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21383625" cy="3027521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8" d="100"/>
          <a:sy n="18" d="100"/>
        </p:scale>
        <p:origin x="2650" y="13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ctrTitle"/>
          </p:nvPr>
        </p:nvSpPr>
        <p:spPr>
          <a:xfrm>
            <a:off x="1603775" y="4954767"/>
            <a:ext cx="18176077" cy="10540261"/>
          </a:xfrm>
        </p:spPr>
        <p:txBody>
          <a:bodyPr anchor="b" anchorCtr="1"/>
          <a:lstStyle>
            <a:lvl1pPr algn="ctr">
              <a:defRPr sz="14031"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Subtitle 2"/>
          <p:cNvSpPr txBox="1">
            <a:spLocks noGrp="1"/>
          </p:cNvSpPr>
          <p:nvPr>
            <p:ph type="subTitle" idx="1"/>
          </p:nvPr>
        </p:nvSpPr>
        <p:spPr>
          <a:xfrm>
            <a:off x="2672955" y="15901498"/>
            <a:ext cx="16037716" cy="7309503"/>
          </a:xfrm>
        </p:spPr>
        <p:txBody>
          <a:bodyPr anchorCtr="1"/>
          <a:lstStyle>
            <a:lvl1pPr marL="0" indent="0" algn="ctr">
              <a:buNone/>
              <a:defRPr sz="5612"/>
            </a:lvl1pPr>
          </a:lstStyle>
          <a:p>
            <a:pPr lvl="0"/>
            <a:r>
              <a:rPr lang="zh-TW"/>
              <a:t>按一下以編輯母片副標題樣式</a:t>
            </a:r>
            <a:endParaRPr lang="en-US"/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46C8C85C-1A5F-48C9-811A-69F2B2713773}" type="datetime1">
              <a:rPr lang="en-US"/>
              <a:pPr lvl="0"/>
              <a:t>2018/8/13</a:t>
            </a:fld>
            <a:endParaRPr lang="en-US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B90B5D72-ED1E-49BB-9D5D-3D87323ABBA6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9749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Vertical Text Placeholder 2"/>
          <p:cNvSpPr txBox="1"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zh-TW"/>
              <a:t>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  <a:endParaRPr lang="en-US"/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5395154C-470E-45B8-BACB-6BFEA39AF6B2}" type="datetime1">
              <a:rPr lang="en-US"/>
              <a:pPr lvl="0"/>
              <a:t>2018/8/13</a:t>
            </a:fld>
            <a:endParaRPr lang="en-US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64B3A407-FE92-471C-9B9B-74C95AB6269D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49077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 txBox="1">
            <a:spLocks noGrp="1"/>
          </p:cNvSpPr>
          <p:nvPr>
            <p:ph type="title" orient="vert"/>
          </p:nvPr>
        </p:nvSpPr>
        <p:spPr>
          <a:xfrm>
            <a:off x="15302657" y="1611876"/>
            <a:ext cx="4610843" cy="25656847"/>
          </a:xfrm>
        </p:spPr>
        <p:txBody>
          <a:bodyPr vert="eaVert"/>
          <a:lstStyle>
            <a:lvl1pPr>
              <a:defRPr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Vertical Text Placeholder 2"/>
          <p:cNvSpPr txBox="1">
            <a:spLocks noGrp="1"/>
          </p:cNvSpPr>
          <p:nvPr>
            <p:ph type="body" orient="vert" idx="1"/>
          </p:nvPr>
        </p:nvSpPr>
        <p:spPr>
          <a:xfrm>
            <a:off x="1470126" y="1611876"/>
            <a:ext cx="13565233" cy="25656847"/>
          </a:xfrm>
        </p:spPr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zh-TW"/>
              <a:t>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  <a:endParaRPr lang="en-US"/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A5AF4B8C-D238-44B5-9ED4-C931DFCB54B4}" type="datetime1">
              <a:rPr lang="en-US"/>
              <a:pPr lvl="0"/>
              <a:t>2018/8/13</a:t>
            </a:fld>
            <a:endParaRPr lang="en-US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5CAB9846-AB14-485D-AC07-6290D6E7ABC3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131575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zh-TW"/>
              <a:t>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  <a:endParaRPr lang="en-US"/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052C8677-7AAE-4724-86FE-8BB146A499FB}" type="datetime1">
              <a:rPr lang="en-US"/>
              <a:pPr lvl="0"/>
              <a:t>2018/8/13</a:t>
            </a:fld>
            <a:endParaRPr lang="en-US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991DCB0E-2D1D-4C45-8BAE-FB2A793E8C53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675231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1458989" y="7547786"/>
            <a:ext cx="18443374" cy="12593647"/>
          </a:xfrm>
        </p:spPr>
        <p:txBody>
          <a:bodyPr anchor="b"/>
          <a:lstStyle>
            <a:lvl1pPr>
              <a:defRPr sz="14031"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1458989" y="20260571"/>
            <a:ext cx="18443374" cy="6622697"/>
          </a:xfrm>
        </p:spPr>
        <p:txBody>
          <a:bodyPr/>
          <a:lstStyle>
            <a:lvl1pPr marL="0" indent="0">
              <a:buNone/>
              <a:defRPr sz="5612"/>
            </a:lvl1pPr>
          </a:lstStyle>
          <a:p>
            <a:pPr lvl="0"/>
            <a:r>
              <a:rPr lang="zh-TW"/>
              <a:t>編輯母片文字樣式</a:t>
            </a:r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BD7D5FEA-6746-45FB-8F56-9479A82BB71B}" type="datetime1">
              <a:rPr lang="en-US"/>
              <a:pPr lvl="0"/>
              <a:t>2018/8/13</a:t>
            </a:fld>
            <a:endParaRPr lang="en-US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9A29077E-0895-4753-84B5-E326152C374D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069177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>
          <a:xfrm>
            <a:off x="1470126" y="8059375"/>
            <a:ext cx="9088038" cy="19209349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zh-TW"/>
              <a:t>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  <a:endParaRPr lang="en-US"/>
          </a:p>
        </p:txBody>
      </p:sp>
      <p:sp>
        <p:nvSpPr>
          <p:cNvPr id="4" name="Content Placeholder 3"/>
          <p:cNvSpPr txBox="1">
            <a:spLocks noGrp="1"/>
          </p:cNvSpPr>
          <p:nvPr>
            <p:ph idx="2"/>
          </p:nvPr>
        </p:nvSpPr>
        <p:spPr>
          <a:xfrm>
            <a:off x="10825462" y="8059375"/>
            <a:ext cx="9088038" cy="19209349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zh-TW"/>
              <a:t>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  <a:endParaRPr lang="en-US"/>
          </a:p>
        </p:txBody>
      </p:sp>
      <p:sp>
        <p:nvSpPr>
          <p:cNvPr id="5" name="Date Placeholder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258C6048-0A82-49AC-BA43-828751893560}" type="datetime1">
              <a:rPr lang="en-US"/>
              <a:pPr lvl="0"/>
              <a:t>2018/8/13</a:t>
            </a:fld>
            <a:endParaRPr lang="en-US"/>
          </a:p>
        </p:txBody>
      </p:sp>
      <p:sp>
        <p:nvSpPr>
          <p:cNvPr id="6" name="Footer Placeholder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7" name="Slide Number Placeholder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509900A8-CE39-41E1-B422-514FA65AF6B6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548077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1472906" y="1611886"/>
            <a:ext cx="18443374" cy="5851812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1472915" y="7421636"/>
            <a:ext cx="9046278" cy="3637227"/>
          </a:xfrm>
        </p:spPr>
        <p:txBody>
          <a:bodyPr anchor="b"/>
          <a:lstStyle>
            <a:lvl1pPr marL="0" indent="0">
              <a:buNone/>
              <a:defRPr sz="5612" b="1"/>
            </a:lvl1pPr>
          </a:lstStyle>
          <a:p>
            <a:pPr lvl="0"/>
            <a:r>
              <a:rPr lang="zh-TW"/>
              <a:t>編輯母片文字樣式</a:t>
            </a:r>
          </a:p>
        </p:txBody>
      </p:sp>
      <p:sp>
        <p:nvSpPr>
          <p:cNvPr id="4" name="Content Placeholder 3"/>
          <p:cNvSpPr txBox="1">
            <a:spLocks noGrp="1"/>
          </p:cNvSpPr>
          <p:nvPr>
            <p:ph idx="2"/>
          </p:nvPr>
        </p:nvSpPr>
        <p:spPr>
          <a:xfrm>
            <a:off x="1472915" y="11058863"/>
            <a:ext cx="9046278" cy="16265923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zh-TW"/>
              <a:t>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  <a:endParaRPr lang="en-US"/>
          </a:p>
        </p:txBody>
      </p:sp>
      <p:sp>
        <p:nvSpPr>
          <p:cNvPr id="5" name="Text Placeholder 4"/>
          <p:cNvSpPr txBox="1">
            <a:spLocks noGrp="1"/>
          </p:cNvSpPr>
          <p:nvPr>
            <p:ph type="body" idx="3"/>
          </p:nvPr>
        </p:nvSpPr>
        <p:spPr>
          <a:xfrm>
            <a:off x="10825462" y="7421636"/>
            <a:ext cx="9090827" cy="3637227"/>
          </a:xfrm>
        </p:spPr>
        <p:txBody>
          <a:bodyPr anchor="b"/>
          <a:lstStyle>
            <a:lvl1pPr marL="0" indent="0">
              <a:buNone/>
              <a:defRPr sz="5612" b="1"/>
            </a:lvl1pPr>
          </a:lstStyle>
          <a:p>
            <a:pPr lvl="0"/>
            <a:r>
              <a:rPr lang="zh-TW"/>
              <a:t>編輯母片文字樣式</a:t>
            </a:r>
          </a:p>
        </p:txBody>
      </p:sp>
      <p:sp>
        <p:nvSpPr>
          <p:cNvPr id="6" name="Content Placeholder 5"/>
          <p:cNvSpPr txBox="1">
            <a:spLocks noGrp="1"/>
          </p:cNvSpPr>
          <p:nvPr>
            <p:ph idx="4"/>
          </p:nvPr>
        </p:nvSpPr>
        <p:spPr>
          <a:xfrm>
            <a:off x="10825462" y="11058863"/>
            <a:ext cx="9090827" cy="16265923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zh-TW"/>
              <a:t>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  <a:endParaRPr lang="en-US"/>
          </a:p>
        </p:txBody>
      </p:sp>
      <p:sp>
        <p:nvSpPr>
          <p:cNvPr id="7" name="Date Placeholder 6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1104A658-4628-41C7-9CD2-900F0A85E156}" type="datetime1">
              <a:rPr lang="en-US"/>
              <a:pPr lvl="0"/>
              <a:t>2018/8/13</a:t>
            </a:fld>
            <a:endParaRPr lang="en-US"/>
          </a:p>
        </p:txBody>
      </p:sp>
      <p:sp>
        <p:nvSpPr>
          <p:cNvPr id="8" name="Footer Placeholder 7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9" name="Slide Number Placeholder 8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9F503EEC-E341-449E-BEFF-3D9C1E2B7260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464284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Date Placeholder 2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3CC29AD0-A4C1-415B-B55A-1F1F2376C68C}" type="datetime1">
              <a:rPr lang="en-US"/>
              <a:pPr lvl="0"/>
              <a:t>2018/8/13</a:t>
            </a:fld>
            <a:endParaRPr lang="en-US"/>
          </a:p>
        </p:txBody>
      </p:sp>
      <p:sp>
        <p:nvSpPr>
          <p:cNvPr id="4" name="Footer Placeholder 3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5" name="Slide Number Placeholder 4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1678539C-3206-49C0-8451-292173CF5841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725944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3F0312EB-E6BC-4B98-9BFF-6AAF0C1801C1}" type="datetime1">
              <a:rPr lang="en-US"/>
              <a:pPr lvl="0"/>
              <a:t>2018/8/13</a:t>
            </a:fld>
            <a:endParaRPr lang="en-US"/>
          </a:p>
        </p:txBody>
      </p:sp>
      <p:sp>
        <p:nvSpPr>
          <p:cNvPr id="3" name="Footer Placeholder 2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4" name="Slide Number Placeholder 3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39184B1D-B271-4DF7-B56A-7BAC038D835B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129859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1472906" y="2018345"/>
            <a:ext cx="6896779" cy="7064215"/>
          </a:xfrm>
        </p:spPr>
        <p:txBody>
          <a:bodyPr anchor="b"/>
          <a:lstStyle>
            <a:lvl1pPr>
              <a:defRPr sz="7483"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>
          <a:xfrm>
            <a:off x="9090827" y="4359072"/>
            <a:ext cx="10825462" cy="21515027"/>
          </a:xfrm>
        </p:spPr>
        <p:txBody>
          <a:bodyPr/>
          <a:lstStyle>
            <a:lvl1pPr>
              <a:defRPr sz="7483"/>
            </a:lvl1pPr>
            <a:lvl2pPr>
              <a:defRPr sz="6548"/>
            </a:lvl2pPr>
            <a:lvl3pPr>
              <a:defRPr sz="5612"/>
            </a:lvl3pPr>
            <a:lvl4pPr>
              <a:defRPr sz="4677"/>
            </a:lvl4pPr>
            <a:lvl5pPr>
              <a:defRPr sz="4677"/>
            </a:lvl5pPr>
          </a:lstStyle>
          <a:p>
            <a:pPr lvl="0"/>
            <a:r>
              <a:rPr lang="zh-TW"/>
              <a:t>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  <a:endParaRPr lang="en-US"/>
          </a:p>
        </p:txBody>
      </p:sp>
      <p:sp>
        <p:nvSpPr>
          <p:cNvPr id="4" name="Text Placeholder 3"/>
          <p:cNvSpPr txBox="1">
            <a:spLocks noGrp="1"/>
          </p:cNvSpPr>
          <p:nvPr>
            <p:ph type="body" idx="2"/>
          </p:nvPr>
        </p:nvSpPr>
        <p:spPr>
          <a:xfrm>
            <a:off x="1472906" y="9082561"/>
            <a:ext cx="6896779" cy="16826569"/>
          </a:xfrm>
        </p:spPr>
        <p:txBody>
          <a:bodyPr/>
          <a:lstStyle>
            <a:lvl1pPr marL="0" indent="0">
              <a:buNone/>
              <a:defRPr sz="3742"/>
            </a:lvl1pPr>
          </a:lstStyle>
          <a:p>
            <a:pPr lvl="0"/>
            <a:r>
              <a:rPr lang="zh-TW"/>
              <a:t>編輯母片文字樣式</a:t>
            </a:r>
          </a:p>
        </p:txBody>
      </p:sp>
      <p:sp>
        <p:nvSpPr>
          <p:cNvPr id="5" name="Date Placeholder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7A4B51F3-466C-4659-A322-D5C6B7D5E80B}" type="datetime1">
              <a:rPr lang="en-US"/>
              <a:pPr lvl="0"/>
              <a:t>2018/8/13</a:t>
            </a:fld>
            <a:endParaRPr lang="en-US"/>
          </a:p>
        </p:txBody>
      </p:sp>
      <p:sp>
        <p:nvSpPr>
          <p:cNvPr id="6" name="Footer Placeholder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7" name="Slide Number Placeholder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41C99D9E-022E-4E89-866A-74F71081EEB4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725014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1472906" y="2018345"/>
            <a:ext cx="6896779" cy="7064215"/>
          </a:xfrm>
        </p:spPr>
        <p:txBody>
          <a:bodyPr anchor="b"/>
          <a:lstStyle>
            <a:lvl1pPr>
              <a:defRPr sz="7483"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Picture Placeholder 2"/>
          <p:cNvSpPr txBox="1">
            <a:spLocks noGrp="1"/>
          </p:cNvSpPr>
          <p:nvPr>
            <p:ph type="pic" idx="1"/>
          </p:nvPr>
        </p:nvSpPr>
        <p:spPr>
          <a:xfrm>
            <a:off x="9090827" y="4359072"/>
            <a:ext cx="10825462" cy="21515027"/>
          </a:xfrm>
        </p:spPr>
        <p:txBody>
          <a:bodyPr/>
          <a:lstStyle>
            <a:lvl1pPr marL="0" indent="0">
              <a:buNone/>
              <a:defRPr sz="7483"/>
            </a:lvl1pPr>
          </a:lstStyle>
          <a:p>
            <a:pPr lvl="0"/>
            <a:r>
              <a:rPr lang="zh-TW"/>
              <a:t>按一下圖示以新增圖片</a:t>
            </a:r>
            <a:endParaRPr lang="en-US"/>
          </a:p>
        </p:txBody>
      </p:sp>
      <p:sp>
        <p:nvSpPr>
          <p:cNvPr id="4" name="Text Placeholder 3"/>
          <p:cNvSpPr txBox="1">
            <a:spLocks noGrp="1"/>
          </p:cNvSpPr>
          <p:nvPr>
            <p:ph type="body" idx="2"/>
          </p:nvPr>
        </p:nvSpPr>
        <p:spPr>
          <a:xfrm>
            <a:off x="1472906" y="9082561"/>
            <a:ext cx="6896779" cy="16826569"/>
          </a:xfrm>
        </p:spPr>
        <p:txBody>
          <a:bodyPr/>
          <a:lstStyle>
            <a:lvl1pPr marL="0" indent="0">
              <a:buNone/>
              <a:defRPr sz="3742"/>
            </a:lvl1pPr>
          </a:lstStyle>
          <a:p>
            <a:pPr lvl="0"/>
            <a:r>
              <a:rPr lang="zh-TW"/>
              <a:t>編輯母片文字樣式</a:t>
            </a:r>
          </a:p>
        </p:txBody>
      </p:sp>
      <p:sp>
        <p:nvSpPr>
          <p:cNvPr id="5" name="Date Placeholder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F8BA8A9A-E540-4032-B8C1-5E89F06F91AD}" type="datetime1">
              <a:rPr lang="en-US"/>
              <a:pPr lvl="0"/>
              <a:t>2018/8/13</a:t>
            </a:fld>
            <a:endParaRPr lang="en-US"/>
          </a:p>
        </p:txBody>
      </p:sp>
      <p:sp>
        <p:nvSpPr>
          <p:cNvPr id="6" name="Footer Placeholder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7" name="Slide Number Placeholder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A181EF0E-88CC-441A-AEAD-D700CB0B9B3A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404307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 txBox="1">
            <a:spLocks noGrp="1"/>
          </p:cNvSpPr>
          <p:nvPr>
            <p:ph type="title"/>
          </p:nvPr>
        </p:nvSpPr>
        <p:spPr>
          <a:xfrm>
            <a:off x="1470126" y="1611886"/>
            <a:ext cx="18443374" cy="5851812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rmAutofit/>
          </a:bodyPr>
          <a:lstStyle/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1470126" y="8059375"/>
            <a:ext cx="18443374" cy="1920934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rmAutofit/>
          </a:bodyPr>
          <a:lstStyle/>
          <a:p>
            <a:pPr lvl="0"/>
            <a:r>
              <a:rPr lang="zh-TW"/>
              <a:t>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  <a:endParaRPr lang="en-US"/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2"/>
          </p:nvPr>
        </p:nvSpPr>
        <p:spPr>
          <a:xfrm>
            <a:off x="1470126" y="28060640"/>
            <a:ext cx="4811316" cy="1611876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>
            <a:lvl1pPr marL="0" marR="0" lvl="0" indent="0" algn="l" defTabSz="1245321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2806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  <a:ea typeface="新細明體" pitchFamily="18"/>
              </a:defRPr>
            </a:lvl1pPr>
          </a:lstStyle>
          <a:p>
            <a:pPr lvl="0"/>
            <a:fld id="{BAE7EF13-9496-43FB-8381-851E9091A5A2}" type="datetime1">
              <a:rPr lang="en-US"/>
              <a:pPr lvl="0"/>
              <a:t>2018/8/13</a:t>
            </a:fld>
            <a:endParaRPr lang="en-US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3"/>
          </p:nvPr>
        </p:nvSpPr>
        <p:spPr>
          <a:xfrm>
            <a:off x="7083326" y="28060640"/>
            <a:ext cx="7216975" cy="1611876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1" compatLnSpc="1">
            <a:noAutofit/>
          </a:bodyPr>
          <a:lstStyle>
            <a:lvl1pPr marL="0" marR="0" lvl="0" indent="0" algn="ctr" defTabSz="1245321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2806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  <a:ea typeface="新細明體" pitchFamily="18"/>
              </a:defRPr>
            </a:lvl1pPr>
          </a:lstStyle>
          <a:p>
            <a:pPr lvl="0"/>
            <a:endParaRPr lang="en-US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4"/>
          </p:nvPr>
        </p:nvSpPr>
        <p:spPr>
          <a:xfrm>
            <a:off x="15102184" y="28060640"/>
            <a:ext cx="4811316" cy="1611876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>
            <a:lvl1pPr marL="0" marR="0" lvl="0" indent="0" algn="r" defTabSz="1245321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2806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  <a:ea typeface="新細明體" pitchFamily="18"/>
              </a:defRPr>
            </a:lvl1pPr>
          </a:lstStyle>
          <a:p>
            <a:pPr lvl="0"/>
            <a:fld id="{8AB17F1C-E711-45E5-897C-6D3259197A47}" type="slidenum"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xStyles>
    <p:titleStyle>
      <a:lvl1pPr marL="0" marR="0" lvl="0" indent="0" algn="l" defTabSz="2138324" rtl="0" fontAlgn="auto" hangingPunct="1">
        <a:lnSpc>
          <a:spcPct val="90000"/>
        </a:lnSpc>
        <a:spcBef>
          <a:spcPts val="0"/>
        </a:spcBef>
        <a:spcAft>
          <a:spcPts val="0"/>
        </a:spcAft>
        <a:buNone/>
        <a:tabLst/>
        <a:defRPr lang="zh-TW" sz="10289" b="0" i="0" u="none" strike="noStrike" kern="1200" cap="none" spc="0" baseline="0">
          <a:solidFill>
            <a:srgbClr val="000000"/>
          </a:solidFill>
          <a:uFillTx/>
          <a:latin typeface="Calibri Light"/>
          <a:ea typeface="新細明體" pitchFamily="18"/>
        </a:defRPr>
      </a:lvl1pPr>
    </p:titleStyle>
    <p:bodyStyle>
      <a:lvl1pPr marL="534576" marR="0" lvl="0" indent="-534576" algn="l" defTabSz="2138324" rtl="0" fontAlgn="auto" hangingPunct="1">
        <a:lnSpc>
          <a:spcPct val="90000"/>
        </a:lnSpc>
        <a:spcBef>
          <a:spcPts val="2340"/>
        </a:spcBef>
        <a:spcAft>
          <a:spcPts val="0"/>
        </a:spcAft>
        <a:buSzPct val="100000"/>
        <a:buFont typeface="Arial" pitchFamily="34"/>
        <a:buChar char="•"/>
        <a:tabLst/>
        <a:defRPr lang="zh-TW" sz="6548" b="0" i="0" u="none" strike="noStrike" kern="1200" cap="none" spc="0" baseline="0">
          <a:solidFill>
            <a:srgbClr val="000000"/>
          </a:solidFill>
          <a:uFillTx/>
          <a:latin typeface="Calibri"/>
          <a:ea typeface="新細明體" pitchFamily="18"/>
        </a:defRPr>
      </a:lvl1pPr>
      <a:lvl2pPr marL="1603738" marR="0" lvl="1" indent="-534576" algn="l" defTabSz="2138324" rtl="0" fontAlgn="auto" hangingPunct="1">
        <a:lnSpc>
          <a:spcPct val="90000"/>
        </a:lnSpc>
        <a:spcBef>
          <a:spcPts val="1170"/>
        </a:spcBef>
        <a:spcAft>
          <a:spcPts val="0"/>
        </a:spcAft>
        <a:buSzPct val="100000"/>
        <a:buFont typeface="Arial" pitchFamily="34"/>
        <a:buChar char="•"/>
        <a:tabLst/>
        <a:defRPr lang="zh-TW" sz="5612" b="0" i="0" u="none" strike="noStrike" kern="1200" cap="none" spc="0" baseline="0">
          <a:solidFill>
            <a:srgbClr val="000000"/>
          </a:solidFill>
          <a:uFillTx/>
          <a:latin typeface="Calibri"/>
          <a:ea typeface="新細明體" pitchFamily="18"/>
        </a:defRPr>
      </a:lvl2pPr>
      <a:lvl3pPr marL="2672910" marR="0" lvl="2" indent="-534576" algn="l" defTabSz="2138324" rtl="0" fontAlgn="auto" hangingPunct="1">
        <a:lnSpc>
          <a:spcPct val="90000"/>
        </a:lnSpc>
        <a:spcBef>
          <a:spcPts val="1170"/>
        </a:spcBef>
        <a:spcAft>
          <a:spcPts val="0"/>
        </a:spcAft>
        <a:buSzPct val="100000"/>
        <a:buFont typeface="Arial" pitchFamily="34"/>
        <a:buChar char="•"/>
        <a:tabLst/>
        <a:defRPr lang="zh-TW" sz="4677" b="0" i="0" u="none" strike="noStrike" kern="1200" cap="none" spc="0" baseline="0">
          <a:solidFill>
            <a:srgbClr val="000000"/>
          </a:solidFill>
          <a:uFillTx/>
          <a:latin typeface="Calibri"/>
          <a:ea typeface="新細明體" pitchFamily="18"/>
        </a:defRPr>
      </a:lvl3pPr>
      <a:lvl4pPr marL="3742072" marR="0" lvl="3" indent="-534576" algn="l" defTabSz="2138324" rtl="0" fontAlgn="auto" hangingPunct="1">
        <a:lnSpc>
          <a:spcPct val="90000"/>
        </a:lnSpc>
        <a:spcBef>
          <a:spcPts val="1170"/>
        </a:spcBef>
        <a:spcAft>
          <a:spcPts val="0"/>
        </a:spcAft>
        <a:buSzPct val="100000"/>
        <a:buFont typeface="Arial" pitchFamily="34"/>
        <a:buChar char="•"/>
        <a:tabLst/>
        <a:defRPr lang="zh-TW" sz="4209" b="0" i="0" u="none" strike="noStrike" kern="1200" cap="none" spc="0" baseline="0">
          <a:solidFill>
            <a:srgbClr val="000000"/>
          </a:solidFill>
          <a:uFillTx/>
          <a:latin typeface="Calibri"/>
          <a:ea typeface="新細明體" pitchFamily="18"/>
        </a:defRPr>
      </a:lvl4pPr>
      <a:lvl5pPr marL="4811234" marR="0" lvl="4" indent="-534576" algn="l" defTabSz="2138324" rtl="0" fontAlgn="auto" hangingPunct="1">
        <a:lnSpc>
          <a:spcPct val="90000"/>
        </a:lnSpc>
        <a:spcBef>
          <a:spcPts val="1170"/>
        </a:spcBef>
        <a:spcAft>
          <a:spcPts val="0"/>
        </a:spcAft>
        <a:buSzPct val="100000"/>
        <a:buFont typeface="Arial" pitchFamily="34"/>
        <a:buChar char="•"/>
        <a:tabLst/>
        <a:defRPr lang="zh-TW" sz="4209" b="0" i="0" u="none" strike="noStrike" kern="1200" cap="none" spc="0" baseline="0">
          <a:solidFill>
            <a:srgbClr val="000000"/>
          </a:solidFill>
          <a:uFillTx/>
          <a:latin typeface="Calibri"/>
          <a:ea typeface="新細明體" pitchFamily="18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圖片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21403232" cy="30275217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3" name="文字方塊 4"/>
          <p:cNvSpPr txBox="1"/>
          <p:nvPr/>
        </p:nvSpPr>
        <p:spPr>
          <a:xfrm>
            <a:off x="1066885" y="10087569"/>
            <a:ext cx="2744663" cy="1185455"/>
          </a:xfrm>
          <a:prstGeom prst="rect">
            <a:avLst/>
          </a:prstGeom>
          <a:noFill/>
          <a:ln cap="flat">
            <a:noFill/>
          </a:ln>
        </p:spPr>
        <p:txBody>
          <a:bodyPr vert="horz" wrap="none" lIns="91440" tIns="45720" rIns="91440" bIns="45720" anchor="t" anchorCtr="0" compatLnSpc="1">
            <a:spAutoFit/>
          </a:bodyPr>
          <a:lstStyle/>
          <a:p>
            <a:pPr marL="0" marR="0" lvl="0" indent="0" algn="l" defTabSz="1245321" rtl="0" fontAlgn="auto" hangingPunct="1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sz="4200" b="1" i="0" u="none" strike="noStrike" kern="1200" cap="none" spc="0" baseline="0">
                <a:solidFill>
                  <a:srgbClr val="000000"/>
                </a:solidFill>
                <a:uFillTx/>
                <a:latin typeface="微軟正黑體" pitchFamily="34"/>
                <a:ea typeface="微軟正黑體" pitchFamily="34"/>
              </a:rPr>
              <a:t>作品簡介</a:t>
            </a:r>
            <a:r>
              <a:rPr lang="en-US" sz="4200" b="1" i="0" u="none" strike="noStrike" kern="1200" cap="none" spc="0" baseline="0">
                <a:solidFill>
                  <a:srgbClr val="000000"/>
                </a:solidFill>
                <a:uFillTx/>
                <a:latin typeface="微軟正黑體" pitchFamily="34"/>
                <a:ea typeface="微軟正黑體" pitchFamily="34"/>
              </a:rPr>
              <a:t> : </a:t>
            </a:r>
          </a:p>
        </p:txBody>
      </p:sp>
      <p:sp>
        <p:nvSpPr>
          <p:cNvPr id="4" name="文字方塊 5"/>
          <p:cNvSpPr txBox="1"/>
          <p:nvPr/>
        </p:nvSpPr>
        <p:spPr>
          <a:xfrm>
            <a:off x="1066885" y="4603638"/>
            <a:ext cx="19545217" cy="4939817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1245321" rtl="0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sz="4200" b="1" i="0" u="none" strike="noStrike" kern="1200" cap="none" spc="0" baseline="0">
                <a:solidFill>
                  <a:srgbClr val="000000"/>
                </a:solidFill>
                <a:uFillTx/>
                <a:latin typeface="微軟正黑體" pitchFamily="34"/>
                <a:ea typeface="微軟正黑體" pitchFamily="34"/>
              </a:rPr>
              <a:t>團隊名稱</a:t>
            </a:r>
            <a:r>
              <a:rPr lang="en-US" sz="4200" b="1" i="0" u="none" strike="noStrike" kern="1200" cap="none" spc="0" baseline="0">
                <a:solidFill>
                  <a:srgbClr val="000000"/>
                </a:solidFill>
                <a:uFillTx/>
                <a:latin typeface="微軟正黑體" pitchFamily="34"/>
                <a:ea typeface="微軟正黑體" pitchFamily="34"/>
              </a:rPr>
              <a:t> :                                                              </a:t>
            </a:r>
            <a:r>
              <a:rPr lang="zh-TW" sz="4200" b="1" i="0" u="none" strike="noStrike" kern="1200" cap="none" spc="0" baseline="0">
                <a:solidFill>
                  <a:srgbClr val="000000"/>
                </a:solidFill>
                <a:uFillTx/>
                <a:latin typeface="微軟正黑體" pitchFamily="34"/>
                <a:ea typeface="微軟正黑體" pitchFamily="34"/>
              </a:rPr>
              <a:t>指導老師</a:t>
            </a:r>
            <a:r>
              <a:rPr lang="en-US" sz="4200" b="1" i="0" u="none" strike="noStrike" kern="1200" cap="none" spc="0" baseline="0">
                <a:solidFill>
                  <a:srgbClr val="000000"/>
                </a:solidFill>
                <a:uFillTx/>
                <a:latin typeface="微軟正黑體" pitchFamily="34"/>
                <a:ea typeface="微軟正黑體" pitchFamily="34"/>
              </a:rPr>
              <a:t> : </a:t>
            </a:r>
          </a:p>
          <a:p>
            <a:pPr marL="0" marR="0" lvl="0" indent="0" algn="l" defTabSz="1245321" rtl="0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4200" b="1" i="0" u="none" strike="noStrike" kern="1200" cap="none" spc="0" baseline="0">
                <a:solidFill>
                  <a:srgbClr val="000000"/>
                </a:solidFill>
                <a:uFillTx/>
                <a:latin typeface="微軟正黑體" pitchFamily="34"/>
                <a:ea typeface="微軟正黑體" pitchFamily="34"/>
              </a:rPr>
              <a:t>                                     </a:t>
            </a:r>
          </a:p>
          <a:p>
            <a:pPr marL="0" marR="0" lvl="0" indent="0" algn="l" defTabSz="1245321" rtl="0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sz="4200" b="1" i="0" u="none" strike="noStrike" kern="1200" cap="none" spc="0" baseline="0">
                <a:solidFill>
                  <a:srgbClr val="000000"/>
                </a:solidFill>
                <a:uFillTx/>
                <a:latin typeface="微軟正黑體" pitchFamily="34"/>
                <a:ea typeface="微軟正黑體" pitchFamily="34"/>
              </a:rPr>
              <a:t>作品名稱</a:t>
            </a:r>
            <a:r>
              <a:rPr lang="en-US" sz="4200" b="1" i="0" u="none" strike="noStrike" kern="1200" cap="none" spc="0" baseline="0">
                <a:solidFill>
                  <a:srgbClr val="000000"/>
                </a:solidFill>
                <a:uFillTx/>
                <a:latin typeface="微軟正黑體" pitchFamily="34"/>
                <a:ea typeface="微軟正黑體" pitchFamily="34"/>
              </a:rPr>
              <a:t> :                                                              </a:t>
            </a:r>
            <a:r>
              <a:rPr lang="zh-TW" sz="4200" b="1" i="0" u="none" strike="noStrike" kern="1200" cap="none" spc="0" baseline="0">
                <a:solidFill>
                  <a:srgbClr val="000000"/>
                </a:solidFill>
                <a:uFillTx/>
                <a:latin typeface="微軟正黑體" pitchFamily="34"/>
                <a:ea typeface="微軟正黑體" pitchFamily="34"/>
              </a:rPr>
              <a:t>成員姓名</a:t>
            </a:r>
            <a:r>
              <a:rPr lang="en-US" sz="4200" b="1" i="0" u="none" strike="noStrike" kern="1200" cap="none" spc="0" baseline="0">
                <a:solidFill>
                  <a:srgbClr val="000000"/>
                </a:solidFill>
                <a:uFillTx/>
                <a:latin typeface="微軟正黑體" pitchFamily="34"/>
                <a:ea typeface="微軟正黑體" pitchFamily="34"/>
              </a:rPr>
              <a:t> :</a:t>
            </a:r>
          </a:p>
          <a:p>
            <a:pPr marL="0" marR="0" lvl="0" indent="0" algn="l" defTabSz="1245321" rtl="0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4200" b="1" i="0" u="none" strike="noStrike" kern="1200" cap="none" spc="0" baseline="0">
              <a:solidFill>
                <a:srgbClr val="000000"/>
              </a:solidFill>
              <a:uFillTx/>
              <a:latin typeface="微軟正黑體" pitchFamily="34"/>
              <a:ea typeface="微軟正黑體" pitchFamily="34"/>
            </a:endParaRPr>
          </a:p>
          <a:p>
            <a:pPr marL="0" marR="0" lvl="0" indent="0" algn="l" defTabSz="1245321" rtl="0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4200" b="1" i="0" u="none" strike="noStrike" kern="1200" cap="none" spc="0" baseline="0">
                <a:solidFill>
                  <a:srgbClr val="000000"/>
                </a:solidFill>
                <a:uFillTx/>
                <a:latin typeface="微軟正黑體" pitchFamily="34"/>
                <a:ea typeface="微軟正黑體" pitchFamily="34"/>
              </a:rPr>
              <a:t>                           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Office%20Theme</Template>
  <TotalTime>29</TotalTime>
  <Words>17</Words>
  <Application>Microsoft Office PowerPoint</Application>
  <PresentationFormat>寬螢幕</PresentationFormat>
  <Paragraphs>6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7" baseType="lpstr">
      <vt:lpstr>微軟正黑體</vt:lpstr>
      <vt:lpstr>新細明體</vt:lpstr>
      <vt:lpstr>Arial</vt:lpstr>
      <vt:lpstr>Calibri</vt:lpstr>
      <vt:lpstr>Calibri Light</vt:lpstr>
      <vt:lpstr>Office 佈景主題</vt:lpstr>
      <vt:lpstr>PowerPoint 簡報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Windows 使用者</dc:creator>
  <cp:lastModifiedBy>tyhs</cp:lastModifiedBy>
  <cp:revision>4</cp:revision>
  <dcterms:created xsi:type="dcterms:W3CDTF">2018-07-31T13:45:42Z</dcterms:created>
  <dcterms:modified xsi:type="dcterms:W3CDTF">2018-08-13T02:01:08Z</dcterms:modified>
</cp:coreProperties>
</file>