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314900"/>
  <p:notesSz cx="6858000" cy="9144000"/>
  <p:defaultTextStyle>
    <a:defPPr>
      <a:defRPr lang="zh-TW"/>
    </a:defPPr>
    <a:lvl1pPr marL="0" algn="l" defTabSz="295433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7167" algn="l" defTabSz="295433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4335" algn="l" defTabSz="295433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31502" algn="l" defTabSz="295433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8670" algn="l" defTabSz="295433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5837" algn="l" defTabSz="295433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63005" algn="l" defTabSz="295433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40172" algn="l" defTabSz="295433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17340" algn="l" defTabSz="295433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48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97" autoAdjust="0"/>
  </p:normalViewPr>
  <p:slideViewPr>
    <p:cSldViewPr>
      <p:cViewPr>
        <p:scale>
          <a:sx n="15" d="100"/>
          <a:sy n="15" d="100"/>
        </p:scale>
        <p:origin x="-1340" y="820"/>
      </p:cViewPr>
      <p:guideLst>
        <p:guide orient="horz" pos="9548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010" y="9417270"/>
            <a:ext cx="18178780" cy="649805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8020" y="17178443"/>
            <a:ext cx="14970760" cy="77471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4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3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6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40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1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98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53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6264736" y="5368268"/>
            <a:ext cx="11254060" cy="11433348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2553" y="5368268"/>
            <a:ext cx="33405737" cy="11433348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78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410" y="19480132"/>
            <a:ext cx="18178780" cy="602087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410" y="12848750"/>
            <a:ext cx="18178780" cy="663138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716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433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3150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86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583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6300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4017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1734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89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02554" y="31269260"/>
            <a:ext cx="22329898" cy="8843249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188899" y="31269260"/>
            <a:ext cx="22329898" cy="8843249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19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0" y="1214002"/>
            <a:ext cx="19248120" cy="5052483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0" y="6785768"/>
            <a:ext cx="9449551" cy="2827985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7167" indent="0">
              <a:buNone/>
              <a:defRPr sz="6500" b="1"/>
            </a:lvl2pPr>
            <a:lvl3pPr marL="2954335" indent="0">
              <a:buNone/>
              <a:defRPr sz="5800" b="1"/>
            </a:lvl3pPr>
            <a:lvl4pPr marL="4431502" indent="0">
              <a:buNone/>
              <a:defRPr sz="5200" b="1"/>
            </a:lvl4pPr>
            <a:lvl5pPr marL="5908670" indent="0">
              <a:buNone/>
              <a:defRPr sz="5200" b="1"/>
            </a:lvl5pPr>
            <a:lvl6pPr marL="7385837" indent="0">
              <a:buNone/>
              <a:defRPr sz="5200" b="1"/>
            </a:lvl6pPr>
            <a:lvl7pPr marL="8863005" indent="0">
              <a:buNone/>
              <a:defRPr sz="5200" b="1"/>
            </a:lvl7pPr>
            <a:lvl8pPr marL="10340172" indent="0">
              <a:buNone/>
              <a:defRPr sz="5200" b="1"/>
            </a:lvl8pPr>
            <a:lvl9pPr marL="11817340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340" y="9613753"/>
            <a:ext cx="9449551" cy="17466156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4198" y="6785768"/>
            <a:ext cx="9453263" cy="2827985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7167" indent="0">
              <a:buNone/>
              <a:defRPr sz="6500" b="1"/>
            </a:lvl2pPr>
            <a:lvl3pPr marL="2954335" indent="0">
              <a:buNone/>
              <a:defRPr sz="5800" b="1"/>
            </a:lvl3pPr>
            <a:lvl4pPr marL="4431502" indent="0">
              <a:buNone/>
              <a:defRPr sz="5200" b="1"/>
            </a:lvl4pPr>
            <a:lvl5pPr marL="5908670" indent="0">
              <a:buNone/>
              <a:defRPr sz="5200" b="1"/>
            </a:lvl5pPr>
            <a:lvl6pPr marL="7385837" indent="0">
              <a:buNone/>
              <a:defRPr sz="5200" b="1"/>
            </a:lvl6pPr>
            <a:lvl7pPr marL="8863005" indent="0">
              <a:buNone/>
              <a:defRPr sz="5200" b="1"/>
            </a:lvl7pPr>
            <a:lvl8pPr marL="10340172" indent="0">
              <a:buNone/>
              <a:defRPr sz="5200" b="1"/>
            </a:lvl8pPr>
            <a:lvl9pPr marL="11817340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4198" y="9613753"/>
            <a:ext cx="9453263" cy="17466156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34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71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65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1" y="1206982"/>
            <a:ext cx="7036110" cy="513669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1645" y="1206984"/>
            <a:ext cx="11955815" cy="25872927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341" y="6343676"/>
            <a:ext cx="7036110" cy="20736236"/>
          </a:xfrm>
        </p:spPr>
        <p:txBody>
          <a:bodyPr/>
          <a:lstStyle>
            <a:lvl1pPr marL="0" indent="0">
              <a:buNone/>
              <a:defRPr sz="4500"/>
            </a:lvl1pPr>
            <a:lvl2pPr marL="1477167" indent="0">
              <a:buNone/>
              <a:defRPr sz="3900"/>
            </a:lvl2pPr>
            <a:lvl3pPr marL="2954335" indent="0">
              <a:buNone/>
              <a:defRPr sz="3200"/>
            </a:lvl3pPr>
            <a:lvl4pPr marL="4431502" indent="0">
              <a:buNone/>
              <a:defRPr sz="2900"/>
            </a:lvl4pPr>
            <a:lvl5pPr marL="5908670" indent="0">
              <a:buNone/>
              <a:defRPr sz="2900"/>
            </a:lvl5pPr>
            <a:lvl6pPr marL="7385837" indent="0">
              <a:buNone/>
              <a:defRPr sz="2900"/>
            </a:lvl6pPr>
            <a:lvl7pPr marL="8863005" indent="0">
              <a:buNone/>
              <a:defRPr sz="2900"/>
            </a:lvl7pPr>
            <a:lvl8pPr marL="10340172" indent="0">
              <a:buNone/>
              <a:defRPr sz="2900"/>
            </a:lvl8pPr>
            <a:lvl9pPr marL="11817340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47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962" y="21220430"/>
            <a:ext cx="12832080" cy="250519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962" y="2708692"/>
            <a:ext cx="12832080" cy="18188940"/>
          </a:xfrm>
        </p:spPr>
        <p:txBody>
          <a:bodyPr/>
          <a:lstStyle>
            <a:lvl1pPr marL="0" indent="0">
              <a:buNone/>
              <a:defRPr sz="10300"/>
            </a:lvl1pPr>
            <a:lvl2pPr marL="1477167" indent="0">
              <a:buNone/>
              <a:defRPr sz="9000"/>
            </a:lvl2pPr>
            <a:lvl3pPr marL="2954335" indent="0">
              <a:buNone/>
              <a:defRPr sz="7800"/>
            </a:lvl3pPr>
            <a:lvl4pPr marL="4431502" indent="0">
              <a:buNone/>
              <a:defRPr sz="6500"/>
            </a:lvl4pPr>
            <a:lvl5pPr marL="5908670" indent="0">
              <a:buNone/>
              <a:defRPr sz="6500"/>
            </a:lvl5pPr>
            <a:lvl6pPr marL="7385837" indent="0">
              <a:buNone/>
              <a:defRPr sz="6500"/>
            </a:lvl6pPr>
            <a:lvl7pPr marL="8863005" indent="0">
              <a:buNone/>
              <a:defRPr sz="6500"/>
            </a:lvl7pPr>
            <a:lvl8pPr marL="10340172" indent="0">
              <a:buNone/>
              <a:defRPr sz="6500"/>
            </a:lvl8pPr>
            <a:lvl9pPr marL="11817340" indent="0">
              <a:buNone/>
              <a:defRPr sz="6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962" y="23725622"/>
            <a:ext cx="12832080" cy="3557788"/>
          </a:xfrm>
        </p:spPr>
        <p:txBody>
          <a:bodyPr/>
          <a:lstStyle>
            <a:lvl1pPr marL="0" indent="0">
              <a:buNone/>
              <a:defRPr sz="4500"/>
            </a:lvl1pPr>
            <a:lvl2pPr marL="1477167" indent="0">
              <a:buNone/>
              <a:defRPr sz="3900"/>
            </a:lvl2pPr>
            <a:lvl3pPr marL="2954335" indent="0">
              <a:buNone/>
              <a:defRPr sz="3200"/>
            </a:lvl3pPr>
            <a:lvl4pPr marL="4431502" indent="0">
              <a:buNone/>
              <a:defRPr sz="2900"/>
            </a:lvl4pPr>
            <a:lvl5pPr marL="5908670" indent="0">
              <a:buNone/>
              <a:defRPr sz="2900"/>
            </a:lvl5pPr>
            <a:lvl6pPr marL="7385837" indent="0">
              <a:buNone/>
              <a:defRPr sz="2900"/>
            </a:lvl6pPr>
            <a:lvl7pPr marL="8863005" indent="0">
              <a:buNone/>
              <a:defRPr sz="2900"/>
            </a:lvl7pPr>
            <a:lvl8pPr marL="10340172" indent="0">
              <a:buNone/>
              <a:defRPr sz="2900"/>
            </a:lvl8pPr>
            <a:lvl9pPr marL="11817340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17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340" y="1214002"/>
            <a:ext cx="19248120" cy="5052483"/>
          </a:xfrm>
          <a:prstGeom prst="rect">
            <a:avLst/>
          </a:prstGeom>
        </p:spPr>
        <p:txBody>
          <a:bodyPr vert="horz" lIns="295433" tIns="147717" rIns="295433" bIns="147717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0" y="7073479"/>
            <a:ext cx="19248120" cy="20006433"/>
          </a:xfrm>
          <a:prstGeom prst="rect">
            <a:avLst/>
          </a:prstGeom>
        </p:spPr>
        <p:txBody>
          <a:bodyPr vert="horz" lIns="295433" tIns="147717" rIns="295433" bIns="147717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340" y="28097423"/>
            <a:ext cx="4990253" cy="1613988"/>
          </a:xfrm>
          <a:prstGeom prst="rect">
            <a:avLst/>
          </a:prstGeom>
        </p:spPr>
        <p:txBody>
          <a:bodyPr vert="horz" lIns="295433" tIns="147717" rIns="295433" bIns="14771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157F-5567-49FB-AA27-B0BA767A3B23}" type="datetimeFigureOut">
              <a:rPr lang="zh-TW" altLang="en-US" smtClean="0"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157" y="28097423"/>
            <a:ext cx="6772487" cy="1613988"/>
          </a:xfrm>
          <a:prstGeom prst="rect">
            <a:avLst/>
          </a:prstGeom>
        </p:spPr>
        <p:txBody>
          <a:bodyPr vert="horz" lIns="295433" tIns="147717" rIns="295433" bIns="14771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7207" y="28097423"/>
            <a:ext cx="4990253" cy="1613988"/>
          </a:xfrm>
          <a:prstGeom prst="rect">
            <a:avLst/>
          </a:prstGeom>
        </p:spPr>
        <p:txBody>
          <a:bodyPr vert="horz" lIns="295433" tIns="147717" rIns="295433" bIns="14771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CDE80-035D-431E-8DFB-2306E73BD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2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4335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876" indent="-1107876" algn="l" defTabSz="2954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400397" indent="-923230" algn="l" defTabSz="2954335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2919" indent="-738584" algn="l" defTabSz="2954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0086" indent="-738584" algn="l" defTabSz="2954335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7254" indent="-738584" algn="l" defTabSz="2954335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24421" indent="-738584" algn="l" defTabSz="2954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589" indent="-738584" algn="l" defTabSz="2954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8756" indent="-738584" algn="l" defTabSz="2954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5924" indent="-738584" algn="l" defTabSz="295433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5433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7167" algn="l" defTabSz="295433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4335" algn="l" defTabSz="295433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31502" algn="l" defTabSz="295433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8670" algn="l" defTabSz="295433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5837" algn="l" defTabSz="295433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63005" algn="l" defTabSz="295433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40172" algn="l" defTabSz="295433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17340" algn="l" defTabSz="295433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34" Type="http://schemas.microsoft.com/office/2007/relationships/hdphoto" Target="../media/hdphoto15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2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5.png"/><Relationship Id="rId30" Type="http://schemas.microsoft.com/office/2007/relationships/hdphoto" Target="../media/hdphoto13.wdp"/><Relationship Id="rId3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35792" y="0"/>
            <a:ext cx="21438161" cy="30314900"/>
            <a:chOff x="23911" y="0"/>
            <a:chExt cx="21438161" cy="30314900"/>
          </a:xfrm>
        </p:grpSpPr>
        <p:pic>
          <p:nvPicPr>
            <p:cNvPr id="1026" name="Picture 2" descr="ãæµ·å ±èæ¯ãçåçæå°çµæ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1" y="0"/>
              <a:ext cx="21438161" cy="3031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5919810" y="29333366"/>
              <a:ext cx="5542262" cy="98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8965208" y="29315837"/>
            <a:ext cx="12421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國立雲林科技大學 語言中心華語教學組</a:t>
            </a:r>
          </a:p>
        </p:txBody>
      </p:sp>
      <p:sp>
        <p:nvSpPr>
          <p:cNvPr id="8" name="矩形 7"/>
          <p:cNvSpPr/>
          <p:nvPr/>
        </p:nvSpPr>
        <p:spPr>
          <a:xfrm>
            <a:off x="1554675" y="6561203"/>
            <a:ext cx="1749709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zh-TW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五個語法，一個</a:t>
            </a:r>
            <a:r>
              <a:rPr lang="zh-TW" altLang="zh-TW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endParaRPr lang="en-US" altLang="zh-TW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 《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當代中文課程</a:t>
            </a:r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初中</a:t>
            </a:r>
            <a:r>
              <a:rPr lang="zh-TW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級語法</a:t>
            </a:r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1706" y="8995936"/>
            <a:ext cx="1764076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主講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吳馥如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老師 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中央大學語言中心 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華語講師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09:00-12:00</a:t>
            </a:r>
            <a:endParaRPr lang="zh-TW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52331" y="12897907"/>
            <a:ext cx="171059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zh-TW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初級華語教材教法</a:t>
            </a: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以當代中文一二為例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01707" y="14663261"/>
            <a:ext cx="1764076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主講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陳雅芳老師 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銘傳</a:t>
            </a: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大學華語文教學</a:t>
            </a:r>
            <a:r>
              <a:rPr lang="zh-TW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 </a:t>
            </a:r>
            <a:r>
              <a:rPr lang="zh-TW" altLang="zh-TW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助理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14:00-17:00</a:t>
            </a:r>
            <a:endParaRPr lang="zh-TW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52840" y="19589997"/>
            <a:ext cx="1579990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人科一館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樓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DH113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(ESP Café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活動日期：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107.06.02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報名費用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NTD 600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單場</a:t>
            </a:r>
            <a:endParaRPr lang="zh-TW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NTD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1,000 </a:t>
            </a: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附便當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報名方式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https://goo.gl/9xszDL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報名截止日期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107.05.25(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971" y1="26347" x2="54971" y2="26347"/>
                        <a14:foregroundMark x1="46199" y1="25749" x2="46199" y2="25749"/>
                        <a14:foregroundMark x1="48538" y1="14371" x2="48538" y2="14371"/>
                        <a14:foregroundMark x1="18129" y1="21557" x2="18129" y2="21557"/>
                        <a14:foregroundMark x1="28655" y1="43713" x2="28655" y2="43713"/>
                        <a14:foregroundMark x1="24561" y1="80240" x2="24561" y2="80240"/>
                        <a14:foregroundMark x1="15789" y1="77844" x2="15789" y2="77844"/>
                        <a14:foregroundMark x1="63743" y1="88623" x2="63743" y2="88623"/>
                        <a14:foregroundMark x1="57310" y1="92814" x2="57310" y2="92814"/>
                        <a14:foregroundMark x1="80702" y1="72455" x2="80702" y2="72455"/>
                        <a14:foregroundMark x1="90643" y1="38323" x2="90643" y2="38323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89" y="1360427"/>
            <a:ext cx="4542234" cy="4435983"/>
          </a:xfrm>
          <a:prstGeom prst="rect">
            <a:avLst/>
          </a:prstGeom>
        </p:spPr>
      </p:pic>
      <p:sp>
        <p:nvSpPr>
          <p:cNvPr id="3" name="AutoShape 4" descr="ãé²ç§å¤§æ ¡å¾½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8539" y1="63931" x2="68539" y2="63931"/>
                        <a14:foregroundMark x1="68948" y1="78900" x2="68948" y2="78900"/>
                        <a14:foregroundMark x1="54750" y1="60956" x2="54750" y2="60956"/>
                        <a14:foregroundMark x1="53524" y1="67899" x2="53524" y2="67899"/>
                        <a14:backgroundMark x1="48723" y1="52209" x2="48723" y2="52209"/>
                        <a14:backgroundMark x1="47804" y1="47340" x2="47804" y2="47340"/>
                        <a14:backgroundMark x1="50051" y1="45897" x2="50051" y2="45897"/>
                        <a14:backgroundMark x1="65271" y1="63931" x2="65271" y2="63931"/>
                        <a14:backgroundMark x1="53830" y1="14067" x2="53830" y2="14067"/>
                      </a14:backgroundRemoval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928" y="18485747"/>
            <a:ext cx="9777024" cy="1107330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87" b="36884" l="61023" r="78523">
                        <a14:foregroundMark x1="69205" y1="18343" x2="69205" y2="18343"/>
                        <a14:foregroundMark x1="71705" y1="19921" x2="71705" y2="19921"/>
                        <a14:foregroundMark x1="67045" y1="28402" x2="67045" y2="28402"/>
                        <a14:foregroundMark x1="66932" y1="24260" x2="66932" y2="24260"/>
                        <a14:foregroundMark x1="73523" y1="30375" x2="73523" y2="30375"/>
                        <a14:foregroundMark x1="63409" y1="30572" x2="63409" y2="30572"/>
                        <a14:foregroundMark x1="62614" y1="12821" x2="62614" y2="12821"/>
                        <a14:foregroundMark x1="65568" y1="25247" x2="65568" y2="25247"/>
                        <a14:foregroundMark x1="65455" y1="26824" x2="65455" y2="26824"/>
                        <a14:foregroundMark x1="62955" y1="23471" x2="62955" y2="23471"/>
                      </a14:backgroundRemoval>
                    </a14:imgEffect>
                    <a14:imgEffect>
                      <a14:artisticPencilSketch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13" t="6958" r="23832" b="65584"/>
          <a:stretch/>
        </p:blipFill>
        <p:spPr>
          <a:xfrm>
            <a:off x="15559796" y="13290575"/>
            <a:ext cx="6397000" cy="608176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87" b="36884" l="61023" r="78523">
                        <a14:foregroundMark x1="69205" y1="18343" x2="69205" y2="18343"/>
                        <a14:foregroundMark x1="71705" y1="19921" x2="71705" y2="19921"/>
                        <a14:foregroundMark x1="67045" y1="28402" x2="67045" y2="28402"/>
                        <a14:foregroundMark x1="66932" y1="24260" x2="66932" y2="24260"/>
                        <a14:foregroundMark x1="73523" y1="30375" x2="73523" y2="30375"/>
                        <a14:foregroundMark x1="63409" y1="30572" x2="63409" y2="30572"/>
                        <a14:foregroundMark x1="62614" y1="12821" x2="62614" y2="12821"/>
                        <a14:foregroundMark x1="65568" y1="25247" x2="65568" y2="25247"/>
                        <a14:foregroundMark x1="65455" y1="26824" x2="65455" y2="26824"/>
                        <a14:foregroundMark x1="62955" y1="23471" x2="62955" y2="23471"/>
                      </a14:backgroundRemoval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7" t="14153" r="23832" b="65584"/>
          <a:stretch/>
        </p:blipFill>
        <p:spPr>
          <a:xfrm rot="10398598">
            <a:off x="-1089252" y="-243011"/>
            <a:ext cx="7484744" cy="582249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392" y="3946904"/>
            <a:ext cx="1628001" cy="112942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3750" y1="19512" x2="63750" y2="1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575" y="3536746"/>
            <a:ext cx="1923544" cy="1971632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1250" y1="43939" x2="31250" y2="4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277" y="3374393"/>
            <a:ext cx="2673931" cy="220599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8750" y1="12808" x2="28750" y2="12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97" y="2996616"/>
            <a:ext cx="2149979" cy="272778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99" y="2314536"/>
            <a:ext cx="1590396" cy="398593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28125" y1="41406" x2="28125" y2="41406"/>
                        <a14:foregroundMark x1="41250" y1="10156" x2="41250" y2="10156"/>
                        <a14:foregroundMark x1="82500" y1="80469" x2="82500" y2="80469"/>
                        <a14:foregroundMark x1="61250" y1="78125" x2="61250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08" y="3242720"/>
            <a:ext cx="3192113" cy="255369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79375" y1="8854" x2="79375" y2="8854"/>
                        <a14:foregroundMark x1="45625" y1="14583" x2="45625" y2="14583"/>
                        <a14:foregroundMark x1="20625" y1="21875" x2="20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77" y="3374086"/>
            <a:ext cx="1838583" cy="220630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41875" y1="19708" x2="41875" y2="19708"/>
                      </a14:backgroundRemoval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27" y="27048430"/>
            <a:ext cx="4054589" cy="251062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966" y="971874"/>
            <a:ext cx="1334562" cy="249396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51875" y1="15000" x2="51875" y2="15000"/>
                      </a14:backgroundRemoval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628" y="1547938"/>
            <a:ext cx="995020" cy="1368152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167" b="100000" l="1676" r="91341">
                        <a14:foregroundMark x1="62011" y1="59444" x2="62011" y2="59444"/>
                      </a14:backgroundRemoval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592" y="1115890"/>
            <a:ext cx="2464469" cy="247823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6557" b="89617" l="9818" r="97818">
                        <a14:foregroundMark x1="77455" y1="44809" x2="77455" y2="44809"/>
                        <a14:foregroundMark x1="57091" y1="55738" x2="57091" y2="55738"/>
                      </a14:backgroundRemoval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59" y="1023460"/>
            <a:ext cx="4683665" cy="311676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144" y="25718305"/>
            <a:ext cx="3597532" cy="359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113</Words>
  <Application>Microsoft Office PowerPoint</Application>
  <PresentationFormat>自訂</PresentationFormat>
  <Paragraphs>18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31</cp:revision>
  <dcterms:created xsi:type="dcterms:W3CDTF">2018-04-12T06:12:42Z</dcterms:created>
  <dcterms:modified xsi:type="dcterms:W3CDTF">2018-04-20T09:09:06Z</dcterms:modified>
</cp:coreProperties>
</file>