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0.jpg" ContentType="image/jpg"/>
  <Override PartName="/ppt/media/image51.jpg" ContentType="image/jpg"/>
  <Override PartName="/ppt/media/image52.jpg" ContentType="image/jpg"/>
  <Override PartName="/ppt/media/image59.jpg" ContentType="image/jpg"/>
  <Override PartName="/ppt/media/image62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66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36.jpg" ContentType="image/jpg"/>
  <Override PartName="/ppt/media/image138.jpg" ContentType="image/jpg"/>
  <Override PartName="/ppt/media/image140.jpg" ContentType="image/jpg"/>
  <Override PartName="/ppt/media/image142.jpg" ContentType="image/jpg"/>
  <Override PartName="/ppt/media/image14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327" r:id="rId5"/>
    <p:sldId id="265" r:id="rId6"/>
    <p:sldId id="259" r:id="rId7"/>
    <p:sldId id="306" r:id="rId8"/>
    <p:sldId id="307" r:id="rId9"/>
    <p:sldId id="26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28" r:id="rId20"/>
    <p:sldId id="308" r:id="rId21"/>
    <p:sldId id="329" r:id="rId22"/>
    <p:sldId id="309" r:id="rId23"/>
    <p:sldId id="330" r:id="rId24"/>
    <p:sldId id="311" r:id="rId25"/>
    <p:sldId id="333" r:id="rId26"/>
    <p:sldId id="332" r:id="rId27"/>
    <p:sldId id="279" r:id="rId28"/>
    <p:sldId id="291" r:id="rId29"/>
    <p:sldId id="312" r:id="rId30"/>
    <p:sldId id="334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283" r:id="rId39"/>
    <p:sldId id="287" r:id="rId40"/>
    <p:sldId id="288" r:id="rId41"/>
    <p:sldId id="289" r:id="rId42"/>
    <p:sldId id="290" r:id="rId43"/>
  </p:sldIdLst>
  <p:sldSz cx="12192000" cy="6858000"/>
  <p:notesSz cx="7104063" cy="10234613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205337"/>
    <a:srgbClr val="6B9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FA3E2-57E9-4C2C-B00C-C67A7DE8FC55}" type="doc">
      <dgm:prSet loTypeId="urn:microsoft.com/office/officeart/2005/8/layout/equation1" loCatId="process" qsTypeId="urn:microsoft.com/office/officeart/2005/8/quickstyle/simple5" qsCatId="simple" csTypeId="urn:microsoft.com/office/officeart/2005/8/colors/colorful3" csCatId="colorful" phldr="1"/>
      <dgm:spPr/>
    </dgm:pt>
    <dgm:pt modelId="{EBDB9339-9914-4243-8E29-21330B47EBA1}">
      <dgm:prSet phldrT="[文字]" custT="1"/>
      <dgm:spPr/>
      <dgm:t>
        <a:bodyPr/>
        <a:lstStyle/>
        <a:p>
          <a:r>
            <a: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身體</a:t>
          </a:r>
        </a:p>
      </dgm:t>
    </dgm:pt>
    <dgm:pt modelId="{EFC073F2-AA5D-43A2-80CD-C4D153309396}" type="parTrans" cxnId="{8B5C7D2E-3437-4E64-B010-72D626E5F005}">
      <dgm:prSet/>
      <dgm:spPr/>
      <dgm:t>
        <a:bodyPr/>
        <a:lstStyle/>
        <a:p>
          <a:endParaRPr lang="zh-TW" altLang="en-US"/>
        </a:p>
      </dgm:t>
    </dgm:pt>
    <dgm:pt modelId="{A01D405A-7FFF-449B-998A-FE203F3CF498}" type="sibTrans" cxnId="{8B5C7D2E-3437-4E64-B010-72D626E5F005}">
      <dgm:prSet/>
      <dgm:spPr/>
      <dgm:t>
        <a:bodyPr/>
        <a:lstStyle/>
        <a:p>
          <a:endParaRPr lang="zh-TW" altLang="en-US"/>
        </a:p>
      </dgm:t>
    </dgm:pt>
    <dgm:pt modelId="{070CCCD8-D518-4348-95E2-4C55335D6953}">
      <dgm:prSet phldrT="[文字]" custT="1"/>
      <dgm:spPr/>
      <dgm:t>
        <a:bodyPr/>
        <a:lstStyle/>
        <a:p>
          <a:r>
            <a: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心理</a:t>
          </a:r>
        </a:p>
      </dgm:t>
    </dgm:pt>
    <dgm:pt modelId="{6A7F141F-BAD5-49E2-926C-63AE110C412B}" type="parTrans" cxnId="{066E2709-472E-487F-988F-30A43CF3C011}">
      <dgm:prSet/>
      <dgm:spPr/>
      <dgm:t>
        <a:bodyPr/>
        <a:lstStyle/>
        <a:p>
          <a:endParaRPr lang="zh-TW" altLang="en-US"/>
        </a:p>
      </dgm:t>
    </dgm:pt>
    <dgm:pt modelId="{DBFB9A68-2C32-41F5-84AC-2894E4A93238}" type="sibTrans" cxnId="{066E2709-472E-487F-988F-30A43CF3C011}">
      <dgm:prSet/>
      <dgm:spPr/>
      <dgm:t>
        <a:bodyPr/>
        <a:lstStyle/>
        <a:p>
          <a:endParaRPr lang="zh-TW" altLang="en-US"/>
        </a:p>
      </dgm:t>
    </dgm:pt>
    <dgm:pt modelId="{7BE2CFF9-9510-4385-BA89-3BB4BCB98873}">
      <dgm:prSet phldrT="[文字]" custT="1"/>
      <dgm:spPr/>
      <dgm:t>
        <a:bodyPr/>
        <a:lstStyle/>
        <a:p>
          <a:r>
            <a: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可參考的測驗結果</a:t>
          </a:r>
        </a:p>
      </dgm:t>
    </dgm:pt>
    <dgm:pt modelId="{E3AFB33F-7028-48C7-9708-59E5F203AB3F}" type="parTrans" cxnId="{5C40F2CA-1878-4B9B-9824-4D28DD91E593}">
      <dgm:prSet/>
      <dgm:spPr/>
      <dgm:t>
        <a:bodyPr/>
        <a:lstStyle/>
        <a:p>
          <a:endParaRPr lang="zh-TW" altLang="en-US"/>
        </a:p>
      </dgm:t>
    </dgm:pt>
    <dgm:pt modelId="{8E3EBD75-E58B-4F24-BCAA-53A346C1E726}" type="sibTrans" cxnId="{5C40F2CA-1878-4B9B-9824-4D28DD91E593}">
      <dgm:prSet/>
      <dgm:spPr/>
      <dgm:t>
        <a:bodyPr/>
        <a:lstStyle/>
        <a:p>
          <a:endParaRPr lang="zh-TW" altLang="en-US"/>
        </a:p>
      </dgm:t>
    </dgm:pt>
    <dgm:pt modelId="{B4D2D6C4-575D-4A65-A013-5CCA155A9D31}">
      <dgm:prSet custT="1"/>
      <dgm:spPr/>
      <dgm:t>
        <a:bodyPr/>
        <a:lstStyle/>
        <a:p>
          <a:r>
            <a: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操作</a:t>
          </a:r>
        </a:p>
      </dgm:t>
    </dgm:pt>
    <dgm:pt modelId="{A2AC7F23-05C5-4C0A-84A5-EA0AA6F6B6A5}" type="parTrans" cxnId="{6663AE5F-FED7-4153-AB0F-B76C640CE9F3}">
      <dgm:prSet/>
      <dgm:spPr/>
      <dgm:t>
        <a:bodyPr/>
        <a:lstStyle/>
        <a:p>
          <a:endParaRPr lang="zh-TW" altLang="en-US"/>
        </a:p>
      </dgm:t>
    </dgm:pt>
    <dgm:pt modelId="{FF522BEB-ABEF-48E7-8C90-41A6BBCB6F82}" type="sibTrans" cxnId="{6663AE5F-FED7-4153-AB0F-B76C640CE9F3}">
      <dgm:prSet/>
      <dgm:spPr/>
      <dgm:t>
        <a:bodyPr/>
        <a:lstStyle/>
        <a:p>
          <a:endParaRPr lang="zh-TW" altLang="en-US"/>
        </a:p>
      </dgm:t>
    </dgm:pt>
    <dgm:pt modelId="{00FA570F-4EAC-4CDA-9393-9EE756DD8629}">
      <dgm:prSet custT="1"/>
      <dgm:spPr/>
      <dgm:t>
        <a:bodyPr/>
        <a:lstStyle/>
        <a:p>
          <a:r>
            <a: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</a:t>
          </a:r>
        </a:p>
      </dgm:t>
    </dgm:pt>
    <dgm:pt modelId="{04C2B346-01BA-42FC-ACCB-E57C527AA411}" type="parTrans" cxnId="{A698510C-22EC-4846-A90A-FF3AB1E29619}">
      <dgm:prSet/>
      <dgm:spPr/>
      <dgm:t>
        <a:bodyPr/>
        <a:lstStyle/>
        <a:p>
          <a:endParaRPr lang="zh-TW" altLang="en-US"/>
        </a:p>
      </dgm:t>
    </dgm:pt>
    <dgm:pt modelId="{772E8AA1-2DA6-4652-A684-A50A9BFE9190}" type="sibTrans" cxnId="{A698510C-22EC-4846-A90A-FF3AB1E29619}">
      <dgm:prSet/>
      <dgm:spPr/>
      <dgm:t>
        <a:bodyPr/>
        <a:lstStyle/>
        <a:p>
          <a:endParaRPr lang="zh-TW" altLang="en-US"/>
        </a:p>
      </dgm:t>
    </dgm:pt>
    <dgm:pt modelId="{09E500C8-6A14-4A60-B6CD-D859D6A41573}" type="pres">
      <dgm:prSet presAssocID="{611FA3E2-57E9-4C2C-B00C-C67A7DE8FC55}" presName="linearFlow" presStyleCnt="0">
        <dgm:presLayoutVars>
          <dgm:dir/>
          <dgm:resizeHandles val="exact"/>
        </dgm:presLayoutVars>
      </dgm:prSet>
      <dgm:spPr/>
    </dgm:pt>
    <dgm:pt modelId="{2643DE6F-0AC0-436D-9FE0-1CB743887287}" type="pres">
      <dgm:prSet presAssocID="{EBDB9339-9914-4243-8E29-21330B47EB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0BA1CA-5695-4001-88E1-4FD91655EBFC}" type="pres">
      <dgm:prSet presAssocID="{A01D405A-7FFF-449B-998A-FE203F3CF498}" presName="spacerL" presStyleCnt="0"/>
      <dgm:spPr/>
    </dgm:pt>
    <dgm:pt modelId="{EB780C35-5143-4BD0-88E7-A451F48CB2F3}" type="pres">
      <dgm:prSet presAssocID="{A01D405A-7FFF-449B-998A-FE203F3CF498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3DCBEC34-3B2E-4816-BAA5-9722ACBC3685}" type="pres">
      <dgm:prSet presAssocID="{A01D405A-7FFF-449B-998A-FE203F3CF498}" presName="spacerR" presStyleCnt="0"/>
      <dgm:spPr/>
    </dgm:pt>
    <dgm:pt modelId="{7EF7E7B1-06A3-4083-B164-849138687D88}" type="pres">
      <dgm:prSet presAssocID="{070CCCD8-D518-4348-95E2-4C55335D69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B0ED8D-BF2B-4E81-A9EB-37841A8E0EF3}" type="pres">
      <dgm:prSet presAssocID="{DBFB9A68-2C32-41F5-84AC-2894E4A93238}" presName="spacerL" presStyleCnt="0"/>
      <dgm:spPr/>
    </dgm:pt>
    <dgm:pt modelId="{2BF3FD7F-C349-4A62-BE0D-8176201EB269}" type="pres">
      <dgm:prSet presAssocID="{DBFB9A68-2C32-41F5-84AC-2894E4A93238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357877D3-D981-41FB-BC2B-E12E8A66D055}" type="pres">
      <dgm:prSet presAssocID="{DBFB9A68-2C32-41F5-84AC-2894E4A93238}" presName="spacerR" presStyleCnt="0"/>
      <dgm:spPr/>
    </dgm:pt>
    <dgm:pt modelId="{B156437F-C714-4D20-BF6A-9F3CA6C5C179}" type="pres">
      <dgm:prSet presAssocID="{B4D2D6C4-575D-4A65-A013-5CCA155A9D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F87E13-7A94-4E41-AD37-C867FA948B4C}" type="pres">
      <dgm:prSet presAssocID="{FF522BEB-ABEF-48E7-8C90-41A6BBCB6F82}" presName="spacerL" presStyleCnt="0"/>
      <dgm:spPr/>
    </dgm:pt>
    <dgm:pt modelId="{87EC4C75-B8C6-40D3-8771-57AE4AE974D4}" type="pres">
      <dgm:prSet presAssocID="{FF522BEB-ABEF-48E7-8C90-41A6BBCB6F82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680760E1-B280-4E68-8099-EC2A6920FBFF}" type="pres">
      <dgm:prSet presAssocID="{FF522BEB-ABEF-48E7-8C90-41A6BBCB6F82}" presName="spacerR" presStyleCnt="0"/>
      <dgm:spPr/>
    </dgm:pt>
    <dgm:pt modelId="{BF906932-7F15-4668-9150-1DBBFABD4349}" type="pres">
      <dgm:prSet presAssocID="{00FA570F-4EAC-4CDA-9393-9EE756DD8629}" presName="node" presStyleLbl="node1" presStyleIdx="3" presStyleCnt="5" custLinFactNeighborX="-13744" custLinFactNeighborY="-3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F0E114-D4CA-4FC9-A870-1395A2226784}" type="pres">
      <dgm:prSet presAssocID="{772E8AA1-2DA6-4652-A684-A50A9BFE9190}" presName="spacerL" presStyleCnt="0"/>
      <dgm:spPr/>
    </dgm:pt>
    <dgm:pt modelId="{BB7B2C94-9067-41CA-81EA-0981E2169AFB}" type="pres">
      <dgm:prSet presAssocID="{772E8AA1-2DA6-4652-A684-A50A9BFE9190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86105387-8113-4E49-A0EE-D5F66F86DA07}" type="pres">
      <dgm:prSet presAssocID="{772E8AA1-2DA6-4652-A684-A50A9BFE9190}" presName="spacerR" presStyleCnt="0"/>
      <dgm:spPr/>
    </dgm:pt>
    <dgm:pt modelId="{D59486AF-D71C-4F9A-8EC6-A6EDB54BE65D}" type="pres">
      <dgm:prSet presAssocID="{7BE2CFF9-9510-4385-BA89-3BB4BCB9887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AF47354-34A2-4B14-89BE-4344BCAEDC1C}" type="presOf" srcId="{611FA3E2-57E9-4C2C-B00C-C67A7DE8FC55}" destId="{09E500C8-6A14-4A60-B6CD-D859D6A41573}" srcOrd="0" destOrd="0" presId="urn:microsoft.com/office/officeart/2005/8/layout/equation1"/>
    <dgm:cxn modelId="{5C40F2CA-1878-4B9B-9824-4D28DD91E593}" srcId="{611FA3E2-57E9-4C2C-B00C-C67A7DE8FC55}" destId="{7BE2CFF9-9510-4385-BA89-3BB4BCB98873}" srcOrd="4" destOrd="0" parTransId="{E3AFB33F-7028-48C7-9708-59E5F203AB3F}" sibTransId="{8E3EBD75-E58B-4F24-BCAA-53A346C1E726}"/>
    <dgm:cxn modelId="{066E2709-472E-487F-988F-30A43CF3C011}" srcId="{611FA3E2-57E9-4C2C-B00C-C67A7DE8FC55}" destId="{070CCCD8-D518-4348-95E2-4C55335D6953}" srcOrd="1" destOrd="0" parTransId="{6A7F141F-BAD5-49E2-926C-63AE110C412B}" sibTransId="{DBFB9A68-2C32-41F5-84AC-2894E4A93238}"/>
    <dgm:cxn modelId="{EFEB4D1A-C5CE-454C-BE7F-2B6E14FCAB22}" type="presOf" srcId="{772E8AA1-2DA6-4652-A684-A50A9BFE9190}" destId="{BB7B2C94-9067-41CA-81EA-0981E2169AFB}" srcOrd="0" destOrd="0" presId="urn:microsoft.com/office/officeart/2005/8/layout/equation1"/>
    <dgm:cxn modelId="{8B5C7D2E-3437-4E64-B010-72D626E5F005}" srcId="{611FA3E2-57E9-4C2C-B00C-C67A7DE8FC55}" destId="{EBDB9339-9914-4243-8E29-21330B47EBA1}" srcOrd="0" destOrd="0" parTransId="{EFC073F2-AA5D-43A2-80CD-C4D153309396}" sibTransId="{A01D405A-7FFF-449B-998A-FE203F3CF498}"/>
    <dgm:cxn modelId="{35AA3523-059D-413D-B561-86E6D99C15BD}" type="presOf" srcId="{A01D405A-7FFF-449B-998A-FE203F3CF498}" destId="{EB780C35-5143-4BD0-88E7-A451F48CB2F3}" srcOrd="0" destOrd="0" presId="urn:microsoft.com/office/officeart/2005/8/layout/equation1"/>
    <dgm:cxn modelId="{A698510C-22EC-4846-A90A-FF3AB1E29619}" srcId="{611FA3E2-57E9-4C2C-B00C-C67A7DE8FC55}" destId="{00FA570F-4EAC-4CDA-9393-9EE756DD8629}" srcOrd="3" destOrd="0" parTransId="{04C2B346-01BA-42FC-ACCB-E57C527AA411}" sibTransId="{772E8AA1-2DA6-4652-A684-A50A9BFE9190}"/>
    <dgm:cxn modelId="{6663AE5F-FED7-4153-AB0F-B76C640CE9F3}" srcId="{611FA3E2-57E9-4C2C-B00C-C67A7DE8FC55}" destId="{B4D2D6C4-575D-4A65-A013-5CCA155A9D31}" srcOrd="2" destOrd="0" parTransId="{A2AC7F23-05C5-4C0A-84A5-EA0AA6F6B6A5}" sibTransId="{FF522BEB-ABEF-48E7-8C90-41A6BBCB6F82}"/>
    <dgm:cxn modelId="{9B5C4B8F-6A6D-4C90-AFE1-4DC98F71F5EB}" type="presOf" srcId="{B4D2D6C4-575D-4A65-A013-5CCA155A9D31}" destId="{B156437F-C714-4D20-BF6A-9F3CA6C5C179}" srcOrd="0" destOrd="0" presId="urn:microsoft.com/office/officeart/2005/8/layout/equation1"/>
    <dgm:cxn modelId="{90F658E8-D1EB-44C3-BBFE-213A9E7D328D}" type="presOf" srcId="{DBFB9A68-2C32-41F5-84AC-2894E4A93238}" destId="{2BF3FD7F-C349-4A62-BE0D-8176201EB269}" srcOrd="0" destOrd="0" presId="urn:microsoft.com/office/officeart/2005/8/layout/equation1"/>
    <dgm:cxn modelId="{094C5FB9-0C44-489D-9CBB-AB9F5239803D}" type="presOf" srcId="{EBDB9339-9914-4243-8E29-21330B47EBA1}" destId="{2643DE6F-0AC0-436D-9FE0-1CB743887287}" srcOrd="0" destOrd="0" presId="urn:microsoft.com/office/officeart/2005/8/layout/equation1"/>
    <dgm:cxn modelId="{A2B8F12B-40BC-4C4D-A5A9-C5A7662DF054}" type="presOf" srcId="{070CCCD8-D518-4348-95E2-4C55335D6953}" destId="{7EF7E7B1-06A3-4083-B164-849138687D88}" srcOrd="0" destOrd="0" presId="urn:microsoft.com/office/officeart/2005/8/layout/equation1"/>
    <dgm:cxn modelId="{80E74010-7EA5-4CE9-9EC6-3F25796C199D}" type="presOf" srcId="{FF522BEB-ABEF-48E7-8C90-41A6BBCB6F82}" destId="{87EC4C75-B8C6-40D3-8771-57AE4AE974D4}" srcOrd="0" destOrd="0" presId="urn:microsoft.com/office/officeart/2005/8/layout/equation1"/>
    <dgm:cxn modelId="{55325E56-3DB5-41EB-A6AC-D31AD8589C9A}" type="presOf" srcId="{00FA570F-4EAC-4CDA-9393-9EE756DD8629}" destId="{BF906932-7F15-4668-9150-1DBBFABD4349}" srcOrd="0" destOrd="0" presId="urn:microsoft.com/office/officeart/2005/8/layout/equation1"/>
    <dgm:cxn modelId="{82D59849-1A7C-4BA9-9955-35064AB17438}" type="presOf" srcId="{7BE2CFF9-9510-4385-BA89-3BB4BCB98873}" destId="{D59486AF-D71C-4F9A-8EC6-A6EDB54BE65D}" srcOrd="0" destOrd="0" presId="urn:microsoft.com/office/officeart/2005/8/layout/equation1"/>
    <dgm:cxn modelId="{41A3F702-164A-4C63-AFE0-81E10CF81991}" type="presParOf" srcId="{09E500C8-6A14-4A60-B6CD-D859D6A41573}" destId="{2643DE6F-0AC0-436D-9FE0-1CB743887287}" srcOrd="0" destOrd="0" presId="urn:microsoft.com/office/officeart/2005/8/layout/equation1"/>
    <dgm:cxn modelId="{1E6DF344-9314-488B-82C2-2DEB3E5D0CCC}" type="presParOf" srcId="{09E500C8-6A14-4A60-B6CD-D859D6A41573}" destId="{ED0BA1CA-5695-4001-88E1-4FD91655EBFC}" srcOrd="1" destOrd="0" presId="urn:microsoft.com/office/officeart/2005/8/layout/equation1"/>
    <dgm:cxn modelId="{5C7986D5-8A95-4FB1-8610-282A48913608}" type="presParOf" srcId="{09E500C8-6A14-4A60-B6CD-D859D6A41573}" destId="{EB780C35-5143-4BD0-88E7-A451F48CB2F3}" srcOrd="2" destOrd="0" presId="urn:microsoft.com/office/officeart/2005/8/layout/equation1"/>
    <dgm:cxn modelId="{E182FA11-3606-4F6D-87B3-29343375E327}" type="presParOf" srcId="{09E500C8-6A14-4A60-B6CD-D859D6A41573}" destId="{3DCBEC34-3B2E-4816-BAA5-9722ACBC3685}" srcOrd="3" destOrd="0" presId="urn:microsoft.com/office/officeart/2005/8/layout/equation1"/>
    <dgm:cxn modelId="{A26124E2-0209-42FF-A71C-5CBC12B21DD3}" type="presParOf" srcId="{09E500C8-6A14-4A60-B6CD-D859D6A41573}" destId="{7EF7E7B1-06A3-4083-B164-849138687D88}" srcOrd="4" destOrd="0" presId="urn:microsoft.com/office/officeart/2005/8/layout/equation1"/>
    <dgm:cxn modelId="{747AED9C-EEA2-47A7-96C5-6E87AB98D096}" type="presParOf" srcId="{09E500C8-6A14-4A60-B6CD-D859D6A41573}" destId="{37B0ED8D-BF2B-4E81-A9EB-37841A8E0EF3}" srcOrd="5" destOrd="0" presId="urn:microsoft.com/office/officeart/2005/8/layout/equation1"/>
    <dgm:cxn modelId="{86B31E79-1135-42F2-B675-886FBE6D55CB}" type="presParOf" srcId="{09E500C8-6A14-4A60-B6CD-D859D6A41573}" destId="{2BF3FD7F-C349-4A62-BE0D-8176201EB269}" srcOrd="6" destOrd="0" presId="urn:microsoft.com/office/officeart/2005/8/layout/equation1"/>
    <dgm:cxn modelId="{45648E90-9723-45F2-87CB-F89086551C1C}" type="presParOf" srcId="{09E500C8-6A14-4A60-B6CD-D859D6A41573}" destId="{357877D3-D981-41FB-BC2B-E12E8A66D055}" srcOrd="7" destOrd="0" presId="urn:microsoft.com/office/officeart/2005/8/layout/equation1"/>
    <dgm:cxn modelId="{9CE4CECC-10C4-4797-93D3-10AB534C8457}" type="presParOf" srcId="{09E500C8-6A14-4A60-B6CD-D859D6A41573}" destId="{B156437F-C714-4D20-BF6A-9F3CA6C5C179}" srcOrd="8" destOrd="0" presId="urn:microsoft.com/office/officeart/2005/8/layout/equation1"/>
    <dgm:cxn modelId="{37C5FB43-772D-445F-8454-6C9B46D483F8}" type="presParOf" srcId="{09E500C8-6A14-4A60-B6CD-D859D6A41573}" destId="{19F87E13-7A94-4E41-AD37-C867FA948B4C}" srcOrd="9" destOrd="0" presId="urn:microsoft.com/office/officeart/2005/8/layout/equation1"/>
    <dgm:cxn modelId="{FD4BA556-19FD-407D-A40A-9CC3C58D7E66}" type="presParOf" srcId="{09E500C8-6A14-4A60-B6CD-D859D6A41573}" destId="{87EC4C75-B8C6-40D3-8771-57AE4AE974D4}" srcOrd="10" destOrd="0" presId="urn:microsoft.com/office/officeart/2005/8/layout/equation1"/>
    <dgm:cxn modelId="{9321787F-D02A-41C9-8470-B8AD75303EE2}" type="presParOf" srcId="{09E500C8-6A14-4A60-B6CD-D859D6A41573}" destId="{680760E1-B280-4E68-8099-EC2A6920FBFF}" srcOrd="11" destOrd="0" presId="urn:microsoft.com/office/officeart/2005/8/layout/equation1"/>
    <dgm:cxn modelId="{FD2522D9-6488-4F4F-92B3-BE6FF5D9C20E}" type="presParOf" srcId="{09E500C8-6A14-4A60-B6CD-D859D6A41573}" destId="{BF906932-7F15-4668-9150-1DBBFABD4349}" srcOrd="12" destOrd="0" presId="urn:microsoft.com/office/officeart/2005/8/layout/equation1"/>
    <dgm:cxn modelId="{2FFA6FEF-5FB6-444B-8370-DEA2FBD11753}" type="presParOf" srcId="{09E500C8-6A14-4A60-B6CD-D859D6A41573}" destId="{37F0E114-D4CA-4FC9-A870-1395A2226784}" srcOrd="13" destOrd="0" presId="urn:microsoft.com/office/officeart/2005/8/layout/equation1"/>
    <dgm:cxn modelId="{0C95CE04-A9B1-46FA-A342-963D2B529080}" type="presParOf" srcId="{09E500C8-6A14-4A60-B6CD-D859D6A41573}" destId="{BB7B2C94-9067-41CA-81EA-0981E2169AFB}" srcOrd="14" destOrd="0" presId="urn:microsoft.com/office/officeart/2005/8/layout/equation1"/>
    <dgm:cxn modelId="{44244487-3E21-4F28-8BC5-322A2F6C0149}" type="presParOf" srcId="{09E500C8-6A14-4A60-B6CD-D859D6A41573}" destId="{86105387-8113-4E49-A0EE-D5F66F86DA07}" srcOrd="15" destOrd="0" presId="urn:microsoft.com/office/officeart/2005/8/layout/equation1"/>
    <dgm:cxn modelId="{86A07A22-A8C5-451D-B6B0-BBD3C911A705}" type="presParOf" srcId="{09E500C8-6A14-4A60-B6CD-D859D6A41573}" destId="{D59486AF-D71C-4F9A-8EC6-A6EDB54BE65D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3DE6F-0AC0-436D-9FE0-1CB743887287}">
      <dsp:nvSpPr>
        <dsp:cNvPr id="0" name=""/>
        <dsp:cNvSpPr/>
      </dsp:nvSpPr>
      <dsp:spPr>
        <a:xfrm>
          <a:off x="11021" y="1262198"/>
          <a:ext cx="1488802" cy="14888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身體</a:t>
          </a:r>
        </a:p>
      </dsp:txBody>
      <dsp:txXfrm>
        <a:off x="229051" y="1480228"/>
        <a:ext cx="1052742" cy="1052742"/>
      </dsp:txXfrm>
    </dsp:sp>
    <dsp:sp modelId="{EB780C35-5143-4BD0-88E7-A451F48CB2F3}">
      <dsp:nvSpPr>
        <dsp:cNvPr id="0" name=""/>
        <dsp:cNvSpPr/>
      </dsp:nvSpPr>
      <dsp:spPr>
        <a:xfrm>
          <a:off x="1620714" y="1574847"/>
          <a:ext cx="863505" cy="863505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735172" y="1905051"/>
        <a:ext cx="634589" cy="203097"/>
      </dsp:txXfrm>
    </dsp:sp>
    <dsp:sp modelId="{7EF7E7B1-06A3-4083-B164-849138687D88}">
      <dsp:nvSpPr>
        <dsp:cNvPr id="0" name=""/>
        <dsp:cNvSpPr/>
      </dsp:nvSpPr>
      <dsp:spPr>
        <a:xfrm>
          <a:off x="2605110" y="1262198"/>
          <a:ext cx="1488802" cy="1488802"/>
        </a:xfrm>
        <a:prstGeom prst="ellipse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心理</a:t>
          </a:r>
        </a:p>
      </dsp:txBody>
      <dsp:txXfrm>
        <a:off x="2823140" y="1480228"/>
        <a:ext cx="1052742" cy="1052742"/>
      </dsp:txXfrm>
    </dsp:sp>
    <dsp:sp modelId="{2BF3FD7F-C349-4A62-BE0D-8176201EB269}">
      <dsp:nvSpPr>
        <dsp:cNvPr id="0" name=""/>
        <dsp:cNvSpPr/>
      </dsp:nvSpPr>
      <dsp:spPr>
        <a:xfrm>
          <a:off x="4214802" y="1574847"/>
          <a:ext cx="863505" cy="863505"/>
        </a:xfrm>
        <a:prstGeom prst="mathPlus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4329260" y="1905051"/>
        <a:ext cx="634589" cy="203097"/>
      </dsp:txXfrm>
    </dsp:sp>
    <dsp:sp modelId="{B156437F-C714-4D20-BF6A-9F3CA6C5C179}">
      <dsp:nvSpPr>
        <dsp:cNvPr id="0" name=""/>
        <dsp:cNvSpPr/>
      </dsp:nvSpPr>
      <dsp:spPr>
        <a:xfrm>
          <a:off x="5199198" y="1262198"/>
          <a:ext cx="1488802" cy="1488802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操作</a:t>
          </a:r>
        </a:p>
      </dsp:txBody>
      <dsp:txXfrm>
        <a:off x="5417228" y="1480228"/>
        <a:ext cx="1052742" cy="1052742"/>
      </dsp:txXfrm>
    </dsp:sp>
    <dsp:sp modelId="{87EC4C75-B8C6-40D3-8771-57AE4AE974D4}">
      <dsp:nvSpPr>
        <dsp:cNvPr id="0" name=""/>
        <dsp:cNvSpPr/>
      </dsp:nvSpPr>
      <dsp:spPr>
        <a:xfrm>
          <a:off x="6808891" y="1574847"/>
          <a:ext cx="863505" cy="863505"/>
        </a:xfrm>
        <a:prstGeom prst="mathPlus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6923349" y="1905051"/>
        <a:ext cx="634589" cy="203097"/>
      </dsp:txXfrm>
    </dsp:sp>
    <dsp:sp modelId="{BF906932-7F15-4668-9150-1DBBFABD4349}">
      <dsp:nvSpPr>
        <dsp:cNvPr id="0" name=""/>
        <dsp:cNvSpPr/>
      </dsp:nvSpPr>
      <dsp:spPr>
        <a:xfrm>
          <a:off x="7776672" y="1256705"/>
          <a:ext cx="1488802" cy="1488802"/>
        </a:xfrm>
        <a:prstGeom prst="ellipse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</a:t>
          </a:r>
        </a:p>
      </dsp:txBody>
      <dsp:txXfrm>
        <a:off x="7994702" y="1474735"/>
        <a:ext cx="1052742" cy="1052742"/>
      </dsp:txXfrm>
    </dsp:sp>
    <dsp:sp modelId="{BB7B2C94-9067-41CA-81EA-0981E2169AFB}">
      <dsp:nvSpPr>
        <dsp:cNvPr id="0" name=""/>
        <dsp:cNvSpPr/>
      </dsp:nvSpPr>
      <dsp:spPr>
        <a:xfrm>
          <a:off x="9402980" y="1574847"/>
          <a:ext cx="863505" cy="863505"/>
        </a:xfrm>
        <a:prstGeom prst="mathEqual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9517438" y="1752729"/>
        <a:ext cx="634589" cy="507741"/>
      </dsp:txXfrm>
    </dsp:sp>
    <dsp:sp modelId="{D59486AF-D71C-4F9A-8EC6-A6EDB54BE65D}">
      <dsp:nvSpPr>
        <dsp:cNvPr id="0" name=""/>
        <dsp:cNvSpPr/>
      </dsp:nvSpPr>
      <dsp:spPr>
        <a:xfrm>
          <a:off x="10387376" y="1262198"/>
          <a:ext cx="1488802" cy="1488802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可參考的測驗結果</a:t>
          </a:r>
        </a:p>
      </dsp:txBody>
      <dsp:txXfrm>
        <a:off x="10605406" y="1480228"/>
        <a:ext cx="1052742" cy="105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7C1BF-8031-4E9F-B1F0-E48939AD5206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2E49B-E9B3-4BC0-85E1-7FAF00392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61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11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923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78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0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097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561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5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6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96E2-4FF7-4059-A203-51B3ED1729E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18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413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35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7D7C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4204377" y="3929211"/>
            <a:ext cx="54187" cy="35983"/>
          </a:xfrm>
          <a:custGeom>
            <a:avLst/>
            <a:gdLst/>
            <a:ahLst/>
            <a:cxnLst/>
            <a:rect l="l" t="t" r="r" b="b"/>
            <a:pathLst>
              <a:path w="81279" h="53975">
                <a:moveTo>
                  <a:pt x="0" y="0"/>
                </a:moveTo>
                <a:lnTo>
                  <a:pt x="7112" y="10033"/>
                </a:lnTo>
                <a:lnTo>
                  <a:pt x="13081" y="20193"/>
                </a:lnTo>
                <a:lnTo>
                  <a:pt x="18542" y="30225"/>
                </a:lnTo>
                <a:lnTo>
                  <a:pt x="23622" y="40386"/>
                </a:lnTo>
                <a:lnTo>
                  <a:pt x="23622" y="43687"/>
                </a:lnTo>
                <a:lnTo>
                  <a:pt x="27050" y="50419"/>
                </a:lnTo>
                <a:lnTo>
                  <a:pt x="27050" y="53721"/>
                </a:lnTo>
                <a:lnTo>
                  <a:pt x="40259" y="44196"/>
                </a:lnTo>
                <a:lnTo>
                  <a:pt x="67818" y="26288"/>
                </a:lnTo>
                <a:lnTo>
                  <a:pt x="81025" y="16763"/>
                </a:lnTo>
                <a:lnTo>
                  <a:pt x="60833" y="11811"/>
                </a:lnTo>
                <a:lnTo>
                  <a:pt x="40512" y="7112"/>
                </a:lnTo>
                <a:lnTo>
                  <a:pt x="20320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4031149" y="3879850"/>
            <a:ext cx="6773" cy="4657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10160" y="0"/>
                </a:moveTo>
                <a:lnTo>
                  <a:pt x="0" y="0"/>
                </a:lnTo>
                <a:lnTo>
                  <a:pt x="0" y="6730"/>
                </a:lnTo>
                <a:lnTo>
                  <a:pt x="6730" y="3428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g object 20"/>
          <p:cNvSpPr/>
          <p:nvPr/>
        </p:nvSpPr>
        <p:spPr>
          <a:xfrm>
            <a:off x="4620599" y="3906774"/>
            <a:ext cx="52070" cy="35983"/>
          </a:xfrm>
          <a:custGeom>
            <a:avLst/>
            <a:gdLst/>
            <a:ahLst/>
            <a:cxnLst/>
            <a:rect l="l" t="t" r="r" b="b"/>
            <a:pathLst>
              <a:path w="78104" h="53975">
                <a:moveTo>
                  <a:pt x="3429" y="50419"/>
                </a:moveTo>
                <a:lnTo>
                  <a:pt x="0" y="50419"/>
                </a:lnTo>
                <a:lnTo>
                  <a:pt x="0" y="53848"/>
                </a:lnTo>
                <a:lnTo>
                  <a:pt x="3429" y="50419"/>
                </a:lnTo>
                <a:close/>
              </a:path>
              <a:path w="78104" h="53975">
                <a:moveTo>
                  <a:pt x="77597" y="30226"/>
                </a:moveTo>
                <a:lnTo>
                  <a:pt x="67564" y="0"/>
                </a:lnTo>
                <a:lnTo>
                  <a:pt x="60833" y="13462"/>
                </a:lnTo>
                <a:lnTo>
                  <a:pt x="53975" y="20193"/>
                </a:lnTo>
                <a:lnTo>
                  <a:pt x="53975" y="30226"/>
                </a:lnTo>
                <a:lnTo>
                  <a:pt x="50673" y="33655"/>
                </a:lnTo>
                <a:lnTo>
                  <a:pt x="43942" y="26924"/>
                </a:lnTo>
                <a:lnTo>
                  <a:pt x="43942" y="23495"/>
                </a:lnTo>
                <a:lnTo>
                  <a:pt x="36830" y="20447"/>
                </a:lnTo>
                <a:lnTo>
                  <a:pt x="24003" y="13081"/>
                </a:lnTo>
                <a:lnTo>
                  <a:pt x="16891" y="10033"/>
                </a:lnTo>
                <a:lnTo>
                  <a:pt x="20320" y="16764"/>
                </a:lnTo>
                <a:lnTo>
                  <a:pt x="23622" y="20193"/>
                </a:lnTo>
                <a:lnTo>
                  <a:pt x="27051" y="30226"/>
                </a:lnTo>
                <a:lnTo>
                  <a:pt x="23622" y="30226"/>
                </a:lnTo>
                <a:lnTo>
                  <a:pt x="16891" y="36957"/>
                </a:lnTo>
                <a:lnTo>
                  <a:pt x="13525" y="36957"/>
                </a:lnTo>
                <a:lnTo>
                  <a:pt x="13525" y="33604"/>
                </a:lnTo>
                <a:lnTo>
                  <a:pt x="10160" y="33604"/>
                </a:lnTo>
                <a:lnTo>
                  <a:pt x="10160" y="36957"/>
                </a:lnTo>
                <a:lnTo>
                  <a:pt x="6731" y="36957"/>
                </a:lnTo>
                <a:lnTo>
                  <a:pt x="6731" y="43688"/>
                </a:lnTo>
                <a:lnTo>
                  <a:pt x="10160" y="43688"/>
                </a:lnTo>
                <a:lnTo>
                  <a:pt x="10160" y="47117"/>
                </a:lnTo>
                <a:lnTo>
                  <a:pt x="3429" y="47117"/>
                </a:lnTo>
                <a:lnTo>
                  <a:pt x="3429" y="50419"/>
                </a:lnTo>
                <a:lnTo>
                  <a:pt x="6731" y="50419"/>
                </a:lnTo>
                <a:lnTo>
                  <a:pt x="13589" y="47117"/>
                </a:lnTo>
                <a:lnTo>
                  <a:pt x="16891" y="43688"/>
                </a:lnTo>
                <a:lnTo>
                  <a:pt x="16891" y="40386"/>
                </a:lnTo>
                <a:lnTo>
                  <a:pt x="20320" y="36957"/>
                </a:lnTo>
                <a:lnTo>
                  <a:pt x="35433" y="43053"/>
                </a:lnTo>
                <a:lnTo>
                  <a:pt x="50292" y="44958"/>
                </a:lnTo>
                <a:lnTo>
                  <a:pt x="64389" y="41275"/>
                </a:lnTo>
                <a:lnTo>
                  <a:pt x="73660" y="33655"/>
                </a:lnTo>
                <a:lnTo>
                  <a:pt x="77597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bg object 21"/>
          <p:cNvSpPr/>
          <p:nvPr/>
        </p:nvSpPr>
        <p:spPr>
          <a:xfrm>
            <a:off x="7639897" y="3844544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5">
                <a:moveTo>
                  <a:pt x="10160" y="9271"/>
                </a:moveTo>
                <a:lnTo>
                  <a:pt x="6731" y="5842"/>
                </a:lnTo>
                <a:lnTo>
                  <a:pt x="0" y="2540"/>
                </a:lnTo>
                <a:lnTo>
                  <a:pt x="0" y="9271"/>
                </a:lnTo>
                <a:lnTo>
                  <a:pt x="10160" y="9271"/>
                </a:lnTo>
                <a:close/>
              </a:path>
              <a:path w="84454" h="36195">
                <a:moveTo>
                  <a:pt x="18923" y="11303"/>
                </a:moveTo>
                <a:lnTo>
                  <a:pt x="16891" y="9271"/>
                </a:lnTo>
                <a:lnTo>
                  <a:pt x="10160" y="9271"/>
                </a:lnTo>
                <a:lnTo>
                  <a:pt x="16891" y="12573"/>
                </a:lnTo>
                <a:lnTo>
                  <a:pt x="18923" y="11303"/>
                </a:lnTo>
                <a:close/>
              </a:path>
              <a:path w="84454" h="36195">
                <a:moveTo>
                  <a:pt x="84328" y="32766"/>
                </a:moveTo>
                <a:lnTo>
                  <a:pt x="81026" y="26035"/>
                </a:lnTo>
                <a:lnTo>
                  <a:pt x="77597" y="22733"/>
                </a:lnTo>
                <a:lnTo>
                  <a:pt x="75946" y="19304"/>
                </a:lnTo>
                <a:lnTo>
                  <a:pt x="74295" y="16002"/>
                </a:lnTo>
                <a:lnTo>
                  <a:pt x="70866" y="16002"/>
                </a:lnTo>
                <a:lnTo>
                  <a:pt x="70866" y="19304"/>
                </a:lnTo>
                <a:lnTo>
                  <a:pt x="67437" y="19304"/>
                </a:lnTo>
                <a:lnTo>
                  <a:pt x="67437" y="12573"/>
                </a:lnTo>
                <a:lnTo>
                  <a:pt x="64135" y="12573"/>
                </a:lnTo>
                <a:lnTo>
                  <a:pt x="53340" y="2540"/>
                </a:lnTo>
                <a:lnTo>
                  <a:pt x="51943" y="1270"/>
                </a:lnTo>
                <a:lnTo>
                  <a:pt x="40513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573"/>
                </a:lnTo>
                <a:lnTo>
                  <a:pt x="23622" y="19304"/>
                </a:lnTo>
                <a:lnTo>
                  <a:pt x="27051" y="22733"/>
                </a:lnTo>
                <a:lnTo>
                  <a:pt x="32131" y="19558"/>
                </a:lnTo>
                <a:lnTo>
                  <a:pt x="37592" y="15113"/>
                </a:lnTo>
                <a:lnTo>
                  <a:pt x="50673" y="2540"/>
                </a:lnTo>
                <a:lnTo>
                  <a:pt x="47244" y="12573"/>
                </a:lnTo>
                <a:lnTo>
                  <a:pt x="47244" y="16002"/>
                </a:lnTo>
                <a:lnTo>
                  <a:pt x="43815" y="22733"/>
                </a:lnTo>
                <a:lnTo>
                  <a:pt x="47244" y="22733"/>
                </a:lnTo>
                <a:lnTo>
                  <a:pt x="47244" y="26035"/>
                </a:lnTo>
                <a:lnTo>
                  <a:pt x="53987" y="26035"/>
                </a:lnTo>
                <a:lnTo>
                  <a:pt x="53987" y="22733"/>
                </a:lnTo>
                <a:lnTo>
                  <a:pt x="57404" y="22733"/>
                </a:lnTo>
                <a:lnTo>
                  <a:pt x="57404" y="29464"/>
                </a:lnTo>
                <a:lnTo>
                  <a:pt x="64135" y="29464"/>
                </a:lnTo>
                <a:lnTo>
                  <a:pt x="70866" y="32766"/>
                </a:lnTo>
                <a:lnTo>
                  <a:pt x="74295" y="32766"/>
                </a:lnTo>
                <a:lnTo>
                  <a:pt x="81026" y="36195"/>
                </a:lnTo>
                <a:lnTo>
                  <a:pt x="84328" y="32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bg object 22"/>
          <p:cNvSpPr/>
          <p:nvPr/>
        </p:nvSpPr>
        <p:spPr>
          <a:xfrm>
            <a:off x="4820836" y="3886623"/>
            <a:ext cx="49530" cy="29210"/>
          </a:xfrm>
          <a:custGeom>
            <a:avLst/>
            <a:gdLst/>
            <a:ahLst/>
            <a:cxnLst/>
            <a:rect l="l" t="t" r="r" b="b"/>
            <a:pathLst>
              <a:path w="74295" h="43814">
                <a:moveTo>
                  <a:pt x="74295" y="23495"/>
                </a:moveTo>
                <a:lnTo>
                  <a:pt x="50673" y="6604"/>
                </a:lnTo>
                <a:lnTo>
                  <a:pt x="47244" y="6604"/>
                </a:lnTo>
                <a:lnTo>
                  <a:pt x="47244" y="3302"/>
                </a:lnTo>
                <a:lnTo>
                  <a:pt x="37211" y="3302"/>
                </a:lnTo>
                <a:lnTo>
                  <a:pt x="27051" y="0"/>
                </a:lnTo>
                <a:lnTo>
                  <a:pt x="20320" y="0"/>
                </a:lnTo>
                <a:lnTo>
                  <a:pt x="16891" y="6604"/>
                </a:lnTo>
                <a:lnTo>
                  <a:pt x="16891" y="16764"/>
                </a:lnTo>
                <a:lnTo>
                  <a:pt x="13589" y="23495"/>
                </a:lnTo>
                <a:lnTo>
                  <a:pt x="10160" y="26797"/>
                </a:lnTo>
                <a:lnTo>
                  <a:pt x="3429" y="30226"/>
                </a:lnTo>
                <a:lnTo>
                  <a:pt x="0" y="33528"/>
                </a:lnTo>
                <a:lnTo>
                  <a:pt x="30353" y="43688"/>
                </a:lnTo>
                <a:lnTo>
                  <a:pt x="30353" y="36957"/>
                </a:lnTo>
                <a:lnTo>
                  <a:pt x="27051" y="33528"/>
                </a:lnTo>
                <a:lnTo>
                  <a:pt x="23622" y="33528"/>
                </a:lnTo>
                <a:lnTo>
                  <a:pt x="23622" y="30226"/>
                </a:lnTo>
                <a:lnTo>
                  <a:pt x="27051" y="30226"/>
                </a:lnTo>
                <a:lnTo>
                  <a:pt x="33782" y="23495"/>
                </a:lnTo>
                <a:lnTo>
                  <a:pt x="37211" y="23495"/>
                </a:lnTo>
                <a:lnTo>
                  <a:pt x="37211" y="30226"/>
                </a:lnTo>
                <a:lnTo>
                  <a:pt x="40513" y="30226"/>
                </a:lnTo>
                <a:lnTo>
                  <a:pt x="40513" y="33528"/>
                </a:lnTo>
                <a:lnTo>
                  <a:pt x="47244" y="33528"/>
                </a:lnTo>
                <a:lnTo>
                  <a:pt x="50673" y="36957"/>
                </a:lnTo>
                <a:lnTo>
                  <a:pt x="57404" y="33528"/>
                </a:lnTo>
                <a:lnTo>
                  <a:pt x="64135" y="33528"/>
                </a:lnTo>
                <a:lnTo>
                  <a:pt x="70866" y="30226"/>
                </a:lnTo>
                <a:lnTo>
                  <a:pt x="70866" y="26797"/>
                </a:lnTo>
                <a:lnTo>
                  <a:pt x="74295" y="26797"/>
                </a:lnTo>
                <a:lnTo>
                  <a:pt x="74295" y="23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bg object 23"/>
          <p:cNvSpPr/>
          <p:nvPr/>
        </p:nvSpPr>
        <p:spPr>
          <a:xfrm>
            <a:off x="6276510" y="3769952"/>
            <a:ext cx="29210" cy="29210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30353" y="13462"/>
                </a:moveTo>
                <a:lnTo>
                  <a:pt x="28702" y="13462"/>
                </a:lnTo>
                <a:lnTo>
                  <a:pt x="28956" y="14224"/>
                </a:lnTo>
                <a:lnTo>
                  <a:pt x="30353" y="13462"/>
                </a:lnTo>
                <a:close/>
              </a:path>
              <a:path w="43815" h="43814">
                <a:moveTo>
                  <a:pt x="43815" y="20193"/>
                </a:moveTo>
                <a:lnTo>
                  <a:pt x="37084" y="16891"/>
                </a:lnTo>
                <a:lnTo>
                  <a:pt x="30353" y="16891"/>
                </a:lnTo>
                <a:lnTo>
                  <a:pt x="28956" y="14224"/>
                </a:lnTo>
                <a:lnTo>
                  <a:pt x="23622" y="16891"/>
                </a:lnTo>
                <a:lnTo>
                  <a:pt x="20193" y="13462"/>
                </a:lnTo>
                <a:lnTo>
                  <a:pt x="16891" y="13462"/>
                </a:lnTo>
                <a:lnTo>
                  <a:pt x="16891" y="10160"/>
                </a:lnTo>
                <a:lnTo>
                  <a:pt x="20193" y="10160"/>
                </a:lnTo>
                <a:lnTo>
                  <a:pt x="20193" y="6731"/>
                </a:lnTo>
                <a:lnTo>
                  <a:pt x="26924" y="13462"/>
                </a:lnTo>
                <a:lnTo>
                  <a:pt x="28702" y="13462"/>
                </a:lnTo>
                <a:lnTo>
                  <a:pt x="26924" y="10160"/>
                </a:lnTo>
                <a:lnTo>
                  <a:pt x="23622" y="6731"/>
                </a:lnTo>
                <a:lnTo>
                  <a:pt x="16891" y="0"/>
                </a:lnTo>
                <a:lnTo>
                  <a:pt x="14478" y="6731"/>
                </a:lnTo>
                <a:lnTo>
                  <a:pt x="9271" y="19939"/>
                </a:lnTo>
                <a:lnTo>
                  <a:pt x="6731" y="26924"/>
                </a:lnTo>
                <a:lnTo>
                  <a:pt x="0" y="33655"/>
                </a:lnTo>
                <a:lnTo>
                  <a:pt x="0" y="37084"/>
                </a:lnTo>
                <a:lnTo>
                  <a:pt x="3302" y="37084"/>
                </a:lnTo>
                <a:lnTo>
                  <a:pt x="3302" y="40386"/>
                </a:lnTo>
                <a:lnTo>
                  <a:pt x="10160" y="40386"/>
                </a:lnTo>
                <a:lnTo>
                  <a:pt x="16891" y="43815"/>
                </a:lnTo>
                <a:lnTo>
                  <a:pt x="23622" y="43815"/>
                </a:lnTo>
                <a:lnTo>
                  <a:pt x="23622" y="40386"/>
                </a:lnTo>
                <a:lnTo>
                  <a:pt x="20193" y="37084"/>
                </a:lnTo>
                <a:lnTo>
                  <a:pt x="20193" y="33655"/>
                </a:lnTo>
                <a:lnTo>
                  <a:pt x="26924" y="40386"/>
                </a:lnTo>
                <a:lnTo>
                  <a:pt x="31496" y="35306"/>
                </a:lnTo>
                <a:lnTo>
                  <a:pt x="32766" y="33655"/>
                </a:lnTo>
                <a:lnTo>
                  <a:pt x="39370" y="25273"/>
                </a:lnTo>
                <a:lnTo>
                  <a:pt x="4381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bg object 24"/>
          <p:cNvSpPr/>
          <p:nvPr/>
        </p:nvSpPr>
        <p:spPr>
          <a:xfrm>
            <a:off x="4458632" y="3931411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6731" y="16891"/>
                </a:moveTo>
                <a:lnTo>
                  <a:pt x="3429" y="16891"/>
                </a:lnTo>
                <a:lnTo>
                  <a:pt x="0" y="13462"/>
                </a:lnTo>
                <a:lnTo>
                  <a:pt x="0" y="16891"/>
                </a:lnTo>
                <a:lnTo>
                  <a:pt x="3429" y="20193"/>
                </a:lnTo>
                <a:lnTo>
                  <a:pt x="6731" y="20193"/>
                </a:lnTo>
                <a:lnTo>
                  <a:pt x="6731" y="16891"/>
                </a:lnTo>
                <a:close/>
              </a:path>
              <a:path w="47625" h="30479">
                <a:moveTo>
                  <a:pt x="47244" y="23622"/>
                </a:moveTo>
                <a:lnTo>
                  <a:pt x="43815" y="23622"/>
                </a:lnTo>
                <a:lnTo>
                  <a:pt x="43815" y="20193"/>
                </a:lnTo>
                <a:lnTo>
                  <a:pt x="40513" y="20193"/>
                </a:lnTo>
                <a:lnTo>
                  <a:pt x="32385" y="15113"/>
                </a:lnTo>
                <a:lnTo>
                  <a:pt x="14859" y="5080"/>
                </a:lnTo>
                <a:lnTo>
                  <a:pt x="6731" y="0"/>
                </a:lnTo>
                <a:lnTo>
                  <a:pt x="6731" y="3429"/>
                </a:lnTo>
                <a:lnTo>
                  <a:pt x="3429" y="6731"/>
                </a:lnTo>
                <a:lnTo>
                  <a:pt x="3429" y="13462"/>
                </a:lnTo>
                <a:lnTo>
                  <a:pt x="10160" y="20193"/>
                </a:lnTo>
                <a:lnTo>
                  <a:pt x="13462" y="26924"/>
                </a:lnTo>
                <a:lnTo>
                  <a:pt x="16891" y="30353"/>
                </a:lnTo>
                <a:lnTo>
                  <a:pt x="24511" y="27813"/>
                </a:lnTo>
                <a:lnTo>
                  <a:pt x="32004" y="25654"/>
                </a:lnTo>
                <a:lnTo>
                  <a:pt x="39624" y="24130"/>
                </a:lnTo>
                <a:lnTo>
                  <a:pt x="47244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bg object 25"/>
          <p:cNvSpPr/>
          <p:nvPr/>
        </p:nvSpPr>
        <p:spPr>
          <a:xfrm>
            <a:off x="7414937" y="383726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bg object 26"/>
          <p:cNvSpPr/>
          <p:nvPr/>
        </p:nvSpPr>
        <p:spPr>
          <a:xfrm>
            <a:off x="4616112" y="3915748"/>
            <a:ext cx="11430" cy="24977"/>
          </a:xfrm>
          <a:custGeom>
            <a:avLst/>
            <a:gdLst/>
            <a:ahLst/>
            <a:cxnLst/>
            <a:rect l="l" t="t" r="r" b="b"/>
            <a:pathLst>
              <a:path w="17145" h="37464">
                <a:moveTo>
                  <a:pt x="16891" y="16764"/>
                </a:moveTo>
                <a:lnTo>
                  <a:pt x="0" y="0"/>
                </a:lnTo>
                <a:lnTo>
                  <a:pt x="508" y="10033"/>
                </a:lnTo>
                <a:lnTo>
                  <a:pt x="1651" y="19685"/>
                </a:lnTo>
                <a:lnTo>
                  <a:pt x="2921" y="28829"/>
                </a:lnTo>
                <a:lnTo>
                  <a:pt x="3429" y="36957"/>
                </a:lnTo>
                <a:lnTo>
                  <a:pt x="3429" y="33655"/>
                </a:lnTo>
                <a:lnTo>
                  <a:pt x="6731" y="36957"/>
                </a:lnTo>
                <a:lnTo>
                  <a:pt x="10160" y="33655"/>
                </a:lnTo>
                <a:lnTo>
                  <a:pt x="10160" y="26924"/>
                </a:lnTo>
                <a:lnTo>
                  <a:pt x="13462" y="23495"/>
                </a:lnTo>
                <a:lnTo>
                  <a:pt x="13462" y="20193"/>
                </a:lnTo>
                <a:lnTo>
                  <a:pt x="10160" y="20193"/>
                </a:lnTo>
                <a:lnTo>
                  <a:pt x="10160" y="16764"/>
                </a:lnTo>
                <a:lnTo>
                  <a:pt x="16891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bg object 27"/>
          <p:cNvSpPr/>
          <p:nvPr/>
        </p:nvSpPr>
        <p:spPr>
          <a:xfrm>
            <a:off x="3830913" y="3586141"/>
            <a:ext cx="22860" cy="22437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10159" y="0"/>
                </a:moveTo>
                <a:lnTo>
                  <a:pt x="6730" y="6730"/>
                </a:lnTo>
                <a:lnTo>
                  <a:pt x="6730" y="10033"/>
                </a:lnTo>
                <a:lnTo>
                  <a:pt x="3428" y="16763"/>
                </a:lnTo>
                <a:lnTo>
                  <a:pt x="0" y="20065"/>
                </a:lnTo>
                <a:lnTo>
                  <a:pt x="0" y="23495"/>
                </a:lnTo>
                <a:lnTo>
                  <a:pt x="7619" y="26035"/>
                </a:lnTo>
                <a:lnTo>
                  <a:pt x="15620" y="28575"/>
                </a:lnTo>
                <a:lnTo>
                  <a:pt x="24256" y="31114"/>
                </a:lnTo>
                <a:lnTo>
                  <a:pt x="33781" y="33527"/>
                </a:lnTo>
                <a:lnTo>
                  <a:pt x="33781" y="30225"/>
                </a:lnTo>
                <a:lnTo>
                  <a:pt x="30352" y="26797"/>
                </a:lnTo>
                <a:lnTo>
                  <a:pt x="30352" y="20065"/>
                </a:lnTo>
                <a:lnTo>
                  <a:pt x="10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bg object 28"/>
          <p:cNvSpPr/>
          <p:nvPr/>
        </p:nvSpPr>
        <p:spPr>
          <a:xfrm>
            <a:off x="8089900" y="3917950"/>
            <a:ext cx="22437" cy="27093"/>
          </a:xfrm>
          <a:custGeom>
            <a:avLst/>
            <a:gdLst/>
            <a:ahLst/>
            <a:cxnLst/>
            <a:rect l="l" t="t" r="r" b="b"/>
            <a:pathLst>
              <a:path w="33654" h="40639">
                <a:moveTo>
                  <a:pt x="30352" y="0"/>
                </a:moveTo>
                <a:lnTo>
                  <a:pt x="26924" y="0"/>
                </a:lnTo>
                <a:lnTo>
                  <a:pt x="21335" y="1142"/>
                </a:lnTo>
                <a:lnTo>
                  <a:pt x="15113" y="3810"/>
                </a:lnTo>
                <a:lnTo>
                  <a:pt x="3301" y="10160"/>
                </a:lnTo>
                <a:lnTo>
                  <a:pt x="3301" y="13462"/>
                </a:lnTo>
                <a:lnTo>
                  <a:pt x="6730" y="13462"/>
                </a:lnTo>
                <a:lnTo>
                  <a:pt x="6730" y="16890"/>
                </a:lnTo>
                <a:lnTo>
                  <a:pt x="3301" y="16890"/>
                </a:lnTo>
                <a:lnTo>
                  <a:pt x="0" y="20192"/>
                </a:lnTo>
                <a:lnTo>
                  <a:pt x="10032" y="40386"/>
                </a:lnTo>
                <a:lnTo>
                  <a:pt x="20193" y="30352"/>
                </a:lnTo>
                <a:lnTo>
                  <a:pt x="16764" y="30352"/>
                </a:lnTo>
                <a:lnTo>
                  <a:pt x="16764" y="26924"/>
                </a:lnTo>
                <a:lnTo>
                  <a:pt x="26924" y="26924"/>
                </a:lnTo>
                <a:lnTo>
                  <a:pt x="30352" y="20192"/>
                </a:lnTo>
                <a:lnTo>
                  <a:pt x="30352" y="10160"/>
                </a:lnTo>
                <a:lnTo>
                  <a:pt x="33654" y="3428"/>
                </a:lnTo>
                <a:lnTo>
                  <a:pt x="30352" y="3428"/>
                </a:lnTo>
                <a:lnTo>
                  <a:pt x="30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bg object 29"/>
          <p:cNvSpPr/>
          <p:nvPr/>
        </p:nvSpPr>
        <p:spPr>
          <a:xfrm>
            <a:off x="8186589" y="376775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bg object 30"/>
          <p:cNvSpPr/>
          <p:nvPr/>
        </p:nvSpPr>
        <p:spPr>
          <a:xfrm>
            <a:off x="7698402" y="3850725"/>
            <a:ext cx="107950" cy="56303"/>
          </a:xfrm>
          <a:custGeom>
            <a:avLst/>
            <a:gdLst/>
            <a:ahLst/>
            <a:cxnLst/>
            <a:rect l="l" t="t" r="r" b="b"/>
            <a:pathLst>
              <a:path w="161925" h="84454">
                <a:moveTo>
                  <a:pt x="104571" y="16827"/>
                </a:moveTo>
                <a:lnTo>
                  <a:pt x="101219" y="16827"/>
                </a:lnTo>
                <a:lnTo>
                  <a:pt x="101219" y="20193"/>
                </a:lnTo>
                <a:lnTo>
                  <a:pt x="104571" y="20193"/>
                </a:lnTo>
                <a:lnTo>
                  <a:pt x="104571" y="16827"/>
                </a:lnTo>
                <a:close/>
              </a:path>
              <a:path w="161925" h="84454">
                <a:moveTo>
                  <a:pt x="126238" y="42418"/>
                </a:moveTo>
                <a:lnTo>
                  <a:pt x="125730" y="33147"/>
                </a:lnTo>
                <a:lnTo>
                  <a:pt x="124968" y="30226"/>
                </a:lnTo>
                <a:lnTo>
                  <a:pt x="123952" y="25908"/>
                </a:lnTo>
                <a:lnTo>
                  <a:pt x="122936" y="23495"/>
                </a:lnTo>
                <a:lnTo>
                  <a:pt x="121412" y="20193"/>
                </a:lnTo>
                <a:lnTo>
                  <a:pt x="118110" y="20193"/>
                </a:lnTo>
                <a:lnTo>
                  <a:pt x="118110" y="47117"/>
                </a:lnTo>
                <a:lnTo>
                  <a:pt x="118110" y="50419"/>
                </a:lnTo>
                <a:lnTo>
                  <a:pt x="114681" y="53848"/>
                </a:lnTo>
                <a:lnTo>
                  <a:pt x="111379" y="50419"/>
                </a:lnTo>
                <a:lnTo>
                  <a:pt x="114681" y="47117"/>
                </a:lnTo>
                <a:lnTo>
                  <a:pt x="118110" y="47117"/>
                </a:lnTo>
                <a:lnTo>
                  <a:pt x="118110" y="20193"/>
                </a:lnTo>
                <a:lnTo>
                  <a:pt x="104648" y="20193"/>
                </a:lnTo>
                <a:lnTo>
                  <a:pt x="104648" y="23495"/>
                </a:lnTo>
                <a:lnTo>
                  <a:pt x="101219" y="23495"/>
                </a:lnTo>
                <a:lnTo>
                  <a:pt x="101219" y="20193"/>
                </a:lnTo>
                <a:lnTo>
                  <a:pt x="94488" y="26924"/>
                </a:lnTo>
                <a:lnTo>
                  <a:pt x="87757" y="30226"/>
                </a:lnTo>
                <a:lnTo>
                  <a:pt x="81026" y="26924"/>
                </a:lnTo>
                <a:lnTo>
                  <a:pt x="70866" y="26924"/>
                </a:lnTo>
                <a:lnTo>
                  <a:pt x="64135" y="23495"/>
                </a:lnTo>
                <a:lnTo>
                  <a:pt x="53975" y="17907"/>
                </a:lnTo>
                <a:lnTo>
                  <a:pt x="43434" y="11811"/>
                </a:lnTo>
                <a:lnTo>
                  <a:pt x="32258" y="5588"/>
                </a:lnTo>
                <a:lnTo>
                  <a:pt x="20193" y="0"/>
                </a:lnTo>
                <a:lnTo>
                  <a:pt x="13462" y="3302"/>
                </a:lnTo>
                <a:lnTo>
                  <a:pt x="10033" y="6731"/>
                </a:lnTo>
                <a:lnTo>
                  <a:pt x="3302" y="10033"/>
                </a:lnTo>
                <a:lnTo>
                  <a:pt x="3302" y="13462"/>
                </a:lnTo>
                <a:lnTo>
                  <a:pt x="0" y="16764"/>
                </a:lnTo>
                <a:lnTo>
                  <a:pt x="0" y="20193"/>
                </a:lnTo>
                <a:lnTo>
                  <a:pt x="19431" y="36830"/>
                </a:lnTo>
                <a:lnTo>
                  <a:pt x="38735" y="52959"/>
                </a:lnTo>
                <a:lnTo>
                  <a:pt x="60706" y="62738"/>
                </a:lnTo>
                <a:lnTo>
                  <a:pt x="87757" y="60579"/>
                </a:lnTo>
                <a:lnTo>
                  <a:pt x="87757" y="57150"/>
                </a:lnTo>
                <a:lnTo>
                  <a:pt x="91059" y="60579"/>
                </a:lnTo>
                <a:lnTo>
                  <a:pt x="94488" y="57150"/>
                </a:lnTo>
                <a:lnTo>
                  <a:pt x="97790" y="53848"/>
                </a:lnTo>
                <a:lnTo>
                  <a:pt x="97790" y="47117"/>
                </a:lnTo>
                <a:lnTo>
                  <a:pt x="101219" y="47117"/>
                </a:lnTo>
                <a:lnTo>
                  <a:pt x="101219" y="50419"/>
                </a:lnTo>
                <a:lnTo>
                  <a:pt x="97790" y="53848"/>
                </a:lnTo>
                <a:lnTo>
                  <a:pt x="97790" y="60579"/>
                </a:lnTo>
                <a:lnTo>
                  <a:pt x="94488" y="63881"/>
                </a:lnTo>
                <a:lnTo>
                  <a:pt x="101600" y="68961"/>
                </a:lnTo>
                <a:lnTo>
                  <a:pt x="114427" y="78994"/>
                </a:lnTo>
                <a:lnTo>
                  <a:pt x="121412" y="84074"/>
                </a:lnTo>
                <a:lnTo>
                  <a:pt x="121412" y="80645"/>
                </a:lnTo>
                <a:lnTo>
                  <a:pt x="118110" y="74041"/>
                </a:lnTo>
                <a:lnTo>
                  <a:pt x="118110" y="70612"/>
                </a:lnTo>
                <a:lnTo>
                  <a:pt x="121412" y="67310"/>
                </a:lnTo>
                <a:lnTo>
                  <a:pt x="121412" y="60579"/>
                </a:lnTo>
                <a:lnTo>
                  <a:pt x="118110" y="60579"/>
                </a:lnTo>
                <a:lnTo>
                  <a:pt x="118110" y="53848"/>
                </a:lnTo>
                <a:lnTo>
                  <a:pt x="121412" y="53848"/>
                </a:lnTo>
                <a:lnTo>
                  <a:pt x="121412" y="60579"/>
                </a:lnTo>
                <a:lnTo>
                  <a:pt x="124841" y="53848"/>
                </a:lnTo>
                <a:lnTo>
                  <a:pt x="125603" y="47117"/>
                </a:lnTo>
                <a:lnTo>
                  <a:pt x="126238" y="42418"/>
                </a:lnTo>
                <a:close/>
              </a:path>
              <a:path w="161925" h="84454">
                <a:moveTo>
                  <a:pt x="161925" y="30226"/>
                </a:moveTo>
                <a:lnTo>
                  <a:pt x="158623" y="26924"/>
                </a:lnTo>
                <a:lnTo>
                  <a:pt x="158623" y="23495"/>
                </a:lnTo>
                <a:lnTo>
                  <a:pt x="147066" y="21590"/>
                </a:lnTo>
                <a:lnTo>
                  <a:pt x="137541" y="20574"/>
                </a:lnTo>
                <a:lnTo>
                  <a:pt x="129159" y="20193"/>
                </a:lnTo>
                <a:lnTo>
                  <a:pt x="121412" y="20193"/>
                </a:lnTo>
                <a:lnTo>
                  <a:pt x="148463" y="47117"/>
                </a:lnTo>
                <a:lnTo>
                  <a:pt x="151892" y="47117"/>
                </a:lnTo>
                <a:lnTo>
                  <a:pt x="155194" y="50419"/>
                </a:lnTo>
                <a:lnTo>
                  <a:pt x="158623" y="43688"/>
                </a:lnTo>
                <a:lnTo>
                  <a:pt x="158623" y="40386"/>
                </a:lnTo>
                <a:lnTo>
                  <a:pt x="161925" y="33655"/>
                </a:lnTo>
                <a:lnTo>
                  <a:pt x="161925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bg object 31"/>
          <p:cNvSpPr/>
          <p:nvPr/>
        </p:nvSpPr>
        <p:spPr>
          <a:xfrm>
            <a:off x="4706112" y="3911261"/>
            <a:ext cx="13547" cy="9313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13462" y="10033"/>
                </a:moveTo>
                <a:lnTo>
                  <a:pt x="6731" y="3302"/>
                </a:lnTo>
                <a:lnTo>
                  <a:pt x="0" y="0"/>
                </a:lnTo>
                <a:lnTo>
                  <a:pt x="0" y="6731"/>
                </a:lnTo>
                <a:lnTo>
                  <a:pt x="3429" y="10033"/>
                </a:lnTo>
                <a:lnTo>
                  <a:pt x="13462" y="10033"/>
                </a:lnTo>
                <a:close/>
              </a:path>
              <a:path w="20320" h="13970">
                <a:moveTo>
                  <a:pt x="20193" y="13462"/>
                </a:moveTo>
                <a:lnTo>
                  <a:pt x="16891" y="10033"/>
                </a:lnTo>
                <a:lnTo>
                  <a:pt x="13462" y="10033"/>
                </a:lnTo>
                <a:lnTo>
                  <a:pt x="20193" y="13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bg object 32"/>
          <p:cNvSpPr/>
          <p:nvPr/>
        </p:nvSpPr>
        <p:spPr>
          <a:xfrm>
            <a:off x="7642182" y="3864186"/>
            <a:ext cx="27093" cy="9313"/>
          </a:xfrm>
          <a:custGeom>
            <a:avLst/>
            <a:gdLst/>
            <a:ahLst/>
            <a:cxnLst/>
            <a:rect l="l" t="t" r="r" b="b"/>
            <a:pathLst>
              <a:path w="40640" h="13970">
                <a:moveTo>
                  <a:pt x="40385" y="0"/>
                </a:moveTo>
                <a:lnTo>
                  <a:pt x="23622" y="0"/>
                </a:lnTo>
                <a:lnTo>
                  <a:pt x="6984" y="8890"/>
                </a:lnTo>
                <a:lnTo>
                  <a:pt x="0" y="13462"/>
                </a:lnTo>
                <a:lnTo>
                  <a:pt x="33654" y="13462"/>
                </a:lnTo>
                <a:lnTo>
                  <a:pt x="40385" y="6731"/>
                </a:lnTo>
                <a:lnTo>
                  <a:pt x="4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bg object 33"/>
          <p:cNvSpPr/>
          <p:nvPr/>
        </p:nvSpPr>
        <p:spPr>
          <a:xfrm>
            <a:off x="4670129" y="3902286"/>
            <a:ext cx="38523" cy="27093"/>
          </a:xfrm>
          <a:custGeom>
            <a:avLst/>
            <a:gdLst/>
            <a:ahLst/>
            <a:cxnLst/>
            <a:rect l="l" t="t" r="r" b="b"/>
            <a:pathLst>
              <a:path w="57784" h="40639">
                <a:moveTo>
                  <a:pt x="3302" y="36957"/>
                </a:moveTo>
                <a:lnTo>
                  <a:pt x="0" y="36957"/>
                </a:lnTo>
                <a:lnTo>
                  <a:pt x="0" y="40386"/>
                </a:lnTo>
                <a:lnTo>
                  <a:pt x="3302" y="36957"/>
                </a:lnTo>
                <a:close/>
              </a:path>
              <a:path w="57784" h="40639">
                <a:moveTo>
                  <a:pt x="57404" y="20193"/>
                </a:moveTo>
                <a:lnTo>
                  <a:pt x="53975" y="16764"/>
                </a:lnTo>
                <a:lnTo>
                  <a:pt x="53975" y="13462"/>
                </a:lnTo>
                <a:lnTo>
                  <a:pt x="50546" y="13462"/>
                </a:lnTo>
                <a:lnTo>
                  <a:pt x="47244" y="10033"/>
                </a:lnTo>
                <a:lnTo>
                  <a:pt x="43815" y="10033"/>
                </a:lnTo>
                <a:lnTo>
                  <a:pt x="23622" y="0"/>
                </a:lnTo>
                <a:lnTo>
                  <a:pt x="23622" y="20193"/>
                </a:lnTo>
                <a:lnTo>
                  <a:pt x="20193" y="23495"/>
                </a:lnTo>
                <a:lnTo>
                  <a:pt x="13462" y="26924"/>
                </a:lnTo>
                <a:lnTo>
                  <a:pt x="10160" y="33655"/>
                </a:lnTo>
                <a:lnTo>
                  <a:pt x="23622" y="33655"/>
                </a:lnTo>
                <a:lnTo>
                  <a:pt x="31242" y="31115"/>
                </a:lnTo>
                <a:lnTo>
                  <a:pt x="39243" y="28575"/>
                </a:lnTo>
                <a:lnTo>
                  <a:pt x="47752" y="26035"/>
                </a:lnTo>
                <a:lnTo>
                  <a:pt x="57404" y="23495"/>
                </a:lnTo>
                <a:lnTo>
                  <a:pt x="57404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bg object 34"/>
          <p:cNvSpPr/>
          <p:nvPr/>
        </p:nvSpPr>
        <p:spPr>
          <a:xfrm>
            <a:off x="6272022" y="3794675"/>
            <a:ext cx="4657" cy="254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3301" y="0"/>
                </a:moveTo>
                <a:lnTo>
                  <a:pt x="0" y="3301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bg object 35"/>
          <p:cNvSpPr/>
          <p:nvPr/>
        </p:nvSpPr>
        <p:spPr>
          <a:xfrm>
            <a:off x="4492413" y="3929211"/>
            <a:ext cx="20320" cy="15663"/>
          </a:xfrm>
          <a:custGeom>
            <a:avLst/>
            <a:gdLst/>
            <a:ahLst/>
            <a:cxnLst/>
            <a:rect l="l" t="t" r="r" b="b"/>
            <a:pathLst>
              <a:path w="30479" h="23495">
                <a:moveTo>
                  <a:pt x="13461" y="0"/>
                </a:moveTo>
                <a:lnTo>
                  <a:pt x="10032" y="0"/>
                </a:lnTo>
                <a:lnTo>
                  <a:pt x="6730" y="3301"/>
                </a:lnTo>
                <a:lnTo>
                  <a:pt x="3301" y="3301"/>
                </a:lnTo>
                <a:lnTo>
                  <a:pt x="0" y="6731"/>
                </a:lnTo>
                <a:lnTo>
                  <a:pt x="0" y="23495"/>
                </a:lnTo>
                <a:lnTo>
                  <a:pt x="3301" y="23495"/>
                </a:lnTo>
                <a:lnTo>
                  <a:pt x="6730" y="20193"/>
                </a:lnTo>
                <a:lnTo>
                  <a:pt x="10032" y="20193"/>
                </a:lnTo>
                <a:lnTo>
                  <a:pt x="10032" y="16763"/>
                </a:lnTo>
                <a:lnTo>
                  <a:pt x="30352" y="10033"/>
                </a:lnTo>
                <a:lnTo>
                  <a:pt x="23622" y="6731"/>
                </a:lnTo>
                <a:lnTo>
                  <a:pt x="20193" y="3301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bg object 36"/>
          <p:cNvSpPr/>
          <p:nvPr/>
        </p:nvSpPr>
        <p:spPr>
          <a:xfrm>
            <a:off x="3911939" y="3700491"/>
            <a:ext cx="20320" cy="24977"/>
          </a:xfrm>
          <a:custGeom>
            <a:avLst/>
            <a:gdLst/>
            <a:ahLst/>
            <a:cxnLst/>
            <a:rect l="l" t="t" r="r" b="b"/>
            <a:pathLst>
              <a:path w="30479" h="37464">
                <a:moveTo>
                  <a:pt x="26924" y="3352"/>
                </a:moveTo>
                <a:lnTo>
                  <a:pt x="23558" y="3352"/>
                </a:lnTo>
                <a:lnTo>
                  <a:pt x="23558" y="0"/>
                </a:lnTo>
                <a:lnTo>
                  <a:pt x="20193" y="0"/>
                </a:lnTo>
                <a:lnTo>
                  <a:pt x="20193" y="3352"/>
                </a:lnTo>
                <a:lnTo>
                  <a:pt x="16891" y="3352"/>
                </a:lnTo>
                <a:lnTo>
                  <a:pt x="16891" y="6654"/>
                </a:lnTo>
                <a:lnTo>
                  <a:pt x="23622" y="10083"/>
                </a:lnTo>
                <a:lnTo>
                  <a:pt x="23622" y="6654"/>
                </a:lnTo>
                <a:lnTo>
                  <a:pt x="26924" y="3352"/>
                </a:lnTo>
                <a:close/>
              </a:path>
              <a:path w="30479" h="37464">
                <a:moveTo>
                  <a:pt x="30353" y="13385"/>
                </a:moveTo>
                <a:lnTo>
                  <a:pt x="26924" y="13385"/>
                </a:lnTo>
                <a:lnTo>
                  <a:pt x="26924" y="10083"/>
                </a:lnTo>
                <a:lnTo>
                  <a:pt x="23622" y="10083"/>
                </a:lnTo>
                <a:lnTo>
                  <a:pt x="13462" y="13385"/>
                </a:lnTo>
                <a:lnTo>
                  <a:pt x="6731" y="13385"/>
                </a:lnTo>
                <a:lnTo>
                  <a:pt x="0" y="16814"/>
                </a:lnTo>
                <a:lnTo>
                  <a:pt x="5588" y="21767"/>
                </a:lnTo>
                <a:lnTo>
                  <a:pt x="18034" y="31927"/>
                </a:lnTo>
                <a:lnTo>
                  <a:pt x="23622" y="37007"/>
                </a:lnTo>
                <a:lnTo>
                  <a:pt x="26924" y="33578"/>
                </a:lnTo>
                <a:lnTo>
                  <a:pt x="30353" y="26847"/>
                </a:lnTo>
                <a:lnTo>
                  <a:pt x="30353" y="13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bg object 37"/>
          <p:cNvSpPr/>
          <p:nvPr/>
        </p:nvSpPr>
        <p:spPr>
          <a:xfrm>
            <a:off x="4017687" y="3857413"/>
            <a:ext cx="22860" cy="16087"/>
          </a:xfrm>
          <a:custGeom>
            <a:avLst/>
            <a:gdLst/>
            <a:ahLst/>
            <a:cxnLst/>
            <a:rect l="l" t="t" r="r" b="b"/>
            <a:pathLst>
              <a:path w="34289" h="24129">
                <a:moveTo>
                  <a:pt x="33782" y="0"/>
                </a:moveTo>
                <a:lnTo>
                  <a:pt x="26162" y="507"/>
                </a:lnTo>
                <a:lnTo>
                  <a:pt x="10922" y="2920"/>
                </a:lnTo>
                <a:lnTo>
                  <a:pt x="3302" y="3428"/>
                </a:lnTo>
                <a:lnTo>
                  <a:pt x="0" y="6730"/>
                </a:lnTo>
                <a:lnTo>
                  <a:pt x="0" y="10159"/>
                </a:lnTo>
                <a:lnTo>
                  <a:pt x="3302" y="13462"/>
                </a:lnTo>
                <a:lnTo>
                  <a:pt x="6731" y="20192"/>
                </a:lnTo>
                <a:lnTo>
                  <a:pt x="10033" y="23621"/>
                </a:lnTo>
                <a:lnTo>
                  <a:pt x="13462" y="20192"/>
                </a:lnTo>
                <a:lnTo>
                  <a:pt x="20193" y="16890"/>
                </a:lnTo>
                <a:lnTo>
                  <a:pt x="23622" y="13462"/>
                </a:lnTo>
                <a:lnTo>
                  <a:pt x="20193" y="10159"/>
                </a:lnTo>
                <a:lnTo>
                  <a:pt x="23622" y="10159"/>
                </a:lnTo>
                <a:lnTo>
                  <a:pt x="23622" y="6730"/>
                </a:lnTo>
                <a:lnTo>
                  <a:pt x="26924" y="6730"/>
                </a:lnTo>
                <a:lnTo>
                  <a:pt x="26924" y="3428"/>
                </a:lnTo>
                <a:lnTo>
                  <a:pt x="30353" y="3428"/>
                </a:lnTo>
                <a:lnTo>
                  <a:pt x="33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bg object 38"/>
          <p:cNvSpPr/>
          <p:nvPr/>
        </p:nvSpPr>
        <p:spPr>
          <a:xfrm>
            <a:off x="8173128" y="3767751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764"/>
                </a:moveTo>
                <a:lnTo>
                  <a:pt x="23622" y="20193"/>
                </a:lnTo>
                <a:lnTo>
                  <a:pt x="16891" y="20193"/>
                </a:lnTo>
                <a:lnTo>
                  <a:pt x="10033" y="23495"/>
                </a:lnTo>
                <a:lnTo>
                  <a:pt x="10033" y="30226"/>
                </a:lnTo>
                <a:lnTo>
                  <a:pt x="3302" y="30226"/>
                </a:lnTo>
                <a:lnTo>
                  <a:pt x="3302" y="33655"/>
                </a:lnTo>
                <a:lnTo>
                  <a:pt x="0" y="33655"/>
                </a:lnTo>
                <a:lnTo>
                  <a:pt x="0" y="36957"/>
                </a:lnTo>
                <a:lnTo>
                  <a:pt x="3302" y="40386"/>
                </a:lnTo>
                <a:lnTo>
                  <a:pt x="3302" y="43688"/>
                </a:lnTo>
                <a:lnTo>
                  <a:pt x="6731" y="47117"/>
                </a:lnTo>
                <a:lnTo>
                  <a:pt x="11811" y="39497"/>
                </a:lnTo>
                <a:lnTo>
                  <a:pt x="17272" y="31877"/>
                </a:lnTo>
                <a:lnTo>
                  <a:pt x="23368" y="24384"/>
                </a:lnTo>
                <a:lnTo>
                  <a:pt x="30353" y="16764"/>
                </a:lnTo>
                <a:close/>
              </a:path>
              <a:path w="64134" h="47625">
                <a:moveTo>
                  <a:pt x="64135" y="16764"/>
                </a:moveTo>
                <a:lnTo>
                  <a:pt x="53467" y="12319"/>
                </a:lnTo>
                <a:lnTo>
                  <a:pt x="30861" y="4445"/>
                </a:lnTo>
                <a:lnTo>
                  <a:pt x="20193" y="0"/>
                </a:lnTo>
                <a:lnTo>
                  <a:pt x="30353" y="10033"/>
                </a:lnTo>
                <a:lnTo>
                  <a:pt x="30353" y="16764"/>
                </a:lnTo>
                <a:lnTo>
                  <a:pt x="33655" y="16764"/>
                </a:lnTo>
                <a:lnTo>
                  <a:pt x="37084" y="20193"/>
                </a:lnTo>
                <a:lnTo>
                  <a:pt x="40513" y="20193"/>
                </a:lnTo>
                <a:lnTo>
                  <a:pt x="40513" y="16764"/>
                </a:lnTo>
                <a:lnTo>
                  <a:pt x="43815" y="16764"/>
                </a:lnTo>
                <a:lnTo>
                  <a:pt x="47244" y="20193"/>
                </a:lnTo>
                <a:lnTo>
                  <a:pt x="47244" y="23495"/>
                </a:lnTo>
                <a:lnTo>
                  <a:pt x="53975" y="20193"/>
                </a:lnTo>
                <a:lnTo>
                  <a:pt x="57277" y="20193"/>
                </a:lnTo>
                <a:lnTo>
                  <a:pt x="64135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bg object 39"/>
          <p:cNvSpPr/>
          <p:nvPr/>
        </p:nvSpPr>
        <p:spPr>
          <a:xfrm>
            <a:off x="6856984" y="379467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bg object 40"/>
          <p:cNvSpPr/>
          <p:nvPr/>
        </p:nvSpPr>
        <p:spPr>
          <a:xfrm>
            <a:off x="4184142" y="3904489"/>
            <a:ext cx="16087" cy="18203"/>
          </a:xfrm>
          <a:custGeom>
            <a:avLst/>
            <a:gdLst/>
            <a:ahLst/>
            <a:cxnLst/>
            <a:rect l="l" t="t" r="r" b="b"/>
            <a:pathLst>
              <a:path w="24129" h="27304">
                <a:moveTo>
                  <a:pt x="3428" y="0"/>
                </a:moveTo>
                <a:lnTo>
                  <a:pt x="3428" y="3428"/>
                </a:lnTo>
                <a:lnTo>
                  <a:pt x="0" y="3428"/>
                </a:lnTo>
                <a:lnTo>
                  <a:pt x="0" y="6730"/>
                </a:lnTo>
                <a:lnTo>
                  <a:pt x="4572" y="11810"/>
                </a:lnTo>
                <a:lnTo>
                  <a:pt x="12319" y="21970"/>
                </a:lnTo>
                <a:lnTo>
                  <a:pt x="16890" y="26923"/>
                </a:lnTo>
                <a:lnTo>
                  <a:pt x="20320" y="23621"/>
                </a:lnTo>
                <a:lnTo>
                  <a:pt x="20320" y="16890"/>
                </a:lnTo>
                <a:lnTo>
                  <a:pt x="23622" y="13462"/>
                </a:lnTo>
                <a:lnTo>
                  <a:pt x="10160" y="6730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bg object 41"/>
          <p:cNvSpPr/>
          <p:nvPr/>
        </p:nvSpPr>
        <p:spPr>
          <a:xfrm>
            <a:off x="5927768" y="3805852"/>
            <a:ext cx="11430" cy="18203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13462" y="0"/>
                </a:moveTo>
                <a:lnTo>
                  <a:pt x="10159" y="3428"/>
                </a:lnTo>
                <a:lnTo>
                  <a:pt x="3428" y="6731"/>
                </a:lnTo>
                <a:lnTo>
                  <a:pt x="0" y="10160"/>
                </a:lnTo>
                <a:lnTo>
                  <a:pt x="3428" y="10160"/>
                </a:lnTo>
                <a:lnTo>
                  <a:pt x="3428" y="16763"/>
                </a:lnTo>
                <a:lnTo>
                  <a:pt x="6730" y="20193"/>
                </a:lnTo>
                <a:lnTo>
                  <a:pt x="13462" y="23495"/>
                </a:lnTo>
                <a:lnTo>
                  <a:pt x="16891" y="26924"/>
                </a:lnTo>
                <a:lnTo>
                  <a:pt x="16509" y="13462"/>
                </a:lnTo>
                <a:lnTo>
                  <a:pt x="15494" y="7112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bg object 42"/>
          <p:cNvSpPr/>
          <p:nvPr/>
        </p:nvSpPr>
        <p:spPr>
          <a:xfrm>
            <a:off x="7615174" y="3846237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4">
                <a:moveTo>
                  <a:pt x="37084" y="0"/>
                </a:moveTo>
                <a:lnTo>
                  <a:pt x="16891" y="0"/>
                </a:lnTo>
                <a:lnTo>
                  <a:pt x="10033" y="3302"/>
                </a:lnTo>
                <a:lnTo>
                  <a:pt x="6731" y="6731"/>
                </a:lnTo>
                <a:lnTo>
                  <a:pt x="0" y="10033"/>
                </a:lnTo>
                <a:lnTo>
                  <a:pt x="6731" y="13462"/>
                </a:lnTo>
                <a:lnTo>
                  <a:pt x="10033" y="16764"/>
                </a:lnTo>
                <a:lnTo>
                  <a:pt x="16891" y="20193"/>
                </a:lnTo>
                <a:lnTo>
                  <a:pt x="20193" y="23495"/>
                </a:lnTo>
                <a:lnTo>
                  <a:pt x="23622" y="23495"/>
                </a:lnTo>
                <a:lnTo>
                  <a:pt x="26924" y="26924"/>
                </a:lnTo>
                <a:lnTo>
                  <a:pt x="30353" y="20193"/>
                </a:lnTo>
                <a:lnTo>
                  <a:pt x="33655" y="16764"/>
                </a:lnTo>
                <a:lnTo>
                  <a:pt x="33655" y="6731"/>
                </a:lnTo>
                <a:lnTo>
                  <a:pt x="37084" y="6731"/>
                </a:lnTo>
                <a:lnTo>
                  <a:pt x="37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bg object 43"/>
          <p:cNvSpPr/>
          <p:nvPr/>
        </p:nvSpPr>
        <p:spPr>
          <a:xfrm>
            <a:off x="3905165" y="3686979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20">
                <a:moveTo>
                  <a:pt x="13462" y="0"/>
                </a:moveTo>
                <a:lnTo>
                  <a:pt x="6730" y="0"/>
                </a:lnTo>
                <a:lnTo>
                  <a:pt x="3428" y="3428"/>
                </a:lnTo>
                <a:lnTo>
                  <a:pt x="3428" y="10159"/>
                </a:lnTo>
                <a:lnTo>
                  <a:pt x="0" y="13461"/>
                </a:lnTo>
                <a:lnTo>
                  <a:pt x="0" y="20192"/>
                </a:lnTo>
                <a:lnTo>
                  <a:pt x="6730" y="13461"/>
                </a:lnTo>
                <a:lnTo>
                  <a:pt x="13462" y="10159"/>
                </a:lnTo>
                <a:lnTo>
                  <a:pt x="16890" y="3428"/>
                </a:lnTo>
                <a:lnTo>
                  <a:pt x="13462" y="3428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bg object 44"/>
          <p:cNvSpPr/>
          <p:nvPr/>
        </p:nvSpPr>
        <p:spPr>
          <a:xfrm>
            <a:off x="6442964" y="378790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461" y="0"/>
                </a:moveTo>
                <a:lnTo>
                  <a:pt x="10159" y="3429"/>
                </a:lnTo>
                <a:lnTo>
                  <a:pt x="3428" y="6731"/>
                </a:lnTo>
                <a:lnTo>
                  <a:pt x="0" y="10160"/>
                </a:lnTo>
                <a:lnTo>
                  <a:pt x="16890" y="10160"/>
                </a:lnTo>
                <a:lnTo>
                  <a:pt x="16890" y="3429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bg object 45"/>
          <p:cNvSpPr/>
          <p:nvPr/>
        </p:nvSpPr>
        <p:spPr>
          <a:xfrm>
            <a:off x="6805168" y="3799162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20320" y="3302"/>
                </a:moveTo>
                <a:lnTo>
                  <a:pt x="13589" y="3302"/>
                </a:lnTo>
                <a:lnTo>
                  <a:pt x="10160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10033"/>
                </a:lnTo>
                <a:lnTo>
                  <a:pt x="6858" y="16764"/>
                </a:lnTo>
                <a:lnTo>
                  <a:pt x="20320" y="3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bg object 46"/>
          <p:cNvSpPr/>
          <p:nvPr/>
        </p:nvSpPr>
        <p:spPr>
          <a:xfrm>
            <a:off x="4928870" y="3913463"/>
            <a:ext cx="9313" cy="18203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3302" y="3429"/>
                </a:moveTo>
                <a:lnTo>
                  <a:pt x="0" y="0"/>
                </a:lnTo>
                <a:lnTo>
                  <a:pt x="0" y="6731"/>
                </a:lnTo>
                <a:lnTo>
                  <a:pt x="3302" y="10160"/>
                </a:lnTo>
                <a:lnTo>
                  <a:pt x="3302" y="3429"/>
                </a:lnTo>
                <a:close/>
              </a:path>
              <a:path w="13970" h="27304">
                <a:moveTo>
                  <a:pt x="6731" y="10160"/>
                </a:moveTo>
                <a:lnTo>
                  <a:pt x="3302" y="10160"/>
                </a:lnTo>
                <a:lnTo>
                  <a:pt x="6731" y="13462"/>
                </a:lnTo>
                <a:lnTo>
                  <a:pt x="6731" y="10160"/>
                </a:lnTo>
                <a:close/>
              </a:path>
              <a:path w="13970" h="27304">
                <a:moveTo>
                  <a:pt x="10033" y="13462"/>
                </a:moveTo>
                <a:lnTo>
                  <a:pt x="6731" y="13462"/>
                </a:lnTo>
                <a:lnTo>
                  <a:pt x="10033" y="16891"/>
                </a:lnTo>
                <a:lnTo>
                  <a:pt x="10033" y="13462"/>
                </a:lnTo>
                <a:close/>
              </a:path>
              <a:path w="13970" h="27304">
                <a:moveTo>
                  <a:pt x="13462" y="23622"/>
                </a:moveTo>
                <a:lnTo>
                  <a:pt x="10033" y="20193"/>
                </a:lnTo>
                <a:lnTo>
                  <a:pt x="10033" y="16891"/>
                </a:lnTo>
                <a:lnTo>
                  <a:pt x="6731" y="16891"/>
                </a:lnTo>
                <a:lnTo>
                  <a:pt x="3302" y="20193"/>
                </a:lnTo>
                <a:lnTo>
                  <a:pt x="0" y="20193"/>
                </a:lnTo>
                <a:lnTo>
                  <a:pt x="3302" y="23622"/>
                </a:lnTo>
                <a:lnTo>
                  <a:pt x="6731" y="23622"/>
                </a:lnTo>
                <a:lnTo>
                  <a:pt x="13462" y="26924"/>
                </a:lnTo>
                <a:lnTo>
                  <a:pt x="13462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bg object 47"/>
          <p:cNvSpPr/>
          <p:nvPr/>
        </p:nvSpPr>
        <p:spPr>
          <a:xfrm>
            <a:off x="8173127" y="379018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bg object 48"/>
          <p:cNvSpPr/>
          <p:nvPr/>
        </p:nvSpPr>
        <p:spPr>
          <a:xfrm>
            <a:off x="8114622" y="3915748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5">
                <a:moveTo>
                  <a:pt x="3301" y="0"/>
                </a:moveTo>
                <a:lnTo>
                  <a:pt x="3301" y="3301"/>
                </a:lnTo>
                <a:lnTo>
                  <a:pt x="0" y="3301"/>
                </a:lnTo>
                <a:lnTo>
                  <a:pt x="0" y="6730"/>
                </a:lnTo>
                <a:lnTo>
                  <a:pt x="3301" y="6730"/>
                </a:lnTo>
                <a:lnTo>
                  <a:pt x="6731" y="13462"/>
                </a:lnTo>
                <a:lnTo>
                  <a:pt x="10160" y="16763"/>
                </a:lnTo>
                <a:lnTo>
                  <a:pt x="6731" y="10032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bg object 49"/>
          <p:cNvSpPr/>
          <p:nvPr/>
        </p:nvSpPr>
        <p:spPr>
          <a:xfrm>
            <a:off x="8373363" y="337752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bg object 50"/>
          <p:cNvSpPr/>
          <p:nvPr/>
        </p:nvSpPr>
        <p:spPr>
          <a:xfrm>
            <a:off x="8332809" y="3743028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858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bg object 51"/>
          <p:cNvSpPr/>
          <p:nvPr/>
        </p:nvSpPr>
        <p:spPr>
          <a:xfrm>
            <a:off x="5547529" y="3823801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6730" y="0"/>
                </a:moveTo>
                <a:lnTo>
                  <a:pt x="3428" y="3301"/>
                </a:lnTo>
                <a:lnTo>
                  <a:pt x="0" y="10033"/>
                </a:lnTo>
                <a:lnTo>
                  <a:pt x="0" y="13462"/>
                </a:lnTo>
                <a:lnTo>
                  <a:pt x="3428" y="13462"/>
                </a:lnTo>
                <a:lnTo>
                  <a:pt x="3428" y="16763"/>
                </a:lnTo>
                <a:lnTo>
                  <a:pt x="6730" y="16763"/>
                </a:lnTo>
                <a:lnTo>
                  <a:pt x="10159" y="13462"/>
                </a:lnTo>
                <a:lnTo>
                  <a:pt x="13588" y="6731"/>
                </a:lnTo>
                <a:lnTo>
                  <a:pt x="13588" y="3301"/>
                </a:lnTo>
                <a:lnTo>
                  <a:pt x="10159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bg object 52"/>
          <p:cNvSpPr/>
          <p:nvPr/>
        </p:nvSpPr>
        <p:spPr>
          <a:xfrm>
            <a:off x="7925646" y="39089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60"/>
                </a:lnTo>
                <a:lnTo>
                  <a:pt x="6730" y="10160"/>
                </a:lnTo>
                <a:lnTo>
                  <a:pt x="10032" y="6731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bg object 53"/>
          <p:cNvSpPr/>
          <p:nvPr/>
        </p:nvSpPr>
        <p:spPr>
          <a:xfrm>
            <a:off x="7810838" y="3893312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1" y="0"/>
                </a:moveTo>
                <a:lnTo>
                  <a:pt x="0" y="0"/>
                </a:lnTo>
                <a:lnTo>
                  <a:pt x="3428" y="3302"/>
                </a:lnTo>
                <a:lnTo>
                  <a:pt x="6858" y="3302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3302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bg object 54"/>
          <p:cNvSpPr/>
          <p:nvPr/>
        </p:nvSpPr>
        <p:spPr>
          <a:xfrm>
            <a:off x="6002020" y="37968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94" y="6807"/>
                </a:moveTo>
                <a:lnTo>
                  <a:pt x="3429" y="6807"/>
                </a:lnTo>
                <a:lnTo>
                  <a:pt x="3429" y="10160"/>
                </a:lnTo>
                <a:lnTo>
                  <a:pt x="6794" y="10160"/>
                </a:lnTo>
                <a:lnTo>
                  <a:pt x="6794" y="6807"/>
                </a:lnTo>
                <a:close/>
              </a:path>
              <a:path w="10159" h="10160">
                <a:moveTo>
                  <a:pt x="10160" y="3429"/>
                </a:moveTo>
                <a:lnTo>
                  <a:pt x="6731" y="3429"/>
                </a:lnTo>
                <a:lnTo>
                  <a:pt x="6731" y="0"/>
                </a:ln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10160" y="6731"/>
                </a:lnTo>
                <a:lnTo>
                  <a:pt x="1016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bg object 55"/>
          <p:cNvSpPr/>
          <p:nvPr/>
        </p:nvSpPr>
        <p:spPr>
          <a:xfrm>
            <a:off x="7678165" y="3868674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301" y="6730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bg object 56"/>
          <p:cNvSpPr/>
          <p:nvPr/>
        </p:nvSpPr>
        <p:spPr>
          <a:xfrm>
            <a:off x="5815246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0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0"/>
                </a:moveTo>
                <a:lnTo>
                  <a:pt x="3429" y="0"/>
                </a:lnTo>
                <a:lnTo>
                  <a:pt x="3429" y="3302"/>
                </a:lnTo>
                <a:lnTo>
                  <a:pt x="10160" y="3302"/>
                </a:lnTo>
                <a:lnTo>
                  <a:pt x="13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bg object 57"/>
          <p:cNvSpPr/>
          <p:nvPr/>
        </p:nvSpPr>
        <p:spPr>
          <a:xfrm>
            <a:off x="7923361" y="39022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2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2"/>
                </a:lnTo>
                <a:lnTo>
                  <a:pt x="3428" y="33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bg object 58"/>
          <p:cNvSpPr/>
          <p:nvPr/>
        </p:nvSpPr>
        <p:spPr>
          <a:xfrm>
            <a:off x="5520521" y="3830489"/>
            <a:ext cx="13547" cy="6773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3429" y="3429"/>
                </a:moveTo>
                <a:lnTo>
                  <a:pt x="0" y="3429"/>
                </a:lnTo>
                <a:lnTo>
                  <a:pt x="3429" y="6731"/>
                </a:lnTo>
                <a:lnTo>
                  <a:pt x="3429" y="3429"/>
                </a:lnTo>
                <a:close/>
              </a:path>
              <a:path w="20320" h="10160">
                <a:moveTo>
                  <a:pt x="6858" y="6731"/>
                </a:moveTo>
                <a:lnTo>
                  <a:pt x="3429" y="6731"/>
                </a:lnTo>
                <a:lnTo>
                  <a:pt x="0" y="10160"/>
                </a:lnTo>
                <a:lnTo>
                  <a:pt x="3429" y="10160"/>
                </a:lnTo>
                <a:lnTo>
                  <a:pt x="6858" y="6731"/>
                </a:lnTo>
                <a:close/>
              </a:path>
              <a:path w="20320" h="10160">
                <a:moveTo>
                  <a:pt x="20320" y="3429"/>
                </a:moveTo>
                <a:lnTo>
                  <a:pt x="16891" y="3429"/>
                </a:lnTo>
                <a:lnTo>
                  <a:pt x="16891" y="0"/>
                </a:lnTo>
                <a:lnTo>
                  <a:pt x="13589" y="0"/>
                </a:lnTo>
                <a:lnTo>
                  <a:pt x="13589" y="6731"/>
                </a:lnTo>
                <a:lnTo>
                  <a:pt x="20320" y="6731"/>
                </a:lnTo>
                <a:lnTo>
                  <a:pt x="2032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bg object 59"/>
          <p:cNvSpPr/>
          <p:nvPr/>
        </p:nvSpPr>
        <p:spPr>
          <a:xfrm>
            <a:off x="5576823" y="388433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0"/>
                </a:lnTo>
                <a:lnTo>
                  <a:pt x="0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bg object 60"/>
          <p:cNvSpPr/>
          <p:nvPr/>
        </p:nvSpPr>
        <p:spPr>
          <a:xfrm>
            <a:off x="5135796" y="3875363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3428"/>
                </a:lnTo>
                <a:lnTo>
                  <a:pt x="6857" y="6730"/>
                </a:lnTo>
                <a:lnTo>
                  <a:pt x="6857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bg object 61"/>
          <p:cNvSpPr/>
          <p:nvPr/>
        </p:nvSpPr>
        <p:spPr>
          <a:xfrm>
            <a:off x="8065093" y="3929210"/>
            <a:ext cx="4657" cy="6773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3428" y="0"/>
                </a:moveTo>
                <a:lnTo>
                  <a:pt x="0" y="0"/>
                </a:lnTo>
                <a:lnTo>
                  <a:pt x="0" y="6731"/>
                </a:lnTo>
                <a:lnTo>
                  <a:pt x="3428" y="10033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bg object 62"/>
          <p:cNvSpPr/>
          <p:nvPr/>
        </p:nvSpPr>
        <p:spPr>
          <a:xfrm>
            <a:off x="4942331" y="3935899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bg object 63"/>
          <p:cNvSpPr/>
          <p:nvPr/>
        </p:nvSpPr>
        <p:spPr>
          <a:xfrm>
            <a:off x="4838870" y="390228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301" y="0"/>
                </a:lnTo>
                <a:lnTo>
                  <a:pt x="3301" y="3302"/>
                </a:lnTo>
                <a:lnTo>
                  <a:pt x="0" y="6731"/>
                </a:lnTo>
                <a:lnTo>
                  <a:pt x="3301" y="6731"/>
                </a:lnTo>
                <a:lnTo>
                  <a:pt x="3301" y="10033"/>
                </a:lnTo>
                <a:lnTo>
                  <a:pt x="6730" y="10033"/>
                </a:lnTo>
                <a:lnTo>
                  <a:pt x="6730" y="6731"/>
                </a:lnTo>
                <a:lnTo>
                  <a:pt x="10160" y="6731"/>
                </a:lnTo>
                <a:lnTo>
                  <a:pt x="10160" y="3302"/>
                </a:lnTo>
                <a:lnTo>
                  <a:pt x="6730" y="3302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bg object 64"/>
          <p:cNvSpPr/>
          <p:nvPr/>
        </p:nvSpPr>
        <p:spPr>
          <a:xfrm>
            <a:off x="3878156" y="338878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730" y="0"/>
                </a:moveTo>
                <a:lnTo>
                  <a:pt x="0" y="0"/>
                </a:lnTo>
                <a:lnTo>
                  <a:pt x="0" y="6730"/>
                </a:lnTo>
                <a:lnTo>
                  <a:pt x="3428" y="6730"/>
                </a:lnTo>
                <a:lnTo>
                  <a:pt x="3428" y="10033"/>
                </a:lnTo>
                <a:lnTo>
                  <a:pt x="6730" y="10033"/>
                </a:lnTo>
                <a:lnTo>
                  <a:pt x="6730" y="6730"/>
                </a:lnTo>
                <a:lnTo>
                  <a:pt x="10160" y="6730"/>
                </a:lnTo>
                <a:lnTo>
                  <a:pt x="10160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bg object 65"/>
          <p:cNvSpPr/>
          <p:nvPr/>
        </p:nvSpPr>
        <p:spPr>
          <a:xfrm>
            <a:off x="8085328" y="3924723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94" y="3378"/>
                </a:moveTo>
                <a:lnTo>
                  <a:pt x="3429" y="3378"/>
                </a:lnTo>
                <a:lnTo>
                  <a:pt x="3429" y="6731"/>
                </a:lnTo>
                <a:lnTo>
                  <a:pt x="6794" y="6731"/>
                </a:lnTo>
                <a:lnTo>
                  <a:pt x="6794" y="3378"/>
                </a:lnTo>
                <a:close/>
              </a:path>
              <a:path w="10159" h="6985">
                <a:moveTo>
                  <a:pt x="10160" y="0"/>
                </a:moveTo>
                <a:lnTo>
                  <a:pt x="3429" y="0"/>
                </a:lnTo>
                <a:lnTo>
                  <a:pt x="0" y="3302"/>
                </a:lnTo>
                <a:lnTo>
                  <a:pt x="10160" y="3302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bg object 66"/>
          <p:cNvSpPr/>
          <p:nvPr/>
        </p:nvSpPr>
        <p:spPr>
          <a:xfrm>
            <a:off x="4519421" y="3931412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301" y="0"/>
                </a:moveTo>
                <a:lnTo>
                  <a:pt x="0" y="3429"/>
                </a:lnTo>
                <a:lnTo>
                  <a:pt x="3301" y="673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bg object 67"/>
          <p:cNvSpPr/>
          <p:nvPr/>
        </p:nvSpPr>
        <p:spPr>
          <a:xfrm>
            <a:off x="3830913" y="359951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bg object 68"/>
          <p:cNvSpPr/>
          <p:nvPr/>
        </p:nvSpPr>
        <p:spPr>
          <a:xfrm>
            <a:off x="4429421" y="39381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1"/>
                </a:lnTo>
                <a:lnTo>
                  <a:pt x="6731" y="6731"/>
                </a:lnTo>
                <a:lnTo>
                  <a:pt x="6731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bg object 69"/>
          <p:cNvSpPr/>
          <p:nvPr/>
        </p:nvSpPr>
        <p:spPr>
          <a:xfrm>
            <a:off x="3898392" y="3653367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bg object 70"/>
          <p:cNvSpPr/>
          <p:nvPr/>
        </p:nvSpPr>
        <p:spPr>
          <a:xfrm>
            <a:off x="8382338" y="362195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bg object 71"/>
          <p:cNvSpPr/>
          <p:nvPr/>
        </p:nvSpPr>
        <p:spPr>
          <a:xfrm>
            <a:off x="3902880" y="3682492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858" y="10160"/>
                </a:moveTo>
                <a:lnTo>
                  <a:pt x="3429" y="6731"/>
                </a:lnTo>
                <a:lnTo>
                  <a:pt x="3429" y="10160"/>
                </a:lnTo>
                <a:lnTo>
                  <a:pt x="6858" y="10160"/>
                </a:lnTo>
                <a:close/>
              </a:path>
              <a:path w="10160" h="10160">
                <a:moveTo>
                  <a:pt x="10160" y="0"/>
                </a:moveTo>
                <a:lnTo>
                  <a:pt x="3429" y="3429"/>
                </a:lnTo>
                <a:lnTo>
                  <a:pt x="0" y="3429"/>
                </a:lnTo>
                <a:lnTo>
                  <a:pt x="3429" y="6731"/>
                </a:lnTo>
                <a:lnTo>
                  <a:pt x="6858" y="6731"/>
                </a:lnTo>
                <a:lnTo>
                  <a:pt x="6858" y="3429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A9B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65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64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9E9D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A9B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58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9E9D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2073232" y="1596220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0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1173818" y="1704001"/>
            <a:ext cx="54187" cy="35983"/>
          </a:xfrm>
          <a:custGeom>
            <a:avLst/>
            <a:gdLst/>
            <a:ahLst/>
            <a:cxnLst/>
            <a:rect l="l" t="t" r="r" b="b"/>
            <a:pathLst>
              <a:path w="81280" h="53975">
                <a:moveTo>
                  <a:pt x="0" y="0"/>
                </a:moveTo>
                <a:lnTo>
                  <a:pt x="6985" y="10032"/>
                </a:lnTo>
                <a:lnTo>
                  <a:pt x="13081" y="20193"/>
                </a:lnTo>
                <a:lnTo>
                  <a:pt x="18542" y="30225"/>
                </a:lnTo>
                <a:lnTo>
                  <a:pt x="23622" y="40386"/>
                </a:lnTo>
                <a:lnTo>
                  <a:pt x="23622" y="43688"/>
                </a:lnTo>
                <a:lnTo>
                  <a:pt x="26924" y="50419"/>
                </a:lnTo>
                <a:lnTo>
                  <a:pt x="26924" y="53848"/>
                </a:lnTo>
                <a:lnTo>
                  <a:pt x="40132" y="44323"/>
                </a:lnTo>
                <a:lnTo>
                  <a:pt x="67691" y="26416"/>
                </a:lnTo>
                <a:lnTo>
                  <a:pt x="80899" y="16764"/>
                </a:lnTo>
                <a:lnTo>
                  <a:pt x="60706" y="11811"/>
                </a:lnTo>
                <a:lnTo>
                  <a:pt x="40513" y="7112"/>
                </a:lnTo>
                <a:lnTo>
                  <a:pt x="20193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1000676" y="1654556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10159" y="0"/>
                </a:moveTo>
                <a:lnTo>
                  <a:pt x="0" y="0"/>
                </a:lnTo>
                <a:lnTo>
                  <a:pt x="0" y="6858"/>
                </a:lnTo>
                <a:lnTo>
                  <a:pt x="6731" y="3429"/>
                </a:lnTo>
                <a:lnTo>
                  <a:pt x="1015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g object 20"/>
          <p:cNvSpPr/>
          <p:nvPr/>
        </p:nvSpPr>
        <p:spPr>
          <a:xfrm>
            <a:off x="1589786" y="1681565"/>
            <a:ext cx="52070" cy="35983"/>
          </a:xfrm>
          <a:custGeom>
            <a:avLst/>
            <a:gdLst/>
            <a:ahLst/>
            <a:cxnLst/>
            <a:rect l="l" t="t" r="r" b="b"/>
            <a:pathLst>
              <a:path w="78105" h="53975">
                <a:moveTo>
                  <a:pt x="3429" y="50419"/>
                </a:moveTo>
                <a:lnTo>
                  <a:pt x="0" y="50419"/>
                </a:lnTo>
                <a:lnTo>
                  <a:pt x="0" y="53848"/>
                </a:lnTo>
                <a:lnTo>
                  <a:pt x="3429" y="50419"/>
                </a:lnTo>
                <a:close/>
              </a:path>
              <a:path w="78105" h="53975">
                <a:moveTo>
                  <a:pt x="77597" y="30226"/>
                </a:moveTo>
                <a:lnTo>
                  <a:pt x="67437" y="0"/>
                </a:lnTo>
                <a:lnTo>
                  <a:pt x="60706" y="13462"/>
                </a:lnTo>
                <a:lnTo>
                  <a:pt x="53975" y="20193"/>
                </a:lnTo>
                <a:lnTo>
                  <a:pt x="53975" y="30226"/>
                </a:lnTo>
                <a:lnTo>
                  <a:pt x="50546" y="33655"/>
                </a:lnTo>
                <a:lnTo>
                  <a:pt x="43815" y="26924"/>
                </a:lnTo>
                <a:lnTo>
                  <a:pt x="43815" y="23495"/>
                </a:lnTo>
                <a:lnTo>
                  <a:pt x="36830" y="20447"/>
                </a:lnTo>
                <a:lnTo>
                  <a:pt x="23876" y="13081"/>
                </a:lnTo>
                <a:lnTo>
                  <a:pt x="16891" y="10033"/>
                </a:lnTo>
                <a:lnTo>
                  <a:pt x="20193" y="16764"/>
                </a:lnTo>
                <a:lnTo>
                  <a:pt x="23622" y="20193"/>
                </a:lnTo>
                <a:lnTo>
                  <a:pt x="26924" y="30226"/>
                </a:lnTo>
                <a:lnTo>
                  <a:pt x="23622" y="30226"/>
                </a:lnTo>
                <a:lnTo>
                  <a:pt x="16891" y="36957"/>
                </a:lnTo>
                <a:lnTo>
                  <a:pt x="13525" y="36957"/>
                </a:lnTo>
                <a:lnTo>
                  <a:pt x="13525" y="33591"/>
                </a:lnTo>
                <a:lnTo>
                  <a:pt x="10160" y="33591"/>
                </a:lnTo>
                <a:lnTo>
                  <a:pt x="10160" y="36957"/>
                </a:lnTo>
                <a:lnTo>
                  <a:pt x="6731" y="36957"/>
                </a:lnTo>
                <a:lnTo>
                  <a:pt x="6731" y="43688"/>
                </a:lnTo>
                <a:lnTo>
                  <a:pt x="10160" y="43688"/>
                </a:lnTo>
                <a:lnTo>
                  <a:pt x="10160" y="47117"/>
                </a:lnTo>
                <a:lnTo>
                  <a:pt x="3429" y="47117"/>
                </a:lnTo>
                <a:lnTo>
                  <a:pt x="3429" y="50419"/>
                </a:lnTo>
                <a:lnTo>
                  <a:pt x="6731" y="50419"/>
                </a:lnTo>
                <a:lnTo>
                  <a:pt x="13462" y="47117"/>
                </a:lnTo>
                <a:lnTo>
                  <a:pt x="16891" y="43688"/>
                </a:lnTo>
                <a:lnTo>
                  <a:pt x="16891" y="40386"/>
                </a:lnTo>
                <a:lnTo>
                  <a:pt x="20193" y="36957"/>
                </a:lnTo>
                <a:lnTo>
                  <a:pt x="35306" y="43053"/>
                </a:lnTo>
                <a:lnTo>
                  <a:pt x="50165" y="44958"/>
                </a:lnTo>
                <a:lnTo>
                  <a:pt x="64389" y="41275"/>
                </a:lnTo>
                <a:lnTo>
                  <a:pt x="73533" y="33655"/>
                </a:lnTo>
                <a:lnTo>
                  <a:pt x="77597" y="30226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bg object 21"/>
          <p:cNvSpPr/>
          <p:nvPr/>
        </p:nvSpPr>
        <p:spPr>
          <a:xfrm>
            <a:off x="4607307" y="1619250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4">
                <a:moveTo>
                  <a:pt x="10033" y="9271"/>
                </a:moveTo>
                <a:lnTo>
                  <a:pt x="6731" y="5842"/>
                </a:lnTo>
                <a:lnTo>
                  <a:pt x="0" y="2540"/>
                </a:lnTo>
                <a:lnTo>
                  <a:pt x="0" y="9271"/>
                </a:lnTo>
                <a:lnTo>
                  <a:pt x="10033" y="9271"/>
                </a:lnTo>
                <a:close/>
              </a:path>
              <a:path w="84454" h="36194">
                <a:moveTo>
                  <a:pt x="18923" y="11303"/>
                </a:moveTo>
                <a:lnTo>
                  <a:pt x="16764" y="9271"/>
                </a:lnTo>
                <a:lnTo>
                  <a:pt x="10033" y="9271"/>
                </a:lnTo>
                <a:lnTo>
                  <a:pt x="16764" y="12573"/>
                </a:lnTo>
                <a:lnTo>
                  <a:pt x="18923" y="11303"/>
                </a:lnTo>
                <a:close/>
              </a:path>
              <a:path w="84454" h="36194">
                <a:moveTo>
                  <a:pt x="84328" y="32766"/>
                </a:moveTo>
                <a:lnTo>
                  <a:pt x="80899" y="26035"/>
                </a:lnTo>
                <a:lnTo>
                  <a:pt x="77597" y="22733"/>
                </a:lnTo>
                <a:lnTo>
                  <a:pt x="75819" y="19304"/>
                </a:lnTo>
                <a:lnTo>
                  <a:pt x="74168" y="16002"/>
                </a:lnTo>
                <a:lnTo>
                  <a:pt x="70739" y="16002"/>
                </a:lnTo>
                <a:lnTo>
                  <a:pt x="70739" y="19304"/>
                </a:lnTo>
                <a:lnTo>
                  <a:pt x="67437" y="19304"/>
                </a:lnTo>
                <a:lnTo>
                  <a:pt x="67437" y="12573"/>
                </a:lnTo>
                <a:lnTo>
                  <a:pt x="64008" y="12573"/>
                </a:lnTo>
                <a:lnTo>
                  <a:pt x="53213" y="2540"/>
                </a:lnTo>
                <a:lnTo>
                  <a:pt x="51943" y="1270"/>
                </a:lnTo>
                <a:lnTo>
                  <a:pt x="40386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573"/>
                </a:lnTo>
                <a:lnTo>
                  <a:pt x="23622" y="19304"/>
                </a:lnTo>
                <a:lnTo>
                  <a:pt x="26924" y="22733"/>
                </a:lnTo>
                <a:lnTo>
                  <a:pt x="32004" y="19558"/>
                </a:lnTo>
                <a:lnTo>
                  <a:pt x="37465" y="15113"/>
                </a:lnTo>
                <a:lnTo>
                  <a:pt x="43561" y="9398"/>
                </a:lnTo>
                <a:lnTo>
                  <a:pt x="50546" y="2540"/>
                </a:lnTo>
                <a:lnTo>
                  <a:pt x="47244" y="12573"/>
                </a:lnTo>
                <a:lnTo>
                  <a:pt x="47244" y="16002"/>
                </a:lnTo>
                <a:lnTo>
                  <a:pt x="43815" y="22733"/>
                </a:lnTo>
                <a:lnTo>
                  <a:pt x="47244" y="22733"/>
                </a:lnTo>
                <a:lnTo>
                  <a:pt x="47244" y="26035"/>
                </a:lnTo>
                <a:lnTo>
                  <a:pt x="53987" y="26035"/>
                </a:lnTo>
                <a:lnTo>
                  <a:pt x="53987" y="22733"/>
                </a:lnTo>
                <a:lnTo>
                  <a:pt x="57277" y="22733"/>
                </a:lnTo>
                <a:lnTo>
                  <a:pt x="57277" y="29464"/>
                </a:lnTo>
                <a:lnTo>
                  <a:pt x="64008" y="29464"/>
                </a:lnTo>
                <a:lnTo>
                  <a:pt x="70739" y="32766"/>
                </a:lnTo>
                <a:lnTo>
                  <a:pt x="74168" y="32766"/>
                </a:lnTo>
                <a:lnTo>
                  <a:pt x="80899" y="36195"/>
                </a:lnTo>
                <a:lnTo>
                  <a:pt x="84328" y="32766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bg object 22"/>
          <p:cNvSpPr/>
          <p:nvPr/>
        </p:nvSpPr>
        <p:spPr>
          <a:xfrm>
            <a:off x="1789938" y="1661329"/>
            <a:ext cx="49530" cy="29210"/>
          </a:xfrm>
          <a:custGeom>
            <a:avLst/>
            <a:gdLst/>
            <a:ahLst/>
            <a:cxnLst/>
            <a:rect l="l" t="t" r="r" b="b"/>
            <a:pathLst>
              <a:path w="74294" h="43814">
                <a:moveTo>
                  <a:pt x="74168" y="23622"/>
                </a:moveTo>
                <a:lnTo>
                  <a:pt x="71628" y="20193"/>
                </a:lnTo>
                <a:lnTo>
                  <a:pt x="70485" y="18542"/>
                </a:lnTo>
                <a:lnTo>
                  <a:pt x="64897" y="13843"/>
                </a:lnTo>
                <a:lnTo>
                  <a:pt x="58039" y="9779"/>
                </a:lnTo>
                <a:lnTo>
                  <a:pt x="50546" y="6731"/>
                </a:lnTo>
                <a:lnTo>
                  <a:pt x="47117" y="6731"/>
                </a:lnTo>
                <a:lnTo>
                  <a:pt x="47117" y="3429"/>
                </a:lnTo>
                <a:lnTo>
                  <a:pt x="37084" y="3429"/>
                </a:lnTo>
                <a:lnTo>
                  <a:pt x="26924" y="0"/>
                </a:lnTo>
                <a:lnTo>
                  <a:pt x="20193" y="0"/>
                </a:lnTo>
                <a:lnTo>
                  <a:pt x="16764" y="6731"/>
                </a:lnTo>
                <a:lnTo>
                  <a:pt x="16764" y="16891"/>
                </a:lnTo>
                <a:lnTo>
                  <a:pt x="13462" y="23622"/>
                </a:lnTo>
                <a:lnTo>
                  <a:pt x="10033" y="26924"/>
                </a:lnTo>
                <a:lnTo>
                  <a:pt x="3302" y="30353"/>
                </a:lnTo>
                <a:lnTo>
                  <a:pt x="0" y="33655"/>
                </a:lnTo>
                <a:lnTo>
                  <a:pt x="30353" y="43815"/>
                </a:lnTo>
                <a:lnTo>
                  <a:pt x="30353" y="37084"/>
                </a:lnTo>
                <a:lnTo>
                  <a:pt x="26924" y="33655"/>
                </a:lnTo>
                <a:lnTo>
                  <a:pt x="23495" y="33655"/>
                </a:lnTo>
                <a:lnTo>
                  <a:pt x="23495" y="30353"/>
                </a:lnTo>
                <a:lnTo>
                  <a:pt x="26924" y="30353"/>
                </a:lnTo>
                <a:lnTo>
                  <a:pt x="33655" y="23622"/>
                </a:lnTo>
                <a:lnTo>
                  <a:pt x="37084" y="23622"/>
                </a:lnTo>
                <a:lnTo>
                  <a:pt x="37084" y="30353"/>
                </a:lnTo>
                <a:lnTo>
                  <a:pt x="40386" y="30353"/>
                </a:lnTo>
                <a:lnTo>
                  <a:pt x="40386" y="33655"/>
                </a:lnTo>
                <a:lnTo>
                  <a:pt x="47117" y="33655"/>
                </a:lnTo>
                <a:lnTo>
                  <a:pt x="50546" y="37084"/>
                </a:lnTo>
                <a:lnTo>
                  <a:pt x="57277" y="33655"/>
                </a:lnTo>
                <a:lnTo>
                  <a:pt x="64008" y="33655"/>
                </a:lnTo>
                <a:lnTo>
                  <a:pt x="70739" y="30353"/>
                </a:lnTo>
                <a:lnTo>
                  <a:pt x="70739" y="26924"/>
                </a:lnTo>
                <a:lnTo>
                  <a:pt x="74168" y="26924"/>
                </a:lnTo>
                <a:lnTo>
                  <a:pt x="74168" y="2362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bg object 23"/>
          <p:cNvSpPr/>
          <p:nvPr/>
        </p:nvSpPr>
        <p:spPr>
          <a:xfrm>
            <a:off x="3244681" y="1544574"/>
            <a:ext cx="29210" cy="29210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30353" y="13462"/>
                </a:moveTo>
                <a:lnTo>
                  <a:pt x="28702" y="13462"/>
                </a:lnTo>
                <a:lnTo>
                  <a:pt x="28956" y="14224"/>
                </a:lnTo>
                <a:lnTo>
                  <a:pt x="30353" y="13462"/>
                </a:lnTo>
                <a:close/>
              </a:path>
              <a:path w="43814" h="43814">
                <a:moveTo>
                  <a:pt x="43815" y="20193"/>
                </a:moveTo>
                <a:lnTo>
                  <a:pt x="37084" y="16891"/>
                </a:lnTo>
                <a:lnTo>
                  <a:pt x="30353" y="16891"/>
                </a:lnTo>
                <a:lnTo>
                  <a:pt x="28956" y="14224"/>
                </a:lnTo>
                <a:lnTo>
                  <a:pt x="23622" y="16891"/>
                </a:lnTo>
                <a:lnTo>
                  <a:pt x="20193" y="13462"/>
                </a:lnTo>
                <a:lnTo>
                  <a:pt x="16891" y="13462"/>
                </a:lnTo>
                <a:lnTo>
                  <a:pt x="16891" y="10160"/>
                </a:lnTo>
                <a:lnTo>
                  <a:pt x="20193" y="10160"/>
                </a:lnTo>
                <a:lnTo>
                  <a:pt x="20193" y="6731"/>
                </a:lnTo>
                <a:lnTo>
                  <a:pt x="27051" y="13462"/>
                </a:lnTo>
                <a:lnTo>
                  <a:pt x="28702" y="13462"/>
                </a:lnTo>
                <a:lnTo>
                  <a:pt x="27051" y="10160"/>
                </a:lnTo>
                <a:lnTo>
                  <a:pt x="23622" y="6731"/>
                </a:lnTo>
                <a:lnTo>
                  <a:pt x="16891" y="0"/>
                </a:lnTo>
                <a:lnTo>
                  <a:pt x="14478" y="6731"/>
                </a:lnTo>
                <a:lnTo>
                  <a:pt x="9271" y="19939"/>
                </a:lnTo>
                <a:lnTo>
                  <a:pt x="6731" y="26924"/>
                </a:lnTo>
                <a:lnTo>
                  <a:pt x="0" y="33655"/>
                </a:lnTo>
                <a:lnTo>
                  <a:pt x="0" y="37084"/>
                </a:lnTo>
                <a:lnTo>
                  <a:pt x="3429" y="37084"/>
                </a:lnTo>
                <a:lnTo>
                  <a:pt x="3429" y="40386"/>
                </a:lnTo>
                <a:lnTo>
                  <a:pt x="10160" y="40386"/>
                </a:lnTo>
                <a:lnTo>
                  <a:pt x="16891" y="43815"/>
                </a:lnTo>
                <a:lnTo>
                  <a:pt x="23622" y="43815"/>
                </a:lnTo>
                <a:lnTo>
                  <a:pt x="23622" y="40386"/>
                </a:lnTo>
                <a:lnTo>
                  <a:pt x="20193" y="37084"/>
                </a:lnTo>
                <a:lnTo>
                  <a:pt x="20193" y="33655"/>
                </a:lnTo>
                <a:lnTo>
                  <a:pt x="27051" y="40386"/>
                </a:lnTo>
                <a:lnTo>
                  <a:pt x="31496" y="35433"/>
                </a:lnTo>
                <a:lnTo>
                  <a:pt x="32766" y="33655"/>
                </a:lnTo>
                <a:lnTo>
                  <a:pt x="39370" y="25273"/>
                </a:lnTo>
                <a:lnTo>
                  <a:pt x="43815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bg object 24"/>
          <p:cNvSpPr/>
          <p:nvPr/>
        </p:nvSpPr>
        <p:spPr>
          <a:xfrm>
            <a:off x="1427904" y="1706202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80">
                <a:moveTo>
                  <a:pt x="6731" y="16891"/>
                </a:moveTo>
                <a:lnTo>
                  <a:pt x="3302" y="16891"/>
                </a:lnTo>
                <a:lnTo>
                  <a:pt x="0" y="13462"/>
                </a:lnTo>
                <a:lnTo>
                  <a:pt x="0" y="16891"/>
                </a:lnTo>
                <a:lnTo>
                  <a:pt x="3302" y="20193"/>
                </a:lnTo>
                <a:lnTo>
                  <a:pt x="6731" y="20193"/>
                </a:lnTo>
                <a:lnTo>
                  <a:pt x="6731" y="16891"/>
                </a:lnTo>
                <a:close/>
              </a:path>
              <a:path w="47625" h="30480">
                <a:moveTo>
                  <a:pt x="47244" y="23622"/>
                </a:moveTo>
                <a:lnTo>
                  <a:pt x="43815" y="23622"/>
                </a:lnTo>
                <a:lnTo>
                  <a:pt x="43815" y="20193"/>
                </a:lnTo>
                <a:lnTo>
                  <a:pt x="40513" y="20193"/>
                </a:lnTo>
                <a:lnTo>
                  <a:pt x="32385" y="15240"/>
                </a:lnTo>
                <a:lnTo>
                  <a:pt x="14859" y="5080"/>
                </a:lnTo>
                <a:lnTo>
                  <a:pt x="6731" y="0"/>
                </a:lnTo>
                <a:lnTo>
                  <a:pt x="6731" y="3429"/>
                </a:lnTo>
                <a:lnTo>
                  <a:pt x="3302" y="6731"/>
                </a:lnTo>
                <a:lnTo>
                  <a:pt x="3302" y="13462"/>
                </a:lnTo>
                <a:lnTo>
                  <a:pt x="10160" y="20193"/>
                </a:lnTo>
                <a:lnTo>
                  <a:pt x="13462" y="26924"/>
                </a:lnTo>
                <a:lnTo>
                  <a:pt x="16891" y="30353"/>
                </a:lnTo>
                <a:lnTo>
                  <a:pt x="24384" y="27813"/>
                </a:lnTo>
                <a:lnTo>
                  <a:pt x="32004" y="25654"/>
                </a:lnTo>
                <a:lnTo>
                  <a:pt x="39624" y="24130"/>
                </a:lnTo>
                <a:lnTo>
                  <a:pt x="47244" y="2362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bg object 25"/>
          <p:cNvSpPr/>
          <p:nvPr/>
        </p:nvSpPr>
        <p:spPr>
          <a:xfrm>
            <a:off x="4382431" y="161196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bg object 26"/>
          <p:cNvSpPr/>
          <p:nvPr/>
        </p:nvSpPr>
        <p:spPr>
          <a:xfrm>
            <a:off x="1585299" y="1690539"/>
            <a:ext cx="11430" cy="24977"/>
          </a:xfrm>
          <a:custGeom>
            <a:avLst/>
            <a:gdLst/>
            <a:ahLst/>
            <a:cxnLst/>
            <a:rect l="l" t="t" r="r" b="b"/>
            <a:pathLst>
              <a:path w="17144" h="37464">
                <a:moveTo>
                  <a:pt x="16891" y="16764"/>
                </a:moveTo>
                <a:lnTo>
                  <a:pt x="0" y="0"/>
                </a:lnTo>
                <a:lnTo>
                  <a:pt x="508" y="10033"/>
                </a:lnTo>
                <a:lnTo>
                  <a:pt x="2794" y="28829"/>
                </a:lnTo>
                <a:lnTo>
                  <a:pt x="3302" y="36957"/>
                </a:lnTo>
                <a:lnTo>
                  <a:pt x="3302" y="33655"/>
                </a:lnTo>
                <a:lnTo>
                  <a:pt x="6731" y="36957"/>
                </a:lnTo>
                <a:lnTo>
                  <a:pt x="10160" y="33655"/>
                </a:lnTo>
                <a:lnTo>
                  <a:pt x="10160" y="26924"/>
                </a:lnTo>
                <a:lnTo>
                  <a:pt x="13462" y="23495"/>
                </a:lnTo>
                <a:lnTo>
                  <a:pt x="13462" y="20193"/>
                </a:lnTo>
                <a:lnTo>
                  <a:pt x="10160" y="20193"/>
                </a:lnTo>
                <a:lnTo>
                  <a:pt x="10160" y="16764"/>
                </a:lnTo>
                <a:lnTo>
                  <a:pt x="16891" y="16764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bg object 27"/>
          <p:cNvSpPr/>
          <p:nvPr/>
        </p:nvSpPr>
        <p:spPr>
          <a:xfrm>
            <a:off x="800557" y="1360509"/>
            <a:ext cx="22860" cy="22437"/>
          </a:xfrm>
          <a:custGeom>
            <a:avLst/>
            <a:gdLst/>
            <a:ahLst/>
            <a:cxnLst/>
            <a:rect l="l" t="t" r="r" b="b"/>
            <a:pathLst>
              <a:path w="34290" h="33655">
                <a:moveTo>
                  <a:pt x="10109" y="0"/>
                </a:moveTo>
                <a:lnTo>
                  <a:pt x="6743" y="6730"/>
                </a:lnTo>
                <a:lnTo>
                  <a:pt x="6743" y="10159"/>
                </a:lnTo>
                <a:lnTo>
                  <a:pt x="3365" y="16890"/>
                </a:lnTo>
                <a:lnTo>
                  <a:pt x="0" y="20192"/>
                </a:lnTo>
                <a:lnTo>
                  <a:pt x="0" y="23621"/>
                </a:lnTo>
                <a:lnTo>
                  <a:pt x="7632" y="26161"/>
                </a:lnTo>
                <a:lnTo>
                  <a:pt x="15595" y="28701"/>
                </a:lnTo>
                <a:lnTo>
                  <a:pt x="24180" y="31114"/>
                </a:lnTo>
                <a:lnTo>
                  <a:pt x="33718" y="33654"/>
                </a:lnTo>
                <a:lnTo>
                  <a:pt x="33718" y="30352"/>
                </a:lnTo>
                <a:lnTo>
                  <a:pt x="30353" y="26923"/>
                </a:lnTo>
                <a:lnTo>
                  <a:pt x="30353" y="20192"/>
                </a:lnTo>
                <a:lnTo>
                  <a:pt x="1010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bg object 28"/>
          <p:cNvSpPr/>
          <p:nvPr/>
        </p:nvSpPr>
        <p:spPr>
          <a:xfrm>
            <a:off x="5056971" y="1692740"/>
            <a:ext cx="22860" cy="27093"/>
          </a:xfrm>
          <a:custGeom>
            <a:avLst/>
            <a:gdLst/>
            <a:ahLst/>
            <a:cxnLst/>
            <a:rect l="l" t="t" r="r" b="b"/>
            <a:pathLst>
              <a:path w="34290" h="40639">
                <a:moveTo>
                  <a:pt x="30352" y="0"/>
                </a:moveTo>
                <a:lnTo>
                  <a:pt x="27050" y="0"/>
                </a:lnTo>
                <a:lnTo>
                  <a:pt x="21463" y="1143"/>
                </a:lnTo>
                <a:lnTo>
                  <a:pt x="15240" y="3810"/>
                </a:lnTo>
                <a:lnTo>
                  <a:pt x="3428" y="10160"/>
                </a:lnTo>
                <a:lnTo>
                  <a:pt x="3428" y="13462"/>
                </a:lnTo>
                <a:lnTo>
                  <a:pt x="6730" y="13462"/>
                </a:lnTo>
                <a:lnTo>
                  <a:pt x="6730" y="16891"/>
                </a:lnTo>
                <a:lnTo>
                  <a:pt x="3428" y="16891"/>
                </a:lnTo>
                <a:lnTo>
                  <a:pt x="0" y="20193"/>
                </a:lnTo>
                <a:lnTo>
                  <a:pt x="10160" y="40386"/>
                </a:lnTo>
                <a:lnTo>
                  <a:pt x="20320" y="30353"/>
                </a:lnTo>
                <a:lnTo>
                  <a:pt x="16891" y="30353"/>
                </a:lnTo>
                <a:lnTo>
                  <a:pt x="16891" y="26924"/>
                </a:lnTo>
                <a:lnTo>
                  <a:pt x="27050" y="26924"/>
                </a:lnTo>
                <a:lnTo>
                  <a:pt x="30352" y="20193"/>
                </a:lnTo>
                <a:lnTo>
                  <a:pt x="30352" y="10160"/>
                </a:lnTo>
                <a:lnTo>
                  <a:pt x="33782" y="3429"/>
                </a:lnTo>
                <a:lnTo>
                  <a:pt x="30352" y="3429"/>
                </a:lnTo>
                <a:lnTo>
                  <a:pt x="3035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bg object 29"/>
          <p:cNvSpPr/>
          <p:nvPr/>
        </p:nvSpPr>
        <p:spPr>
          <a:xfrm>
            <a:off x="5153660" y="1542372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bg object 30"/>
          <p:cNvSpPr/>
          <p:nvPr/>
        </p:nvSpPr>
        <p:spPr>
          <a:xfrm>
            <a:off x="4665726" y="1625431"/>
            <a:ext cx="107950" cy="56303"/>
          </a:xfrm>
          <a:custGeom>
            <a:avLst/>
            <a:gdLst/>
            <a:ahLst/>
            <a:cxnLst/>
            <a:rect l="l" t="t" r="r" b="b"/>
            <a:pathLst>
              <a:path w="161925" h="84455">
                <a:moveTo>
                  <a:pt x="126238" y="42418"/>
                </a:moveTo>
                <a:lnTo>
                  <a:pt x="125603" y="33274"/>
                </a:lnTo>
                <a:lnTo>
                  <a:pt x="124968" y="30353"/>
                </a:lnTo>
                <a:lnTo>
                  <a:pt x="123825" y="25908"/>
                </a:lnTo>
                <a:lnTo>
                  <a:pt x="121412" y="20193"/>
                </a:lnTo>
                <a:lnTo>
                  <a:pt x="118110" y="20193"/>
                </a:lnTo>
                <a:lnTo>
                  <a:pt x="118110" y="47117"/>
                </a:lnTo>
                <a:lnTo>
                  <a:pt x="118110" y="50546"/>
                </a:lnTo>
                <a:lnTo>
                  <a:pt x="114681" y="53848"/>
                </a:lnTo>
                <a:lnTo>
                  <a:pt x="111379" y="50546"/>
                </a:lnTo>
                <a:lnTo>
                  <a:pt x="114681" y="47117"/>
                </a:lnTo>
                <a:lnTo>
                  <a:pt x="118110" y="47117"/>
                </a:lnTo>
                <a:lnTo>
                  <a:pt x="118110" y="20193"/>
                </a:lnTo>
                <a:lnTo>
                  <a:pt x="104584" y="20193"/>
                </a:lnTo>
                <a:lnTo>
                  <a:pt x="104584" y="16827"/>
                </a:lnTo>
                <a:lnTo>
                  <a:pt x="101219" y="16827"/>
                </a:lnTo>
                <a:lnTo>
                  <a:pt x="101219" y="20193"/>
                </a:lnTo>
                <a:lnTo>
                  <a:pt x="104521" y="20193"/>
                </a:lnTo>
                <a:lnTo>
                  <a:pt x="104521" y="23495"/>
                </a:lnTo>
                <a:lnTo>
                  <a:pt x="101219" y="23495"/>
                </a:lnTo>
                <a:lnTo>
                  <a:pt x="101219" y="20193"/>
                </a:lnTo>
                <a:lnTo>
                  <a:pt x="94488" y="26924"/>
                </a:lnTo>
                <a:lnTo>
                  <a:pt x="87757" y="30353"/>
                </a:lnTo>
                <a:lnTo>
                  <a:pt x="81026" y="26924"/>
                </a:lnTo>
                <a:lnTo>
                  <a:pt x="70866" y="26924"/>
                </a:lnTo>
                <a:lnTo>
                  <a:pt x="64135" y="23495"/>
                </a:lnTo>
                <a:lnTo>
                  <a:pt x="53975" y="18034"/>
                </a:lnTo>
                <a:lnTo>
                  <a:pt x="43434" y="11811"/>
                </a:lnTo>
                <a:lnTo>
                  <a:pt x="32385" y="5588"/>
                </a:lnTo>
                <a:lnTo>
                  <a:pt x="20320" y="0"/>
                </a:lnTo>
                <a:lnTo>
                  <a:pt x="13462" y="3302"/>
                </a:lnTo>
                <a:lnTo>
                  <a:pt x="10160" y="6731"/>
                </a:lnTo>
                <a:lnTo>
                  <a:pt x="3429" y="10033"/>
                </a:lnTo>
                <a:lnTo>
                  <a:pt x="3429" y="13462"/>
                </a:lnTo>
                <a:lnTo>
                  <a:pt x="0" y="16764"/>
                </a:lnTo>
                <a:lnTo>
                  <a:pt x="0" y="20193"/>
                </a:lnTo>
                <a:lnTo>
                  <a:pt x="19431" y="36957"/>
                </a:lnTo>
                <a:lnTo>
                  <a:pt x="38862" y="52959"/>
                </a:lnTo>
                <a:lnTo>
                  <a:pt x="60706" y="62865"/>
                </a:lnTo>
                <a:lnTo>
                  <a:pt x="87757" y="60579"/>
                </a:lnTo>
                <a:lnTo>
                  <a:pt x="87757" y="57277"/>
                </a:lnTo>
                <a:lnTo>
                  <a:pt x="91059" y="60579"/>
                </a:lnTo>
                <a:lnTo>
                  <a:pt x="94361" y="57277"/>
                </a:lnTo>
                <a:lnTo>
                  <a:pt x="97790" y="53848"/>
                </a:lnTo>
                <a:lnTo>
                  <a:pt x="97790" y="47117"/>
                </a:lnTo>
                <a:lnTo>
                  <a:pt x="101219" y="47117"/>
                </a:lnTo>
                <a:lnTo>
                  <a:pt x="101219" y="50546"/>
                </a:lnTo>
                <a:lnTo>
                  <a:pt x="97790" y="53848"/>
                </a:lnTo>
                <a:lnTo>
                  <a:pt x="97790" y="60579"/>
                </a:lnTo>
                <a:lnTo>
                  <a:pt x="94488" y="64008"/>
                </a:lnTo>
                <a:lnTo>
                  <a:pt x="101473" y="68961"/>
                </a:lnTo>
                <a:lnTo>
                  <a:pt x="114427" y="79121"/>
                </a:lnTo>
                <a:lnTo>
                  <a:pt x="121412" y="84201"/>
                </a:lnTo>
                <a:lnTo>
                  <a:pt x="121412" y="80772"/>
                </a:lnTo>
                <a:lnTo>
                  <a:pt x="118110" y="74041"/>
                </a:lnTo>
                <a:lnTo>
                  <a:pt x="118110" y="70739"/>
                </a:lnTo>
                <a:lnTo>
                  <a:pt x="121412" y="67310"/>
                </a:lnTo>
                <a:lnTo>
                  <a:pt x="121412" y="60579"/>
                </a:lnTo>
                <a:lnTo>
                  <a:pt x="118110" y="60579"/>
                </a:lnTo>
                <a:lnTo>
                  <a:pt x="118110" y="53848"/>
                </a:lnTo>
                <a:lnTo>
                  <a:pt x="121412" y="53848"/>
                </a:lnTo>
                <a:lnTo>
                  <a:pt x="121412" y="60579"/>
                </a:lnTo>
                <a:lnTo>
                  <a:pt x="124841" y="53848"/>
                </a:lnTo>
                <a:lnTo>
                  <a:pt x="125603" y="47117"/>
                </a:lnTo>
                <a:lnTo>
                  <a:pt x="126238" y="42418"/>
                </a:lnTo>
                <a:close/>
              </a:path>
              <a:path w="161925" h="84455">
                <a:moveTo>
                  <a:pt x="161925" y="30353"/>
                </a:moveTo>
                <a:lnTo>
                  <a:pt x="158496" y="26924"/>
                </a:lnTo>
                <a:lnTo>
                  <a:pt x="158496" y="23495"/>
                </a:lnTo>
                <a:lnTo>
                  <a:pt x="147066" y="21590"/>
                </a:lnTo>
                <a:lnTo>
                  <a:pt x="137414" y="20574"/>
                </a:lnTo>
                <a:lnTo>
                  <a:pt x="129159" y="20193"/>
                </a:lnTo>
                <a:lnTo>
                  <a:pt x="121412" y="20193"/>
                </a:lnTo>
                <a:lnTo>
                  <a:pt x="148463" y="47117"/>
                </a:lnTo>
                <a:lnTo>
                  <a:pt x="151765" y="47117"/>
                </a:lnTo>
                <a:lnTo>
                  <a:pt x="155194" y="50546"/>
                </a:lnTo>
                <a:lnTo>
                  <a:pt x="158496" y="43815"/>
                </a:lnTo>
                <a:lnTo>
                  <a:pt x="158496" y="40386"/>
                </a:lnTo>
                <a:lnTo>
                  <a:pt x="161925" y="33655"/>
                </a:lnTo>
                <a:lnTo>
                  <a:pt x="161925" y="3035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bg object 31"/>
          <p:cNvSpPr/>
          <p:nvPr/>
        </p:nvSpPr>
        <p:spPr>
          <a:xfrm>
            <a:off x="1675214" y="1686052"/>
            <a:ext cx="13547" cy="9313"/>
          </a:xfrm>
          <a:custGeom>
            <a:avLst/>
            <a:gdLst/>
            <a:ahLst/>
            <a:cxnLst/>
            <a:rect l="l" t="t" r="r" b="b"/>
            <a:pathLst>
              <a:path w="20319" h="13969">
                <a:moveTo>
                  <a:pt x="13462" y="10033"/>
                </a:moveTo>
                <a:lnTo>
                  <a:pt x="6731" y="3302"/>
                </a:lnTo>
                <a:lnTo>
                  <a:pt x="0" y="0"/>
                </a:lnTo>
                <a:lnTo>
                  <a:pt x="0" y="6731"/>
                </a:lnTo>
                <a:lnTo>
                  <a:pt x="3429" y="10033"/>
                </a:lnTo>
                <a:lnTo>
                  <a:pt x="13462" y="10033"/>
                </a:lnTo>
                <a:close/>
              </a:path>
              <a:path w="20319" h="13969">
                <a:moveTo>
                  <a:pt x="20193" y="13462"/>
                </a:moveTo>
                <a:lnTo>
                  <a:pt x="16891" y="10033"/>
                </a:lnTo>
                <a:lnTo>
                  <a:pt x="13462" y="10033"/>
                </a:lnTo>
                <a:lnTo>
                  <a:pt x="20193" y="1346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bg object 32"/>
          <p:cNvSpPr/>
          <p:nvPr/>
        </p:nvSpPr>
        <p:spPr>
          <a:xfrm>
            <a:off x="4609507" y="1638893"/>
            <a:ext cx="27093" cy="9313"/>
          </a:xfrm>
          <a:custGeom>
            <a:avLst/>
            <a:gdLst/>
            <a:ahLst/>
            <a:cxnLst/>
            <a:rect l="l" t="t" r="r" b="b"/>
            <a:pathLst>
              <a:path w="40640" h="13969">
                <a:moveTo>
                  <a:pt x="40513" y="0"/>
                </a:moveTo>
                <a:lnTo>
                  <a:pt x="23622" y="0"/>
                </a:lnTo>
                <a:lnTo>
                  <a:pt x="6985" y="9016"/>
                </a:lnTo>
                <a:lnTo>
                  <a:pt x="0" y="13461"/>
                </a:lnTo>
                <a:lnTo>
                  <a:pt x="33782" y="13461"/>
                </a:lnTo>
                <a:lnTo>
                  <a:pt x="40513" y="6730"/>
                </a:lnTo>
                <a:lnTo>
                  <a:pt x="4051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bg object 33"/>
          <p:cNvSpPr/>
          <p:nvPr/>
        </p:nvSpPr>
        <p:spPr>
          <a:xfrm>
            <a:off x="1639232" y="1677077"/>
            <a:ext cx="38523" cy="27093"/>
          </a:xfrm>
          <a:custGeom>
            <a:avLst/>
            <a:gdLst/>
            <a:ahLst/>
            <a:cxnLst/>
            <a:rect l="l" t="t" r="r" b="b"/>
            <a:pathLst>
              <a:path w="57785" h="40639">
                <a:moveTo>
                  <a:pt x="3429" y="36957"/>
                </a:moveTo>
                <a:lnTo>
                  <a:pt x="0" y="36957"/>
                </a:lnTo>
                <a:lnTo>
                  <a:pt x="0" y="40386"/>
                </a:lnTo>
                <a:lnTo>
                  <a:pt x="3429" y="36957"/>
                </a:lnTo>
                <a:close/>
              </a:path>
              <a:path w="57785" h="40639">
                <a:moveTo>
                  <a:pt x="57404" y="20193"/>
                </a:moveTo>
                <a:lnTo>
                  <a:pt x="53975" y="16764"/>
                </a:lnTo>
                <a:lnTo>
                  <a:pt x="53975" y="13462"/>
                </a:lnTo>
                <a:lnTo>
                  <a:pt x="50673" y="13462"/>
                </a:lnTo>
                <a:lnTo>
                  <a:pt x="47244" y="10033"/>
                </a:lnTo>
                <a:lnTo>
                  <a:pt x="43815" y="10033"/>
                </a:lnTo>
                <a:lnTo>
                  <a:pt x="23622" y="0"/>
                </a:lnTo>
                <a:lnTo>
                  <a:pt x="23622" y="20193"/>
                </a:lnTo>
                <a:lnTo>
                  <a:pt x="20320" y="23495"/>
                </a:lnTo>
                <a:lnTo>
                  <a:pt x="13462" y="26924"/>
                </a:lnTo>
                <a:lnTo>
                  <a:pt x="10160" y="33655"/>
                </a:lnTo>
                <a:lnTo>
                  <a:pt x="23622" y="33655"/>
                </a:lnTo>
                <a:lnTo>
                  <a:pt x="31242" y="31115"/>
                </a:lnTo>
                <a:lnTo>
                  <a:pt x="39243" y="28575"/>
                </a:lnTo>
                <a:lnTo>
                  <a:pt x="47879" y="26035"/>
                </a:lnTo>
                <a:lnTo>
                  <a:pt x="57404" y="23495"/>
                </a:lnTo>
                <a:lnTo>
                  <a:pt x="57404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bg object 34"/>
          <p:cNvSpPr/>
          <p:nvPr/>
        </p:nvSpPr>
        <p:spPr>
          <a:xfrm>
            <a:off x="3240193" y="1569297"/>
            <a:ext cx="4657" cy="254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3429" y="0"/>
                </a:moveTo>
                <a:lnTo>
                  <a:pt x="0" y="3301"/>
                </a:lnTo>
                <a:lnTo>
                  <a:pt x="6731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bg object 35"/>
          <p:cNvSpPr/>
          <p:nvPr/>
        </p:nvSpPr>
        <p:spPr>
          <a:xfrm>
            <a:off x="1461601" y="1704001"/>
            <a:ext cx="20320" cy="15663"/>
          </a:xfrm>
          <a:custGeom>
            <a:avLst/>
            <a:gdLst/>
            <a:ahLst/>
            <a:cxnLst/>
            <a:rect l="l" t="t" r="r" b="b"/>
            <a:pathLst>
              <a:path w="30480" h="23494">
                <a:moveTo>
                  <a:pt x="13462" y="0"/>
                </a:moveTo>
                <a:lnTo>
                  <a:pt x="10160" y="0"/>
                </a:lnTo>
                <a:lnTo>
                  <a:pt x="6731" y="3301"/>
                </a:lnTo>
                <a:lnTo>
                  <a:pt x="3429" y="3301"/>
                </a:lnTo>
                <a:lnTo>
                  <a:pt x="0" y="6730"/>
                </a:lnTo>
                <a:lnTo>
                  <a:pt x="0" y="23495"/>
                </a:lnTo>
                <a:lnTo>
                  <a:pt x="3429" y="23495"/>
                </a:lnTo>
                <a:lnTo>
                  <a:pt x="6731" y="20193"/>
                </a:lnTo>
                <a:lnTo>
                  <a:pt x="10160" y="20193"/>
                </a:lnTo>
                <a:lnTo>
                  <a:pt x="10160" y="16764"/>
                </a:lnTo>
                <a:lnTo>
                  <a:pt x="30353" y="10032"/>
                </a:lnTo>
                <a:lnTo>
                  <a:pt x="23622" y="6730"/>
                </a:lnTo>
                <a:lnTo>
                  <a:pt x="20319" y="3301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bg object 36"/>
          <p:cNvSpPr/>
          <p:nvPr/>
        </p:nvSpPr>
        <p:spPr>
          <a:xfrm>
            <a:off x="881465" y="1475020"/>
            <a:ext cx="20320" cy="24977"/>
          </a:xfrm>
          <a:custGeom>
            <a:avLst/>
            <a:gdLst/>
            <a:ahLst/>
            <a:cxnLst/>
            <a:rect l="l" t="t" r="r" b="b"/>
            <a:pathLst>
              <a:path w="30480" h="37464">
                <a:moveTo>
                  <a:pt x="27051" y="3365"/>
                </a:moveTo>
                <a:lnTo>
                  <a:pt x="23685" y="3365"/>
                </a:lnTo>
                <a:lnTo>
                  <a:pt x="23685" y="0"/>
                </a:lnTo>
                <a:lnTo>
                  <a:pt x="20320" y="0"/>
                </a:lnTo>
                <a:lnTo>
                  <a:pt x="20320" y="3365"/>
                </a:lnTo>
                <a:lnTo>
                  <a:pt x="16891" y="3365"/>
                </a:lnTo>
                <a:lnTo>
                  <a:pt x="16891" y="6667"/>
                </a:lnTo>
                <a:lnTo>
                  <a:pt x="23622" y="10096"/>
                </a:lnTo>
                <a:lnTo>
                  <a:pt x="23622" y="6667"/>
                </a:lnTo>
                <a:lnTo>
                  <a:pt x="27051" y="3365"/>
                </a:lnTo>
                <a:close/>
              </a:path>
              <a:path w="30480" h="37464">
                <a:moveTo>
                  <a:pt x="30353" y="13398"/>
                </a:moveTo>
                <a:lnTo>
                  <a:pt x="27051" y="13398"/>
                </a:lnTo>
                <a:lnTo>
                  <a:pt x="27051" y="10096"/>
                </a:lnTo>
                <a:lnTo>
                  <a:pt x="23622" y="10096"/>
                </a:lnTo>
                <a:lnTo>
                  <a:pt x="13589" y="13398"/>
                </a:lnTo>
                <a:lnTo>
                  <a:pt x="6858" y="13398"/>
                </a:lnTo>
                <a:lnTo>
                  <a:pt x="0" y="16827"/>
                </a:lnTo>
                <a:lnTo>
                  <a:pt x="5588" y="21907"/>
                </a:lnTo>
                <a:lnTo>
                  <a:pt x="18034" y="31940"/>
                </a:lnTo>
                <a:lnTo>
                  <a:pt x="23622" y="37020"/>
                </a:lnTo>
                <a:lnTo>
                  <a:pt x="27051" y="33718"/>
                </a:lnTo>
                <a:lnTo>
                  <a:pt x="30353" y="26987"/>
                </a:lnTo>
                <a:lnTo>
                  <a:pt x="30353" y="13398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bg object 37"/>
          <p:cNvSpPr/>
          <p:nvPr/>
        </p:nvSpPr>
        <p:spPr>
          <a:xfrm>
            <a:off x="987213" y="1632119"/>
            <a:ext cx="22437" cy="16087"/>
          </a:xfrm>
          <a:custGeom>
            <a:avLst/>
            <a:gdLst/>
            <a:ahLst/>
            <a:cxnLst/>
            <a:rect l="l" t="t" r="r" b="b"/>
            <a:pathLst>
              <a:path w="33655" h="24130">
                <a:moveTo>
                  <a:pt x="33655" y="0"/>
                </a:moveTo>
                <a:lnTo>
                  <a:pt x="26035" y="507"/>
                </a:lnTo>
                <a:lnTo>
                  <a:pt x="10921" y="2921"/>
                </a:lnTo>
                <a:lnTo>
                  <a:pt x="3302" y="3428"/>
                </a:lnTo>
                <a:lnTo>
                  <a:pt x="0" y="6730"/>
                </a:lnTo>
                <a:lnTo>
                  <a:pt x="0" y="10160"/>
                </a:lnTo>
                <a:lnTo>
                  <a:pt x="3302" y="13462"/>
                </a:lnTo>
                <a:lnTo>
                  <a:pt x="6731" y="20193"/>
                </a:lnTo>
                <a:lnTo>
                  <a:pt x="10033" y="23622"/>
                </a:lnTo>
                <a:lnTo>
                  <a:pt x="13462" y="20193"/>
                </a:lnTo>
                <a:lnTo>
                  <a:pt x="20193" y="16891"/>
                </a:lnTo>
                <a:lnTo>
                  <a:pt x="23621" y="13462"/>
                </a:lnTo>
                <a:lnTo>
                  <a:pt x="20193" y="10160"/>
                </a:lnTo>
                <a:lnTo>
                  <a:pt x="23621" y="10160"/>
                </a:lnTo>
                <a:lnTo>
                  <a:pt x="23621" y="6730"/>
                </a:lnTo>
                <a:lnTo>
                  <a:pt x="26924" y="6730"/>
                </a:lnTo>
                <a:lnTo>
                  <a:pt x="26924" y="3428"/>
                </a:lnTo>
                <a:lnTo>
                  <a:pt x="30353" y="3428"/>
                </a:lnTo>
                <a:lnTo>
                  <a:pt x="33655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bg object 38"/>
          <p:cNvSpPr/>
          <p:nvPr/>
        </p:nvSpPr>
        <p:spPr>
          <a:xfrm>
            <a:off x="5140198" y="1542372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764"/>
                </a:moveTo>
                <a:lnTo>
                  <a:pt x="23622" y="20193"/>
                </a:lnTo>
                <a:lnTo>
                  <a:pt x="16891" y="20193"/>
                </a:lnTo>
                <a:lnTo>
                  <a:pt x="10033" y="23622"/>
                </a:lnTo>
                <a:lnTo>
                  <a:pt x="10033" y="30353"/>
                </a:lnTo>
                <a:lnTo>
                  <a:pt x="3302" y="30353"/>
                </a:lnTo>
                <a:lnTo>
                  <a:pt x="3302" y="33655"/>
                </a:lnTo>
                <a:lnTo>
                  <a:pt x="0" y="33655"/>
                </a:lnTo>
                <a:lnTo>
                  <a:pt x="0" y="37084"/>
                </a:lnTo>
                <a:lnTo>
                  <a:pt x="3302" y="40386"/>
                </a:lnTo>
                <a:lnTo>
                  <a:pt x="3302" y="43688"/>
                </a:lnTo>
                <a:lnTo>
                  <a:pt x="6731" y="47117"/>
                </a:lnTo>
                <a:lnTo>
                  <a:pt x="11811" y="39497"/>
                </a:lnTo>
                <a:lnTo>
                  <a:pt x="17272" y="32004"/>
                </a:lnTo>
                <a:lnTo>
                  <a:pt x="23368" y="24384"/>
                </a:lnTo>
                <a:lnTo>
                  <a:pt x="30353" y="16764"/>
                </a:lnTo>
                <a:close/>
              </a:path>
              <a:path w="64134" h="47625">
                <a:moveTo>
                  <a:pt x="64008" y="16764"/>
                </a:moveTo>
                <a:lnTo>
                  <a:pt x="53467" y="12319"/>
                </a:lnTo>
                <a:lnTo>
                  <a:pt x="30861" y="4572"/>
                </a:lnTo>
                <a:lnTo>
                  <a:pt x="20193" y="0"/>
                </a:lnTo>
                <a:lnTo>
                  <a:pt x="30353" y="10033"/>
                </a:lnTo>
                <a:lnTo>
                  <a:pt x="30353" y="16764"/>
                </a:lnTo>
                <a:lnTo>
                  <a:pt x="33655" y="16764"/>
                </a:lnTo>
                <a:lnTo>
                  <a:pt x="37084" y="20193"/>
                </a:lnTo>
                <a:lnTo>
                  <a:pt x="40386" y="20193"/>
                </a:lnTo>
                <a:lnTo>
                  <a:pt x="40386" y="16764"/>
                </a:lnTo>
                <a:lnTo>
                  <a:pt x="43815" y="16764"/>
                </a:lnTo>
                <a:lnTo>
                  <a:pt x="47244" y="20193"/>
                </a:lnTo>
                <a:lnTo>
                  <a:pt x="47244" y="23622"/>
                </a:lnTo>
                <a:lnTo>
                  <a:pt x="53975" y="20193"/>
                </a:lnTo>
                <a:lnTo>
                  <a:pt x="57277" y="20193"/>
                </a:lnTo>
                <a:lnTo>
                  <a:pt x="64008" y="16764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bg object 39"/>
          <p:cNvSpPr/>
          <p:nvPr/>
        </p:nvSpPr>
        <p:spPr>
          <a:xfrm>
            <a:off x="3824817" y="1569297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bg object 40"/>
          <p:cNvSpPr/>
          <p:nvPr/>
        </p:nvSpPr>
        <p:spPr>
          <a:xfrm>
            <a:off x="1153583" y="1679279"/>
            <a:ext cx="16087" cy="18203"/>
          </a:xfrm>
          <a:custGeom>
            <a:avLst/>
            <a:gdLst/>
            <a:ahLst/>
            <a:cxnLst/>
            <a:rect l="l" t="t" r="r" b="b"/>
            <a:pathLst>
              <a:path w="24130" h="27305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4572" y="11810"/>
                </a:lnTo>
                <a:lnTo>
                  <a:pt x="12318" y="21843"/>
                </a:lnTo>
                <a:lnTo>
                  <a:pt x="16891" y="26924"/>
                </a:lnTo>
                <a:lnTo>
                  <a:pt x="20193" y="23622"/>
                </a:lnTo>
                <a:lnTo>
                  <a:pt x="20193" y="16890"/>
                </a:lnTo>
                <a:lnTo>
                  <a:pt x="23622" y="13461"/>
                </a:lnTo>
                <a:lnTo>
                  <a:pt x="10160" y="6730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bg object 41"/>
          <p:cNvSpPr/>
          <p:nvPr/>
        </p:nvSpPr>
        <p:spPr>
          <a:xfrm>
            <a:off x="2896193" y="1580557"/>
            <a:ext cx="11430" cy="18203"/>
          </a:xfrm>
          <a:custGeom>
            <a:avLst/>
            <a:gdLst/>
            <a:ahLst/>
            <a:cxnLst/>
            <a:rect l="l" t="t" r="r" b="b"/>
            <a:pathLst>
              <a:path w="17145" h="27305">
                <a:moveTo>
                  <a:pt x="13462" y="0"/>
                </a:moveTo>
                <a:lnTo>
                  <a:pt x="10033" y="3302"/>
                </a:lnTo>
                <a:lnTo>
                  <a:pt x="3301" y="6731"/>
                </a:lnTo>
                <a:lnTo>
                  <a:pt x="0" y="10033"/>
                </a:lnTo>
                <a:lnTo>
                  <a:pt x="3301" y="10033"/>
                </a:lnTo>
                <a:lnTo>
                  <a:pt x="3301" y="16764"/>
                </a:lnTo>
                <a:lnTo>
                  <a:pt x="6731" y="20193"/>
                </a:lnTo>
                <a:lnTo>
                  <a:pt x="13462" y="23495"/>
                </a:lnTo>
                <a:lnTo>
                  <a:pt x="16763" y="26924"/>
                </a:lnTo>
                <a:lnTo>
                  <a:pt x="16383" y="13462"/>
                </a:lnTo>
                <a:lnTo>
                  <a:pt x="15366" y="6985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bg object 42"/>
          <p:cNvSpPr/>
          <p:nvPr/>
        </p:nvSpPr>
        <p:spPr>
          <a:xfrm>
            <a:off x="4582584" y="1620943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5">
                <a:moveTo>
                  <a:pt x="37083" y="0"/>
                </a:moveTo>
                <a:lnTo>
                  <a:pt x="16764" y="0"/>
                </a:lnTo>
                <a:lnTo>
                  <a:pt x="10032" y="3301"/>
                </a:lnTo>
                <a:lnTo>
                  <a:pt x="6730" y="6730"/>
                </a:lnTo>
                <a:lnTo>
                  <a:pt x="0" y="10032"/>
                </a:lnTo>
                <a:lnTo>
                  <a:pt x="6730" y="13461"/>
                </a:lnTo>
                <a:lnTo>
                  <a:pt x="10032" y="16763"/>
                </a:lnTo>
                <a:lnTo>
                  <a:pt x="16764" y="20192"/>
                </a:lnTo>
                <a:lnTo>
                  <a:pt x="20193" y="23494"/>
                </a:lnTo>
                <a:lnTo>
                  <a:pt x="23622" y="23494"/>
                </a:lnTo>
                <a:lnTo>
                  <a:pt x="26924" y="26924"/>
                </a:lnTo>
                <a:lnTo>
                  <a:pt x="30352" y="20192"/>
                </a:lnTo>
                <a:lnTo>
                  <a:pt x="33654" y="16763"/>
                </a:lnTo>
                <a:lnTo>
                  <a:pt x="33654" y="6730"/>
                </a:lnTo>
                <a:lnTo>
                  <a:pt x="37083" y="6730"/>
                </a:lnTo>
                <a:lnTo>
                  <a:pt x="3708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bg object 43"/>
          <p:cNvSpPr/>
          <p:nvPr/>
        </p:nvSpPr>
        <p:spPr>
          <a:xfrm>
            <a:off x="874776" y="1461515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4" h="20319">
                <a:moveTo>
                  <a:pt x="13462" y="0"/>
                </a:moveTo>
                <a:lnTo>
                  <a:pt x="6731" y="0"/>
                </a:lnTo>
                <a:lnTo>
                  <a:pt x="3302" y="3428"/>
                </a:lnTo>
                <a:lnTo>
                  <a:pt x="3302" y="10159"/>
                </a:lnTo>
                <a:lnTo>
                  <a:pt x="0" y="13461"/>
                </a:lnTo>
                <a:lnTo>
                  <a:pt x="0" y="20193"/>
                </a:lnTo>
                <a:lnTo>
                  <a:pt x="6731" y="13461"/>
                </a:lnTo>
                <a:lnTo>
                  <a:pt x="13462" y="10159"/>
                </a:lnTo>
                <a:lnTo>
                  <a:pt x="16891" y="3428"/>
                </a:lnTo>
                <a:lnTo>
                  <a:pt x="13462" y="3428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bg object 44"/>
          <p:cNvSpPr/>
          <p:nvPr/>
        </p:nvSpPr>
        <p:spPr>
          <a:xfrm>
            <a:off x="3411051" y="1562524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588" y="0"/>
                </a:moveTo>
                <a:lnTo>
                  <a:pt x="10160" y="3429"/>
                </a:lnTo>
                <a:lnTo>
                  <a:pt x="3428" y="6731"/>
                </a:lnTo>
                <a:lnTo>
                  <a:pt x="0" y="10160"/>
                </a:lnTo>
                <a:lnTo>
                  <a:pt x="16890" y="10160"/>
                </a:lnTo>
                <a:lnTo>
                  <a:pt x="16890" y="3429"/>
                </a:lnTo>
                <a:lnTo>
                  <a:pt x="1358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bg object 45"/>
          <p:cNvSpPr/>
          <p:nvPr/>
        </p:nvSpPr>
        <p:spPr>
          <a:xfrm>
            <a:off x="3773085" y="1573784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4">
                <a:moveTo>
                  <a:pt x="20193" y="3429"/>
                </a:moveTo>
                <a:lnTo>
                  <a:pt x="13462" y="3429"/>
                </a:lnTo>
                <a:lnTo>
                  <a:pt x="10160" y="0"/>
                </a:lnTo>
                <a:lnTo>
                  <a:pt x="3429" y="0"/>
                </a:lnTo>
                <a:lnTo>
                  <a:pt x="3429" y="3429"/>
                </a:lnTo>
                <a:lnTo>
                  <a:pt x="0" y="3429"/>
                </a:lnTo>
                <a:lnTo>
                  <a:pt x="0" y="10160"/>
                </a:lnTo>
                <a:lnTo>
                  <a:pt x="6731" y="16891"/>
                </a:lnTo>
                <a:lnTo>
                  <a:pt x="20193" y="342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bg object 46"/>
          <p:cNvSpPr/>
          <p:nvPr/>
        </p:nvSpPr>
        <p:spPr>
          <a:xfrm>
            <a:off x="1897804" y="1688253"/>
            <a:ext cx="9313" cy="18203"/>
          </a:xfrm>
          <a:custGeom>
            <a:avLst/>
            <a:gdLst/>
            <a:ahLst/>
            <a:cxnLst/>
            <a:rect l="l" t="t" r="r" b="b"/>
            <a:pathLst>
              <a:path w="13969" h="27305">
                <a:moveTo>
                  <a:pt x="3429" y="3429"/>
                </a:moveTo>
                <a:lnTo>
                  <a:pt x="0" y="0"/>
                </a:lnTo>
                <a:lnTo>
                  <a:pt x="0" y="6731"/>
                </a:lnTo>
                <a:lnTo>
                  <a:pt x="3429" y="10160"/>
                </a:lnTo>
                <a:lnTo>
                  <a:pt x="3429" y="3429"/>
                </a:lnTo>
                <a:close/>
              </a:path>
              <a:path w="13969" h="27305">
                <a:moveTo>
                  <a:pt x="6731" y="10160"/>
                </a:moveTo>
                <a:lnTo>
                  <a:pt x="3429" y="10160"/>
                </a:lnTo>
                <a:lnTo>
                  <a:pt x="6731" y="13462"/>
                </a:lnTo>
                <a:lnTo>
                  <a:pt x="6731" y="10160"/>
                </a:lnTo>
                <a:close/>
              </a:path>
              <a:path w="13969" h="27305">
                <a:moveTo>
                  <a:pt x="10160" y="13462"/>
                </a:moveTo>
                <a:lnTo>
                  <a:pt x="6731" y="13462"/>
                </a:lnTo>
                <a:lnTo>
                  <a:pt x="10160" y="16891"/>
                </a:lnTo>
                <a:lnTo>
                  <a:pt x="10160" y="13462"/>
                </a:lnTo>
                <a:close/>
              </a:path>
              <a:path w="13969" h="27305">
                <a:moveTo>
                  <a:pt x="13589" y="23622"/>
                </a:moveTo>
                <a:lnTo>
                  <a:pt x="10160" y="20193"/>
                </a:lnTo>
                <a:lnTo>
                  <a:pt x="10160" y="16891"/>
                </a:lnTo>
                <a:lnTo>
                  <a:pt x="6731" y="16891"/>
                </a:lnTo>
                <a:lnTo>
                  <a:pt x="3429" y="20193"/>
                </a:lnTo>
                <a:lnTo>
                  <a:pt x="0" y="20193"/>
                </a:lnTo>
                <a:lnTo>
                  <a:pt x="3429" y="23622"/>
                </a:lnTo>
                <a:lnTo>
                  <a:pt x="6731" y="23622"/>
                </a:lnTo>
                <a:lnTo>
                  <a:pt x="13589" y="26924"/>
                </a:lnTo>
                <a:lnTo>
                  <a:pt x="13589" y="2362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bg object 47"/>
          <p:cNvSpPr/>
          <p:nvPr/>
        </p:nvSpPr>
        <p:spPr>
          <a:xfrm>
            <a:off x="5140197" y="1564809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bg object 48"/>
          <p:cNvSpPr/>
          <p:nvPr/>
        </p:nvSpPr>
        <p:spPr>
          <a:xfrm>
            <a:off x="5081694" y="1690539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3428" y="0"/>
                </a:moveTo>
                <a:lnTo>
                  <a:pt x="3428" y="3301"/>
                </a:lnTo>
                <a:lnTo>
                  <a:pt x="0" y="3301"/>
                </a:lnTo>
                <a:lnTo>
                  <a:pt x="0" y="6731"/>
                </a:lnTo>
                <a:lnTo>
                  <a:pt x="3428" y="6731"/>
                </a:lnTo>
                <a:lnTo>
                  <a:pt x="6730" y="13462"/>
                </a:lnTo>
                <a:lnTo>
                  <a:pt x="10159" y="16764"/>
                </a:lnTo>
                <a:lnTo>
                  <a:pt x="6730" y="10033"/>
                </a:lnTo>
                <a:lnTo>
                  <a:pt x="6730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bg object 49"/>
          <p:cNvSpPr/>
          <p:nvPr/>
        </p:nvSpPr>
        <p:spPr>
          <a:xfrm>
            <a:off x="5340265" y="115180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301"/>
                </a:lnTo>
                <a:lnTo>
                  <a:pt x="3428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bg object 50"/>
          <p:cNvSpPr/>
          <p:nvPr/>
        </p:nvSpPr>
        <p:spPr>
          <a:xfrm>
            <a:off x="5299795" y="1517650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731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bg object 51"/>
          <p:cNvSpPr/>
          <p:nvPr/>
        </p:nvSpPr>
        <p:spPr>
          <a:xfrm>
            <a:off x="2516209" y="1598507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4">
                <a:moveTo>
                  <a:pt x="6731" y="0"/>
                </a:moveTo>
                <a:lnTo>
                  <a:pt x="3301" y="3301"/>
                </a:lnTo>
                <a:lnTo>
                  <a:pt x="0" y="10033"/>
                </a:lnTo>
                <a:lnTo>
                  <a:pt x="0" y="13462"/>
                </a:lnTo>
                <a:lnTo>
                  <a:pt x="3301" y="13462"/>
                </a:lnTo>
                <a:lnTo>
                  <a:pt x="3301" y="16764"/>
                </a:lnTo>
                <a:lnTo>
                  <a:pt x="6731" y="16764"/>
                </a:lnTo>
                <a:lnTo>
                  <a:pt x="10033" y="13462"/>
                </a:lnTo>
                <a:lnTo>
                  <a:pt x="13462" y="6731"/>
                </a:lnTo>
                <a:lnTo>
                  <a:pt x="13462" y="3301"/>
                </a:lnTo>
                <a:lnTo>
                  <a:pt x="10033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bg object 52"/>
          <p:cNvSpPr/>
          <p:nvPr/>
        </p:nvSpPr>
        <p:spPr>
          <a:xfrm>
            <a:off x="4892802" y="168376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59"/>
                </a:lnTo>
                <a:lnTo>
                  <a:pt x="6857" y="10159"/>
                </a:lnTo>
                <a:lnTo>
                  <a:pt x="10160" y="6730"/>
                </a:lnTo>
                <a:lnTo>
                  <a:pt x="6857" y="3428"/>
                </a:ln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bg object 53"/>
          <p:cNvSpPr/>
          <p:nvPr/>
        </p:nvSpPr>
        <p:spPr>
          <a:xfrm>
            <a:off x="4778163" y="1668103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0" y="0"/>
                </a:moveTo>
                <a:lnTo>
                  <a:pt x="0" y="0"/>
                </a:lnTo>
                <a:lnTo>
                  <a:pt x="3428" y="3301"/>
                </a:lnTo>
                <a:lnTo>
                  <a:pt x="6730" y="3301"/>
                </a:lnTo>
                <a:lnTo>
                  <a:pt x="10159" y="6730"/>
                </a:lnTo>
                <a:lnTo>
                  <a:pt x="13461" y="6730"/>
                </a:lnTo>
                <a:lnTo>
                  <a:pt x="16890" y="3301"/>
                </a:lnTo>
                <a:lnTo>
                  <a:pt x="1689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bg object 54"/>
          <p:cNvSpPr/>
          <p:nvPr/>
        </p:nvSpPr>
        <p:spPr>
          <a:xfrm>
            <a:off x="2970361" y="1571582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0160" y="3302"/>
                </a:moveTo>
                <a:lnTo>
                  <a:pt x="6731" y="3302"/>
                </a:lnTo>
                <a:lnTo>
                  <a:pt x="6731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6731"/>
                </a:lnTo>
                <a:lnTo>
                  <a:pt x="3429" y="6731"/>
                </a:lnTo>
                <a:lnTo>
                  <a:pt x="3429" y="10033"/>
                </a:lnTo>
                <a:lnTo>
                  <a:pt x="6794" y="10033"/>
                </a:lnTo>
                <a:lnTo>
                  <a:pt x="6794" y="6731"/>
                </a:lnTo>
                <a:lnTo>
                  <a:pt x="10160" y="6731"/>
                </a:lnTo>
                <a:lnTo>
                  <a:pt x="10160" y="330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bg object 55"/>
          <p:cNvSpPr/>
          <p:nvPr/>
        </p:nvSpPr>
        <p:spPr>
          <a:xfrm>
            <a:off x="4645490" y="1643380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429" y="6730"/>
                </a:lnTo>
                <a:lnTo>
                  <a:pt x="3429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bg object 56"/>
          <p:cNvSpPr/>
          <p:nvPr/>
        </p:nvSpPr>
        <p:spPr>
          <a:xfrm>
            <a:off x="2783756" y="158275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302" y="3429"/>
                </a:moveTo>
                <a:lnTo>
                  <a:pt x="0" y="3429"/>
                </a:lnTo>
                <a:lnTo>
                  <a:pt x="0" y="6731"/>
                </a:lnTo>
                <a:lnTo>
                  <a:pt x="3302" y="3429"/>
                </a:lnTo>
                <a:close/>
              </a:path>
              <a:path w="13970" h="6985">
                <a:moveTo>
                  <a:pt x="13462" y="0"/>
                </a:moveTo>
                <a:lnTo>
                  <a:pt x="3302" y="0"/>
                </a:lnTo>
                <a:lnTo>
                  <a:pt x="3302" y="3429"/>
                </a:lnTo>
                <a:lnTo>
                  <a:pt x="10160" y="3429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bg object 57"/>
          <p:cNvSpPr/>
          <p:nvPr/>
        </p:nvSpPr>
        <p:spPr>
          <a:xfrm>
            <a:off x="4890601" y="1677078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1"/>
                </a:lnTo>
                <a:lnTo>
                  <a:pt x="3428" y="6730"/>
                </a:lnTo>
                <a:lnTo>
                  <a:pt x="6730" y="6730"/>
                </a:lnTo>
                <a:lnTo>
                  <a:pt x="6730" y="3301"/>
                </a:lnTo>
                <a:lnTo>
                  <a:pt x="3428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bg object 58"/>
          <p:cNvSpPr/>
          <p:nvPr/>
        </p:nvSpPr>
        <p:spPr>
          <a:xfrm>
            <a:off x="2489200" y="1605195"/>
            <a:ext cx="13547" cy="6773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3302" y="3429"/>
                </a:moveTo>
                <a:lnTo>
                  <a:pt x="0" y="3429"/>
                </a:lnTo>
                <a:lnTo>
                  <a:pt x="3302" y="6731"/>
                </a:lnTo>
                <a:lnTo>
                  <a:pt x="3302" y="3429"/>
                </a:lnTo>
                <a:close/>
              </a:path>
              <a:path w="20320" h="10160">
                <a:moveTo>
                  <a:pt x="6731" y="6731"/>
                </a:moveTo>
                <a:lnTo>
                  <a:pt x="3302" y="6731"/>
                </a:lnTo>
                <a:lnTo>
                  <a:pt x="0" y="10160"/>
                </a:lnTo>
                <a:lnTo>
                  <a:pt x="3302" y="10160"/>
                </a:lnTo>
                <a:lnTo>
                  <a:pt x="6731" y="6731"/>
                </a:lnTo>
                <a:close/>
              </a:path>
              <a:path w="20320" h="10160">
                <a:moveTo>
                  <a:pt x="20193" y="3429"/>
                </a:moveTo>
                <a:lnTo>
                  <a:pt x="16891" y="3429"/>
                </a:lnTo>
                <a:lnTo>
                  <a:pt x="16891" y="0"/>
                </a:lnTo>
                <a:lnTo>
                  <a:pt x="13462" y="0"/>
                </a:lnTo>
                <a:lnTo>
                  <a:pt x="13462" y="6731"/>
                </a:lnTo>
                <a:lnTo>
                  <a:pt x="20193" y="6731"/>
                </a:lnTo>
                <a:lnTo>
                  <a:pt x="20193" y="342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bg object 59"/>
          <p:cNvSpPr/>
          <p:nvPr/>
        </p:nvSpPr>
        <p:spPr>
          <a:xfrm>
            <a:off x="2545419" y="1659128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0"/>
                </a:lnTo>
                <a:lnTo>
                  <a:pt x="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bg object 60"/>
          <p:cNvSpPr/>
          <p:nvPr/>
        </p:nvSpPr>
        <p:spPr>
          <a:xfrm>
            <a:off x="2104728" y="1650068"/>
            <a:ext cx="4657" cy="4657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3301" y="0"/>
                </a:moveTo>
                <a:lnTo>
                  <a:pt x="0" y="0"/>
                </a:lnTo>
                <a:lnTo>
                  <a:pt x="0" y="3428"/>
                </a:lnTo>
                <a:lnTo>
                  <a:pt x="3301" y="3428"/>
                </a:lnTo>
                <a:lnTo>
                  <a:pt x="6731" y="6857"/>
                </a:lnTo>
                <a:lnTo>
                  <a:pt x="673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bg object 61"/>
          <p:cNvSpPr/>
          <p:nvPr/>
        </p:nvSpPr>
        <p:spPr>
          <a:xfrm>
            <a:off x="5032248" y="1704001"/>
            <a:ext cx="4657" cy="6773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3428" y="0"/>
                </a:moveTo>
                <a:lnTo>
                  <a:pt x="0" y="0"/>
                </a:lnTo>
                <a:lnTo>
                  <a:pt x="0" y="6730"/>
                </a:lnTo>
                <a:lnTo>
                  <a:pt x="3428" y="10032"/>
                </a:lnTo>
                <a:lnTo>
                  <a:pt x="3428" y="6730"/>
                </a:lnTo>
                <a:lnTo>
                  <a:pt x="6730" y="6730"/>
                </a:lnTo>
                <a:lnTo>
                  <a:pt x="673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bg object 62"/>
          <p:cNvSpPr/>
          <p:nvPr/>
        </p:nvSpPr>
        <p:spPr>
          <a:xfrm>
            <a:off x="1911350" y="1710690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0"/>
                </a:lnTo>
                <a:lnTo>
                  <a:pt x="0" y="3429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bg object 63"/>
          <p:cNvSpPr/>
          <p:nvPr/>
        </p:nvSpPr>
        <p:spPr>
          <a:xfrm>
            <a:off x="1807887" y="1677078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731" y="0"/>
                </a:moveTo>
                <a:lnTo>
                  <a:pt x="3429" y="0"/>
                </a:lnTo>
                <a:lnTo>
                  <a:pt x="3429" y="3301"/>
                </a:lnTo>
                <a:lnTo>
                  <a:pt x="0" y="6730"/>
                </a:lnTo>
                <a:lnTo>
                  <a:pt x="3429" y="6730"/>
                </a:lnTo>
                <a:lnTo>
                  <a:pt x="3429" y="10032"/>
                </a:lnTo>
                <a:lnTo>
                  <a:pt x="6731" y="10032"/>
                </a:lnTo>
                <a:lnTo>
                  <a:pt x="6731" y="6730"/>
                </a:lnTo>
                <a:lnTo>
                  <a:pt x="10160" y="6730"/>
                </a:lnTo>
                <a:lnTo>
                  <a:pt x="10160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bg object 64"/>
          <p:cNvSpPr/>
          <p:nvPr/>
        </p:nvSpPr>
        <p:spPr>
          <a:xfrm>
            <a:off x="847767" y="1162982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1" y="0"/>
                </a:moveTo>
                <a:lnTo>
                  <a:pt x="0" y="0"/>
                </a:lnTo>
                <a:lnTo>
                  <a:pt x="0" y="6730"/>
                </a:lnTo>
                <a:lnTo>
                  <a:pt x="3429" y="6730"/>
                </a:lnTo>
                <a:lnTo>
                  <a:pt x="3429" y="10159"/>
                </a:lnTo>
                <a:lnTo>
                  <a:pt x="6731" y="10159"/>
                </a:lnTo>
                <a:lnTo>
                  <a:pt x="6731" y="6730"/>
                </a:lnTo>
                <a:lnTo>
                  <a:pt x="10160" y="6730"/>
                </a:lnTo>
                <a:lnTo>
                  <a:pt x="10160" y="3428"/>
                </a:lnTo>
                <a:lnTo>
                  <a:pt x="6731" y="3428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bg object 65"/>
          <p:cNvSpPr/>
          <p:nvPr/>
        </p:nvSpPr>
        <p:spPr>
          <a:xfrm>
            <a:off x="5052484" y="1699514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94" y="3365"/>
                </a:moveTo>
                <a:lnTo>
                  <a:pt x="3429" y="3365"/>
                </a:lnTo>
                <a:lnTo>
                  <a:pt x="3429" y="6731"/>
                </a:lnTo>
                <a:lnTo>
                  <a:pt x="6794" y="6731"/>
                </a:lnTo>
                <a:lnTo>
                  <a:pt x="6794" y="3365"/>
                </a:lnTo>
                <a:close/>
              </a:path>
              <a:path w="10159" h="6985">
                <a:moveTo>
                  <a:pt x="10160" y="0"/>
                </a:moveTo>
                <a:lnTo>
                  <a:pt x="3429" y="0"/>
                </a:lnTo>
                <a:lnTo>
                  <a:pt x="0" y="3302"/>
                </a:lnTo>
                <a:lnTo>
                  <a:pt x="10160" y="3302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bg object 66"/>
          <p:cNvSpPr/>
          <p:nvPr/>
        </p:nvSpPr>
        <p:spPr>
          <a:xfrm>
            <a:off x="1488609" y="1706203"/>
            <a:ext cx="2540" cy="4657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3302" y="0"/>
                </a:moveTo>
                <a:lnTo>
                  <a:pt x="0" y="3428"/>
                </a:lnTo>
                <a:lnTo>
                  <a:pt x="3302" y="6730"/>
                </a:lnTo>
                <a:lnTo>
                  <a:pt x="330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bg object 67"/>
          <p:cNvSpPr/>
          <p:nvPr/>
        </p:nvSpPr>
        <p:spPr>
          <a:xfrm>
            <a:off x="800557" y="1373970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65" y="0"/>
                </a:moveTo>
                <a:lnTo>
                  <a:pt x="0" y="3428"/>
                </a:lnTo>
                <a:lnTo>
                  <a:pt x="3365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bg object 68"/>
          <p:cNvSpPr/>
          <p:nvPr/>
        </p:nvSpPr>
        <p:spPr>
          <a:xfrm>
            <a:off x="1398693" y="171297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0" y="6730"/>
                </a:lnTo>
                <a:lnTo>
                  <a:pt x="6731" y="6730"/>
                </a:lnTo>
                <a:lnTo>
                  <a:pt x="6731" y="3301"/>
                </a:lnTo>
                <a:lnTo>
                  <a:pt x="3302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bg object 69"/>
          <p:cNvSpPr/>
          <p:nvPr/>
        </p:nvSpPr>
        <p:spPr>
          <a:xfrm>
            <a:off x="868002" y="142790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bg object 70"/>
          <p:cNvSpPr/>
          <p:nvPr/>
        </p:nvSpPr>
        <p:spPr>
          <a:xfrm>
            <a:off x="5349324" y="139640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bg object 71"/>
          <p:cNvSpPr/>
          <p:nvPr/>
        </p:nvSpPr>
        <p:spPr>
          <a:xfrm>
            <a:off x="872490" y="1457028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1" y="10160"/>
                </a:moveTo>
                <a:lnTo>
                  <a:pt x="3429" y="6731"/>
                </a:lnTo>
                <a:lnTo>
                  <a:pt x="3429" y="10160"/>
                </a:lnTo>
                <a:lnTo>
                  <a:pt x="6731" y="10160"/>
                </a:lnTo>
                <a:close/>
              </a:path>
              <a:path w="10159" h="10160">
                <a:moveTo>
                  <a:pt x="10160" y="0"/>
                </a:moveTo>
                <a:lnTo>
                  <a:pt x="3429" y="3429"/>
                </a:lnTo>
                <a:lnTo>
                  <a:pt x="0" y="3429"/>
                </a:lnTo>
                <a:lnTo>
                  <a:pt x="3429" y="6731"/>
                </a:lnTo>
                <a:lnTo>
                  <a:pt x="6731" y="6731"/>
                </a:lnTo>
                <a:lnTo>
                  <a:pt x="6731" y="3429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bg object 72"/>
          <p:cNvSpPr/>
          <p:nvPr/>
        </p:nvSpPr>
        <p:spPr>
          <a:xfrm>
            <a:off x="5367274" y="1093385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429" y="0"/>
                </a:lnTo>
                <a:lnTo>
                  <a:pt x="3429" y="3428"/>
                </a:lnTo>
                <a:lnTo>
                  <a:pt x="0" y="6730"/>
                </a:lnTo>
                <a:lnTo>
                  <a:pt x="6731" y="6730"/>
                </a:lnTo>
                <a:lnTo>
                  <a:pt x="10160" y="3428"/>
                </a:lnTo>
                <a:lnTo>
                  <a:pt x="6731" y="3428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bg object 73"/>
          <p:cNvSpPr/>
          <p:nvPr/>
        </p:nvSpPr>
        <p:spPr>
          <a:xfrm>
            <a:off x="2866897" y="153559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bg object 74"/>
          <p:cNvSpPr/>
          <p:nvPr/>
        </p:nvSpPr>
        <p:spPr>
          <a:xfrm>
            <a:off x="2783756" y="1537885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3301" y="0"/>
                </a:moveTo>
                <a:lnTo>
                  <a:pt x="3301" y="3301"/>
                </a:lnTo>
                <a:lnTo>
                  <a:pt x="0" y="6730"/>
                </a:lnTo>
                <a:lnTo>
                  <a:pt x="0" y="10032"/>
                </a:lnTo>
                <a:lnTo>
                  <a:pt x="3301" y="13462"/>
                </a:lnTo>
                <a:lnTo>
                  <a:pt x="6730" y="13462"/>
                </a:lnTo>
                <a:lnTo>
                  <a:pt x="13462" y="16764"/>
                </a:lnTo>
                <a:lnTo>
                  <a:pt x="13462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462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bg object 75"/>
          <p:cNvSpPr/>
          <p:nvPr/>
        </p:nvSpPr>
        <p:spPr>
          <a:xfrm>
            <a:off x="4074414" y="1403180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4">
                <a:moveTo>
                  <a:pt x="3301" y="0"/>
                </a:moveTo>
                <a:lnTo>
                  <a:pt x="0" y="6730"/>
                </a:lnTo>
                <a:lnTo>
                  <a:pt x="3301" y="10159"/>
                </a:lnTo>
                <a:lnTo>
                  <a:pt x="3301" y="16890"/>
                </a:lnTo>
                <a:lnTo>
                  <a:pt x="13462" y="6730"/>
                </a:lnTo>
                <a:lnTo>
                  <a:pt x="10032" y="3428"/>
                </a:lnTo>
                <a:lnTo>
                  <a:pt x="6730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bg object 76"/>
          <p:cNvSpPr/>
          <p:nvPr/>
        </p:nvSpPr>
        <p:spPr>
          <a:xfrm>
            <a:off x="3258143" y="1519936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4">
                <a:moveTo>
                  <a:pt x="13589" y="10033"/>
                </a:moveTo>
                <a:lnTo>
                  <a:pt x="3429" y="0"/>
                </a:lnTo>
                <a:lnTo>
                  <a:pt x="3429" y="3302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033"/>
                </a:lnTo>
                <a:lnTo>
                  <a:pt x="13589" y="10033"/>
                </a:lnTo>
                <a:close/>
              </a:path>
              <a:path w="74295" h="23494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4">
                <a:moveTo>
                  <a:pt x="40513" y="10033"/>
                </a:moveTo>
                <a:lnTo>
                  <a:pt x="33782" y="10033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033"/>
                </a:lnTo>
                <a:close/>
              </a:path>
              <a:path w="74295" h="23494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033"/>
                </a:lnTo>
                <a:lnTo>
                  <a:pt x="43942" y="10033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033"/>
                </a:lnTo>
                <a:lnTo>
                  <a:pt x="57404" y="10033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bg object 77"/>
          <p:cNvSpPr/>
          <p:nvPr/>
        </p:nvSpPr>
        <p:spPr>
          <a:xfrm>
            <a:off x="3953002" y="1443567"/>
            <a:ext cx="4657" cy="4657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0"/>
                </a:moveTo>
                <a:lnTo>
                  <a:pt x="0" y="6730"/>
                </a:lnTo>
                <a:lnTo>
                  <a:pt x="6731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bg object 78"/>
          <p:cNvSpPr/>
          <p:nvPr/>
        </p:nvSpPr>
        <p:spPr>
          <a:xfrm>
            <a:off x="2073232" y="1596220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bg object 79"/>
          <p:cNvSpPr/>
          <p:nvPr/>
        </p:nvSpPr>
        <p:spPr>
          <a:xfrm>
            <a:off x="4951306" y="163440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429" y="0"/>
                </a:moveTo>
                <a:lnTo>
                  <a:pt x="0" y="3301"/>
                </a:lnTo>
                <a:lnTo>
                  <a:pt x="3429" y="3301"/>
                </a:lnTo>
                <a:lnTo>
                  <a:pt x="6731" y="6731"/>
                </a:lnTo>
                <a:lnTo>
                  <a:pt x="6731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bg object 80"/>
          <p:cNvSpPr/>
          <p:nvPr/>
        </p:nvSpPr>
        <p:spPr>
          <a:xfrm>
            <a:off x="5189643" y="153788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bg object 81"/>
          <p:cNvSpPr/>
          <p:nvPr/>
        </p:nvSpPr>
        <p:spPr>
          <a:xfrm>
            <a:off x="4922096" y="98120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3301" y="0"/>
                </a:moveTo>
                <a:lnTo>
                  <a:pt x="0" y="0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bg object 82"/>
          <p:cNvSpPr/>
          <p:nvPr/>
        </p:nvSpPr>
        <p:spPr>
          <a:xfrm>
            <a:off x="4521878" y="1564809"/>
            <a:ext cx="11430" cy="16087"/>
          </a:xfrm>
          <a:custGeom>
            <a:avLst/>
            <a:gdLst/>
            <a:ahLst/>
            <a:cxnLst/>
            <a:rect l="l" t="t" r="r" b="b"/>
            <a:pathLst>
              <a:path w="17145" h="24130">
                <a:moveTo>
                  <a:pt x="16763" y="0"/>
                </a:moveTo>
                <a:lnTo>
                  <a:pt x="0" y="16890"/>
                </a:lnTo>
                <a:lnTo>
                  <a:pt x="0" y="20192"/>
                </a:lnTo>
                <a:lnTo>
                  <a:pt x="6730" y="23621"/>
                </a:lnTo>
                <a:lnTo>
                  <a:pt x="10032" y="23621"/>
                </a:lnTo>
                <a:lnTo>
                  <a:pt x="13461" y="16890"/>
                </a:lnTo>
                <a:lnTo>
                  <a:pt x="13461" y="6730"/>
                </a:lnTo>
                <a:lnTo>
                  <a:pt x="1676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bg object 83"/>
          <p:cNvSpPr/>
          <p:nvPr/>
        </p:nvSpPr>
        <p:spPr>
          <a:xfrm>
            <a:off x="4616281" y="1580557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19">
                <a:moveTo>
                  <a:pt x="20193" y="13462"/>
                </a:moveTo>
                <a:lnTo>
                  <a:pt x="16891" y="10033"/>
                </a:lnTo>
                <a:lnTo>
                  <a:pt x="13462" y="3302"/>
                </a:lnTo>
                <a:lnTo>
                  <a:pt x="10160" y="0"/>
                </a:lnTo>
                <a:lnTo>
                  <a:pt x="0" y="20193"/>
                </a:lnTo>
                <a:lnTo>
                  <a:pt x="6731" y="16764"/>
                </a:lnTo>
                <a:lnTo>
                  <a:pt x="13462" y="16764"/>
                </a:lnTo>
                <a:lnTo>
                  <a:pt x="20193" y="13462"/>
                </a:lnTo>
                <a:close/>
              </a:path>
              <a:path w="40640" h="20319">
                <a:moveTo>
                  <a:pt x="40513" y="6731"/>
                </a:moveTo>
                <a:lnTo>
                  <a:pt x="37084" y="3302"/>
                </a:lnTo>
                <a:lnTo>
                  <a:pt x="33655" y="3302"/>
                </a:lnTo>
                <a:lnTo>
                  <a:pt x="26924" y="0"/>
                </a:lnTo>
                <a:lnTo>
                  <a:pt x="26924" y="3302"/>
                </a:lnTo>
                <a:lnTo>
                  <a:pt x="23622" y="10033"/>
                </a:lnTo>
                <a:lnTo>
                  <a:pt x="20193" y="13462"/>
                </a:lnTo>
                <a:lnTo>
                  <a:pt x="26924" y="10033"/>
                </a:lnTo>
                <a:lnTo>
                  <a:pt x="33655" y="10033"/>
                </a:lnTo>
                <a:lnTo>
                  <a:pt x="40513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bg object 84"/>
          <p:cNvSpPr/>
          <p:nvPr/>
        </p:nvSpPr>
        <p:spPr>
          <a:xfrm>
            <a:off x="4562348" y="1582759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0" y="0"/>
                </a:moveTo>
                <a:lnTo>
                  <a:pt x="0" y="6730"/>
                </a:lnTo>
                <a:lnTo>
                  <a:pt x="6730" y="6730"/>
                </a:lnTo>
                <a:lnTo>
                  <a:pt x="13461" y="3428"/>
                </a:lnTo>
                <a:lnTo>
                  <a:pt x="6730" y="3428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bg object 85"/>
          <p:cNvSpPr/>
          <p:nvPr/>
        </p:nvSpPr>
        <p:spPr>
          <a:xfrm>
            <a:off x="3827018" y="1535599"/>
            <a:ext cx="81280" cy="45297"/>
          </a:xfrm>
          <a:custGeom>
            <a:avLst/>
            <a:gdLst/>
            <a:ahLst/>
            <a:cxnLst/>
            <a:rect l="l" t="t" r="r" b="b"/>
            <a:pathLst>
              <a:path w="121920" h="67944">
                <a:moveTo>
                  <a:pt x="91059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706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437"/>
                </a:lnTo>
                <a:lnTo>
                  <a:pt x="84328" y="60706"/>
                </a:lnTo>
                <a:lnTo>
                  <a:pt x="87757" y="57277"/>
                </a:lnTo>
                <a:lnTo>
                  <a:pt x="91059" y="50546"/>
                </a:lnTo>
                <a:close/>
              </a:path>
              <a:path w="121920" h="67944">
                <a:moveTo>
                  <a:pt x="91059" y="33782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975"/>
                </a:lnTo>
                <a:lnTo>
                  <a:pt x="3429" y="57277"/>
                </a:lnTo>
                <a:lnTo>
                  <a:pt x="3429" y="60706"/>
                </a:lnTo>
                <a:lnTo>
                  <a:pt x="10541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975"/>
                </a:lnTo>
                <a:lnTo>
                  <a:pt x="33782" y="53975"/>
                </a:lnTo>
                <a:lnTo>
                  <a:pt x="33782" y="50546"/>
                </a:lnTo>
                <a:lnTo>
                  <a:pt x="30353" y="47244"/>
                </a:lnTo>
                <a:lnTo>
                  <a:pt x="37084" y="47244"/>
                </a:lnTo>
                <a:lnTo>
                  <a:pt x="40513" y="43815"/>
                </a:lnTo>
                <a:lnTo>
                  <a:pt x="40513" y="47244"/>
                </a:lnTo>
                <a:lnTo>
                  <a:pt x="37084" y="50546"/>
                </a:lnTo>
                <a:lnTo>
                  <a:pt x="37084" y="53975"/>
                </a:lnTo>
                <a:lnTo>
                  <a:pt x="40513" y="57277"/>
                </a:lnTo>
                <a:lnTo>
                  <a:pt x="40513" y="60706"/>
                </a:lnTo>
                <a:lnTo>
                  <a:pt x="57404" y="60706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513"/>
                </a:lnTo>
                <a:lnTo>
                  <a:pt x="50673" y="40513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782"/>
                </a:lnTo>
                <a:lnTo>
                  <a:pt x="57404" y="33782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513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513"/>
                </a:lnTo>
                <a:lnTo>
                  <a:pt x="57404" y="40513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244"/>
                </a:lnTo>
                <a:lnTo>
                  <a:pt x="64135" y="47244"/>
                </a:lnTo>
                <a:lnTo>
                  <a:pt x="70866" y="47244"/>
                </a:lnTo>
                <a:lnTo>
                  <a:pt x="91059" y="47244"/>
                </a:lnTo>
                <a:lnTo>
                  <a:pt x="91059" y="33782"/>
                </a:lnTo>
                <a:close/>
              </a:path>
              <a:path w="121920" h="67944">
                <a:moveTo>
                  <a:pt x="121412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41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bg object 86"/>
          <p:cNvSpPr/>
          <p:nvPr/>
        </p:nvSpPr>
        <p:spPr>
          <a:xfrm>
            <a:off x="982725" y="154906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8"/>
                </a:lnTo>
                <a:lnTo>
                  <a:pt x="3302" y="3428"/>
                </a:lnTo>
                <a:lnTo>
                  <a:pt x="330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bg object 87"/>
          <p:cNvSpPr/>
          <p:nvPr/>
        </p:nvSpPr>
        <p:spPr>
          <a:xfrm>
            <a:off x="4015910" y="1537885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731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60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bg object 88"/>
          <p:cNvSpPr/>
          <p:nvPr/>
        </p:nvSpPr>
        <p:spPr>
          <a:xfrm>
            <a:off x="4832096" y="1625430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80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80">
                <a:moveTo>
                  <a:pt x="13589" y="10033"/>
                </a:moveTo>
                <a:lnTo>
                  <a:pt x="10160" y="6731"/>
                </a:lnTo>
                <a:lnTo>
                  <a:pt x="6858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858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858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bg object 89"/>
          <p:cNvSpPr/>
          <p:nvPr/>
        </p:nvSpPr>
        <p:spPr>
          <a:xfrm>
            <a:off x="4910836" y="1650068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858"/>
                </a:moveTo>
                <a:lnTo>
                  <a:pt x="13462" y="3429"/>
                </a:lnTo>
                <a:lnTo>
                  <a:pt x="13462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858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858"/>
                </a:lnTo>
                <a:lnTo>
                  <a:pt x="13462" y="6858"/>
                </a:lnTo>
                <a:lnTo>
                  <a:pt x="16891" y="10160"/>
                </a:lnTo>
                <a:lnTo>
                  <a:pt x="16891" y="6858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bg object 90"/>
          <p:cNvSpPr/>
          <p:nvPr/>
        </p:nvSpPr>
        <p:spPr>
          <a:xfrm>
            <a:off x="1452626" y="169722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19" h="17144">
                <a:moveTo>
                  <a:pt x="13462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462" y="3429"/>
                </a:lnTo>
                <a:close/>
              </a:path>
              <a:path w="20319" h="17144">
                <a:moveTo>
                  <a:pt x="20193" y="10160"/>
                </a:moveTo>
                <a:lnTo>
                  <a:pt x="16891" y="6731"/>
                </a:lnTo>
                <a:lnTo>
                  <a:pt x="13462" y="6731"/>
                </a:lnTo>
                <a:lnTo>
                  <a:pt x="13462" y="10160"/>
                </a:lnTo>
                <a:lnTo>
                  <a:pt x="0" y="10160"/>
                </a:lnTo>
                <a:lnTo>
                  <a:pt x="0" y="13462"/>
                </a:lnTo>
                <a:lnTo>
                  <a:pt x="3302" y="13462"/>
                </a:lnTo>
                <a:lnTo>
                  <a:pt x="3302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462" y="13462"/>
                </a:lnTo>
                <a:lnTo>
                  <a:pt x="13462" y="16891"/>
                </a:lnTo>
                <a:lnTo>
                  <a:pt x="16891" y="16891"/>
                </a:lnTo>
                <a:lnTo>
                  <a:pt x="20193" y="13462"/>
                </a:lnTo>
                <a:lnTo>
                  <a:pt x="20193" y="1016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bg object 91"/>
          <p:cNvSpPr/>
          <p:nvPr/>
        </p:nvSpPr>
        <p:spPr>
          <a:xfrm>
            <a:off x="4481407" y="156929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731" y="0"/>
                </a:moveTo>
                <a:lnTo>
                  <a:pt x="3365" y="3365"/>
                </a:lnTo>
                <a:lnTo>
                  <a:pt x="0" y="3365"/>
                </a:lnTo>
                <a:lnTo>
                  <a:pt x="0" y="6731"/>
                </a:lnTo>
                <a:lnTo>
                  <a:pt x="3365" y="6731"/>
                </a:lnTo>
                <a:lnTo>
                  <a:pt x="3365" y="3429"/>
                </a:lnTo>
                <a:lnTo>
                  <a:pt x="6731" y="3429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bg object 92"/>
          <p:cNvSpPr/>
          <p:nvPr/>
        </p:nvSpPr>
        <p:spPr>
          <a:xfrm>
            <a:off x="5023273" y="1690539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19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033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bg object 93"/>
          <p:cNvSpPr/>
          <p:nvPr/>
        </p:nvSpPr>
        <p:spPr>
          <a:xfrm>
            <a:off x="3575219" y="1526624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4">
                <a:moveTo>
                  <a:pt x="16891" y="13462"/>
                </a:moveTo>
                <a:lnTo>
                  <a:pt x="3302" y="0"/>
                </a:lnTo>
                <a:lnTo>
                  <a:pt x="3302" y="3429"/>
                </a:lnTo>
                <a:lnTo>
                  <a:pt x="0" y="3429"/>
                </a:lnTo>
                <a:lnTo>
                  <a:pt x="0" y="6731"/>
                </a:lnTo>
                <a:lnTo>
                  <a:pt x="13462" y="13462"/>
                </a:lnTo>
                <a:lnTo>
                  <a:pt x="16891" y="13462"/>
                </a:lnTo>
                <a:close/>
              </a:path>
              <a:path w="20320" h="17144">
                <a:moveTo>
                  <a:pt x="20193" y="16891"/>
                </a:moveTo>
                <a:lnTo>
                  <a:pt x="16891" y="13462"/>
                </a:lnTo>
                <a:lnTo>
                  <a:pt x="16891" y="16891"/>
                </a:lnTo>
                <a:lnTo>
                  <a:pt x="20193" y="168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bg object 94"/>
          <p:cNvSpPr/>
          <p:nvPr/>
        </p:nvSpPr>
        <p:spPr>
          <a:xfrm>
            <a:off x="1684190" y="1670304"/>
            <a:ext cx="9313" cy="4657"/>
          </a:xfrm>
          <a:custGeom>
            <a:avLst/>
            <a:gdLst/>
            <a:ahLst/>
            <a:cxnLst/>
            <a:rect l="l" t="t" r="r" b="b"/>
            <a:pathLst>
              <a:path w="13969" h="6985">
                <a:moveTo>
                  <a:pt x="3429" y="3429"/>
                </a:moveTo>
                <a:lnTo>
                  <a:pt x="0" y="3429"/>
                </a:lnTo>
                <a:lnTo>
                  <a:pt x="3429" y="6731"/>
                </a:lnTo>
                <a:lnTo>
                  <a:pt x="3429" y="3429"/>
                </a:lnTo>
                <a:close/>
              </a:path>
              <a:path w="13969" h="6985">
                <a:moveTo>
                  <a:pt x="13589" y="6731"/>
                </a:moveTo>
                <a:lnTo>
                  <a:pt x="10160" y="3429"/>
                </a:lnTo>
                <a:lnTo>
                  <a:pt x="10160" y="0"/>
                </a:lnTo>
                <a:lnTo>
                  <a:pt x="6731" y="0"/>
                </a:lnTo>
                <a:lnTo>
                  <a:pt x="6731" y="3429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bg object 95"/>
          <p:cNvSpPr/>
          <p:nvPr/>
        </p:nvSpPr>
        <p:spPr>
          <a:xfrm>
            <a:off x="906272" y="1510961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80">
                <a:moveTo>
                  <a:pt x="10033" y="0"/>
                </a:moveTo>
                <a:lnTo>
                  <a:pt x="6731" y="0"/>
                </a:lnTo>
                <a:lnTo>
                  <a:pt x="6731" y="3302"/>
                </a:lnTo>
                <a:lnTo>
                  <a:pt x="10033" y="0"/>
                </a:lnTo>
                <a:close/>
              </a:path>
              <a:path w="47625" h="30480">
                <a:moveTo>
                  <a:pt x="40386" y="6731"/>
                </a:moveTo>
                <a:lnTo>
                  <a:pt x="33655" y="6731"/>
                </a:lnTo>
                <a:lnTo>
                  <a:pt x="33655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386" y="6731"/>
                </a:lnTo>
                <a:close/>
              </a:path>
              <a:path w="47625" h="30480">
                <a:moveTo>
                  <a:pt x="47117" y="10033"/>
                </a:moveTo>
                <a:lnTo>
                  <a:pt x="40386" y="10033"/>
                </a:lnTo>
                <a:lnTo>
                  <a:pt x="37084" y="13462"/>
                </a:lnTo>
                <a:lnTo>
                  <a:pt x="33655" y="13462"/>
                </a:lnTo>
                <a:lnTo>
                  <a:pt x="33655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117" y="30226"/>
                </a:lnTo>
                <a:lnTo>
                  <a:pt x="47117" y="1003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bg object 96"/>
          <p:cNvSpPr/>
          <p:nvPr/>
        </p:nvSpPr>
        <p:spPr>
          <a:xfrm>
            <a:off x="2610612" y="1542372"/>
            <a:ext cx="6773" cy="9313"/>
          </a:xfrm>
          <a:custGeom>
            <a:avLst/>
            <a:gdLst/>
            <a:ahLst/>
            <a:cxnLst/>
            <a:rect l="l" t="t" r="r" b="b"/>
            <a:pathLst>
              <a:path w="10160" h="13969">
                <a:moveTo>
                  <a:pt x="3302" y="3302"/>
                </a:moveTo>
                <a:lnTo>
                  <a:pt x="0" y="0"/>
                </a:lnTo>
                <a:lnTo>
                  <a:pt x="0" y="3302"/>
                </a:lnTo>
                <a:lnTo>
                  <a:pt x="3302" y="6731"/>
                </a:lnTo>
                <a:lnTo>
                  <a:pt x="3302" y="3302"/>
                </a:lnTo>
                <a:close/>
              </a:path>
              <a:path w="10160" h="13969">
                <a:moveTo>
                  <a:pt x="10045" y="6731"/>
                </a:moveTo>
                <a:lnTo>
                  <a:pt x="3302" y="6731"/>
                </a:lnTo>
                <a:lnTo>
                  <a:pt x="3302" y="13462"/>
                </a:lnTo>
                <a:lnTo>
                  <a:pt x="10045" y="13462"/>
                </a:lnTo>
                <a:lnTo>
                  <a:pt x="10045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bg object 97"/>
          <p:cNvSpPr/>
          <p:nvPr/>
        </p:nvSpPr>
        <p:spPr>
          <a:xfrm>
            <a:off x="4771390" y="1641094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30">
                <a:moveTo>
                  <a:pt x="3429" y="0"/>
                </a:moveTo>
                <a:lnTo>
                  <a:pt x="3429" y="3428"/>
                </a:lnTo>
                <a:lnTo>
                  <a:pt x="0" y="3428"/>
                </a:lnTo>
                <a:lnTo>
                  <a:pt x="0" y="6730"/>
                </a:lnTo>
                <a:lnTo>
                  <a:pt x="27050" y="23622"/>
                </a:lnTo>
                <a:lnTo>
                  <a:pt x="27050" y="6730"/>
                </a:lnTo>
                <a:lnTo>
                  <a:pt x="20320" y="3428"/>
                </a:lnTo>
                <a:lnTo>
                  <a:pt x="13589" y="3428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bg object 98"/>
          <p:cNvSpPr/>
          <p:nvPr/>
        </p:nvSpPr>
        <p:spPr>
          <a:xfrm>
            <a:off x="748834" y="1278467"/>
            <a:ext cx="13547" cy="8467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20231" y="0"/>
                </a:moveTo>
                <a:lnTo>
                  <a:pt x="0" y="0"/>
                </a:lnTo>
                <a:lnTo>
                  <a:pt x="10121" y="12700"/>
                </a:lnTo>
                <a:lnTo>
                  <a:pt x="16865" y="12700"/>
                </a:lnTo>
                <a:lnTo>
                  <a:pt x="202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bg object 99"/>
          <p:cNvSpPr/>
          <p:nvPr/>
        </p:nvSpPr>
        <p:spPr>
          <a:xfrm>
            <a:off x="888238" y="1459315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4" h="20319">
                <a:moveTo>
                  <a:pt x="3429" y="0"/>
                </a:moveTo>
                <a:lnTo>
                  <a:pt x="3429" y="3301"/>
                </a:lnTo>
                <a:lnTo>
                  <a:pt x="0" y="3301"/>
                </a:lnTo>
                <a:lnTo>
                  <a:pt x="0" y="6730"/>
                </a:lnTo>
                <a:lnTo>
                  <a:pt x="3429" y="10032"/>
                </a:lnTo>
                <a:lnTo>
                  <a:pt x="6731" y="16763"/>
                </a:lnTo>
                <a:lnTo>
                  <a:pt x="10159" y="20193"/>
                </a:lnTo>
                <a:lnTo>
                  <a:pt x="13462" y="16763"/>
                </a:lnTo>
                <a:lnTo>
                  <a:pt x="13462" y="13461"/>
                </a:lnTo>
                <a:lnTo>
                  <a:pt x="16890" y="6730"/>
                </a:lnTo>
                <a:lnTo>
                  <a:pt x="13462" y="6730"/>
                </a:lnTo>
                <a:lnTo>
                  <a:pt x="6731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bg object 100"/>
          <p:cNvSpPr/>
          <p:nvPr/>
        </p:nvSpPr>
        <p:spPr>
          <a:xfrm>
            <a:off x="1002962" y="1600199"/>
            <a:ext cx="18203" cy="50800"/>
          </a:xfrm>
          <a:custGeom>
            <a:avLst/>
            <a:gdLst/>
            <a:ahLst/>
            <a:cxnLst/>
            <a:rect l="l" t="t" r="r" b="b"/>
            <a:pathLst>
              <a:path w="27305" h="76200">
                <a:moveTo>
                  <a:pt x="6731" y="50800"/>
                </a:moveTo>
                <a:lnTo>
                  <a:pt x="3302" y="50800"/>
                </a:lnTo>
                <a:lnTo>
                  <a:pt x="0" y="63500"/>
                </a:lnTo>
                <a:lnTo>
                  <a:pt x="6731" y="63500"/>
                </a:lnTo>
                <a:lnTo>
                  <a:pt x="6731" y="50800"/>
                </a:lnTo>
                <a:close/>
              </a:path>
              <a:path w="27305" h="76200">
                <a:moveTo>
                  <a:pt x="20193" y="69088"/>
                </a:moveTo>
                <a:lnTo>
                  <a:pt x="13462" y="76200"/>
                </a:lnTo>
                <a:lnTo>
                  <a:pt x="20193" y="76200"/>
                </a:lnTo>
                <a:lnTo>
                  <a:pt x="20193" y="69088"/>
                </a:lnTo>
                <a:close/>
              </a:path>
              <a:path w="27305" h="76200">
                <a:moveTo>
                  <a:pt x="26924" y="12700"/>
                </a:moveTo>
                <a:lnTo>
                  <a:pt x="23495" y="12700"/>
                </a:lnTo>
                <a:lnTo>
                  <a:pt x="20193" y="0"/>
                </a:lnTo>
                <a:lnTo>
                  <a:pt x="20193" y="12700"/>
                </a:lnTo>
                <a:lnTo>
                  <a:pt x="16764" y="12700"/>
                </a:lnTo>
                <a:lnTo>
                  <a:pt x="23495" y="25400"/>
                </a:lnTo>
                <a:lnTo>
                  <a:pt x="26924" y="25400"/>
                </a:lnTo>
                <a:lnTo>
                  <a:pt x="26924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bg object 101"/>
          <p:cNvSpPr/>
          <p:nvPr/>
        </p:nvSpPr>
        <p:spPr>
          <a:xfrm>
            <a:off x="1072642" y="1634066"/>
            <a:ext cx="33867" cy="29633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3622" y="30734"/>
                </a:moveTo>
                <a:lnTo>
                  <a:pt x="20193" y="27432"/>
                </a:lnTo>
                <a:lnTo>
                  <a:pt x="20193" y="30734"/>
                </a:lnTo>
                <a:lnTo>
                  <a:pt x="23622" y="30734"/>
                </a:lnTo>
                <a:close/>
              </a:path>
              <a:path w="50800" h="44450">
                <a:moveTo>
                  <a:pt x="26924" y="12700"/>
                </a:moveTo>
                <a:lnTo>
                  <a:pt x="16891" y="0"/>
                </a:lnTo>
                <a:lnTo>
                  <a:pt x="12319" y="0"/>
                </a:lnTo>
                <a:lnTo>
                  <a:pt x="8382" y="12700"/>
                </a:lnTo>
                <a:lnTo>
                  <a:pt x="0" y="25400"/>
                </a:lnTo>
                <a:lnTo>
                  <a:pt x="20193" y="25400"/>
                </a:lnTo>
                <a:lnTo>
                  <a:pt x="23622" y="12700"/>
                </a:lnTo>
                <a:lnTo>
                  <a:pt x="26924" y="12700"/>
                </a:lnTo>
                <a:close/>
              </a:path>
              <a:path w="50800" h="44450">
                <a:moveTo>
                  <a:pt x="42151" y="29083"/>
                </a:moveTo>
                <a:lnTo>
                  <a:pt x="40386" y="27432"/>
                </a:lnTo>
                <a:lnTo>
                  <a:pt x="40386" y="30734"/>
                </a:lnTo>
                <a:lnTo>
                  <a:pt x="42151" y="29083"/>
                </a:lnTo>
                <a:close/>
              </a:path>
              <a:path w="50800" h="44450">
                <a:moveTo>
                  <a:pt x="43802" y="37592"/>
                </a:moveTo>
                <a:lnTo>
                  <a:pt x="40386" y="37592"/>
                </a:lnTo>
                <a:lnTo>
                  <a:pt x="37084" y="34163"/>
                </a:lnTo>
                <a:lnTo>
                  <a:pt x="37084" y="30734"/>
                </a:lnTo>
                <a:lnTo>
                  <a:pt x="40386" y="30734"/>
                </a:lnTo>
                <a:lnTo>
                  <a:pt x="33655" y="24003"/>
                </a:lnTo>
                <a:lnTo>
                  <a:pt x="30353" y="24003"/>
                </a:lnTo>
                <a:lnTo>
                  <a:pt x="30353" y="27432"/>
                </a:lnTo>
                <a:lnTo>
                  <a:pt x="26924" y="27432"/>
                </a:lnTo>
                <a:lnTo>
                  <a:pt x="26924" y="30734"/>
                </a:lnTo>
                <a:lnTo>
                  <a:pt x="30353" y="30734"/>
                </a:lnTo>
                <a:lnTo>
                  <a:pt x="30353" y="34163"/>
                </a:lnTo>
                <a:lnTo>
                  <a:pt x="33655" y="34163"/>
                </a:lnTo>
                <a:lnTo>
                  <a:pt x="33655" y="37592"/>
                </a:lnTo>
                <a:lnTo>
                  <a:pt x="37084" y="40894"/>
                </a:lnTo>
                <a:lnTo>
                  <a:pt x="37084" y="44323"/>
                </a:lnTo>
                <a:lnTo>
                  <a:pt x="43802" y="37592"/>
                </a:lnTo>
                <a:close/>
              </a:path>
              <a:path w="50800" h="44450">
                <a:moveTo>
                  <a:pt x="50533" y="27432"/>
                </a:moveTo>
                <a:lnTo>
                  <a:pt x="43802" y="27432"/>
                </a:lnTo>
                <a:lnTo>
                  <a:pt x="42151" y="29083"/>
                </a:lnTo>
                <a:lnTo>
                  <a:pt x="47244" y="34163"/>
                </a:lnTo>
                <a:lnTo>
                  <a:pt x="47244" y="30734"/>
                </a:lnTo>
                <a:lnTo>
                  <a:pt x="50533" y="2743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bg object 102"/>
          <p:cNvSpPr/>
          <p:nvPr/>
        </p:nvSpPr>
        <p:spPr>
          <a:xfrm>
            <a:off x="1149096" y="1580557"/>
            <a:ext cx="4657" cy="4657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731" y="0"/>
                </a:moveTo>
                <a:lnTo>
                  <a:pt x="3301" y="0"/>
                </a:lnTo>
                <a:lnTo>
                  <a:pt x="0" y="3302"/>
                </a:lnTo>
                <a:lnTo>
                  <a:pt x="3301" y="3302"/>
                </a:lnTo>
                <a:lnTo>
                  <a:pt x="6731" y="6731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bg object 103"/>
          <p:cNvSpPr/>
          <p:nvPr/>
        </p:nvSpPr>
        <p:spPr>
          <a:xfrm>
            <a:off x="1133348" y="1651000"/>
            <a:ext cx="24977" cy="254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0159" y="0"/>
                </a:moveTo>
                <a:lnTo>
                  <a:pt x="3301" y="0"/>
                </a:lnTo>
                <a:lnTo>
                  <a:pt x="0" y="12700"/>
                </a:lnTo>
                <a:lnTo>
                  <a:pt x="3682" y="12700"/>
                </a:lnTo>
                <a:lnTo>
                  <a:pt x="16509" y="38100"/>
                </a:lnTo>
                <a:lnTo>
                  <a:pt x="33654" y="38100"/>
                </a:lnTo>
                <a:lnTo>
                  <a:pt x="33654" y="25400"/>
                </a:lnTo>
                <a:lnTo>
                  <a:pt x="37083" y="25400"/>
                </a:lnTo>
                <a:lnTo>
                  <a:pt x="33654" y="12700"/>
                </a:lnTo>
                <a:lnTo>
                  <a:pt x="30352" y="25400"/>
                </a:lnTo>
                <a:lnTo>
                  <a:pt x="16890" y="12700"/>
                </a:lnTo>
                <a:lnTo>
                  <a:pt x="1015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bg object 104"/>
          <p:cNvSpPr/>
          <p:nvPr/>
        </p:nvSpPr>
        <p:spPr>
          <a:xfrm>
            <a:off x="1155784" y="1583267"/>
            <a:ext cx="2540" cy="8467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3364" y="0"/>
                </a:moveTo>
                <a:lnTo>
                  <a:pt x="0" y="0"/>
                </a:lnTo>
                <a:lnTo>
                  <a:pt x="0" y="12700"/>
                </a:lnTo>
                <a:lnTo>
                  <a:pt x="3364" y="12700"/>
                </a:lnTo>
                <a:lnTo>
                  <a:pt x="3364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bg object 105"/>
          <p:cNvSpPr/>
          <p:nvPr/>
        </p:nvSpPr>
        <p:spPr>
          <a:xfrm>
            <a:off x="1167046" y="1531111"/>
            <a:ext cx="27093" cy="35560"/>
          </a:xfrm>
          <a:custGeom>
            <a:avLst/>
            <a:gdLst/>
            <a:ahLst/>
            <a:cxnLst/>
            <a:rect l="l" t="t" r="r" b="b"/>
            <a:pathLst>
              <a:path w="40639" h="53339">
                <a:moveTo>
                  <a:pt x="6731" y="14732"/>
                </a:moveTo>
                <a:lnTo>
                  <a:pt x="3429" y="14732"/>
                </a:lnTo>
                <a:lnTo>
                  <a:pt x="6731" y="16891"/>
                </a:lnTo>
                <a:lnTo>
                  <a:pt x="6731" y="14732"/>
                </a:lnTo>
                <a:close/>
              </a:path>
              <a:path w="40639" h="53339">
                <a:moveTo>
                  <a:pt x="16891" y="0"/>
                </a:moveTo>
                <a:lnTo>
                  <a:pt x="10160" y="0"/>
                </a:lnTo>
                <a:lnTo>
                  <a:pt x="6731" y="3429"/>
                </a:lnTo>
                <a:lnTo>
                  <a:pt x="13462" y="3429"/>
                </a:lnTo>
                <a:lnTo>
                  <a:pt x="16891" y="0"/>
                </a:lnTo>
                <a:close/>
              </a:path>
              <a:path w="40639" h="53339">
                <a:moveTo>
                  <a:pt x="23622" y="27432"/>
                </a:moveTo>
                <a:lnTo>
                  <a:pt x="6731" y="16891"/>
                </a:lnTo>
                <a:lnTo>
                  <a:pt x="6731" y="27432"/>
                </a:lnTo>
                <a:lnTo>
                  <a:pt x="3429" y="27432"/>
                </a:lnTo>
                <a:lnTo>
                  <a:pt x="3429" y="14732"/>
                </a:lnTo>
                <a:lnTo>
                  <a:pt x="0" y="14732"/>
                </a:lnTo>
                <a:lnTo>
                  <a:pt x="0" y="40132"/>
                </a:lnTo>
                <a:lnTo>
                  <a:pt x="16891" y="40132"/>
                </a:lnTo>
                <a:lnTo>
                  <a:pt x="23622" y="52832"/>
                </a:lnTo>
                <a:lnTo>
                  <a:pt x="23622" y="27432"/>
                </a:lnTo>
                <a:close/>
              </a:path>
              <a:path w="40639" h="53339">
                <a:moveTo>
                  <a:pt x="30353" y="16891"/>
                </a:moveTo>
                <a:lnTo>
                  <a:pt x="27051" y="16891"/>
                </a:lnTo>
                <a:lnTo>
                  <a:pt x="27051" y="20193"/>
                </a:lnTo>
                <a:lnTo>
                  <a:pt x="23622" y="20193"/>
                </a:lnTo>
                <a:lnTo>
                  <a:pt x="23622" y="23622"/>
                </a:lnTo>
                <a:lnTo>
                  <a:pt x="30353" y="23622"/>
                </a:lnTo>
                <a:lnTo>
                  <a:pt x="30353" y="16891"/>
                </a:lnTo>
                <a:close/>
              </a:path>
              <a:path w="40639" h="53339">
                <a:moveTo>
                  <a:pt x="37084" y="16891"/>
                </a:moveTo>
                <a:lnTo>
                  <a:pt x="33782" y="16891"/>
                </a:lnTo>
                <a:lnTo>
                  <a:pt x="33782" y="20193"/>
                </a:lnTo>
                <a:lnTo>
                  <a:pt x="37084" y="16891"/>
                </a:lnTo>
                <a:close/>
              </a:path>
              <a:path w="40639" h="53339">
                <a:moveTo>
                  <a:pt x="40513" y="37084"/>
                </a:moveTo>
                <a:lnTo>
                  <a:pt x="37084" y="40386"/>
                </a:lnTo>
                <a:lnTo>
                  <a:pt x="40513" y="40386"/>
                </a:lnTo>
                <a:lnTo>
                  <a:pt x="40513" y="37084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bg object 106"/>
          <p:cNvSpPr/>
          <p:nvPr/>
        </p:nvSpPr>
        <p:spPr>
          <a:xfrm>
            <a:off x="1614509" y="1683765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9" y="0"/>
                </a:moveTo>
                <a:lnTo>
                  <a:pt x="0" y="3428"/>
                </a:lnTo>
                <a:lnTo>
                  <a:pt x="3429" y="3428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bg object 107"/>
          <p:cNvSpPr/>
          <p:nvPr/>
        </p:nvSpPr>
        <p:spPr>
          <a:xfrm>
            <a:off x="1713484" y="1634067"/>
            <a:ext cx="11430" cy="25400"/>
          </a:xfrm>
          <a:custGeom>
            <a:avLst/>
            <a:gdLst/>
            <a:ahLst/>
            <a:cxnLst/>
            <a:rect l="l" t="t" r="r" b="b"/>
            <a:pathLst>
              <a:path w="17144" h="38100">
                <a:moveTo>
                  <a:pt x="16763" y="0"/>
                </a:moveTo>
                <a:lnTo>
                  <a:pt x="10032" y="0"/>
                </a:lnTo>
                <a:lnTo>
                  <a:pt x="3301" y="12700"/>
                </a:lnTo>
                <a:lnTo>
                  <a:pt x="0" y="12700"/>
                </a:lnTo>
                <a:lnTo>
                  <a:pt x="6731" y="25400"/>
                </a:lnTo>
                <a:lnTo>
                  <a:pt x="10032" y="25400"/>
                </a:lnTo>
                <a:lnTo>
                  <a:pt x="10032" y="38100"/>
                </a:lnTo>
                <a:lnTo>
                  <a:pt x="13462" y="38100"/>
                </a:lnTo>
                <a:lnTo>
                  <a:pt x="16763" y="25400"/>
                </a:lnTo>
                <a:lnTo>
                  <a:pt x="13462" y="25400"/>
                </a:lnTo>
                <a:lnTo>
                  <a:pt x="13462" y="12700"/>
                </a:lnTo>
                <a:lnTo>
                  <a:pt x="1676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bg object 108"/>
          <p:cNvSpPr/>
          <p:nvPr/>
        </p:nvSpPr>
        <p:spPr>
          <a:xfrm>
            <a:off x="1760643" y="1676400"/>
            <a:ext cx="2540" cy="8467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0"/>
                </a:moveTo>
                <a:lnTo>
                  <a:pt x="0" y="12700"/>
                </a:lnTo>
                <a:lnTo>
                  <a:pt x="3429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bg object 109"/>
          <p:cNvSpPr/>
          <p:nvPr/>
        </p:nvSpPr>
        <p:spPr>
          <a:xfrm>
            <a:off x="1857332" y="1676400"/>
            <a:ext cx="2540" cy="8467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3379" y="0"/>
                </a:moveTo>
                <a:lnTo>
                  <a:pt x="0" y="0"/>
                </a:lnTo>
                <a:lnTo>
                  <a:pt x="0" y="12700"/>
                </a:lnTo>
                <a:lnTo>
                  <a:pt x="3379" y="12700"/>
                </a:lnTo>
                <a:lnTo>
                  <a:pt x="337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bg object 110"/>
          <p:cNvSpPr/>
          <p:nvPr/>
        </p:nvSpPr>
        <p:spPr>
          <a:xfrm>
            <a:off x="2419519" y="1600200"/>
            <a:ext cx="2540" cy="8467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3378" y="0"/>
                </a:moveTo>
                <a:lnTo>
                  <a:pt x="0" y="0"/>
                </a:lnTo>
                <a:lnTo>
                  <a:pt x="0" y="12700"/>
                </a:lnTo>
                <a:lnTo>
                  <a:pt x="3378" y="12700"/>
                </a:lnTo>
                <a:lnTo>
                  <a:pt x="337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bg object 111"/>
          <p:cNvSpPr/>
          <p:nvPr/>
        </p:nvSpPr>
        <p:spPr>
          <a:xfrm>
            <a:off x="2574628" y="1600200"/>
            <a:ext cx="4657" cy="8467"/>
          </a:xfrm>
          <a:custGeom>
            <a:avLst/>
            <a:gdLst/>
            <a:ahLst/>
            <a:cxnLst/>
            <a:rect l="l" t="t" r="r" b="b"/>
            <a:pathLst>
              <a:path w="6985" h="12700">
                <a:moveTo>
                  <a:pt x="6731" y="0"/>
                </a:moveTo>
                <a:lnTo>
                  <a:pt x="3429" y="0"/>
                </a:lnTo>
                <a:lnTo>
                  <a:pt x="0" y="12700"/>
                </a:lnTo>
                <a:lnTo>
                  <a:pt x="3429" y="12700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bg object 112"/>
          <p:cNvSpPr/>
          <p:nvPr/>
        </p:nvSpPr>
        <p:spPr>
          <a:xfrm>
            <a:off x="2664545" y="1600200"/>
            <a:ext cx="11430" cy="16933"/>
          </a:xfrm>
          <a:custGeom>
            <a:avLst/>
            <a:gdLst/>
            <a:ahLst/>
            <a:cxnLst/>
            <a:rect l="l" t="t" r="r" b="b"/>
            <a:pathLst>
              <a:path w="17145" h="25400">
                <a:moveTo>
                  <a:pt x="6731" y="12700"/>
                </a:moveTo>
                <a:lnTo>
                  <a:pt x="1143" y="0"/>
                </a:lnTo>
                <a:lnTo>
                  <a:pt x="0" y="0"/>
                </a:lnTo>
                <a:lnTo>
                  <a:pt x="6731" y="12700"/>
                </a:lnTo>
                <a:close/>
              </a:path>
              <a:path w="17145" h="25400">
                <a:moveTo>
                  <a:pt x="16891" y="12700"/>
                </a:moveTo>
                <a:lnTo>
                  <a:pt x="6731" y="12700"/>
                </a:lnTo>
                <a:lnTo>
                  <a:pt x="6731" y="25400"/>
                </a:lnTo>
                <a:lnTo>
                  <a:pt x="16891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bg object 113"/>
          <p:cNvSpPr/>
          <p:nvPr/>
        </p:nvSpPr>
        <p:spPr>
          <a:xfrm>
            <a:off x="2779268" y="1557866"/>
            <a:ext cx="6773" cy="29633"/>
          </a:xfrm>
          <a:custGeom>
            <a:avLst/>
            <a:gdLst/>
            <a:ahLst/>
            <a:cxnLst/>
            <a:rect l="l" t="t" r="r" b="b"/>
            <a:pathLst>
              <a:path w="10160" h="44450">
                <a:moveTo>
                  <a:pt x="10033" y="40767"/>
                </a:moveTo>
                <a:lnTo>
                  <a:pt x="6731" y="37338"/>
                </a:lnTo>
                <a:lnTo>
                  <a:pt x="3302" y="37338"/>
                </a:lnTo>
                <a:lnTo>
                  <a:pt x="3302" y="40767"/>
                </a:lnTo>
                <a:lnTo>
                  <a:pt x="0" y="40767"/>
                </a:lnTo>
                <a:lnTo>
                  <a:pt x="0" y="44069"/>
                </a:lnTo>
                <a:lnTo>
                  <a:pt x="3302" y="44069"/>
                </a:lnTo>
                <a:lnTo>
                  <a:pt x="6731" y="40767"/>
                </a:lnTo>
                <a:lnTo>
                  <a:pt x="10033" y="40767"/>
                </a:lnTo>
                <a:close/>
              </a:path>
              <a:path w="10160" h="44450">
                <a:moveTo>
                  <a:pt x="10033" y="0"/>
                </a:moveTo>
                <a:lnTo>
                  <a:pt x="3302" y="0"/>
                </a:lnTo>
                <a:lnTo>
                  <a:pt x="6731" y="12700"/>
                </a:lnTo>
                <a:lnTo>
                  <a:pt x="10033" y="12700"/>
                </a:lnTo>
                <a:lnTo>
                  <a:pt x="1003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bg object 114"/>
          <p:cNvSpPr/>
          <p:nvPr/>
        </p:nvSpPr>
        <p:spPr>
          <a:xfrm>
            <a:off x="2855722" y="1532128"/>
            <a:ext cx="4657" cy="34290"/>
          </a:xfrm>
          <a:custGeom>
            <a:avLst/>
            <a:gdLst/>
            <a:ahLst/>
            <a:cxnLst/>
            <a:rect l="l" t="t" r="r" b="b"/>
            <a:pathLst>
              <a:path w="6985" h="51435">
                <a:moveTo>
                  <a:pt x="3302" y="38608"/>
                </a:moveTo>
                <a:lnTo>
                  <a:pt x="0" y="38608"/>
                </a:lnTo>
                <a:lnTo>
                  <a:pt x="0" y="49149"/>
                </a:lnTo>
                <a:lnTo>
                  <a:pt x="3302" y="51308"/>
                </a:lnTo>
                <a:lnTo>
                  <a:pt x="3302" y="38608"/>
                </a:lnTo>
                <a:close/>
              </a:path>
              <a:path w="6985" h="51435">
                <a:moveTo>
                  <a:pt x="6731" y="508"/>
                </a:moveTo>
                <a:lnTo>
                  <a:pt x="5842" y="0"/>
                </a:lnTo>
                <a:lnTo>
                  <a:pt x="5842" y="508"/>
                </a:lnTo>
                <a:lnTo>
                  <a:pt x="6731" y="508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bg object 115"/>
          <p:cNvSpPr/>
          <p:nvPr/>
        </p:nvSpPr>
        <p:spPr>
          <a:xfrm>
            <a:off x="2869184" y="821267"/>
            <a:ext cx="3810" cy="1693"/>
          </a:xfrm>
          <a:custGeom>
            <a:avLst/>
            <a:gdLst/>
            <a:ahLst/>
            <a:cxnLst/>
            <a:rect l="l" t="t" r="r" b="b"/>
            <a:pathLst>
              <a:path w="5714" h="2540">
                <a:moveTo>
                  <a:pt x="4572" y="0"/>
                </a:moveTo>
                <a:lnTo>
                  <a:pt x="0" y="0"/>
                </a:lnTo>
                <a:lnTo>
                  <a:pt x="5207" y="2031"/>
                </a:lnTo>
                <a:lnTo>
                  <a:pt x="457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bg object 116"/>
          <p:cNvSpPr/>
          <p:nvPr/>
        </p:nvSpPr>
        <p:spPr>
          <a:xfrm>
            <a:off x="2869184" y="1532467"/>
            <a:ext cx="4657" cy="8467"/>
          </a:xfrm>
          <a:custGeom>
            <a:avLst/>
            <a:gdLst/>
            <a:ahLst/>
            <a:cxnLst/>
            <a:rect l="l" t="t" r="r" b="b"/>
            <a:pathLst>
              <a:path w="6985" h="12700">
                <a:moveTo>
                  <a:pt x="6731" y="0"/>
                </a:moveTo>
                <a:lnTo>
                  <a:pt x="3428" y="0"/>
                </a:lnTo>
                <a:lnTo>
                  <a:pt x="0" y="12700"/>
                </a:lnTo>
                <a:lnTo>
                  <a:pt x="6731" y="12700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bg object 117"/>
          <p:cNvSpPr/>
          <p:nvPr/>
        </p:nvSpPr>
        <p:spPr>
          <a:xfrm>
            <a:off x="3188461" y="1507067"/>
            <a:ext cx="2540" cy="8467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0"/>
                </a:moveTo>
                <a:lnTo>
                  <a:pt x="0" y="12700"/>
                </a:lnTo>
                <a:lnTo>
                  <a:pt x="3429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bg object 118"/>
          <p:cNvSpPr/>
          <p:nvPr/>
        </p:nvSpPr>
        <p:spPr>
          <a:xfrm>
            <a:off x="3402076" y="1532467"/>
            <a:ext cx="2540" cy="8467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3428" y="0"/>
                </a:moveTo>
                <a:lnTo>
                  <a:pt x="0" y="0"/>
                </a:lnTo>
                <a:lnTo>
                  <a:pt x="3428" y="12700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bg object 119"/>
          <p:cNvSpPr/>
          <p:nvPr/>
        </p:nvSpPr>
        <p:spPr>
          <a:xfrm>
            <a:off x="3474043" y="1515534"/>
            <a:ext cx="12277" cy="16933"/>
          </a:xfrm>
          <a:custGeom>
            <a:avLst/>
            <a:gdLst/>
            <a:ahLst/>
            <a:cxnLst/>
            <a:rect l="l" t="t" r="r" b="b"/>
            <a:pathLst>
              <a:path w="18414" h="25400">
                <a:moveTo>
                  <a:pt x="13081" y="0"/>
                </a:moveTo>
                <a:lnTo>
                  <a:pt x="0" y="0"/>
                </a:lnTo>
                <a:lnTo>
                  <a:pt x="0" y="25400"/>
                </a:lnTo>
                <a:lnTo>
                  <a:pt x="8382" y="25400"/>
                </a:lnTo>
                <a:lnTo>
                  <a:pt x="13462" y="12700"/>
                </a:lnTo>
                <a:lnTo>
                  <a:pt x="18414" y="12700"/>
                </a:lnTo>
                <a:lnTo>
                  <a:pt x="1308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bg object 120"/>
          <p:cNvSpPr/>
          <p:nvPr/>
        </p:nvSpPr>
        <p:spPr>
          <a:xfrm>
            <a:off x="3686556" y="1523999"/>
            <a:ext cx="6773" cy="8467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5207" y="6604"/>
                </a:moveTo>
                <a:lnTo>
                  <a:pt x="2032" y="0"/>
                </a:lnTo>
                <a:lnTo>
                  <a:pt x="0" y="0"/>
                </a:lnTo>
                <a:lnTo>
                  <a:pt x="5207" y="6604"/>
                </a:lnTo>
                <a:close/>
              </a:path>
              <a:path w="10160" h="12700">
                <a:moveTo>
                  <a:pt x="10033" y="12700"/>
                </a:moveTo>
                <a:lnTo>
                  <a:pt x="5207" y="6604"/>
                </a:lnTo>
                <a:lnTo>
                  <a:pt x="8128" y="12700"/>
                </a:lnTo>
                <a:lnTo>
                  <a:pt x="10033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bg object 121"/>
          <p:cNvSpPr/>
          <p:nvPr/>
        </p:nvSpPr>
        <p:spPr>
          <a:xfrm>
            <a:off x="3732615" y="1504018"/>
            <a:ext cx="105833" cy="74507"/>
          </a:xfrm>
          <a:custGeom>
            <a:avLst/>
            <a:gdLst/>
            <a:ahLst/>
            <a:cxnLst/>
            <a:rect l="l" t="t" r="r" b="b"/>
            <a:pathLst>
              <a:path w="158750" h="111760">
                <a:moveTo>
                  <a:pt x="3810" y="33274"/>
                </a:moveTo>
                <a:lnTo>
                  <a:pt x="0" y="42672"/>
                </a:lnTo>
                <a:lnTo>
                  <a:pt x="3429" y="42672"/>
                </a:lnTo>
                <a:lnTo>
                  <a:pt x="3810" y="33274"/>
                </a:lnTo>
                <a:close/>
              </a:path>
              <a:path w="158750" h="111760">
                <a:moveTo>
                  <a:pt x="6731" y="4572"/>
                </a:moveTo>
                <a:lnTo>
                  <a:pt x="1270" y="0"/>
                </a:lnTo>
                <a:lnTo>
                  <a:pt x="0" y="4572"/>
                </a:lnTo>
                <a:lnTo>
                  <a:pt x="6731" y="4572"/>
                </a:lnTo>
                <a:close/>
              </a:path>
              <a:path w="158750" h="111760">
                <a:moveTo>
                  <a:pt x="30353" y="55372"/>
                </a:moveTo>
                <a:lnTo>
                  <a:pt x="23622" y="55372"/>
                </a:lnTo>
                <a:lnTo>
                  <a:pt x="20193" y="68072"/>
                </a:lnTo>
                <a:lnTo>
                  <a:pt x="26924" y="68072"/>
                </a:lnTo>
                <a:lnTo>
                  <a:pt x="30353" y="55372"/>
                </a:lnTo>
                <a:close/>
              </a:path>
              <a:path w="158750" h="111760">
                <a:moveTo>
                  <a:pt x="37084" y="55372"/>
                </a:moveTo>
                <a:lnTo>
                  <a:pt x="33782" y="55372"/>
                </a:lnTo>
                <a:lnTo>
                  <a:pt x="37084" y="61722"/>
                </a:lnTo>
                <a:lnTo>
                  <a:pt x="37084" y="55372"/>
                </a:lnTo>
                <a:close/>
              </a:path>
              <a:path w="158750" h="111760">
                <a:moveTo>
                  <a:pt x="42926" y="80772"/>
                </a:moveTo>
                <a:lnTo>
                  <a:pt x="40513" y="68072"/>
                </a:lnTo>
                <a:lnTo>
                  <a:pt x="37084" y="61722"/>
                </a:lnTo>
                <a:lnTo>
                  <a:pt x="37084" y="68072"/>
                </a:lnTo>
                <a:lnTo>
                  <a:pt x="33782" y="68072"/>
                </a:lnTo>
                <a:lnTo>
                  <a:pt x="40513" y="80772"/>
                </a:lnTo>
                <a:lnTo>
                  <a:pt x="42926" y="80772"/>
                </a:lnTo>
                <a:close/>
              </a:path>
              <a:path w="158750" h="111760">
                <a:moveTo>
                  <a:pt x="45466" y="83820"/>
                </a:moveTo>
                <a:lnTo>
                  <a:pt x="45085" y="80772"/>
                </a:lnTo>
                <a:lnTo>
                  <a:pt x="43815" y="80772"/>
                </a:lnTo>
                <a:lnTo>
                  <a:pt x="45466" y="83820"/>
                </a:lnTo>
                <a:close/>
              </a:path>
              <a:path w="158750" h="111760">
                <a:moveTo>
                  <a:pt x="50546" y="93472"/>
                </a:moveTo>
                <a:lnTo>
                  <a:pt x="45466" y="83820"/>
                </a:lnTo>
                <a:lnTo>
                  <a:pt x="46609" y="93472"/>
                </a:lnTo>
                <a:lnTo>
                  <a:pt x="47244" y="106172"/>
                </a:lnTo>
                <a:lnTo>
                  <a:pt x="50546" y="106172"/>
                </a:lnTo>
                <a:lnTo>
                  <a:pt x="50546" y="93472"/>
                </a:lnTo>
                <a:close/>
              </a:path>
              <a:path w="158750" h="111760">
                <a:moveTo>
                  <a:pt x="57277" y="80772"/>
                </a:moveTo>
                <a:lnTo>
                  <a:pt x="53975" y="80772"/>
                </a:lnTo>
                <a:lnTo>
                  <a:pt x="50546" y="93472"/>
                </a:lnTo>
                <a:lnTo>
                  <a:pt x="57277" y="93472"/>
                </a:lnTo>
                <a:lnTo>
                  <a:pt x="57277" y="80772"/>
                </a:lnTo>
                <a:close/>
              </a:path>
              <a:path w="158750" h="111760">
                <a:moveTo>
                  <a:pt x="57277" y="67564"/>
                </a:moveTo>
                <a:lnTo>
                  <a:pt x="53975" y="67564"/>
                </a:lnTo>
                <a:lnTo>
                  <a:pt x="53975" y="70993"/>
                </a:lnTo>
                <a:lnTo>
                  <a:pt x="57277" y="67564"/>
                </a:lnTo>
                <a:close/>
              </a:path>
              <a:path w="158750" h="111760">
                <a:moveTo>
                  <a:pt x="57277" y="54102"/>
                </a:moveTo>
                <a:lnTo>
                  <a:pt x="53975" y="57531"/>
                </a:lnTo>
                <a:lnTo>
                  <a:pt x="57277" y="60833"/>
                </a:lnTo>
                <a:lnTo>
                  <a:pt x="57277" y="54102"/>
                </a:lnTo>
                <a:close/>
              </a:path>
              <a:path w="158750" h="111760">
                <a:moveTo>
                  <a:pt x="60706" y="60833"/>
                </a:moveTo>
                <a:lnTo>
                  <a:pt x="57277" y="60833"/>
                </a:lnTo>
                <a:lnTo>
                  <a:pt x="57277" y="64262"/>
                </a:lnTo>
                <a:lnTo>
                  <a:pt x="60706" y="60833"/>
                </a:lnTo>
                <a:close/>
              </a:path>
              <a:path w="158750" h="111760">
                <a:moveTo>
                  <a:pt x="80899" y="57531"/>
                </a:moveTo>
                <a:lnTo>
                  <a:pt x="77597" y="57531"/>
                </a:lnTo>
                <a:lnTo>
                  <a:pt x="77597" y="54102"/>
                </a:lnTo>
                <a:lnTo>
                  <a:pt x="74168" y="57531"/>
                </a:lnTo>
                <a:lnTo>
                  <a:pt x="77597" y="60833"/>
                </a:lnTo>
                <a:lnTo>
                  <a:pt x="80899" y="60833"/>
                </a:lnTo>
                <a:lnTo>
                  <a:pt x="80899" y="57531"/>
                </a:lnTo>
                <a:close/>
              </a:path>
              <a:path w="158750" h="111760">
                <a:moveTo>
                  <a:pt x="94488" y="68072"/>
                </a:moveTo>
                <a:lnTo>
                  <a:pt x="84709" y="68072"/>
                </a:lnTo>
                <a:lnTo>
                  <a:pt x="80899" y="64262"/>
                </a:lnTo>
                <a:lnTo>
                  <a:pt x="60706" y="64262"/>
                </a:lnTo>
                <a:lnTo>
                  <a:pt x="60706" y="67564"/>
                </a:lnTo>
                <a:lnTo>
                  <a:pt x="57277" y="67564"/>
                </a:lnTo>
                <a:lnTo>
                  <a:pt x="57277" y="70993"/>
                </a:lnTo>
                <a:lnTo>
                  <a:pt x="65532" y="75057"/>
                </a:lnTo>
                <a:lnTo>
                  <a:pt x="64135" y="80772"/>
                </a:lnTo>
                <a:lnTo>
                  <a:pt x="57277" y="80772"/>
                </a:lnTo>
                <a:lnTo>
                  <a:pt x="64897" y="93472"/>
                </a:lnTo>
                <a:lnTo>
                  <a:pt x="91059" y="93472"/>
                </a:lnTo>
                <a:lnTo>
                  <a:pt x="91059" y="80772"/>
                </a:lnTo>
                <a:lnTo>
                  <a:pt x="94488" y="68072"/>
                </a:lnTo>
                <a:close/>
              </a:path>
              <a:path w="158750" h="111760">
                <a:moveTo>
                  <a:pt x="111252" y="70993"/>
                </a:moveTo>
                <a:lnTo>
                  <a:pt x="107950" y="70993"/>
                </a:lnTo>
                <a:lnTo>
                  <a:pt x="107950" y="74295"/>
                </a:lnTo>
                <a:lnTo>
                  <a:pt x="111252" y="70993"/>
                </a:lnTo>
                <a:close/>
              </a:path>
              <a:path w="158750" h="111760">
                <a:moveTo>
                  <a:pt x="117983" y="74295"/>
                </a:moveTo>
                <a:lnTo>
                  <a:pt x="114681" y="70993"/>
                </a:lnTo>
                <a:lnTo>
                  <a:pt x="111252" y="74295"/>
                </a:lnTo>
                <a:lnTo>
                  <a:pt x="114681" y="77724"/>
                </a:lnTo>
                <a:lnTo>
                  <a:pt x="117983" y="77724"/>
                </a:lnTo>
                <a:lnTo>
                  <a:pt x="116332" y="76073"/>
                </a:lnTo>
                <a:lnTo>
                  <a:pt x="117983" y="74295"/>
                </a:lnTo>
                <a:close/>
              </a:path>
              <a:path w="158750" h="111760">
                <a:moveTo>
                  <a:pt x="124841" y="50800"/>
                </a:moveTo>
                <a:lnTo>
                  <a:pt x="121412" y="54102"/>
                </a:lnTo>
                <a:lnTo>
                  <a:pt x="124841" y="54102"/>
                </a:lnTo>
                <a:lnTo>
                  <a:pt x="124841" y="50800"/>
                </a:lnTo>
                <a:close/>
              </a:path>
              <a:path w="158750" h="111760">
                <a:moveTo>
                  <a:pt x="128143" y="57531"/>
                </a:moveTo>
                <a:lnTo>
                  <a:pt x="124841" y="54102"/>
                </a:lnTo>
                <a:lnTo>
                  <a:pt x="124841" y="57531"/>
                </a:lnTo>
                <a:lnTo>
                  <a:pt x="128143" y="57531"/>
                </a:lnTo>
                <a:close/>
              </a:path>
              <a:path w="158750" h="111760">
                <a:moveTo>
                  <a:pt x="158496" y="57531"/>
                </a:moveTo>
                <a:lnTo>
                  <a:pt x="134874" y="10414"/>
                </a:lnTo>
                <a:lnTo>
                  <a:pt x="131572" y="13716"/>
                </a:lnTo>
                <a:lnTo>
                  <a:pt x="128143" y="20447"/>
                </a:lnTo>
                <a:lnTo>
                  <a:pt x="121412" y="27178"/>
                </a:lnTo>
                <a:lnTo>
                  <a:pt x="111252" y="27178"/>
                </a:lnTo>
                <a:lnTo>
                  <a:pt x="114681" y="30607"/>
                </a:lnTo>
                <a:lnTo>
                  <a:pt x="117983" y="30607"/>
                </a:lnTo>
                <a:lnTo>
                  <a:pt x="121412" y="33909"/>
                </a:lnTo>
                <a:lnTo>
                  <a:pt x="124841" y="30607"/>
                </a:lnTo>
                <a:lnTo>
                  <a:pt x="124841" y="37338"/>
                </a:lnTo>
                <a:lnTo>
                  <a:pt x="128143" y="40640"/>
                </a:lnTo>
                <a:lnTo>
                  <a:pt x="124841" y="40640"/>
                </a:lnTo>
                <a:lnTo>
                  <a:pt x="121412" y="37338"/>
                </a:lnTo>
                <a:lnTo>
                  <a:pt x="121412" y="40640"/>
                </a:lnTo>
                <a:lnTo>
                  <a:pt x="117983" y="40640"/>
                </a:lnTo>
                <a:lnTo>
                  <a:pt x="117983" y="44069"/>
                </a:lnTo>
                <a:lnTo>
                  <a:pt x="121412" y="44069"/>
                </a:lnTo>
                <a:lnTo>
                  <a:pt x="121412" y="47371"/>
                </a:lnTo>
                <a:lnTo>
                  <a:pt x="124841" y="47371"/>
                </a:lnTo>
                <a:lnTo>
                  <a:pt x="128143" y="44069"/>
                </a:lnTo>
                <a:lnTo>
                  <a:pt x="131572" y="50800"/>
                </a:lnTo>
                <a:lnTo>
                  <a:pt x="131572" y="57531"/>
                </a:lnTo>
                <a:lnTo>
                  <a:pt x="134874" y="64262"/>
                </a:lnTo>
                <a:lnTo>
                  <a:pt x="131572" y="64262"/>
                </a:lnTo>
                <a:lnTo>
                  <a:pt x="131572" y="60833"/>
                </a:lnTo>
                <a:lnTo>
                  <a:pt x="128143" y="60833"/>
                </a:lnTo>
                <a:lnTo>
                  <a:pt x="128143" y="57531"/>
                </a:lnTo>
                <a:lnTo>
                  <a:pt x="124841" y="60833"/>
                </a:lnTo>
                <a:lnTo>
                  <a:pt x="124841" y="67564"/>
                </a:lnTo>
                <a:lnTo>
                  <a:pt x="121412" y="70993"/>
                </a:lnTo>
                <a:lnTo>
                  <a:pt x="124841" y="70993"/>
                </a:lnTo>
                <a:lnTo>
                  <a:pt x="124841" y="74295"/>
                </a:lnTo>
                <a:lnTo>
                  <a:pt x="128143" y="74295"/>
                </a:lnTo>
                <a:lnTo>
                  <a:pt x="128143" y="77724"/>
                </a:lnTo>
                <a:lnTo>
                  <a:pt x="124841" y="77724"/>
                </a:lnTo>
                <a:lnTo>
                  <a:pt x="124841" y="81026"/>
                </a:lnTo>
                <a:lnTo>
                  <a:pt x="121412" y="81026"/>
                </a:lnTo>
                <a:lnTo>
                  <a:pt x="121412" y="77724"/>
                </a:lnTo>
                <a:lnTo>
                  <a:pt x="117983" y="77724"/>
                </a:lnTo>
                <a:lnTo>
                  <a:pt x="107950" y="97917"/>
                </a:lnTo>
                <a:lnTo>
                  <a:pt x="111252" y="101219"/>
                </a:lnTo>
                <a:lnTo>
                  <a:pt x="107950" y="101219"/>
                </a:lnTo>
                <a:lnTo>
                  <a:pt x="104521" y="104648"/>
                </a:lnTo>
                <a:lnTo>
                  <a:pt x="104521" y="108077"/>
                </a:lnTo>
                <a:lnTo>
                  <a:pt x="101219" y="111379"/>
                </a:lnTo>
                <a:lnTo>
                  <a:pt x="107950" y="108077"/>
                </a:lnTo>
                <a:lnTo>
                  <a:pt x="114681" y="108077"/>
                </a:lnTo>
                <a:lnTo>
                  <a:pt x="121412" y="104648"/>
                </a:lnTo>
                <a:lnTo>
                  <a:pt x="117983" y="101219"/>
                </a:lnTo>
                <a:lnTo>
                  <a:pt x="124841" y="87757"/>
                </a:lnTo>
                <a:lnTo>
                  <a:pt x="128143" y="84455"/>
                </a:lnTo>
                <a:lnTo>
                  <a:pt x="128143" y="91186"/>
                </a:lnTo>
                <a:lnTo>
                  <a:pt x="124841" y="97917"/>
                </a:lnTo>
                <a:lnTo>
                  <a:pt x="124841" y="104648"/>
                </a:lnTo>
                <a:lnTo>
                  <a:pt x="141605" y="104648"/>
                </a:lnTo>
                <a:lnTo>
                  <a:pt x="141605" y="101219"/>
                </a:lnTo>
                <a:lnTo>
                  <a:pt x="145034" y="101219"/>
                </a:lnTo>
                <a:lnTo>
                  <a:pt x="145034" y="97917"/>
                </a:lnTo>
                <a:lnTo>
                  <a:pt x="142494" y="90805"/>
                </a:lnTo>
                <a:lnTo>
                  <a:pt x="139573" y="84455"/>
                </a:lnTo>
                <a:lnTo>
                  <a:pt x="136017" y="77978"/>
                </a:lnTo>
                <a:lnTo>
                  <a:pt x="131572" y="70993"/>
                </a:lnTo>
                <a:lnTo>
                  <a:pt x="134874" y="67564"/>
                </a:lnTo>
                <a:lnTo>
                  <a:pt x="138303" y="60833"/>
                </a:lnTo>
                <a:lnTo>
                  <a:pt x="138303" y="57531"/>
                </a:lnTo>
                <a:lnTo>
                  <a:pt x="158496" y="67564"/>
                </a:lnTo>
                <a:lnTo>
                  <a:pt x="158496" y="575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bg object 122"/>
          <p:cNvSpPr/>
          <p:nvPr/>
        </p:nvSpPr>
        <p:spPr>
          <a:xfrm>
            <a:off x="3829896" y="821267"/>
            <a:ext cx="8467" cy="8467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72" y="0"/>
                </a:moveTo>
                <a:lnTo>
                  <a:pt x="0" y="12700"/>
                </a:lnTo>
                <a:lnTo>
                  <a:pt x="5841" y="12700"/>
                </a:lnTo>
                <a:lnTo>
                  <a:pt x="1257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bg object 123"/>
          <p:cNvSpPr/>
          <p:nvPr/>
        </p:nvSpPr>
        <p:spPr>
          <a:xfrm>
            <a:off x="3892296" y="1413933"/>
            <a:ext cx="2540" cy="8467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3301" y="0"/>
                </a:moveTo>
                <a:lnTo>
                  <a:pt x="0" y="0"/>
                </a:lnTo>
                <a:lnTo>
                  <a:pt x="0" y="12700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bg object 124"/>
          <p:cNvSpPr/>
          <p:nvPr/>
        </p:nvSpPr>
        <p:spPr>
          <a:xfrm>
            <a:off x="3921506" y="1549400"/>
            <a:ext cx="20320" cy="16933"/>
          </a:xfrm>
          <a:custGeom>
            <a:avLst/>
            <a:gdLst/>
            <a:ahLst/>
            <a:cxnLst/>
            <a:rect l="l" t="t" r="r" b="b"/>
            <a:pathLst>
              <a:path w="30479" h="25400">
                <a:moveTo>
                  <a:pt x="22479" y="21209"/>
                </a:moveTo>
                <a:lnTo>
                  <a:pt x="13462" y="12700"/>
                </a:lnTo>
                <a:lnTo>
                  <a:pt x="3302" y="12700"/>
                </a:lnTo>
                <a:lnTo>
                  <a:pt x="0" y="25400"/>
                </a:lnTo>
                <a:lnTo>
                  <a:pt x="20193" y="25400"/>
                </a:lnTo>
                <a:lnTo>
                  <a:pt x="22479" y="21209"/>
                </a:lnTo>
                <a:close/>
              </a:path>
              <a:path w="30479" h="25400">
                <a:moveTo>
                  <a:pt x="26924" y="12700"/>
                </a:moveTo>
                <a:lnTo>
                  <a:pt x="22479" y="21209"/>
                </a:lnTo>
                <a:lnTo>
                  <a:pt x="26924" y="25400"/>
                </a:lnTo>
                <a:lnTo>
                  <a:pt x="26924" y="12700"/>
                </a:lnTo>
                <a:close/>
              </a:path>
              <a:path w="30479" h="25400">
                <a:moveTo>
                  <a:pt x="30276" y="0"/>
                </a:moveTo>
                <a:lnTo>
                  <a:pt x="26924" y="0"/>
                </a:lnTo>
                <a:lnTo>
                  <a:pt x="26924" y="12700"/>
                </a:lnTo>
                <a:lnTo>
                  <a:pt x="30276" y="12700"/>
                </a:lnTo>
                <a:lnTo>
                  <a:pt x="30276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bg object 125"/>
          <p:cNvSpPr/>
          <p:nvPr/>
        </p:nvSpPr>
        <p:spPr>
          <a:xfrm>
            <a:off x="3946229" y="1425617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60" h="17144">
                <a:moveTo>
                  <a:pt x="3302" y="0"/>
                </a:moveTo>
                <a:lnTo>
                  <a:pt x="0" y="0"/>
                </a:lnTo>
                <a:lnTo>
                  <a:pt x="0" y="3429"/>
                </a:lnTo>
                <a:lnTo>
                  <a:pt x="3302" y="6731"/>
                </a:lnTo>
                <a:lnTo>
                  <a:pt x="3302" y="0"/>
                </a:lnTo>
                <a:close/>
              </a:path>
              <a:path w="10160" h="17144">
                <a:moveTo>
                  <a:pt x="6731" y="6731"/>
                </a:moveTo>
                <a:lnTo>
                  <a:pt x="3302" y="6731"/>
                </a:lnTo>
                <a:lnTo>
                  <a:pt x="3302" y="10160"/>
                </a:lnTo>
                <a:lnTo>
                  <a:pt x="6731" y="6731"/>
                </a:lnTo>
                <a:close/>
              </a:path>
              <a:path w="10160" h="17144">
                <a:moveTo>
                  <a:pt x="10160" y="13462"/>
                </a:moveTo>
                <a:lnTo>
                  <a:pt x="6731" y="10160"/>
                </a:lnTo>
                <a:lnTo>
                  <a:pt x="3302" y="10160"/>
                </a:lnTo>
                <a:lnTo>
                  <a:pt x="3302" y="13462"/>
                </a:lnTo>
                <a:lnTo>
                  <a:pt x="6731" y="13462"/>
                </a:lnTo>
                <a:lnTo>
                  <a:pt x="6731" y="16891"/>
                </a:lnTo>
                <a:lnTo>
                  <a:pt x="10160" y="16891"/>
                </a:lnTo>
                <a:lnTo>
                  <a:pt x="10160" y="1346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bg object 126"/>
          <p:cNvSpPr/>
          <p:nvPr/>
        </p:nvSpPr>
        <p:spPr>
          <a:xfrm>
            <a:off x="3941742" y="1523999"/>
            <a:ext cx="31750" cy="508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0193" y="76200"/>
                </a:moveTo>
                <a:lnTo>
                  <a:pt x="16891" y="63500"/>
                </a:lnTo>
                <a:lnTo>
                  <a:pt x="16891" y="76200"/>
                </a:lnTo>
                <a:lnTo>
                  <a:pt x="20193" y="76200"/>
                </a:lnTo>
                <a:close/>
              </a:path>
              <a:path w="47625" h="76200">
                <a:moveTo>
                  <a:pt x="26924" y="12700"/>
                </a:moveTo>
                <a:lnTo>
                  <a:pt x="6731" y="0"/>
                </a:lnTo>
                <a:lnTo>
                  <a:pt x="3302" y="12700"/>
                </a:lnTo>
                <a:lnTo>
                  <a:pt x="6731" y="12700"/>
                </a:lnTo>
                <a:lnTo>
                  <a:pt x="13462" y="25400"/>
                </a:lnTo>
                <a:lnTo>
                  <a:pt x="5588" y="25400"/>
                </a:lnTo>
                <a:lnTo>
                  <a:pt x="0" y="38100"/>
                </a:lnTo>
                <a:lnTo>
                  <a:pt x="3302" y="50800"/>
                </a:lnTo>
                <a:lnTo>
                  <a:pt x="3302" y="38100"/>
                </a:lnTo>
                <a:lnTo>
                  <a:pt x="6731" y="38100"/>
                </a:lnTo>
                <a:lnTo>
                  <a:pt x="6731" y="50800"/>
                </a:lnTo>
                <a:lnTo>
                  <a:pt x="10033" y="50800"/>
                </a:lnTo>
                <a:lnTo>
                  <a:pt x="13462" y="38100"/>
                </a:lnTo>
                <a:lnTo>
                  <a:pt x="20193" y="38100"/>
                </a:lnTo>
                <a:lnTo>
                  <a:pt x="20193" y="25400"/>
                </a:lnTo>
                <a:lnTo>
                  <a:pt x="23622" y="12700"/>
                </a:lnTo>
                <a:lnTo>
                  <a:pt x="26924" y="12700"/>
                </a:lnTo>
                <a:close/>
              </a:path>
              <a:path w="47625" h="76200">
                <a:moveTo>
                  <a:pt x="33655" y="38100"/>
                </a:moveTo>
                <a:lnTo>
                  <a:pt x="23622" y="38100"/>
                </a:lnTo>
                <a:lnTo>
                  <a:pt x="23622" y="50800"/>
                </a:lnTo>
                <a:lnTo>
                  <a:pt x="30353" y="50800"/>
                </a:lnTo>
                <a:lnTo>
                  <a:pt x="33655" y="38100"/>
                </a:lnTo>
                <a:close/>
              </a:path>
              <a:path w="47625" h="76200">
                <a:moveTo>
                  <a:pt x="43815" y="50800"/>
                </a:moveTo>
                <a:lnTo>
                  <a:pt x="40386" y="38100"/>
                </a:lnTo>
                <a:lnTo>
                  <a:pt x="33655" y="38100"/>
                </a:lnTo>
                <a:lnTo>
                  <a:pt x="37084" y="50800"/>
                </a:lnTo>
                <a:lnTo>
                  <a:pt x="43815" y="50800"/>
                </a:lnTo>
                <a:close/>
              </a:path>
              <a:path w="47625" h="76200">
                <a:moveTo>
                  <a:pt x="47117" y="50800"/>
                </a:moveTo>
                <a:lnTo>
                  <a:pt x="43815" y="50800"/>
                </a:lnTo>
                <a:lnTo>
                  <a:pt x="37084" y="63500"/>
                </a:lnTo>
                <a:lnTo>
                  <a:pt x="33655" y="63500"/>
                </a:lnTo>
                <a:lnTo>
                  <a:pt x="33655" y="61214"/>
                </a:lnTo>
                <a:lnTo>
                  <a:pt x="37084" y="57785"/>
                </a:lnTo>
                <a:lnTo>
                  <a:pt x="33655" y="57785"/>
                </a:lnTo>
                <a:lnTo>
                  <a:pt x="33655" y="54483"/>
                </a:lnTo>
                <a:lnTo>
                  <a:pt x="30353" y="54483"/>
                </a:lnTo>
                <a:lnTo>
                  <a:pt x="30353" y="57785"/>
                </a:lnTo>
                <a:lnTo>
                  <a:pt x="26924" y="61214"/>
                </a:lnTo>
                <a:lnTo>
                  <a:pt x="30353" y="61214"/>
                </a:lnTo>
                <a:lnTo>
                  <a:pt x="30353" y="63500"/>
                </a:lnTo>
                <a:lnTo>
                  <a:pt x="26924" y="76200"/>
                </a:lnTo>
                <a:lnTo>
                  <a:pt x="37084" y="76200"/>
                </a:lnTo>
                <a:lnTo>
                  <a:pt x="47117" y="508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bg object 127"/>
          <p:cNvSpPr/>
          <p:nvPr/>
        </p:nvSpPr>
        <p:spPr>
          <a:xfrm>
            <a:off x="4009135" y="1524424"/>
            <a:ext cx="2540" cy="4657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0" y="6731"/>
                </a:lnTo>
                <a:lnTo>
                  <a:pt x="3429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bg object 128"/>
          <p:cNvSpPr/>
          <p:nvPr/>
        </p:nvSpPr>
        <p:spPr>
          <a:xfrm>
            <a:off x="4092364" y="1528910"/>
            <a:ext cx="88053" cy="54610"/>
          </a:xfrm>
          <a:custGeom>
            <a:avLst/>
            <a:gdLst/>
            <a:ahLst/>
            <a:cxnLst/>
            <a:rect l="l" t="t" r="r" b="b"/>
            <a:pathLst>
              <a:path w="132079" h="81914">
                <a:moveTo>
                  <a:pt x="10096" y="43434"/>
                </a:moveTo>
                <a:lnTo>
                  <a:pt x="0" y="43434"/>
                </a:lnTo>
                <a:lnTo>
                  <a:pt x="0" y="56134"/>
                </a:lnTo>
                <a:lnTo>
                  <a:pt x="10096" y="56134"/>
                </a:lnTo>
                <a:lnTo>
                  <a:pt x="10096" y="43434"/>
                </a:lnTo>
                <a:close/>
              </a:path>
              <a:path w="132079" h="81914">
                <a:moveTo>
                  <a:pt x="20193" y="43434"/>
                </a:moveTo>
                <a:lnTo>
                  <a:pt x="13462" y="43434"/>
                </a:lnTo>
                <a:lnTo>
                  <a:pt x="13462" y="56134"/>
                </a:lnTo>
                <a:lnTo>
                  <a:pt x="16891" y="56134"/>
                </a:lnTo>
                <a:lnTo>
                  <a:pt x="20193" y="43434"/>
                </a:lnTo>
                <a:close/>
              </a:path>
              <a:path w="132079" h="81914">
                <a:moveTo>
                  <a:pt x="33782" y="30734"/>
                </a:moveTo>
                <a:lnTo>
                  <a:pt x="30353" y="43434"/>
                </a:lnTo>
                <a:lnTo>
                  <a:pt x="33782" y="43434"/>
                </a:lnTo>
                <a:lnTo>
                  <a:pt x="33782" y="30734"/>
                </a:lnTo>
                <a:close/>
              </a:path>
              <a:path w="132079" h="81914">
                <a:moveTo>
                  <a:pt x="33782" y="5334"/>
                </a:moveTo>
                <a:lnTo>
                  <a:pt x="28321" y="5334"/>
                </a:lnTo>
                <a:lnTo>
                  <a:pt x="30353" y="3302"/>
                </a:lnTo>
                <a:lnTo>
                  <a:pt x="27051" y="0"/>
                </a:lnTo>
                <a:lnTo>
                  <a:pt x="23622" y="0"/>
                </a:lnTo>
                <a:lnTo>
                  <a:pt x="23622" y="3302"/>
                </a:lnTo>
                <a:lnTo>
                  <a:pt x="25654" y="5334"/>
                </a:lnTo>
                <a:lnTo>
                  <a:pt x="16891" y="5334"/>
                </a:lnTo>
                <a:lnTo>
                  <a:pt x="13462" y="18034"/>
                </a:lnTo>
                <a:lnTo>
                  <a:pt x="33782" y="18034"/>
                </a:lnTo>
                <a:lnTo>
                  <a:pt x="33782" y="5334"/>
                </a:lnTo>
                <a:close/>
              </a:path>
              <a:path w="132079" h="81914">
                <a:moveTo>
                  <a:pt x="118110" y="56134"/>
                </a:moveTo>
                <a:lnTo>
                  <a:pt x="107950" y="56134"/>
                </a:lnTo>
                <a:lnTo>
                  <a:pt x="104521" y="68834"/>
                </a:lnTo>
                <a:lnTo>
                  <a:pt x="101219" y="68834"/>
                </a:lnTo>
                <a:lnTo>
                  <a:pt x="101219" y="56134"/>
                </a:lnTo>
                <a:lnTo>
                  <a:pt x="97790" y="43434"/>
                </a:lnTo>
                <a:lnTo>
                  <a:pt x="97790" y="68834"/>
                </a:lnTo>
                <a:lnTo>
                  <a:pt x="91059" y="68834"/>
                </a:lnTo>
                <a:lnTo>
                  <a:pt x="91059" y="56134"/>
                </a:lnTo>
                <a:lnTo>
                  <a:pt x="77597" y="56134"/>
                </a:lnTo>
                <a:lnTo>
                  <a:pt x="77597" y="68834"/>
                </a:lnTo>
                <a:lnTo>
                  <a:pt x="80899" y="68834"/>
                </a:lnTo>
                <a:lnTo>
                  <a:pt x="80899" y="81534"/>
                </a:lnTo>
                <a:lnTo>
                  <a:pt x="111252" y="81534"/>
                </a:lnTo>
                <a:lnTo>
                  <a:pt x="118110" y="56134"/>
                </a:lnTo>
                <a:close/>
              </a:path>
              <a:path w="132079" h="81914">
                <a:moveTo>
                  <a:pt x="131572" y="43434"/>
                </a:moveTo>
                <a:lnTo>
                  <a:pt x="124841" y="43434"/>
                </a:lnTo>
                <a:lnTo>
                  <a:pt x="121412" y="56134"/>
                </a:lnTo>
                <a:lnTo>
                  <a:pt x="128143" y="56134"/>
                </a:lnTo>
                <a:lnTo>
                  <a:pt x="131572" y="68834"/>
                </a:lnTo>
                <a:lnTo>
                  <a:pt x="131572" y="43434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bg object 129"/>
          <p:cNvSpPr/>
          <p:nvPr/>
        </p:nvSpPr>
        <p:spPr>
          <a:xfrm>
            <a:off x="4226984" y="1549399"/>
            <a:ext cx="13123" cy="8467"/>
          </a:xfrm>
          <a:custGeom>
            <a:avLst/>
            <a:gdLst/>
            <a:ahLst/>
            <a:cxnLst/>
            <a:rect l="l" t="t" r="r" b="b"/>
            <a:pathLst>
              <a:path w="19685" h="12700">
                <a:moveTo>
                  <a:pt x="1143" y="2540"/>
                </a:moveTo>
                <a:lnTo>
                  <a:pt x="508" y="0"/>
                </a:lnTo>
                <a:lnTo>
                  <a:pt x="0" y="1778"/>
                </a:lnTo>
                <a:lnTo>
                  <a:pt x="1143" y="2540"/>
                </a:lnTo>
                <a:close/>
              </a:path>
              <a:path w="19685" h="12700">
                <a:moveTo>
                  <a:pt x="13335" y="10287"/>
                </a:moveTo>
                <a:lnTo>
                  <a:pt x="1143" y="2540"/>
                </a:lnTo>
                <a:lnTo>
                  <a:pt x="3810" y="12700"/>
                </a:lnTo>
                <a:lnTo>
                  <a:pt x="10922" y="12700"/>
                </a:lnTo>
                <a:lnTo>
                  <a:pt x="13335" y="10287"/>
                </a:lnTo>
                <a:close/>
              </a:path>
              <a:path w="19685" h="12700">
                <a:moveTo>
                  <a:pt x="19558" y="4064"/>
                </a:moveTo>
                <a:lnTo>
                  <a:pt x="13335" y="10287"/>
                </a:lnTo>
                <a:lnTo>
                  <a:pt x="17272" y="12700"/>
                </a:lnTo>
                <a:lnTo>
                  <a:pt x="19558" y="4064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bg object 130"/>
          <p:cNvSpPr/>
          <p:nvPr/>
        </p:nvSpPr>
        <p:spPr>
          <a:xfrm>
            <a:off x="4281255" y="1544574"/>
            <a:ext cx="9313" cy="6773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3302" y="3429"/>
                </a:moveTo>
                <a:lnTo>
                  <a:pt x="0" y="0"/>
                </a:lnTo>
                <a:lnTo>
                  <a:pt x="0" y="3429"/>
                </a:lnTo>
                <a:lnTo>
                  <a:pt x="3302" y="3429"/>
                </a:lnTo>
                <a:close/>
              </a:path>
              <a:path w="13970" h="10160">
                <a:moveTo>
                  <a:pt x="13462" y="6731"/>
                </a:moveTo>
                <a:lnTo>
                  <a:pt x="10033" y="3429"/>
                </a:lnTo>
                <a:lnTo>
                  <a:pt x="10033" y="0"/>
                </a:lnTo>
                <a:lnTo>
                  <a:pt x="3302" y="0"/>
                </a:lnTo>
                <a:lnTo>
                  <a:pt x="3302" y="3429"/>
                </a:lnTo>
                <a:lnTo>
                  <a:pt x="6731" y="6731"/>
                </a:lnTo>
                <a:lnTo>
                  <a:pt x="10033" y="6731"/>
                </a:lnTo>
                <a:lnTo>
                  <a:pt x="13462" y="10160"/>
                </a:lnTo>
                <a:lnTo>
                  <a:pt x="13462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bg object 131"/>
          <p:cNvSpPr/>
          <p:nvPr/>
        </p:nvSpPr>
        <p:spPr>
          <a:xfrm>
            <a:off x="4364398" y="1585044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10160" y="10033"/>
                </a:moveTo>
                <a:lnTo>
                  <a:pt x="6858" y="6731"/>
                </a:lnTo>
                <a:lnTo>
                  <a:pt x="6858" y="10033"/>
                </a:lnTo>
                <a:lnTo>
                  <a:pt x="3429" y="10033"/>
                </a:lnTo>
                <a:lnTo>
                  <a:pt x="3429" y="13462"/>
                </a:lnTo>
                <a:lnTo>
                  <a:pt x="6858" y="16764"/>
                </a:lnTo>
                <a:lnTo>
                  <a:pt x="10160" y="16764"/>
                </a:lnTo>
                <a:lnTo>
                  <a:pt x="10160" y="10033"/>
                </a:lnTo>
                <a:close/>
              </a:path>
              <a:path w="10159" h="17144">
                <a:moveTo>
                  <a:pt x="10160" y="0"/>
                </a:moveTo>
                <a:lnTo>
                  <a:pt x="3429" y="0"/>
                </a:lnTo>
                <a:lnTo>
                  <a:pt x="0" y="3302"/>
                </a:lnTo>
                <a:lnTo>
                  <a:pt x="3429" y="3302"/>
                </a:lnTo>
                <a:lnTo>
                  <a:pt x="3429" y="6731"/>
                </a:lnTo>
                <a:lnTo>
                  <a:pt x="6858" y="6731"/>
                </a:lnTo>
                <a:lnTo>
                  <a:pt x="10160" y="3302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bg object 132"/>
          <p:cNvSpPr/>
          <p:nvPr/>
        </p:nvSpPr>
        <p:spPr>
          <a:xfrm>
            <a:off x="4512818" y="1583267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428" y="0"/>
                </a:moveTo>
                <a:lnTo>
                  <a:pt x="0" y="12700"/>
                </a:lnTo>
                <a:lnTo>
                  <a:pt x="3428" y="12700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bg object 133"/>
          <p:cNvSpPr/>
          <p:nvPr/>
        </p:nvSpPr>
        <p:spPr>
          <a:xfrm>
            <a:off x="4724230" y="1600200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0" y="12700"/>
                </a:lnTo>
                <a:lnTo>
                  <a:pt x="330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bg object 134"/>
          <p:cNvSpPr/>
          <p:nvPr/>
        </p:nvSpPr>
        <p:spPr>
          <a:xfrm>
            <a:off x="4763178" y="1591733"/>
            <a:ext cx="37677" cy="22437"/>
          </a:xfrm>
          <a:custGeom>
            <a:avLst/>
            <a:gdLst/>
            <a:ahLst/>
            <a:cxnLst/>
            <a:rect l="l" t="t" r="r" b="b"/>
            <a:pathLst>
              <a:path w="56515" h="33655">
                <a:moveTo>
                  <a:pt x="12319" y="12700"/>
                </a:moveTo>
                <a:lnTo>
                  <a:pt x="11176" y="12700"/>
                </a:lnTo>
                <a:lnTo>
                  <a:pt x="3429" y="0"/>
                </a:lnTo>
                <a:lnTo>
                  <a:pt x="0" y="0"/>
                </a:lnTo>
                <a:lnTo>
                  <a:pt x="7874" y="12700"/>
                </a:lnTo>
                <a:lnTo>
                  <a:pt x="12319" y="25400"/>
                </a:lnTo>
                <a:lnTo>
                  <a:pt x="12319" y="12700"/>
                </a:lnTo>
                <a:close/>
              </a:path>
              <a:path w="56515" h="33655">
                <a:moveTo>
                  <a:pt x="56197" y="30289"/>
                </a:moveTo>
                <a:lnTo>
                  <a:pt x="52832" y="30289"/>
                </a:lnTo>
                <a:lnTo>
                  <a:pt x="52832" y="33655"/>
                </a:lnTo>
                <a:lnTo>
                  <a:pt x="56197" y="33655"/>
                </a:lnTo>
                <a:lnTo>
                  <a:pt x="56197" y="3028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bg object 135"/>
          <p:cNvSpPr/>
          <p:nvPr/>
        </p:nvSpPr>
        <p:spPr>
          <a:xfrm>
            <a:off x="4789424" y="1608666"/>
            <a:ext cx="42757" cy="68580"/>
          </a:xfrm>
          <a:custGeom>
            <a:avLst/>
            <a:gdLst/>
            <a:ahLst/>
            <a:cxnLst/>
            <a:rect l="l" t="t" r="r" b="b"/>
            <a:pathLst>
              <a:path w="64134" h="102869">
                <a:moveTo>
                  <a:pt x="25781" y="57658"/>
                </a:moveTo>
                <a:lnTo>
                  <a:pt x="16891" y="62103"/>
                </a:lnTo>
                <a:lnTo>
                  <a:pt x="10033" y="62103"/>
                </a:lnTo>
                <a:lnTo>
                  <a:pt x="0" y="72263"/>
                </a:lnTo>
                <a:lnTo>
                  <a:pt x="10033" y="72263"/>
                </a:lnTo>
                <a:lnTo>
                  <a:pt x="16891" y="75692"/>
                </a:lnTo>
                <a:lnTo>
                  <a:pt x="25781" y="57658"/>
                </a:lnTo>
                <a:close/>
              </a:path>
              <a:path w="64134" h="102869">
                <a:moveTo>
                  <a:pt x="30353" y="55372"/>
                </a:moveTo>
                <a:lnTo>
                  <a:pt x="26924" y="55372"/>
                </a:lnTo>
                <a:lnTo>
                  <a:pt x="25781" y="57658"/>
                </a:lnTo>
                <a:lnTo>
                  <a:pt x="30353" y="55372"/>
                </a:lnTo>
                <a:close/>
              </a:path>
              <a:path w="64134" h="102869">
                <a:moveTo>
                  <a:pt x="37084" y="89154"/>
                </a:moveTo>
                <a:lnTo>
                  <a:pt x="30353" y="85725"/>
                </a:lnTo>
                <a:lnTo>
                  <a:pt x="23622" y="78994"/>
                </a:lnTo>
                <a:lnTo>
                  <a:pt x="16891" y="75692"/>
                </a:lnTo>
                <a:lnTo>
                  <a:pt x="6731" y="95885"/>
                </a:lnTo>
                <a:lnTo>
                  <a:pt x="6731" y="99187"/>
                </a:lnTo>
                <a:lnTo>
                  <a:pt x="3302" y="102616"/>
                </a:lnTo>
                <a:lnTo>
                  <a:pt x="11430" y="99568"/>
                </a:lnTo>
                <a:lnTo>
                  <a:pt x="28956" y="92202"/>
                </a:lnTo>
                <a:lnTo>
                  <a:pt x="37084" y="89154"/>
                </a:lnTo>
                <a:close/>
              </a:path>
              <a:path w="64134" h="102869">
                <a:moveTo>
                  <a:pt x="37084" y="55372"/>
                </a:moveTo>
                <a:lnTo>
                  <a:pt x="33655" y="52070"/>
                </a:lnTo>
                <a:lnTo>
                  <a:pt x="30353" y="52070"/>
                </a:lnTo>
                <a:lnTo>
                  <a:pt x="30353" y="55372"/>
                </a:lnTo>
                <a:lnTo>
                  <a:pt x="37084" y="55372"/>
                </a:lnTo>
                <a:close/>
              </a:path>
              <a:path w="64134" h="102869">
                <a:moveTo>
                  <a:pt x="47117" y="35242"/>
                </a:moveTo>
                <a:lnTo>
                  <a:pt x="40386" y="35242"/>
                </a:lnTo>
                <a:lnTo>
                  <a:pt x="40386" y="38608"/>
                </a:lnTo>
                <a:lnTo>
                  <a:pt x="47117" y="38608"/>
                </a:lnTo>
                <a:lnTo>
                  <a:pt x="47117" y="35242"/>
                </a:lnTo>
                <a:close/>
              </a:path>
              <a:path w="64134" h="102869">
                <a:moveTo>
                  <a:pt x="47244" y="62103"/>
                </a:moveTo>
                <a:lnTo>
                  <a:pt x="43815" y="58801"/>
                </a:lnTo>
                <a:lnTo>
                  <a:pt x="37084" y="58801"/>
                </a:lnTo>
                <a:lnTo>
                  <a:pt x="37084" y="72263"/>
                </a:lnTo>
                <a:lnTo>
                  <a:pt x="47244" y="62103"/>
                </a:lnTo>
                <a:close/>
              </a:path>
              <a:path w="64134" h="102869">
                <a:moveTo>
                  <a:pt x="53898" y="0"/>
                </a:moveTo>
                <a:lnTo>
                  <a:pt x="50546" y="0"/>
                </a:lnTo>
                <a:lnTo>
                  <a:pt x="50546" y="12700"/>
                </a:lnTo>
                <a:lnTo>
                  <a:pt x="53898" y="12700"/>
                </a:lnTo>
                <a:lnTo>
                  <a:pt x="53898" y="0"/>
                </a:lnTo>
                <a:close/>
              </a:path>
              <a:path w="64134" h="102869">
                <a:moveTo>
                  <a:pt x="64008" y="62103"/>
                </a:moveTo>
                <a:lnTo>
                  <a:pt x="47244" y="62103"/>
                </a:lnTo>
                <a:lnTo>
                  <a:pt x="50546" y="65532"/>
                </a:lnTo>
                <a:lnTo>
                  <a:pt x="57277" y="68834"/>
                </a:lnTo>
                <a:lnTo>
                  <a:pt x="60706" y="68834"/>
                </a:lnTo>
                <a:lnTo>
                  <a:pt x="60706" y="65532"/>
                </a:lnTo>
                <a:lnTo>
                  <a:pt x="64008" y="6210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bg object 136"/>
          <p:cNvSpPr/>
          <p:nvPr/>
        </p:nvSpPr>
        <p:spPr>
          <a:xfrm>
            <a:off x="4863592" y="1602993"/>
            <a:ext cx="19897" cy="31327"/>
          </a:xfrm>
          <a:custGeom>
            <a:avLst/>
            <a:gdLst/>
            <a:ahLst/>
            <a:cxnLst/>
            <a:rect l="l" t="t" r="r" b="b"/>
            <a:pathLst>
              <a:path w="29845" h="46989">
                <a:moveTo>
                  <a:pt x="6731" y="21209"/>
                </a:moveTo>
                <a:lnTo>
                  <a:pt x="3429" y="21209"/>
                </a:lnTo>
                <a:lnTo>
                  <a:pt x="6731" y="33909"/>
                </a:lnTo>
                <a:lnTo>
                  <a:pt x="6731" y="21209"/>
                </a:lnTo>
                <a:close/>
              </a:path>
              <a:path w="29845" h="46989">
                <a:moveTo>
                  <a:pt x="6731" y="3302"/>
                </a:moveTo>
                <a:lnTo>
                  <a:pt x="3429" y="3302"/>
                </a:lnTo>
                <a:lnTo>
                  <a:pt x="3429" y="0"/>
                </a:lnTo>
                <a:lnTo>
                  <a:pt x="0" y="3302"/>
                </a:lnTo>
                <a:lnTo>
                  <a:pt x="3429" y="6731"/>
                </a:lnTo>
                <a:lnTo>
                  <a:pt x="6731" y="3302"/>
                </a:lnTo>
                <a:close/>
              </a:path>
              <a:path w="29845" h="46989">
                <a:moveTo>
                  <a:pt x="10160" y="33909"/>
                </a:moveTo>
                <a:lnTo>
                  <a:pt x="6731" y="33909"/>
                </a:lnTo>
                <a:lnTo>
                  <a:pt x="3429" y="33909"/>
                </a:lnTo>
                <a:lnTo>
                  <a:pt x="6731" y="46609"/>
                </a:lnTo>
                <a:lnTo>
                  <a:pt x="10160" y="46609"/>
                </a:lnTo>
                <a:lnTo>
                  <a:pt x="10160" y="33909"/>
                </a:lnTo>
                <a:close/>
              </a:path>
              <a:path w="29845" h="46989">
                <a:moveTo>
                  <a:pt x="29591" y="33909"/>
                </a:moveTo>
                <a:lnTo>
                  <a:pt x="20193" y="33909"/>
                </a:lnTo>
                <a:lnTo>
                  <a:pt x="16891" y="21209"/>
                </a:lnTo>
                <a:lnTo>
                  <a:pt x="16891" y="33909"/>
                </a:lnTo>
                <a:lnTo>
                  <a:pt x="13462" y="33909"/>
                </a:lnTo>
                <a:lnTo>
                  <a:pt x="16891" y="46609"/>
                </a:lnTo>
                <a:lnTo>
                  <a:pt x="26162" y="46609"/>
                </a:lnTo>
                <a:lnTo>
                  <a:pt x="29591" y="3390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bg object 137"/>
          <p:cNvSpPr/>
          <p:nvPr/>
        </p:nvSpPr>
        <p:spPr>
          <a:xfrm>
            <a:off x="4931072" y="1642533"/>
            <a:ext cx="88053" cy="59267"/>
          </a:xfrm>
          <a:custGeom>
            <a:avLst/>
            <a:gdLst/>
            <a:ahLst/>
            <a:cxnLst/>
            <a:rect l="l" t="t" r="r" b="b"/>
            <a:pathLst>
              <a:path w="132079" h="88900">
                <a:moveTo>
                  <a:pt x="3302" y="25400"/>
                </a:moveTo>
                <a:lnTo>
                  <a:pt x="0" y="25400"/>
                </a:lnTo>
                <a:lnTo>
                  <a:pt x="3302" y="38100"/>
                </a:lnTo>
                <a:lnTo>
                  <a:pt x="3302" y="25400"/>
                </a:lnTo>
                <a:close/>
              </a:path>
              <a:path w="132079" h="88900">
                <a:moveTo>
                  <a:pt x="43815" y="25400"/>
                </a:moveTo>
                <a:lnTo>
                  <a:pt x="40513" y="38100"/>
                </a:lnTo>
                <a:lnTo>
                  <a:pt x="43815" y="38100"/>
                </a:lnTo>
                <a:lnTo>
                  <a:pt x="43815" y="25400"/>
                </a:lnTo>
                <a:close/>
              </a:path>
              <a:path w="132079" h="88900">
                <a:moveTo>
                  <a:pt x="53975" y="12700"/>
                </a:moveTo>
                <a:lnTo>
                  <a:pt x="50546" y="12700"/>
                </a:lnTo>
                <a:lnTo>
                  <a:pt x="47244" y="25400"/>
                </a:lnTo>
                <a:lnTo>
                  <a:pt x="53975" y="25400"/>
                </a:lnTo>
                <a:lnTo>
                  <a:pt x="53975" y="12700"/>
                </a:lnTo>
                <a:close/>
              </a:path>
              <a:path w="132079" h="88900">
                <a:moveTo>
                  <a:pt x="60706" y="12700"/>
                </a:moveTo>
                <a:lnTo>
                  <a:pt x="57277" y="12700"/>
                </a:lnTo>
                <a:lnTo>
                  <a:pt x="53975" y="25400"/>
                </a:lnTo>
                <a:lnTo>
                  <a:pt x="57277" y="25400"/>
                </a:lnTo>
                <a:lnTo>
                  <a:pt x="60706" y="12700"/>
                </a:lnTo>
                <a:close/>
              </a:path>
              <a:path w="132079" h="88900">
                <a:moveTo>
                  <a:pt x="64071" y="12700"/>
                </a:moveTo>
                <a:lnTo>
                  <a:pt x="60706" y="12700"/>
                </a:lnTo>
                <a:lnTo>
                  <a:pt x="60706" y="25400"/>
                </a:lnTo>
                <a:lnTo>
                  <a:pt x="64071" y="25400"/>
                </a:lnTo>
                <a:lnTo>
                  <a:pt x="64071" y="12700"/>
                </a:lnTo>
                <a:close/>
              </a:path>
              <a:path w="132079" h="88900">
                <a:moveTo>
                  <a:pt x="77597" y="25400"/>
                </a:moveTo>
                <a:lnTo>
                  <a:pt x="74168" y="12700"/>
                </a:lnTo>
                <a:lnTo>
                  <a:pt x="70866" y="12700"/>
                </a:lnTo>
                <a:lnTo>
                  <a:pt x="71882" y="14732"/>
                </a:lnTo>
                <a:lnTo>
                  <a:pt x="70866" y="14732"/>
                </a:lnTo>
                <a:lnTo>
                  <a:pt x="70866" y="18034"/>
                </a:lnTo>
                <a:lnTo>
                  <a:pt x="72644" y="16256"/>
                </a:lnTo>
                <a:lnTo>
                  <a:pt x="77597" y="25400"/>
                </a:lnTo>
                <a:close/>
              </a:path>
              <a:path w="132079" h="88900">
                <a:moveTo>
                  <a:pt x="111252" y="12700"/>
                </a:moveTo>
                <a:lnTo>
                  <a:pt x="110744" y="12700"/>
                </a:lnTo>
                <a:lnTo>
                  <a:pt x="105410" y="19812"/>
                </a:lnTo>
                <a:lnTo>
                  <a:pt x="111252" y="25400"/>
                </a:lnTo>
                <a:lnTo>
                  <a:pt x="111252" y="12700"/>
                </a:lnTo>
                <a:close/>
              </a:path>
              <a:path w="132079" h="88900">
                <a:moveTo>
                  <a:pt x="117983" y="38100"/>
                </a:moveTo>
                <a:lnTo>
                  <a:pt x="114681" y="38100"/>
                </a:lnTo>
                <a:lnTo>
                  <a:pt x="114681" y="25400"/>
                </a:lnTo>
                <a:lnTo>
                  <a:pt x="111252" y="25400"/>
                </a:lnTo>
                <a:lnTo>
                  <a:pt x="101219" y="25400"/>
                </a:lnTo>
                <a:lnTo>
                  <a:pt x="105410" y="19812"/>
                </a:lnTo>
                <a:lnTo>
                  <a:pt x="97790" y="12700"/>
                </a:lnTo>
                <a:lnTo>
                  <a:pt x="97790" y="25400"/>
                </a:lnTo>
                <a:lnTo>
                  <a:pt x="94361" y="25400"/>
                </a:lnTo>
                <a:lnTo>
                  <a:pt x="94361" y="12700"/>
                </a:lnTo>
                <a:lnTo>
                  <a:pt x="97790" y="12700"/>
                </a:lnTo>
                <a:lnTo>
                  <a:pt x="107950" y="0"/>
                </a:lnTo>
                <a:lnTo>
                  <a:pt x="87630" y="0"/>
                </a:lnTo>
                <a:lnTo>
                  <a:pt x="91059" y="12700"/>
                </a:lnTo>
                <a:lnTo>
                  <a:pt x="87630" y="25400"/>
                </a:lnTo>
                <a:lnTo>
                  <a:pt x="87630" y="38100"/>
                </a:lnTo>
                <a:lnTo>
                  <a:pt x="111252" y="38100"/>
                </a:lnTo>
                <a:lnTo>
                  <a:pt x="97790" y="48260"/>
                </a:lnTo>
                <a:lnTo>
                  <a:pt x="97790" y="41656"/>
                </a:lnTo>
                <a:lnTo>
                  <a:pt x="94361" y="41656"/>
                </a:lnTo>
                <a:lnTo>
                  <a:pt x="94361" y="45085"/>
                </a:lnTo>
                <a:lnTo>
                  <a:pt x="91059" y="45085"/>
                </a:lnTo>
                <a:lnTo>
                  <a:pt x="91059" y="48387"/>
                </a:lnTo>
                <a:lnTo>
                  <a:pt x="97536" y="48387"/>
                </a:lnTo>
                <a:lnTo>
                  <a:pt x="94361" y="50800"/>
                </a:lnTo>
                <a:lnTo>
                  <a:pt x="80899" y="50800"/>
                </a:lnTo>
                <a:lnTo>
                  <a:pt x="70866" y="63500"/>
                </a:lnTo>
                <a:lnTo>
                  <a:pt x="87630" y="63500"/>
                </a:lnTo>
                <a:lnTo>
                  <a:pt x="94361" y="76200"/>
                </a:lnTo>
                <a:lnTo>
                  <a:pt x="114681" y="88900"/>
                </a:lnTo>
                <a:lnTo>
                  <a:pt x="115062" y="76200"/>
                </a:lnTo>
                <a:lnTo>
                  <a:pt x="116078" y="76200"/>
                </a:lnTo>
                <a:lnTo>
                  <a:pt x="117983" y="63500"/>
                </a:lnTo>
                <a:lnTo>
                  <a:pt x="117983" y="48260"/>
                </a:lnTo>
                <a:lnTo>
                  <a:pt x="117983" y="38100"/>
                </a:lnTo>
                <a:close/>
              </a:path>
              <a:path w="132079" h="88900">
                <a:moveTo>
                  <a:pt x="131572" y="12700"/>
                </a:moveTo>
                <a:lnTo>
                  <a:pt x="130302" y="10541"/>
                </a:lnTo>
                <a:lnTo>
                  <a:pt x="130048" y="10922"/>
                </a:lnTo>
                <a:lnTo>
                  <a:pt x="131572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bg object 138"/>
          <p:cNvSpPr/>
          <p:nvPr/>
        </p:nvSpPr>
        <p:spPr>
          <a:xfrm>
            <a:off x="5070433" y="1650999"/>
            <a:ext cx="15240" cy="25400"/>
          </a:xfrm>
          <a:custGeom>
            <a:avLst/>
            <a:gdLst/>
            <a:ahLst/>
            <a:cxnLst/>
            <a:rect l="l" t="t" r="r" b="b"/>
            <a:pathLst>
              <a:path w="22859" h="38100">
                <a:moveTo>
                  <a:pt x="20320" y="38100"/>
                </a:moveTo>
                <a:lnTo>
                  <a:pt x="13589" y="25400"/>
                </a:lnTo>
                <a:lnTo>
                  <a:pt x="7112" y="25400"/>
                </a:lnTo>
                <a:lnTo>
                  <a:pt x="10160" y="38100"/>
                </a:lnTo>
                <a:lnTo>
                  <a:pt x="20320" y="38100"/>
                </a:lnTo>
                <a:close/>
              </a:path>
              <a:path w="22859" h="38100">
                <a:moveTo>
                  <a:pt x="22352" y="25400"/>
                </a:moveTo>
                <a:lnTo>
                  <a:pt x="12700" y="12700"/>
                </a:lnTo>
                <a:lnTo>
                  <a:pt x="4318" y="0"/>
                </a:lnTo>
                <a:lnTo>
                  <a:pt x="0" y="0"/>
                </a:lnTo>
                <a:lnTo>
                  <a:pt x="13589" y="25400"/>
                </a:lnTo>
                <a:lnTo>
                  <a:pt x="22352" y="254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bg object 139"/>
          <p:cNvSpPr/>
          <p:nvPr/>
        </p:nvSpPr>
        <p:spPr>
          <a:xfrm>
            <a:off x="5139860" y="1600200"/>
            <a:ext cx="7197" cy="8467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10540" y="0"/>
                </a:moveTo>
                <a:lnTo>
                  <a:pt x="0" y="12700"/>
                </a:lnTo>
                <a:lnTo>
                  <a:pt x="10540" y="12700"/>
                </a:lnTo>
                <a:lnTo>
                  <a:pt x="1054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bg object 140"/>
          <p:cNvSpPr/>
          <p:nvPr/>
        </p:nvSpPr>
        <p:spPr>
          <a:xfrm>
            <a:off x="5169408" y="1507066"/>
            <a:ext cx="37677" cy="25400"/>
          </a:xfrm>
          <a:custGeom>
            <a:avLst/>
            <a:gdLst/>
            <a:ahLst/>
            <a:cxnLst/>
            <a:rect l="l" t="t" r="r" b="b"/>
            <a:pathLst>
              <a:path w="56515" h="38100">
                <a:moveTo>
                  <a:pt x="28194" y="38100"/>
                </a:moveTo>
                <a:lnTo>
                  <a:pt x="26162" y="25400"/>
                </a:lnTo>
                <a:lnTo>
                  <a:pt x="13843" y="25400"/>
                </a:lnTo>
                <a:lnTo>
                  <a:pt x="6731" y="12700"/>
                </a:lnTo>
                <a:lnTo>
                  <a:pt x="0" y="12700"/>
                </a:lnTo>
                <a:lnTo>
                  <a:pt x="6731" y="38100"/>
                </a:lnTo>
                <a:lnTo>
                  <a:pt x="28194" y="38100"/>
                </a:lnTo>
                <a:close/>
              </a:path>
              <a:path w="56515" h="38100">
                <a:moveTo>
                  <a:pt x="56007" y="10795"/>
                </a:moveTo>
                <a:lnTo>
                  <a:pt x="48641" y="0"/>
                </a:lnTo>
                <a:lnTo>
                  <a:pt x="16891" y="0"/>
                </a:lnTo>
                <a:lnTo>
                  <a:pt x="26162" y="25400"/>
                </a:lnTo>
                <a:lnTo>
                  <a:pt x="26670" y="25400"/>
                </a:lnTo>
                <a:lnTo>
                  <a:pt x="33655" y="38100"/>
                </a:lnTo>
                <a:lnTo>
                  <a:pt x="39370" y="25400"/>
                </a:lnTo>
                <a:lnTo>
                  <a:pt x="46355" y="25400"/>
                </a:lnTo>
                <a:lnTo>
                  <a:pt x="54610" y="12700"/>
                </a:lnTo>
                <a:lnTo>
                  <a:pt x="56007" y="10795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bg object 141"/>
          <p:cNvSpPr/>
          <p:nvPr/>
        </p:nvSpPr>
        <p:spPr>
          <a:xfrm>
            <a:off x="5306568" y="1488439"/>
            <a:ext cx="20320" cy="2032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0160" y="3429"/>
                </a:moveTo>
                <a:lnTo>
                  <a:pt x="6731" y="3429"/>
                </a:lnTo>
                <a:lnTo>
                  <a:pt x="0" y="10160"/>
                </a:lnTo>
                <a:lnTo>
                  <a:pt x="0" y="13589"/>
                </a:lnTo>
                <a:lnTo>
                  <a:pt x="6731" y="6858"/>
                </a:lnTo>
                <a:lnTo>
                  <a:pt x="10160" y="6858"/>
                </a:lnTo>
                <a:lnTo>
                  <a:pt x="10160" y="3429"/>
                </a:lnTo>
                <a:close/>
              </a:path>
              <a:path w="30479" h="30480">
                <a:moveTo>
                  <a:pt x="23622" y="3429"/>
                </a:moveTo>
                <a:lnTo>
                  <a:pt x="20193" y="3429"/>
                </a:lnTo>
                <a:lnTo>
                  <a:pt x="20193" y="0"/>
                </a:lnTo>
                <a:lnTo>
                  <a:pt x="16891" y="0"/>
                </a:lnTo>
                <a:lnTo>
                  <a:pt x="16891" y="3429"/>
                </a:lnTo>
                <a:lnTo>
                  <a:pt x="13462" y="3429"/>
                </a:lnTo>
                <a:lnTo>
                  <a:pt x="13462" y="6858"/>
                </a:lnTo>
                <a:lnTo>
                  <a:pt x="16891" y="6858"/>
                </a:lnTo>
                <a:lnTo>
                  <a:pt x="20193" y="10160"/>
                </a:lnTo>
                <a:lnTo>
                  <a:pt x="20193" y="6858"/>
                </a:lnTo>
                <a:lnTo>
                  <a:pt x="23622" y="6858"/>
                </a:lnTo>
                <a:lnTo>
                  <a:pt x="23622" y="3429"/>
                </a:lnTo>
                <a:close/>
              </a:path>
              <a:path w="30479" h="30480">
                <a:moveTo>
                  <a:pt x="30353" y="13589"/>
                </a:moveTo>
                <a:lnTo>
                  <a:pt x="23622" y="10160"/>
                </a:lnTo>
                <a:lnTo>
                  <a:pt x="20193" y="10160"/>
                </a:lnTo>
                <a:lnTo>
                  <a:pt x="23622" y="16891"/>
                </a:lnTo>
                <a:lnTo>
                  <a:pt x="23622" y="23622"/>
                </a:lnTo>
                <a:lnTo>
                  <a:pt x="26924" y="30353"/>
                </a:lnTo>
                <a:lnTo>
                  <a:pt x="26924" y="23622"/>
                </a:lnTo>
                <a:lnTo>
                  <a:pt x="30353" y="20320"/>
                </a:lnTo>
                <a:lnTo>
                  <a:pt x="30353" y="1358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bg object 142"/>
          <p:cNvSpPr/>
          <p:nvPr/>
        </p:nvSpPr>
        <p:spPr>
          <a:xfrm>
            <a:off x="751086" y="812799"/>
            <a:ext cx="4634230" cy="889000"/>
          </a:xfrm>
          <a:custGeom>
            <a:avLst/>
            <a:gdLst/>
            <a:ahLst/>
            <a:cxnLst/>
            <a:rect l="l" t="t" r="r" b="b"/>
            <a:pathLst>
              <a:path w="6951345" h="1333500">
                <a:moveTo>
                  <a:pt x="4532998" y="1097661"/>
                </a:moveTo>
                <a:lnTo>
                  <a:pt x="4529569" y="1097661"/>
                </a:lnTo>
                <a:lnTo>
                  <a:pt x="4529569" y="1101090"/>
                </a:lnTo>
                <a:lnTo>
                  <a:pt x="4532998" y="1097661"/>
                </a:lnTo>
                <a:close/>
              </a:path>
              <a:path w="6951345" h="1333500">
                <a:moveTo>
                  <a:pt x="4590275" y="1077468"/>
                </a:moveTo>
                <a:lnTo>
                  <a:pt x="4583544" y="1074166"/>
                </a:lnTo>
                <a:lnTo>
                  <a:pt x="4580242" y="1070737"/>
                </a:lnTo>
                <a:lnTo>
                  <a:pt x="4576813" y="1070737"/>
                </a:lnTo>
                <a:lnTo>
                  <a:pt x="4576813" y="1074166"/>
                </a:lnTo>
                <a:lnTo>
                  <a:pt x="4573511" y="1074166"/>
                </a:lnTo>
                <a:lnTo>
                  <a:pt x="4573511" y="1077468"/>
                </a:lnTo>
                <a:lnTo>
                  <a:pt x="4576813" y="1080897"/>
                </a:lnTo>
                <a:lnTo>
                  <a:pt x="4583544" y="1080897"/>
                </a:lnTo>
                <a:lnTo>
                  <a:pt x="4586973" y="1084199"/>
                </a:lnTo>
                <a:lnTo>
                  <a:pt x="4586973" y="1080897"/>
                </a:lnTo>
                <a:lnTo>
                  <a:pt x="4590275" y="1080897"/>
                </a:lnTo>
                <a:lnTo>
                  <a:pt x="4590275" y="1077468"/>
                </a:lnTo>
                <a:close/>
              </a:path>
              <a:path w="6951345" h="1333500">
                <a:moveTo>
                  <a:pt x="4593704" y="1087628"/>
                </a:moveTo>
                <a:lnTo>
                  <a:pt x="4590275" y="1084199"/>
                </a:lnTo>
                <a:lnTo>
                  <a:pt x="4586973" y="1087628"/>
                </a:lnTo>
                <a:lnTo>
                  <a:pt x="4586973" y="1090930"/>
                </a:lnTo>
                <a:lnTo>
                  <a:pt x="4590275" y="1090930"/>
                </a:lnTo>
                <a:lnTo>
                  <a:pt x="4593704" y="1087628"/>
                </a:lnTo>
                <a:close/>
              </a:path>
              <a:path w="6951345" h="1333500">
                <a:moveTo>
                  <a:pt x="6931012" y="414147"/>
                </a:moveTo>
                <a:lnTo>
                  <a:pt x="6927710" y="414147"/>
                </a:lnTo>
                <a:lnTo>
                  <a:pt x="6927710" y="410845"/>
                </a:lnTo>
                <a:lnTo>
                  <a:pt x="6924281" y="410845"/>
                </a:lnTo>
                <a:lnTo>
                  <a:pt x="6924281" y="414147"/>
                </a:lnTo>
                <a:lnTo>
                  <a:pt x="6920852" y="417576"/>
                </a:lnTo>
                <a:lnTo>
                  <a:pt x="6920852" y="420878"/>
                </a:lnTo>
                <a:lnTo>
                  <a:pt x="6927710" y="420878"/>
                </a:lnTo>
                <a:lnTo>
                  <a:pt x="6931012" y="417576"/>
                </a:lnTo>
                <a:lnTo>
                  <a:pt x="6931012" y="414147"/>
                </a:lnTo>
                <a:close/>
              </a:path>
              <a:path w="6951345" h="1333500">
                <a:moveTo>
                  <a:pt x="6937743" y="400685"/>
                </a:moveTo>
                <a:lnTo>
                  <a:pt x="6934441" y="400685"/>
                </a:lnTo>
                <a:lnTo>
                  <a:pt x="6931012" y="397383"/>
                </a:lnTo>
                <a:lnTo>
                  <a:pt x="6931012" y="400685"/>
                </a:lnTo>
                <a:lnTo>
                  <a:pt x="6927710" y="400685"/>
                </a:lnTo>
                <a:lnTo>
                  <a:pt x="6927710" y="404114"/>
                </a:lnTo>
                <a:lnTo>
                  <a:pt x="6931012" y="404114"/>
                </a:lnTo>
                <a:lnTo>
                  <a:pt x="6931012" y="407416"/>
                </a:lnTo>
                <a:lnTo>
                  <a:pt x="6934441" y="407416"/>
                </a:lnTo>
                <a:lnTo>
                  <a:pt x="6934441" y="404114"/>
                </a:lnTo>
                <a:lnTo>
                  <a:pt x="6937743" y="404114"/>
                </a:lnTo>
                <a:lnTo>
                  <a:pt x="6937743" y="400685"/>
                </a:lnTo>
                <a:close/>
              </a:path>
              <a:path w="6951345" h="1333500">
                <a:moveTo>
                  <a:pt x="6941172" y="410845"/>
                </a:moveTo>
                <a:lnTo>
                  <a:pt x="6937743" y="410845"/>
                </a:lnTo>
                <a:lnTo>
                  <a:pt x="6937743" y="407416"/>
                </a:lnTo>
                <a:lnTo>
                  <a:pt x="6934441" y="407416"/>
                </a:lnTo>
                <a:lnTo>
                  <a:pt x="6934441" y="410845"/>
                </a:lnTo>
                <a:lnTo>
                  <a:pt x="6931012" y="414147"/>
                </a:lnTo>
                <a:lnTo>
                  <a:pt x="6934441" y="417576"/>
                </a:lnTo>
                <a:lnTo>
                  <a:pt x="6937743" y="417576"/>
                </a:lnTo>
                <a:lnTo>
                  <a:pt x="6937743" y="414147"/>
                </a:lnTo>
                <a:lnTo>
                  <a:pt x="6941172" y="414147"/>
                </a:lnTo>
                <a:lnTo>
                  <a:pt x="6941172" y="410845"/>
                </a:lnTo>
                <a:close/>
              </a:path>
              <a:path w="6951345" h="1333500">
                <a:moveTo>
                  <a:pt x="6947903" y="417576"/>
                </a:moveTo>
                <a:lnTo>
                  <a:pt x="6937743" y="417576"/>
                </a:lnTo>
                <a:lnTo>
                  <a:pt x="6937743" y="420878"/>
                </a:lnTo>
                <a:lnTo>
                  <a:pt x="6944474" y="420878"/>
                </a:lnTo>
                <a:lnTo>
                  <a:pt x="6947903" y="417576"/>
                </a:lnTo>
                <a:close/>
              </a:path>
              <a:path w="6951345" h="1333500">
                <a:moveTo>
                  <a:pt x="6947903" y="410845"/>
                </a:moveTo>
                <a:lnTo>
                  <a:pt x="6944474" y="407416"/>
                </a:lnTo>
                <a:lnTo>
                  <a:pt x="6941172" y="407416"/>
                </a:lnTo>
                <a:lnTo>
                  <a:pt x="6941172" y="410845"/>
                </a:lnTo>
                <a:lnTo>
                  <a:pt x="6944474" y="410845"/>
                </a:lnTo>
                <a:lnTo>
                  <a:pt x="6944474" y="414147"/>
                </a:lnTo>
                <a:lnTo>
                  <a:pt x="6947903" y="414147"/>
                </a:lnTo>
                <a:lnTo>
                  <a:pt x="6947903" y="410845"/>
                </a:lnTo>
                <a:close/>
              </a:path>
              <a:path w="6951345" h="1333500">
                <a:moveTo>
                  <a:pt x="6951205" y="609600"/>
                </a:moveTo>
                <a:lnTo>
                  <a:pt x="6922122" y="596900"/>
                </a:lnTo>
                <a:lnTo>
                  <a:pt x="6910946" y="584200"/>
                </a:lnTo>
                <a:lnTo>
                  <a:pt x="6900659" y="584200"/>
                </a:lnTo>
                <a:lnTo>
                  <a:pt x="6910311" y="571500"/>
                </a:lnTo>
                <a:lnTo>
                  <a:pt x="6919709" y="571500"/>
                </a:lnTo>
                <a:lnTo>
                  <a:pt x="6929615" y="558800"/>
                </a:lnTo>
                <a:lnTo>
                  <a:pt x="6941172" y="558800"/>
                </a:lnTo>
                <a:lnTo>
                  <a:pt x="6925170" y="546100"/>
                </a:lnTo>
                <a:lnTo>
                  <a:pt x="6911581" y="533400"/>
                </a:lnTo>
                <a:lnTo>
                  <a:pt x="6887197" y="508000"/>
                </a:lnTo>
                <a:lnTo>
                  <a:pt x="6883768" y="508000"/>
                </a:lnTo>
                <a:lnTo>
                  <a:pt x="6883768" y="520700"/>
                </a:lnTo>
                <a:lnTo>
                  <a:pt x="6886689" y="520700"/>
                </a:lnTo>
                <a:lnTo>
                  <a:pt x="6884276" y="533400"/>
                </a:lnTo>
                <a:lnTo>
                  <a:pt x="6883768" y="546100"/>
                </a:lnTo>
                <a:lnTo>
                  <a:pt x="6873735" y="533400"/>
                </a:lnTo>
                <a:lnTo>
                  <a:pt x="6870306" y="520700"/>
                </a:lnTo>
                <a:lnTo>
                  <a:pt x="6873735" y="520700"/>
                </a:lnTo>
                <a:lnTo>
                  <a:pt x="6877037" y="508000"/>
                </a:lnTo>
                <a:lnTo>
                  <a:pt x="6883768" y="508000"/>
                </a:lnTo>
                <a:lnTo>
                  <a:pt x="6883768" y="495300"/>
                </a:lnTo>
                <a:lnTo>
                  <a:pt x="6887197" y="495300"/>
                </a:lnTo>
                <a:lnTo>
                  <a:pt x="6887197" y="482600"/>
                </a:lnTo>
                <a:lnTo>
                  <a:pt x="6900659" y="469900"/>
                </a:lnTo>
                <a:lnTo>
                  <a:pt x="6914121" y="469900"/>
                </a:lnTo>
                <a:lnTo>
                  <a:pt x="6914121" y="457200"/>
                </a:lnTo>
                <a:lnTo>
                  <a:pt x="6924281" y="457200"/>
                </a:lnTo>
                <a:lnTo>
                  <a:pt x="6917550" y="431800"/>
                </a:lnTo>
                <a:lnTo>
                  <a:pt x="6917550" y="419100"/>
                </a:lnTo>
                <a:lnTo>
                  <a:pt x="6920852" y="406400"/>
                </a:lnTo>
                <a:lnTo>
                  <a:pt x="6924281" y="406400"/>
                </a:lnTo>
                <a:lnTo>
                  <a:pt x="6920852" y="393700"/>
                </a:lnTo>
                <a:lnTo>
                  <a:pt x="6914121" y="393700"/>
                </a:lnTo>
                <a:lnTo>
                  <a:pt x="6914121" y="381000"/>
                </a:lnTo>
                <a:lnTo>
                  <a:pt x="6924281" y="381000"/>
                </a:lnTo>
                <a:lnTo>
                  <a:pt x="6911581" y="368300"/>
                </a:lnTo>
                <a:lnTo>
                  <a:pt x="6910819" y="368300"/>
                </a:lnTo>
                <a:lnTo>
                  <a:pt x="6910819" y="381000"/>
                </a:lnTo>
                <a:lnTo>
                  <a:pt x="6910819" y="393700"/>
                </a:lnTo>
                <a:lnTo>
                  <a:pt x="6883768" y="393700"/>
                </a:lnTo>
                <a:lnTo>
                  <a:pt x="6887197" y="381000"/>
                </a:lnTo>
                <a:lnTo>
                  <a:pt x="6893928" y="368300"/>
                </a:lnTo>
                <a:lnTo>
                  <a:pt x="6900659" y="368300"/>
                </a:lnTo>
                <a:lnTo>
                  <a:pt x="6910819" y="381000"/>
                </a:lnTo>
                <a:lnTo>
                  <a:pt x="6910819" y="368300"/>
                </a:lnTo>
                <a:lnTo>
                  <a:pt x="6886308" y="355600"/>
                </a:lnTo>
                <a:lnTo>
                  <a:pt x="6873735" y="355600"/>
                </a:lnTo>
                <a:lnTo>
                  <a:pt x="6873735" y="495300"/>
                </a:lnTo>
                <a:lnTo>
                  <a:pt x="6873735" y="508000"/>
                </a:lnTo>
                <a:lnTo>
                  <a:pt x="6863575" y="508000"/>
                </a:lnTo>
                <a:lnTo>
                  <a:pt x="6866877" y="495300"/>
                </a:lnTo>
                <a:lnTo>
                  <a:pt x="6873735" y="495300"/>
                </a:lnTo>
                <a:lnTo>
                  <a:pt x="6873735" y="355600"/>
                </a:lnTo>
                <a:lnTo>
                  <a:pt x="6870306" y="355600"/>
                </a:lnTo>
                <a:lnTo>
                  <a:pt x="6866877" y="368300"/>
                </a:lnTo>
                <a:lnTo>
                  <a:pt x="6866877" y="381000"/>
                </a:lnTo>
                <a:lnTo>
                  <a:pt x="6860146" y="368300"/>
                </a:lnTo>
                <a:lnTo>
                  <a:pt x="6863575" y="368300"/>
                </a:lnTo>
                <a:lnTo>
                  <a:pt x="6866877" y="355600"/>
                </a:lnTo>
                <a:lnTo>
                  <a:pt x="6846684" y="355600"/>
                </a:lnTo>
                <a:lnTo>
                  <a:pt x="6839953" y="342900"/>
                </a:lnTo>
                <a:lnTo>
                  <a:pt x="6813029" y="330200"/>
                </a:lnTo>
                <a:lnTo>
                  <a:pt x="6785978" y="330200"/>
                </a:lnTo>
                <a:lnTo>
                  <a:pt x="6785978" y="342900"/>
                </a:lnTo>
                <a:lnTo>
                  <a:pt x="6775945" y="342900"/>
                </a:lnTo>
                <a:lnTo>
                  <a:pt x="6775945" y="330200"/>
                </a:lnTo>
                <a:lnTo>
                  <a:pt x="6772516" y="342900"/>
                </a:lnTo>
                <a:lnTo>
                  <a:pt x="6721970" y="342900"/>
                </a:lnTo>
                <a:lnTo>
                  <a:pt x="6724510" y="330200"/>
                </a:lnTo>
                <a:lnTo>
                  <a:pt x="6727431" y="317500"/>
                </a:lnTo>
                <a:lnTo>
                  <a:pt x="6730987" y="317500"/>
                </a:lnTo>
                <a:lnTo>
                  <a:pt x="6735432" y="304800"/>
                </a:lnTo>
                <a:lnTo>
                  <a:pt x="6725780" y="317500"/>
                </a:lnTo>
                <a:lnTo>
                  <a:pt x="6707873" y="317500"/>
                </a:lnTo>
                <a:lnTo>
                  <a:pt x="6698348" y="330200"/>
                </a:lnTo>
                <a:lnTo>
                  <a:pt x="6695808" y="304800"/>
                </a:lnTo>
                <a:lnTo>
                  <a:pt x="6691109" y="292100"/>
                </a:lnTo>
                <a:lnTo>
                  <a:pt x="6648945" y="292100"/>
                </a:lnTo>
                <a:lnTo>
                  <a:pt x="6641706" y="279400"/>
                </a:lnTo>
                <a:lnTo>
                  <a:pt x="6580238" y="279400"/>
                </a:lnTo>
                <a:lnTo>
                  <a:pt x="6573761" y="292100"/>
                </a:lnTo>
                <a:lnTo>
                  <a:pt x="6566776" y="292100"/>
                </a:lnTo>
                <a:lnTo>
                  <a:pt x="6566268" y="279400"/>
                </a:lnTo>
                <a:lnTo>
                  <a:pt x="6565125" y="279400"/>
                </a:lnTo>
                <a:lnTo>
                  <a:pt x="6563855" y="266700"/>
                </a:lnTo>
                <a:lnTo>
                  <a:pt x="6563347" y="254000"/>
                </a:lnTo>
                <a:lnTo>
                  <a:pt x="6452095" y="254000"/>
                </a:lnTo>
                <a:lnTo>
                  <a:pt x="6452095" y="1257300"/>
                </a:lnTo>
                <a:lnTo>
                  <a:pt x="6452095" y="1270000"/>
                </a:lnTo>
                <a:lnTo>
                  <a:pt x="6441935" y="1270000"/>
                </a:lnTo>
                <a:lnTo>
                  <a:pt x="6441935" y="1244600"/>
                </a:lnTo>
                <a:lnTo>
                  <a:pt x="6445364" y="1244600"/>
                </a:lnTo>
                <a:lnTo>
                  <a:pt x="6445364" y="1257300"/>
                </a:lnTo>
                <a:lnTo>
                  <a:pt x="6452095" y="1257300"/>
                </a:lnTo>
                <a:lnTo>
                  <a:pt x="6452095" y="254000"/>
                </a:lnTo>
                <a:lnTo>
                  <a:pt x="6431902" y="254000"/>
                </a:lnTo>
                <a:lnTo>
                  <a:pt x="6425171" y="241300"/>
                </a:lnTo>
                <a:lnTo>
                  <a:pt x="6393548" y="228600"/>
                </a:lnTo>
                <a:lnTo>
                  <a:pt x="6391389" y="228600"/>
                </a:lnTo>
                <a:lnTo>
                  <a:pt x="6344526" y="215900"/>
                </a:lnTo>
                <a:lnTo>
                  <a:pt x="6344145" y="215900"/>
                </a:lnTo>
                <a:lnTo>
                  <a:pt x="6344145" y="1231900"/>
                </a:lnTo>
                <a:lnTo>
                  <a:pt x="6340843" y="1231900"/>
                </a:lnTo>
                <a:lnTo>
                  <a:pt x="6337414" y="1219200"/>
                </a:lnTo>
                <a:lnTo>
                  <a:pt x="6344145" y="1231900"/>
                </a:lnTo>
                <a:lnTo>
                  <a:pt x="6344145" y="215900"/>
                </a:lnTo>
                <a:lnTo>
                  <a:pt x="6307061" y="215900"/>
                </a:lnTo>
                <a:lnTo>
                  <a:pt x="6307061" y="1079500"/>
                </a:lnTo>
                <a:lnTo>
                  <a:pt x="6300330" y="1092200"/>
                </a:lnTo>
                <a:lnTo>
                  <a:pt x="6296901" y="1092200"/>
                </a:lnTo>
                <a:lnTo>
                  <a:pt x="6296901" y="1079500"/>
                </a:lnTo>
                <a:lnTo>
                  <a:pt x="6293599" y="1079500"/>
                </a:lnTo>
                <a:lnTo>
                  <a:pt x="6293599" y="1092200"/>
                </a:lnTo>
                <a:lnTo>
                  <a:pt x="6290170" y="1092200"/>
                </a:lnTo>
                <a:lnTo>
                  <a:pt x="6290170" y="1079500"/>
                </a:lnTo>
                <a:lnTo>
                  <a:pt x="6280137" y="1079500"/>
                </a:lnTo>
                <a:lnTo>
                  <a:pt x="6280137" y="1231900"/>
                </a:lnTo>
                <a:lnTo>
                  <a:pt x="6280137" y="1244600"/>
                </a:lnTo>
                <a:lnTo>
                  <a:pt x="6276708" y="1231900"/>
                </a:lnTo>
                <a:lnTo>
                  <a:pt x="6280137" y="1231900"/>
                </a:lnTo>
                <a:lnTo>
                  <a:pt x="6280137" y="1079500"/>
                </a:lnTo>
                <a:lnTo>
                  <a:pt x="6273279" y="1066800"/>
                </a:lnTo>
                <a:lnTo>
                  <a:pt x="6269977" y="1066800"/>
                </a:lnTo>
                <a:lnTo>
                  <a:pt x="6276708" y="1054100"/>
                </a:lnTo>
                <a:lnTo>
                  <a:pt x="6290170" y="1054100"/>
                </a:lnTo>
                <a:lnTo>
                  <a:pt x="6296901" y="1079500"/>
                </a:lnTo>
                <a:lnTo>
                  <a:pt x="6307061" y="1079500"/>
                </a:lnTo>
                <a:lnTo>
                  <a:pt x="6307061" y="215900"/>
                </a:lnTo>
                <a:lnTo>
                  <a:pt x="6273279" y="215900"/>
                </a:lnTo>
                <a:lnTo>
                  <a:pt x="6273279" y="241300"/>
                </a:lnTo>
                <a:lnTo>
                  <a:pt x="6266548" y="241300"/>
                </a:lnTo>
                <a:lnTo>
                  <a:pt x="6263246" y="254000"/>
                </a:lnTo>
                <a:lnTo>
                  <a:pt x="6245085" y="254000"/>
                </a:lnTo>
                <a:lnTo>
                  <a:pt x="6238481" y="241300"/>
                </a:lnTo>
                <a:lnTo>
                  <a:pt x="6236195" y="241300"/>
                </a:lnTo>
                <a:lnTo>
                  <a:pt x="6236195" y="228600"/>
                </a:lnTo>
                <a:lnTo>
                  <a:pt x="6249784" y="241300"/>
                </a:lnTo>
                <a:lnTo>
                  <a:pt x="6263246" y="241300"/>
                </a:lnTo>
                <a:lnTo>
                  <a:pt x="6263246" y="228600"/>
                </a:lnTo>
                <a:lnTo>
                  <a:pt x="6269977" y="228600"/>
                </a:lnTo>
                <a:lnTo>
                  <a:pt x="6273279" y="241300"/>
                </a:lnTo>
                <a:lnTo>
                  <a:pt x="6273279" y="215900"/>
                </a:lnTo>
                <a:lnTo>
                  <a:pt x="6246355" y="215900"/>
                </a:lnTo>
                <a:lnTo>
                  <a:pt x="6237084" y="190500"/>
                </a:lnTo>
                <a:lnTo>
                  <a:pt x="6231115" y="190500"/>
                </a:lnTo>
                <a:lnTo>
                  <a:pt x="6222733" y="203200"/>
                </a:lnTo>
                <a:lnTo>
                  <a:pt x="6226162" y="215900"/>
                </a:lnTo>
                <a:lnTo>
                  <a:pt x="6229464" y="215900"/>
                </a:lnTo>
                <a:lnTo>
                  <a:pt x="6232893" y="228600"/>
                </a:lnTo>
                <a:lnTo>
                  <a:pt x="6222733" y="228600"/>
                </a:lnTo>
                <a:lnTo>
                  <a:pt x="6216002" y="215900"/>
                </a:lnTo>
                <a:lnTo>
                  <a:pt x="6214351" y="215900"/>
                </a:lnTo>
                <a:lnTo>
                  <a:pt x="6204191" y="190500"/>
                </a:lnTo>
                <a:lnTo>
                  <a:pt x="6191491" y="190500"/>
                </a:lnTo>
                <a:lnTo>
                  <a:pt x="6176378" y="203200"/>
                </a:lnTo>
                <a:lnTo>
                  <a:pt x="6168758" y="215900"/>
                </a:lnTo>
                <a:lnTo>
                  <a:pt x="6155296" y="215900"/>
                </a:lnTo>
                <a:lnTo>
                  <a:pt x="6155296" y="1130300"/>
                </a:lnTo>
                <a:lnTo>
                  <a:pt x="6151867" y="1130300"/>
                </a:lnTo>
                <a:lnTo>
                  <a:pt x="6151867" y="1143000"/>
                </a:lnTo>
                <a:lnTo>
                  <a:pt x="6148565" y="1143000"/>
                </a:lnTo>
                <a:lnTo>
                  <a:pt x="6148565" y="1130300"/>
                </a:lnTo>
                <a:lnTo>
                  <a:pt x="6141834" y="1130300"/>
                </a:lnTo>
                <a:lnTo>
                  <a:pt x="6141834" y="1168400"/>
                </a:lnTo>
                <a:lnTo>
                  <a:pt x="6138405" y="1181100"/>
                </a:lnTo>
                <a:lnTo>
                  <a:pt x="6138405" y="1168400"/>
                </a:lnTo>
                <a:lnTo>
                  <a:pt x="6141834" y="1168400"/>
                </a:lnTo>
                <a:lnTo>
                  <a:pt x="6141834" y="1130300"/>
                </a:lnTo>
                <a:lnTo>
                  <a:pt x="6151867" y="1117600"/>
                </a:lnTo>
                <a:lnTo>
                  <a:pt x="6155296" y="1130300"/>
                </a:lnTo>
                <a:lnTo>
                  <a:pt x="6155296" y="215900"/>
                </a:lnTo>
                <a:lnTo>
                  <a:pt x="6138405" y="203200"/>
                </a:lnTo>
                <a:lnTo>
                  <a:pt x="6138405" y="1155700"/>
                </a:lnTo>
                <a:lnTo>
                  <a:pt x="6135103" y="1168400"/>
                </a:lnTo>
                <a:lnTo>
                  <a:pt x="6124943" y="1168400"/>
                </a:lnTo>
                <a:lnTo>
                  <a:pt x="6124943" y="1181100"/>
                </a:lnTo>
                <a:lnTo>
                  <a:pt x="6121514" y="1181100"/>
                </a:lnTo>
                <a:lnTo>
                  <a:pt x="6114783" y="1168400"/>
                </a:lnTo>
                <a:lnTo>
                  <a:pt x="6121514" y="1168400"/>
                </a:lnTo>
                <a:lnTo>
                  <a:pt x="6124943" y="1181100"/>
                </a:lnTo>
                <a:lnTo>
                  <a:pt x="6124943" y="1168400"/>
                </a:lnTo>
                <a:lnTo>
                  <a:pt x="6128372" y="1155700"/>
                </a:lnTo>
                <a:lnTo>
                  <a:pt x="6124943" y="1143000"/>
                </a:lnTo>
                <a:lnTo>
                  <a:pt x="6114783" y="1143000"/>
                </a:lnTo>
                <a:lnTo>
                  <a:pt x="6111481" y="1130300"/>
                </a:lnTo>
                <a:lnTo>
                  <a:pt x="6121514" y="1130300"/>
                </a:lnTo>
                <a:lnTo>
                  <a:pt x="6124943" y="1143000"/>
                </a:lnTo>
                <a:lnTo>
                  <a:pt x="6128372" y="1143000"/>
                </a:lnTo>
                <a:lnTo>
                  <a:pt x="6128372" y="1155700"/>
                </a:lnTo>
                <a:lnTo>
                  <a:pt x="6138405" y="1155700"/>
                </a:lnTo>
                <a:lnTo>
                  <a:pt x="6138405" y="203200"/>
                </a:lnTo>
                <a:lnTo>
                  <a:pt x="6118974" y="190500"/>
                </a:lnTo>
                <a:lnTo>
                  <a:pt x="6108052" y="190500"/>
                </a:lnTo>
                <a:lnTo>
                  <a:pt x="6108052" y="1168400"/>
                </a:lnTo>
                <a:lnTo>
                  <a:pt x="6108052" y="1181100"/>
                </a:lnTo>
                <a:lnTo>
                  <a:pt x="6104750" y="1181100"/>
                </a:lnTo>
                <a:lnTo>
                  <a:pt x="6104750" y="1168400"/>
                </a:lnTo>
                <a:lnTo>
                  <a:pt x="6094590" y="1168400"/>
                </a:lnTo>
                <a:lnTo>
                  <a:pt x="6094590" y="1155700"/>
                </a:lnTo>
                <a:lnTo>
                  <a:pt x="6101321" y="1155700"/>
                </a:lnTo>
                <a:lnTo>
                  <a:pt x="6104750" y="1168400"/>
                </a:lnTo>
                <a:lnTo>
                  <a:pt x="6108052" y="1168400"/>
                </a:lnTo>
                <a:lnTo>
                  <a:pt x="6108052" y="190500"/>
                </a:lnTo>
                <a:lnTo>
                  <a:pt x="6097892" y="190500"/>
                </a:lnTo>
                <a:lnTo>
                  <a:pt x="6097892" y="1143000"/>
                </a:lnTo>
                <a:lnTo>
                  <a:pt x="6084430" y="1143000"/>
                </a:lnTo>
                <a:lnTo>
                  <a:pt x="6084430" y="1168400"/>
                </a:lnTo>
                <a:lnTo>
                  <a:pt x="6081128" y="1181100"/>
                </a:lnTo>
                <a:lnTo>
                  <a:pt x="6081128" y="1168400"/>
                </a:lnTo>
                <a:lnTo>
                  <a:pt x="6084430" y="1168400"/>
                </a:lnTo>
                <a:lnTo>
                  <a:pt x="6084430" y="1143000"/>
                </a:lnTo>
                <a:lnTo>
                  <a:pt x="6081128" y="1143000"/>
                </a:lnTo>
                <a:lnTo>
                  <a:pt x="6081128" y="1130300"/>
                </a:lnTo>
                <a:lnTo>
                  <a:pt x="6084430" y="1130300"/>
                </a:lnTo>
                <a:lnTo>
                  <a:pt x="6084430" y="1117600"/>
                </a:lnTo>
                <a:lnTo>
                  <a:pt x="6094590" y="1117600"/>
                </a:lnTo>
                <a:lnTo>
                  <a:pt x="6091161" y="1130300"/>
                </a:lnTo>
                <a:lnTo>
                  <a:pt x="6094590" y="1130300"/>
                </a:lnTo>
                <a:lnTo>
                  <a:pt x="6097892" y="1143000"/>
                </a:lnTo>
                <a:lnTo>
                  <a:pt x="6097892" y="190500"/>
                </a:lnTo>
                <a:lnTo>
                  <a:pt x="6092939" y="190500"/>
                </a:lnTo>
                <a:lnTo>
                  <a:pt x="6064237" y="203200"/>
                </a:lnTo>
                <a:lnTo>
                  <a:pt x="6054204" y="177800"/>
                </a:lnTo>
                <a:lnTo>
                  <a:pt x="6044044" y="177800"/>
                </a:lnTo>
                <a:lnTo>
                  <a:pt x="6044044" y="1130300"/>
                </a:lnTo>
                <a:lnTo>
                  <a:pt x="6033884" y="1130300"/>
                </a:lnTo>
                <a:lnTo>
                  <a:pt x="6033884" y="1117600"/>
                </a:lnTo>
                <a:lnTo>
                  <a:pt x="6040615" y="1117600"/>
                </a:lnTo>
                <a:lnTo>
                  <a:pt x="6044044" y="1130300"/>
                </a:lnTo>
                <a:lnTo>
                  <a:pt x="6044044" y="177800"/>
                </a:lnTo>
                <a:lnTo>
                  <a:pt x="6042774" y="165100"/>
                </a:lnTo>
                <a:lnTo>
                  <a:pt x="6023724" y="165100"/>
                </a:lnTo>
                <a:lnTo>
                  <a:pt x="6023724" y="1054100"/>
                </a:lnTo>
                <a:lnTo>
                  <a:pt x="6023724" y="1066800"/>
                </a:lnTo>
                <a:lnTo>
                  <a:pt x="6006833" y="1066800"/>
                </a:lnTo>
                <a:lnTo>
                  <a:pt x="6013564" y="1054100"/>
                </a:lnTo>
                <a:lnTo>
                  <a:pt x="6023724" y="1054100"/>
                </a:lnTo>
                <a:lnTo>
                  <a:pt x="6023724" y="165100"/>
                </a:lnTo>
                <a:lnTo>
                  <a:pt x="5986640" y="165100"/>
                </a:lnTo>
                <a:lnTo>
                  <a:pt x="5983338" y="152400"/>
                </a:lnTo>
                <a:lnTo>
                  <a:pt x="5929871" y="152400"/>
                </a:lnTo>
                <a:lnTo>
                  <a:pt x="5871451" y="139700"/>
                </a:lnTo>
                <a:lnTo>
                  <a:pt x="5841606" y="127000"/>
                </a:lnTo>
                <a:lnTo>
                  <a:pt x="5808332" y="127000"/>
                </a:lnTo>
                <a:lnTo>
                  <a:pt x="5791822" y="114300"/>
                </a:lnTo>
                <a:lnTo>
                  <a:pt x="5777598" y="127000"/>
                </a:lnTo>
                <a:lnTo>
                  <a:pt x="5770740" y="127000"/>
                </a:lnTo>
                <a:lnTo>
                  <a:pt x="5770740" y="1143000"/>
                </a:lnTo>
                <a:lnTo>
                  <a:pt x="5757278" y="1143000"/>
                </a:lnTo>
                <a:lnTo>
                  <a:pt x="5753976" y="1130300"/>
                </a:lnTo>
                <a:lnTo>
                  <a:pt x="5767438" y="1130300"/>
                </a:lnTo>
                <a:lnTo>
                  <a:pt x="5770740" y="1143000"/>
                </a:lnTo>
                <a:lnTo>
                  <a:pt x="5770740" y="127000"/>
                </a:lnTo>
                <a:lnTo>
                  <a:pt x="5737212" y="127000"/>
                </a:lnTo>
                <a:lnTo>
                  <a:pt x="5723623" y="114300"/>
                </a:lnTo>
                <a:lnTo>
                  <a:pt x="5710923" y="114300"/>
                </a:lnTo>
                <a:lnTo>
                  <a:pt x="5697842" y="101600"/>
                </a:lnTo>
                <a:lnTo>
                  <a:pt x="5639295" y="101600"/>
                </a:lnTo>
                <a:lnTo>
                  <a:pt x="5639295" y="1003300"/>
                </a:lnTo>
                <a:lnTo>
                  <a:pt x="5632564" y="1016000"/>
                </a:lnTo>
                <a:lnTo>
                  <a:pt x="5625833" y="1016000"/>
                </a:lnTo>
                <a:lnTo>
                  <a:pt x="5625833" y="1028700"/>
                </a:lnTo>
                <a:lnTo>
                  <a:pt x="5622404" y="1016000"/>
                </a:lnTo>
                <a:lnTo>
                  <a:pt x="5625833" y="1016000"/>
                </a:lnTo>
                <a:lnTo>
                  <a:pt x="5632564" y="1003300"/>
                </a:lnTo>
                <a:lnTo>
                  <a:pt x="5639295" y="1003300"/>
                </a:lnTo>
                <a:lnTo>
                  <a:pt x="5639295" y="101600"/>
                </a:lnTo>
                <a:lnTo>
                  <a:pt x="5629135" y="101600"/>
                </a:lnTo>
                <a:lnTo>
                  <a:pt x="5629135" y="990600"/>
                </a:lnTo>
                <a:lnTo>
                  <a:pt x="5618975" y="1016000"/>
                </a:lnTo>
                <a:lnTo>
                  <a:pt x="5622404" y="1003300"/>
                </a:lnTo>
                <a:lnTo>
                  <a:pt x="5622404" y="990600"/>
                </a:lnTo>
                <a:lnTo>
                  <a:pt x="5629135" y="990600"/>
                </a:lnTo>
                <a:lnTo>
                  <a:pt x="5629135" y="101600"/>
                </a:lnTo>
                <a:lnTo>
                  <a:pt x="5608942" y="101600"/>
                </a:lnTo>
                <a:lnTo>
                  <a:pt x="5608942" y="977900"/>
                </a:lnTo>
                <a:lnTo>
                  <a:pt x="5602211" y="990600"/>
                </a:lnTo>
                <a:lnTo>
                  <a:pt x="5598782" y="990600"/>
                </a:lnTo>
                <a:lnTo>
                  <a:pt x="5598782" y="977900"/>
                </a:lnTo>
                <a:lnTo>
                  <a:pt x="5608942" y="977900"/>
                </a:lnTo>
                <a:lnTo>
                  <a:pt x="5608942" y="101600"/>
                </a:lnTo>
                <a:lnTo>
                  <a:pt x="5598401" y="88900"/>
                </a:lnTo>
                <a:lnTo>
                  <a:pt x="5585320" y="88900"/>
                </a:lnTo>
                <a:lnTo>
                  <a:pt x="5585320" y="965200"/>
                </a:lnTo>
                <a:lnTo>
                  <a:pt x="5581891" y="977900"/>
                </a:lnTo>
                <a:lnTo>
                  <a:pt x="5578589" y="977900"/>
                </a:lnTo>
                <a:lnTo>
                  <a:pt x="5570842" y="990600"/>
                </a:lnTo>
                <a:lnTo>
                  <a:pt x="5562968" y="990600"/>
                </a:lnTo>
                <a:lnTo>
                  <a:pt x="5554332" y="977900"/>
                </a:lnTo>
                <a:lnTo>
                  <a:pt x="5543156" y="977900"/>
                </a:lnTo>
                <a:lnTo>
                  <a:pt x="5527916" y="977900"/>
                </a:lnTo>
                <a:lnTo>
                  <a:pt x="5527916" y="965200"/>
                </a:lnTo>
                <a:lnTo>
                  <a:pt x="5541378" y="965200"/>
                </a:lnTo>
                <a:lnTo>
                  <a:pt x="5543156" y="977900"/>
                </a:lnTo>
                <a:lnTo>
                  <a:pt x="5544807" y="965200"/>
                </a:lnTo>
                <a:lnTo>
                  <a:pt x="5585320" y="965200"/>
                </a:lnTo>
                <a:lnTo>
                  <a:pt x="5585320" y="88900"/>
                </a:lnTo>
                <a:lnTo>
                  <a:pt x="5558269" y="88900"/>
                </a:lnTo>
                <a:lnTo>
                  <a:pt x="5554967" y="76200"/>
                </a:lnTo>
                <a:lnTo>
                  <a:pt x="5554967" y="101600"/>
                </a:lnTo>
                <a:lnTo>
                  <a:pt x="5517883" y="101600"/>
                </a:lnTo>
                <a:lnTo>
                  <a:pt x="5517883" y="965200"/>
                </a:lnTo>
                <a:lnTo>
                  <a:pt x="5514441" y="977900"/>
                </a:lnTo>
                <a:lnTo>
                  <a:pt x="5507723" y="977900"/>
                </a:lnTo>
                <a:lnTo>
                  <a:pt x="5511025" y="965200"/>
                </a:lnTo>
                <a:lnTo>
                  <a:pt x="5517883" y="965200"/>
                </a:lnTo>
                <a:lnTo>
                  <a:pt x="5517883" y="101600"/>
                </a:lnTo>
                <a:lnTo>
                  <a:pt x="5511025" y="101600"/>
                </a:lnTo>
                <a:lnTo>
                  <a:pt x="5511025" y="939800"/>
                </a:lnTo>
                <a:lnTo>
                  <a:pt x="5511025" y="952500"/>
                </a:lnTo>
                <a:lnTo>
                  <a:pt x="5507723" y="952500"/>
                </a:lnTo>
                <a:lnTo>
                  <a:pt x="5507723" y="965200"/>
                </a:lnTo>
                <a:lnTo>
                  <a:pt x="5504294" y="977900"/>
                </a:lnTo>
                <a:lnTo>
                  <a:pt x="5487517" y="977900"/>
                </a:lnTo>
                <a:lnTo>
                  <a:pt x="5487517" y="965200"/>
                </a:lnTo>
                <a:lnTo>
                  <a:pt x="5490819" y="965200"/>
                </a:lnTo>
                <a:lnTo>
                  <a:pt x="5497563" y="952500"/>
                </a:lnTo>
                <a:lnTo>
                  <a:pt x="5497563" y="939800"/>
                </a:lnTo>
                <a:lnTo>
                  <a:pt x="5497563" y="927100"/>
                </a:lnTo>
                <a:lnTo>
                  <a:pt x="5500992" y="927100"/>
                </a:lnTo>
                <a:lnTo>
                  <a:pt x="5497563" y="939800"/>
                </a:lnTo>
                <a:lnTo>
                  <a:pt x="5500992" y="939800"/>
                </a:lnTo>
                <a:lnTo>
                  <a:pt x="5500992" y="952500"/>
                </a:lnTo>
                <a:lnTo>
                  <a:pt x="5497563" y="952500"/>
                </a:lnTo>
                <a:lnTo>
                  <a:pt x="5500992" y="965200"/>
                </a:lnTo>
                <a:lnTo>
                  <a:pt x="5507723" y="965200"/>
                </a:lnTo>
                <a:lnTo>
                  <a:pt x="5507723" y="952500"/>
                </a:lnTo>
                <a:lnTo>
                  <a:pt x="5507723" y="939800"/>
                </a:lnTo>
                <a:lnTo>
                  <a:pt x="5511025" y="939800"/>
                </a:lnTo>
                <a:lnTo>
                  <a:pt x="5511025" y="101600"/>
                </a:lnTo>
                <a:lnTo>
                  <a:pt x="5494261" y="88900"/>
                </a:lnTo>
                <a:lnTo>
                  <a:pt x="5494261" y="927100"/>
                </a:lnTo>
                <a:lnTo>
                  <a:pt x="5490819" y="927100"/>
                </a:lnTo>
                <a:lnTo>
                  <a:pt x="5490819" y="914400"/>
                </a:lnTo>
                <a:lnTo>
                  <a:pt x="5494261" y="927100"/>
                </a:lnTo>
                <a:lnTo>
                  <a:pt x="5494261" y="88900"/>
                </a:lnTo>
                <a:lnTo>
                  <a:pt x="5473941" y="88900"/>
                </a:lnTo>
                <a:lnTo>
                  <a:pt x="5473941" y="965200"/>
                </a:lnTo>
                <a:lnTo>
                  <a:pt x="5467210" y="965200"/>
                </a:lnTo>
                <a:lnTo>
                  <a:pt x="5467210" y="952500"/>
                </a:lnTo>
                <a:lnTo>
                  <a:pt x="5470639" y="952500"/>
                </a:lnTo>
                <a:lnTo>
                  <a:pt x="5473941" y="965200"/>
                </a:lnTo>
                <a:lnTo>
                  <a:pt x="5473941" y="88900"/>
                </a:lnTo>
                <a:lnTo>
                  <a:pt x="5457164" y="76200"/>
                </a:lnTo>
                <a:lnTo>
                  <a:pt x="5457164" y="952500"/>
                </a:lnTo>
                <a:lnTo>
                  <a:pt x="5447017" y="952500"/>
                </a:lnTo>
                <a:lnTo>
                  <a:pt x="5450446" y="939800"/>
                </a:lnTo>
                <a:lnTo>
                  <a:pt x="5453748" y="927100"/>
                </a:lnTo>
                <a:lnTo>
                  <a:pt x="5453748" y="939800"/>
                </a:lnTo>
                <a:lnTo>
                  <a:pt x="5457164" y="952500"/>
                </a:lnTo>
                <a:lnTo>
                  <a:pt x="5457164" y="76200"/>
                </a:lnTo>
                <a:lnTo>
                  <a:pt x="5413616" y="63500"/>
                </a:lnTo>
                <a:lnTo>
                  <a:pt x="5411076" y="63500"/>
                </a:lnTo>
                <a:lnTo>
                  <a:pt x="5411076" y="1117600"/>
                </a:lnTo>
                <a:lnTo>
                  <a:pt x="5403583" y="1117600"/>
                </a:lnTo>
                <a:lnTo>
                  <a:pt x="5403583" y="1130300"/>
                </a:lnTo>
                <a:lnTo>
                  <a:pt x="5406758" y="1143000"/>
                </a:lnTo>
                <a:lnTo>
                  <a:pt x="5403189" y="1155700"/>
                </a:lnTo>
                <a:lnTo>
                  <a:pt x="5389613" y="1155700"/>
                </a:lnTo>
                <a:lnTo>
                  <a:pt x="5386311" y="1143000"/>
                </a:lnTo>
                <a:lnTo>
                  <a:pt x="5376151" y="1143000"/>
                </a:lnTo>
                <a:lnTo>
                  <a:pt x="5376151" y="1155700"/>
                </a:lnTo>
                <a:lnTo>
                  <a:pt x="5369420" y="1143000"/>
                </a:lnTo>
                <a:lnTo>
                  <a:pt x="5362689" y="1143000"/>
                </a:lnTo>
                <a:lnTo>
                  <a:pt x="5367642" y="1155700"/>
                </a:lnTo>
                <a:lnTo>
                  <a:pt x="5372341" y="1155700"/>
                </a:lnTo>
                <a:lnTo>
                  <a:pt x="5376392" y="1168400"/>
                </a:lnTo>
                <a:lnTo>
                  <a:pt x="5353799" y="1168400"/>
                </a:lnTo>
                <a:lnTo>
                  <a:pt x="5351640" y="1155700"/>
                </a:lnTo>
                <a:lnTo>
                  <a:pt x="5355958" y="1143000"/>
                </a:lnTo>
                <a:lnTo>
                  <a:pt x="5359260" y="1143000"/>
                </a:lnTo>
                <a:lnTo>
                  <a:pt x="5355958" y="1130300"/>
                </a:lnTo>
                <a:lnTo>
                  <a:pt x="5352529" y="1130300"/>
                </a:lnTo>
                <a:lnTo>
                  <a:pt x="5349227" y="1117600"/>
                </a:lnTo>
                <a:lnTo>
                  <a:pt x="5349227" y="1130300"/>
                </a:lnTo>
                <a:lnTo>
                  <a:pt x="5349227" y="1143000"/>
                </a:lnTo>
                <a:lnTo>
                  <a:pt x="5345798" y="1130300"/>
                </a:lnTo>
                <a:lnTo>
                  <a:pt x="5349227" y="1130300"/>
                </a:lnTo>
                <a:lnTo>
                  <a:pt x="5349227" y="1117600"/>
                </a:lnTo>
                <a:lnTo>
                  <a:pt x="5367261" y="1117600"/>
                </a:lnTo>
                <a:lnTo>
                  <a:pt x="5372849" y="1130300"/>
                </a:lnTo>
                <a:lnTo>
                  <a:pt x="5376151" y="1130300"/>
                </a:lnTo>
                <a:lnTo>
                  <a:pt x="5376151" y="1117600"/>
                </a:lnTo>
                <a:lnTo>
                  <a:pt x="5389613" y="1117600"/>
                </a:lnTo>
                <a:lnTo>
                  <a:pt x="5393042" y="1104900"/>
                </a:lnTo>
                <a:lnTo>
                  <a:pt x="5398617" y="1104900"/>
                </a:lnTo>
                <a:lnTo>
                  <a:pt x="5411076" y="1117600"/>
                </a:lnTo>
                <a:lnTo>
                  <a:pt x="5411076" y="63500"/>
                </a:lnTo>
                <a:lnTo>
                  <a:pt x="5349227" y="63500"/>
                </a:lnTo>
                <a:lnTo>
                  <a:pt x="5349227" y="1079500"/>
                </a:lnTo>
                <a:lnTo>
                  <a:pt x="5349227" y="1104900"/>
                </a:lnTo>
                <a:lnTo>
                  <a:pt x="5339067" y="1104900"/>
                </a:lnTo>
                <a:lnTo>
                  <a:pt x="5339067" y="1117600"/>
                </a:lnTo>
                <a:lnTo>
                  <a:pt x="5342496" y="1117600"/>
                </a:lnTo>
                <a:lnTo>
                  <a:pt x="5339067" y="1130300"/>
                </a:lnTo>
                <a:lnTo>
                  <a:pt x="5332336" y="1143000"/>
                </a:lnTo>
                <a:lnTo>
                  <a:pt x="5332336" y="1130300"/>
                </a:lnTo>
                <a:lnTo>
                  <a:pt x="5331955" y="1130300"/>
                </a:lnTo>
                <a:lnTo>
                  <a:pt x="5330939" y="1117600"/>
                </a:lnTo>
                <a:lnTo>
                  <a:pt x="5328907" y="1117600"/>
                </a:lnTo>
                <a:lnTo>
                  <a:pt x="5328907" y="1104900"/>
                </a:lnTo>
                <a:lnTo>
                  <a:pt x="5325605" y="1104900"/>
                </a:lnTo>
                <a:lnTo>
                  <a:pt x="5325605" y="1117600"/>
                </a:lnTo>
                <a:lnTo>
                  <a:pt x="5305285" y="1117600"/>
                </a:lnTo>
                <a:lnTo>
                  <a:pt x="5308714" y="1130300"/>
                </a:lnTo>
                <a:lnTo>
                  <a:pt x="5312143" y="1130300"/>
                </a:lnTo>
                <a:lnTo>
                  <a:pt x="5312143" y="1143000"/>
                </a:lnTo>
                <a:lnTo>
                  <a:pt x="5308714" y="1143000"/>
                </a:lnTo>
                <a:lnTo>
                  <a:pt x="5301983" y="1130300"/>
                </a:lnTo>
                <a:lnTo>
                  <a:pt x="5305285" y="1130300"/>
                </a:lnTo>
                <a:lnTo>
                  <a:pt x="5300840" y="1117600"/>
                </a:lnTo>
                <a:lnTo>
                  <a:pt x="5292966" y="1117600"/>
                </a:lnTo>
                <a:lnTo>
                  <a:pt x="5288521" y="1104900"/>
                </a:lnTo>
                <a:lnTo>
                  <a:pt x="5278361" y="1104900"/>
                </a:lnTo>
                <a:lnTo>
                  <a:pt x="5285092" y="1092200"/>
                </a:lnTo>
                <a:lnTo>
                  <a:pt x="5281790" y="1079500"/>
                </a:lnTo>
                <a:lnTo>
                  <a:pt x="5285092" y="1079500"/>
                </a:lnTo>
                <a:lnTo>
                  <a:pt x="5285092" y="1092200"/>
                </a:lnTo>
                <a:lnTo>
                  <a:pt x="5288521" y="1092200"/>
                </a:lnTo>
                <a:lnTo>
                  <a:pt x="5288521" y="1104900"/>
                </a:lnTo>
                <a:lnTo>
                  <a:pt x="5291823" y="1104900"/>
                </a:lnTo>
                <a:lnTo>
                  <a:pt x="5291823" y="1092200"/>
                </a:lnTo>
                <a:lnTo>
                  <a:pt x="5295252" y="1079500"/>
                </a:lnTo>
                <a:lnTo>
                  <a:pt x="5291823" y="1079500"/>
                </a:lnTo>
                <a:lnTo>
                  <a:pt x="5291823" y="1066800"/>
                </a:lnTo>
                <a:lnTo>
                  <a:pt x="5298554" y="1066800"/>
                </a:lnTo>
                <a:lnTo>
                  <a:pt x="5295252" y="1079500"/>
                </a:lnTo>
                <a:lnTo>
                  <a:pt x="5312143" y="1079500"/>
                </a:lnTo>
                <a:lnTo>
                  <a:pt x="5315445" y="1092200"/>
                </a:lnTo>
                <a:lnTo>
                  <a:pt x="5328907" y="1092200"/>
                </a:lnTo>
                <a:lnTo>
                  <a:pt x="5349227" y="1079500"/>
                </a:lnTo>
                <a:lnTo>
                  <a:pt x="5349227" y="63500"/>
                </a:lnTo>
                <a:lnTo>
                  <a:pt x="5340337" y="63500"/>
                </a:lnTo>
                <a:lnTo>
                  <a:pt x="5326748" y="76200"/>
                </a:lnTo>
                <a:lnTo>
                  <a:pt x="5310873" y="76200"/>
                </a:lnTo>
                <a:lnTo>
                  <a:pt x="5307952" y="63500"/>
                </a:lnTo>
                <a:lnTo>
                  <a:pt x="5303507" y="63500"/>
                </a:lnTo>
                <a:lnTo>
                  <a:pt x="5298554" y="50800"/>
                </a:lnTo>
                <a:lnTo>
                  <a:pt x="5281790" y="50800"/>
                </a:lnTo>
                <a:lnTo>
                  <a:pt x="5281790" y="1066800"/>
                </a:lnTo>
                <a:lnTo>
                  <a:pt x="5278361" y="1079500"/>
                </a:lnTo>
                <a:lnTo>
                  <a:pt x="5278361" y="1066800"/>
                </a:lnTo>
                <a:lnTo>
                  <a:pt x="5281790" y="1066800"/>
                </a:lnTo>
                <a:lnTo>
                  <a:pt x="5281790" y="50800"/>
                </a:lnTo>
                <a:lnTo>
                  <a:pt x="5280901" y="50800"/>
                </a:lnTo>
                <a:lnTo>
                  <a:pt x="5271630" y="63500"/>
                </a:lnTo>
                <a:lnTo>
                  <a:pt x="5271630" y="1079500"/>
                </a:lnTo>
                <a:lnTo>
                  <a:pt x="5268201" y="1092200"/>
                </a:lnTo>
                <a:lnTo>
                  <a:pt x="5261470" y="1092200"/>
                </a:lnTo>
                <a:lnTo>
                  <a:pt x="5261470" y="1130300"/>
                </a:lnTo>
                <a:lnTo>
                  <a:pt x="5261470" y="1143000"/>
                </a:lnTo>
                <a:lnTo>
                  <a:pt x="5258168" y="1143000"/>
                </a:lnTo>
                <a:lnTo>
                  <a:pt x="5258168" y="1130300"/>
                </a:lnTo>
                <a:lnTo>
                  <a:pt x="5261470" y="1130300"/>
                </a:lnTo>
                <a:lnTo>
                  <a:pt x="5261470" y="1092200"/>
                </a:lnTo>
                <a:lnTo>
                  <a:pt x="5256517" y="1079500"/>
                </a:lnTo>
                <a:lnTo>
                  <a:pt x="5254739" y="1079500"/>
                </a:lnTo>
                <a:lnTo>
                  <a:pt x="5254739" y="1130300"/>
                </a:lnTo>
                <a:lnTo>
                  <a:pt x="5239626" y="1130300"/>
                </a:lnTo>
                <a:lnTo>
                  <a:pt x="5229466" y="1143000"/>
                </a:lnTo>
                <a:lnTo>
                  <a:pt x="5207495" y="1143000"/>
                </a:lnTo>
                <a:lnTo>
                  <a:pt x="5200764" y="1117600"/>
                </a:lnTo>
                <a:lnTo>
                  <a:pt x="5213845" y="1117600"/>
                </a:lnTo>
                <a:lnTo>
                  <a:pt x="5210924" y="1104900"/>
                </a:lnTo>
                <a:lnTo>
                  <a:pt x="5210924" y="1092200"/>
                </a:lnTo>
                <a:lnTo>
                  <a:pt x="5204193" y="1092200"/>
                </a:lnTo>
                <a:lnTo>
                  <a:pt x="5207495" y="1079500"/>
                </a:lnTo>
                <a:lnTo>
                  <a:pt x="5210924" y="1079500"/>
                </a:lnTo>
                <a:lnTo>
                  <a:pt x="5210924" y="1092200"/>
                </a:lnTo>
                <a:lnTo>
                  <a:pt x="5234546" y="1092200"/>
                </a:lnTo>
                <a:lnTo>
                  <a:pt x="5234546" y="1104900"/>
                </a:lnTo>
                <a:lnTo>
                  <a:pt x="5233403" y="1117600"/>
                </a:lnTo>
                <a:lnTo>
                  <a:pt x="5237594" y="1104900"/>
                </a:lnTo>
                <a:lnTo>
                  <a:pt x="5244579" y="1104900"/>
                </a:lnTo>
                <a:lnTo>
                  <a:pt x="5248008" y="1117600"/>
                </a:lnTo>
                <a:lnTo>
                  <a:pt x="5251437" y="1117600"/>
                </a:lnTo>
                <a:lnTo>
                  <a:pt x="5254739" y="1130300"/>
                </a:lnTo>
                <a:lnTo>
                  <a:pt x="5254739" y="1079500"/>
                </a:lnTo>
                <a:lnTo>
                  <a:pt x="5244579" y="1066800"/>
                </a:lnTo>
                <a:lnTo>
                  <a:pt x="5260708" y="1066800"/>
                </a:lnTo>
                <a:lnTo>
                  <a:pt x="5265534" y="1079500"/>
                </a:lnTo>
                <a:lnTo>
                  <a:pt x="5271630" y="1079500"/>
                </a:lnTo>
                <a:lnTo>
                  <a:pt x="5271630" y="63500"/>
                </a:lnTo>
                <a:lnTo>
                  <a:pt x="5227815" y="63500"/>
                </a:lnTo>
                <a:lnTo>
                  <a:pt x="5227815" y="1054100"/>
                </a:lnTo>
                <a:lnTo>
                  <a:pt x="5227815" y="1066800"/>
                </a:lnTo>
                <a:lnTo>
                  <a:pt x="5224386" y="1066800"/>
                </a:lnTo>
                <a:lnTo>
                  <a:pt x="5224386" y="1054100"/>
                </a:lnTo>
                <a:lnTo>
                  <a:pt x="5227815" y="1054100"/>
                </a:lnTo>
                <a:lnTo>
                  <a:pt x="5227815" y="63500"/>
                </a:lnTo>
                <a:lnTo>
                  <a:pt x="5221084" y="63500"/>
                </a:lnTo>
                <a:lnTo>
                  <a:pt x="5221084" y="1054100"/>
                </a:lnTo>
                <a:lnTo>
                  <a:pt x="5221084" y="1066800"/>
                </a:lnTo>
                <a:lnTo>
                  <a:pt x="5207495" y="1066800"/>
                </a:lnTo>
                <a:lnTo>
                  <a:pt x="5204193" y="1054100"/>
                </a:lnTo>
                <a:lnTo>
                  <a:pt x="5221084" y="1054100"/>
                </a:lnTo>
                <a:lnTo>
                  <a:pt x="5221084" y="63500"/>
                </a:lnTo>
                <a:lnTo>
                  <a:pt x="5194033" y="63500"/>
                </a:lnTo>
                <a:lnTo>
                  <a:pt x="5194033" y="1092200"/>
                </a:lnTo>
                <a:lnTo>
                  <a:pt x="5194033" y="1117600"/>
                </a:lnTo>
                <a:lnTo>
                  <a:pt x="5187302" y="1117600"/>
                </a:lnTo>
                <a:lnTo>
                  <a:pt x="5190731" y="1130300"/>
                </a:lnTo>
                <a:lnTo>
                  <a:pt x="5187302" y="1130300"/>
                </a:lnTo>
                <a:lnTo>
                  <a:pt x="5188445" y="1143000"/>
                </a:lnTo>
                <a:lnTo>
                  <a:pt x="5187302" y="1143000"/>
                </a:lnTo>
                <a:lnTo>
                  <a:pt x="5187302" y="1130300"/>
                </a:lnTo>
                <a:lnTo>
                  <a:pt x="5180571" y="1130300"/>
                </a:lnTo>
                <a:lnTo>
                  <a:pt x="5180571" y="1143000"/>
                </a:lnTo>
                <a:lnTo>
                  <a:pt x="5163553" y="1143000"/>
                </a:lnTo>
                <a:lnTo>
                  <a:pt x="5167109" y="1130300"/>
                </a:lnTo>
                <a:lnTo>
                  <a:pt x="5163680" y="1130300"/>
                </a:lnTo>
                <a:lnTo>
                  <a:pt x="5163680" y="1117600"/>
                </a:lnTo>
                <a:lnTo>
                  <a:pt x="5170411" y="1117600"/>
                </a:lnTo>
                <a:lnTo>
                  <a:pt x="5170411" y="1130300"/>
                </a:lnTo>
                <a:lnTo>
                  <a:pt x="5173840" y="1130300"/>
                </a:lnTo>
                <a:lnTo>
                  <a:pt x="5173840" y="1117600"/>
                </a:lnTo>
                <a:lnTo>
                  <a:pt x="5187302" y="1117600"/>
                </a:lnTo>
                <a:lnTo>
                  <a:pt x="5180571" y="1104900"/>
                </a:lnTo>
                <a:lnTo>
                  <a:pt x="5183873" y="1104900"/>
                </a:lnTo>
                <a:lnTo>
                  <a:pt x="5183873" y="1092200"/>
                </a:lnTo>
                <a:lnTo>
                  <a:pt x="5194033" y="1092200"/>
                </a:lnTo>
                <a:lnTo>
                  <a:pt x="5194033" y="63500"/>
                </a:lnTo>
                <a:lnTo>
                  <a:pt x="5177142" y="63500"/>
                </a:lnTo>
                <a:lnTo>
                  <a:pt x="5177142" y="939800"/>
                </a:lnTo>
                <a:lnTo>
                  <a:pt x="5156949" y="939800"/>
                </a:lnTo>
                <a:lnTo>
                  <a:pt x="5156949" y="1092200"/>
                </a:lnTo>
                <a:lnTo>
                  <a:pt x="5143487" y="1092200"/>
                </a:lnTo>
                <a:lnTo>
                  <a:pt x="5136756" y="1079500"/>
                </a:lnTo>
                <a:lnTo>
                  <a:pt x="5150218" y="1079500"/>
                </a:lnTo>
                <a:lnTo>
                  <a:pt x="5156949" y="1092200"/>
                </a:lnTo>
                <a:lnTo>
                  <a:pt x="5156949" y="939800"/>
                </a:lnTo>
                <a:lnTo>
                  <a:pt x="5155552" y="939800"/>
                </a:lnTo>
                <a:lnTo>
                  <a:pt x="5149837" y="927100"/>
                </a:lnTo>
                <a:lnTo>
                  <a:pt x="5150980" y="927100"/>
                </a:lnTo>
                <a:lnTo>
                  <a:pt x="5156949" y="914400"/>
                </a:lnTo>
                <a:lnTo>
                  <a:pt x="5156949" y="901700"/>
                </a:lnTo>
                <a:lnTo>
                  <a:pt x="5160378" y="901700"/>
                </a:lnTo>
                <a:lnTo>
                  <a:pt x="5160378" y="914400"/>
                </a:lnTo>
                <a:lnTo>
                  <a:pt x="5163680" y="914400"/>
                </a:lnTo>
                <a:lnTo>
                  <a:pt x="5167109" y="927100"/>
                </a:lnTo>
                <a:lnTo>
                  <a:pt x="5173840" y="927100"/>
                </a:lnTo>
                <a:lnTo>
                  <a:pt x="5177142" y="939800"/>
                </a:lnTo>
                <a:lnTo>
                  <a:pt x="5177142" y="63500"/>
                </a:lnTo>
                <a:lnTo>
                  <a:pt x="5163680" y="50800"/>
                </a:lnTo>
                <a:lnTo>
                  <a:pt x="5163680" y="889000"/>
                </a:lnTo>
                <a:lnTo>
                  <a:pt x="5163680" y="901700"/>
                </a:lnTo>
                <a:lnTo>
                  <a:pt x="5160378" y="889000"/>
                </a:lnTo>
                <a:lnTo>
                  <a:pt x="5163680" y="889000"/>
                </a:lnTo>
                <a:lnTo>
                  <a:pt x="5163680" y="50800"/>
                </a:lnTo>
                <a:lnTo>
                  <a:pt x="5148313" y="38100"/>
                </a:lnTo>
                <a:lnTo>
                  <a:pt x="4999342" y="38100"/>
                </a:lnTo>
                <a:lnTo>
                  <a:pt x="4999342" y="889000"/>
                </a:lnTo>
                <a:lnTo>
                  <a:pt x="4996802" y="901700"/>
                </a:lnTo>
                <a:lnTo>
                  <a:pt x="4994262" y="901700"/>
                </a:lnTo>
                <a:lnTo>
                  <a:pt x="4991722" y="914400"/>
                </a:lnTo>
                <a:lnTo>
                  <a:pt x="4988293" y="914400"/>
                </a:lnTo>
                <a:lnTo>
                  <a:pt x="4988293" y="1066800"/>
                </a:lnTo>
                <a:lnTo>
                  <a:pt x="4988293" y="1079500"/>
                </a:lnTo>
                <a:lnTo>
                  <a:pt x="4981562" y="1066800"/>
                </a:lnTo>
                <a:lnTo>
                  <a:pt x="4984991" y="1066800"/>
                </a:lnTo>
                <a:lnTo>
                  <a:pt x="4981562" y="1054100"/>
                </a:lnTo>
                <a:lnTo>
                  <a:pt x="4978260" y="1066800"/>
                </a:lnTo>
                <a:lnTo>
                  <a:pt x="4974831" y="1066800"/>
                </a:lnTo>
                <a:lnTo>
                  <a:pt x="4970513" y="1092200"/>
                </a:lnTo>
                <a:lnTo>
                  <a:pt x="4960480" y="1079500"/>
                </a:lnTo>
                <a:lnTo>
                  <a:pt x="4931016" y="1079500"/>
                </a:lnTo>
                <a:lnTo>
                  <a:pt x="4937747" y="1104900"/>
                </a:lnTo>
                <a:lnTo>
                  <a:pt x="4931016" y="1104900"/>
                </a:lnTo>
                <a:lnTo>
                  <a:pt x="4927587" y="1117600"/>
                </a:lnTo>
                <a:lnTo>
                  <a:pt x="4920856" y="1117600"/>
                </a:lnTo>
                <a:lnTo>
                  <a:pt x="4920856" y="1104900"/>
                </a:lnTo>
                <a:lnTo>
                  <a:pt x="4931016" y="1079500"/>
                </a:lnTo>
                <a:lnTo>
                  <a:pt x="4924285" y="1079500"/>
                </a:lnTo>
                <a:lnTo>
                  <a:pt x="4920856" y="1092200"/>
                </a:lnTo>
                <a:lnTo>
                  <a:pt x="4914125" y="1092200"/>
                </a:lnTo>
                <a:lnTo>
                  <a:pt x="4914125" y="1104900"/>
                </a:lnTo>
                <a:lnTo>
                  <a:pt x="4910696" y="1092200"/>
                </a:lnTo>
                <a:lnTo>
                  <a:pt x="4880343" y="1092200"/>
                </a:lnTo>
                <a:lnTo>
                  <a:pt x="4883772" y="1079500"/>
                </a:lnTo>
                <a:lnTo>
                  <a:pt x="4887074" y="1079500"/>
                </a:lnTo>
                <a:lnTo>
                  <a:pt x="4883772" y="1066800"/>
                </a:lnTo>
                <a:lnTo>
                  <a:pt x="4870310" y="1066800"/>
                </a:lnTo>
                <a:lnTo>
                  <a:pt x="4877041" y="1041400"/>
                </a:lnTo>
                <a:lnTo>
                  <a:pt x="4887201" y="1054100"/>
                </a:lnTo>
                <a:lnTo>
                  <a:pt x="4920856" y="1054100"/>
                </a:lnTo>
                <a:lnTo>
                  <a:pt x="4920856" y="1066800"/>
                </a:lnTo>
                <a:lnTo>
                  <a:pt x="4897234" y="1066800"/>
                </a:lnTo>
                <a:lnTo>
                  <a:pt x="4897234" y="1079500"/>
                </a:lnTo>
                <a:lnTo>
                  <a:pt x="4920856" y="1079500"/>
                </a:lnTo>
                <a:lnTo>
                  <a:pt x="4924285" y="1066800"/>
                </a:lnTo>
                <a:lnTo>
                  <a:pt x="4935715" y="1066800"/>
                </a:lnTo>
                <a:lnTo>
                  <a:pt x="4953241" y="1054100"/>
                </a:lnTo>
                <a:lnTo>
                  <a:pt x="4981562" y="1054100"/>
                </a:lnTo>
                <a:lnTo>
                  <a:pt x="4984991" y="1054100"/>
                </a:lnTo>
                <a:lnTo>
                  <a:pt x="4988293" y="1066800"/>
                </a:lnTo>
                <a:lnTo>
                  <a:pt x="4988293" y="914400"/>
                </a:lnTo>
                <a:lnTo>
                  <a:pt x="4986134" y="914400"/>
                </a:lnTo>
                <a:lnTo>
                  <a:pt x="4973688" y="901700"/>
                </a:lnTo>
                <a:lnTo>
                  <a:pt x="4968100" y="901700"/>
                </a:lnTo>
                <a:lnTo>
                  <a:pt x="4974831" y="889000"/>
                </a:lnTo>
                <a:lnTo>
                  <a:pt x="4978260" y="889000"/>
                </a:lnTo>
                <a:lnTo>
                  <a:pt x="4984991" y="876300"/>
                </a:lnTo>
                <a:lnTo>
                  <a:pt x="4991722" y="876300"/>
                </a:lnTo>
                <a:lnTo>
                  <a:pt x="4995024" y="889000"/>
                </a:lnTo>
                <a:lnTo>
                  <a:pt x="4999342" y="889000"/>
                </a:lnTo>
                <a:lnTo>
                  <a:pt x="4999342" y="38100"/>
                </a:lnTo>
                <a:lnTo>
                  <a:pt x="4961369" y="38100"/>
                </a:lnTo>
                <a:lnTo>
                  <a:pt x="4961369" y="1041400"/>
                </a:lnTo>
                <a:lnTo>
                  <a:pt x="4954638" y="1041400"/>
                </a:lnTo>
                <a:lnTo>
                  <a:pt x="4954638" y="1028700"/>
                </a:lnTo>
                <a:lnTo>
                  <a:pt x="4957940" y="1028700"/>
                </a:lnTo>
                <a:lnTo>
                  <a:pt x="4961369" y="1041400"/>
                </a:lnTo>
                <a:lnTo>
                  <a:pt x="4961369" y="38100"/>
                </a:lnTo>
                <a:lnTo>
                  <a:pt x="4945367" y="38100"/>
                </a:lnTo>
                <a:lnTo>
                  <a:pt x="4945367" y="1003300"/>
                </a:lnTo>
                <a:lnTo>
                  <a:pt x="4943208" y="1016000"/>
                </a:lnTo>
                <a:lnTo>
                  <a:pt x="4941684" y="1016000"/>
                </a:lnTo>
                <a:lnTo>
                  <a:pt x="4941049" y="1028700"/>
                </a:lnTo>
                <a:lnTo>
                  <a:pt x="4924285" y="1028700"/>
                </a:lnTo>
                <a:lnTo>
                  <a:pt x="4917554" y="1016000"/>
                </a:lnTo>
                <a:lnTo>
                  <a:pt x="4927968" y="1016000"/>
                </a:lnTo>
                <a:lnTo>
                  <a:pt x="4940795" y="1003300"/>
                </a:lnTo>
                <a:lnTo>
                  <a:pt x="4945367" y="1003300"/>
                </a:lnTo>
                <a:lnTo>
                  <a:pt x="4945367" y="38100"/>
                </a:lnTo>
                <a:lnTo>
                  <a:pt x="4917554" y="25400"/>
                </a:lnTo>
                <a:lnTo>
                  <a:pt x="4917554" y="787400"/>
                </a:lnTo>
                <a:lnTo>
                  <a:pt x="4900663" y="787400"/>
                </a:lnTo>
                <a:lnTo>
                  <a:pt x="4900663" y="1016000"/>
                </a:lnTo>
                <a:lnTo>
                  <a:pt x="4900663" y="1028700"/>
                </a:lnTo>
                <a:lnTo>
                  <a:pt x="4893932" y="1016000"/>
                </a:lnTo>
                <a:lnTo>
                  <a:pt x="4880343" y="1016000"/>
                </a:lnTo>
                <a:lnTo>
                  <a:pt x="4883772" y="1003300"/>
                </a:lnTo>
                <a:lnTo>
                  <a:pt x="4890503" y="1003300"/>
                </a:lnTo>
                <a:lnTo>
                  <a:pt x="4897234" y="990600"/>
                </a:lnTo>
                <a:lnTo>
                  <a:pt x="4897361" y="1003300"/>
                </a:lnTo>
                <a:lnTo>
                  <a:pt x="4897615" y="1003300"/>
                </a:lnTo>
                <a:lnTo>
                  <a:pt x="4898631" y="1016000"/>
                </a:lnTo>
                <a:lnTo>
                  <a:pt x="4900663" y="1016000"/>
                </a:lnTo>
                <a:lnTo>
                  <a:pt x="4900663" y="787400"/>
                </a:lnTo>
                <a:lnTo>
                  <a:pt x="4907394" y="774700"/>
                </a:lnTo>
                <a:lnTo>
                  <a:pt x="4914125" y="774700"/>
                </a:lnTo>
                <a:lnTo>
                  <a:pt x="4917554" y="787400"/>
                </a:lnTo>
                <a:lnTo>
                  <a:pt x="4917554" y="25400"/>
                </a:lnTo>
                <a:lnTo>
                  <a:pt x="4890503" y="25400"/>
                </a:lnTo>
                <a:lnTo>
                  <a:pt x="4890503" y="774700"/>
                </a:lnTo>
                <a:lnTo>
                  <a:pt x="4890503" y="787400"/>
                </a:lnTo>
                <a:lnTo>
                  <a:pt x="4887074" y="787400"/>
                </a:lnTo>
                <a:lnTo>
                  <a:pt x="4887074" y="774700"/>
                </a:lnTo>
                <a:lnTo>
                  <a:pt x="4883772" y="774700"/>
                </a:lnTo>
                <a:lnTo>
                  <a:pt x="4887074" y="762000"/>
                </a:lnTo>
                <a:lnTo>
                  <a:pt x="4890503" y="774700"/>
                </a:lnTo>
                <a:lnTo>
                  <a:pt x="4890503" y="25400"/>
                </a:lnTo>
                <a:lnTo>
                  <a:pt x="4839957" y="25400"/>
                </a:lnTo>
                <a:lnTo>
                  <a:pt x="4839957" y="927100"/>
                </a:lnTo>
                <a:lnTo>
                  <a:pt x="4816335" y="927100"/>
                </a:lnTo>
                <a:lnTo>
                  <a:pt x="4819637" y="914400"/>
                </a:lnTo>
                <a:lnTo>
                  <a:pt x="4836528" y="914400"/>
                </a:lnTo>
                <a:lnTo>
                  <a:pt x="4839957" y="927100"/>
                </a:lnTo>
                <a:lnTo>
                  <a:pt x="4839957" y="25400"/>
                </a:lnTo>
                <a:lnTo>
                  <a:pt x="4839195" y="25400"/>
                </a:lnTo>
                <a:lnTo>
                  <a:pt x="4826368" y="38100"/>
                </a:lnTo>
                <a:lnTo>
                  <a:pt x="4816335" y="38100"/>
                </a:lnTo>
                <a:lnTo>
                  <a:pt x="4816335" y="914400"/>
                </a:lnTo>
                <a:lnTo>
                  <a:pt x="4814303" y="927100"/>
                </a:lnTo>
                <a:lnTo>
                  <a:pt x="4811509" y="939800"/>
                </a:lnTo>
                <a:lnTo>
                  <a:pt x="4809604" y="952500"/>
                </a:lnTo>
                <a:lnTo>
                  <a:pt x="4806175" y="965200"/>
                </a:lnTo>
                <a:lnTo>
                  <a:pt x="4798047" y="952500"/>
                </a:lnTo>
                <a:lnTo>
                  <a:pt x="4780521" y="939800"/>
                </a:lnTo>
                <a:lnTo>
                  <a:pt x="4793856" y="939800"/>
                </a:lnTo>
                <a:lnTo>
                  <a:pt x="4799444" y="952500"/>
                </a:lnTo>
                <a:lnTo>
                  <a:pt x="4799444" y="939800"/>
                </a:lnTo>
                <a:lnTo>
                  <a:pt x="4796015" y="939800"/>
                </a:lnTo>
                <a:lnTo>
                  <a:pt x="4792713" y="927100"/>
                </a:lnTo>
                <a:lnTo>
                  <a:pt x="4785982" y="927100"/>
                </a:lnTo>
                <a:lnTo>
                  <a:pt x="4785982" y="914400"/>
                </a:lnTo>
                <a:lnTo>
                  <a:pt x="4782553" y="901700"/>
                </a:lnTo>
                <a:lnTo>
                  <a:pt x="4765662" y="901700"/>
                </a:lnTo>
                <a:lnTo>
                  <a:pt x="4772520" y="889000"/>
                </a:lnTo>
                <a:lnTo>
                  <a:pt x="4782553" y="889000"/>
                </a:lnTo>
                <a:lnTo>
                  <a:pt x="4782553" y="901700"/>
                </a:lnTo>
                <a:lnTo>
                  <a:pt x="4789284" y="901700"/>
                </a:lnTo>
                <a:lnTo>
                  <a:pt x="4792713" y="914400"/>
                </a:lnTo>
                <a:lnTo>
                  <a:pt x="4792713" y="901700"/>
                </a:lnTo>
                <a:lnTo>
                  <a:pt x="4796015" y="889000"/>
                </a:lnTo>
                <a:lnTo>
                  <a:pt x="4812906" y="914400"/>
                </a:lnTo>
                <a:lnTo>
                  <a:pt x="4816335" y="914400"/>
                </a:lnTo>
                <a:lnTo>
                  <a:pt x="4816335" y="38100"/>
                </a:lnTo>
                <a:lnTo>
                  <a:pt x="4796015" y="38100"/>
                </a:lnTo>
                <a:lnTo>
                  <a:pt x="4774044" y="25400"/>
                </a:lnTo>
                <a:lnTo>
                  <a:pt x="4765662" y="25400"/>
                </a:lnTo>
                <a:lnTo>
                  <a:pt x="4765662" y="889000"/>
                </a:lnTo>
                <a:lnTo>
                  <a:pt x="4762360" y="901700"/>
                </a:lnTo>
                <a:lnTo>
                  <a:pt x="4745469" y="901700"/>
                </a:lnTo>
                <a:lnTo>
                  <a:pt x="4748898" y="889000"/>
                </a:lnTo>
                <a:lnTo>
                  <a:pt x="4765662" y="889000"/>
                </a:lnTo>
                <a:lnTo>
                  <a:pt x="4765662" y="25400"/>
                </a:lnTo>
                <a:lnTo>
                  <a:pt x="4744199" y="25400"/>
                </a:lnTo>
                <a:lnTo>
                  <a:pt x="4742167" y="38100"/>
                </a:lnTo>
                <a:lnTo>
                  <a:pt x="4742167" y="889000"/>
                </a:lnTo>
                <a:lnTo>
                  <a:pt x="4742167" y="901700"/>
                </a:lnTo>
                <a:lnTo>
                  <a:pt x="4725276" y="901700"/>
                </a:lnTo>
                <a:lnTo>
                  <a:pt x="4725276" y="914400"/>
                </a:lnTo>
                <a:lnTo>
                  <a:pt x="4721847" y="927100"/>
                </a:lnTo>
                <a:lnTo>
                  <a:pt x="4718545" y="927100"/>
                </a:lnTo>
                <a:lnTo>
                  <a:pt x="4718545" y="914400"/>
                </a:lnTo>
                <a:lnTo>
                  <a:pt x="4725276" y="914400"/>
                </a:lnTo>
                <a:lnTo>
                  <a:pt x="4725276" y="901700"/>
                </a:lnTo>
                <a:lnTo>
                  <a:pt x="4721847" y="901700"/>
                </a:lnTo>
                <a:lnTo>
                  <a:pt x="4725276" y="889000"/>
                </a:lnTo>
                <a:lnTo>
                  <a:pt x="4728578" y="889000"/>
                </a:lnTo>
                <a:lnTo>
                  <a:pt x="4732007" y="876300"/>
                </a:lnTo>
                <a:lnTo>
                  <a:pt x="4735309" y="889000"/>
                </a:lnTo>
                <a:lnTo>
                  <a:pt x="4742167" y="889000"/>
                </a:lnTo>
                <a:lnTo>
                  <a:pt x="4742167" y="38100"/>
                </a:lnTo>
                <a:lnTo>
                  <a:pt x="4718545" y="38100"/>
                </a:lnTo>
                <a:lnTo>
                  <a:pt x="4718545" y="889000"/>
                </a:lnTo>
                <a:lnTo>
                  <a:pt x="4718545" y="901700"/>
                </a:lnTo>
                <a:lnTo>
                  <a:pt x="4715116" y="901700"/>
                </a:lnTo>
                <a:lnTo>
                  <a:pt x="4715116" y="914400"/>
                </a:lnTo>
                <a:lnTo>
                  <a:pt x="4711814" y="927100"/>
                </a:lnTo>
                <a:lnTo>
                  <a:pt x="4708385" y="927100"/>
                </a:lnTo>
                <a:lnTo>
                  <a:pt x="4704956" y="914400"/>
                </a:lnTo>
                <a:lnTo>
                  <a:pt x="4701654" y="914400"/>
                </a:lnTo>
                <a:lnTo>
                  <a:pt x="4701654" y="901700"/>
                </a:lnTo>
                <a:lnTo>
                  <a:pt x="4708385" y="901700"/>
                </a:lnTo>
                <a:lnTo>
                  <a:pt x="4704956" y="889000"/>
                </a:lnTo>
                <a:lnTo>
                  <a:pt x="4674603" y="889000"/>
                </a:lnTo>
                <a:lnTo>
                  <a:pt x="4672825" y="901700"/>
                </a:lnTo>
                <a:lnTo>
                  <a:pt x="4671301" y="901700"/>
                </a:lnTo>
                <a:lnTo>
                  <a:pt x="4671301" y="889000"/>
                </a:lnTo>
                <a:lnTo>
                  <a:pt x="4657839" y="889000"/>
                </a:lnTo>
                <a:lnTo>
                  <a:pt x="4654410" y="901700"/>
                </a:lnTo>
                <a:lnTo>
                  <a:pt x="4664570" y="901700"/>
                </a:lnTo>
                <a:lnTo>
                  <a:pt x="4671301" y="914400"/>
                </a:lnTo>
                <a:lnTo>
                  <a:pt x="4648060" y="914400"/>
                </a:lnTo>
                <a:lnTo>
                  <a:pt x="4640440" y="901700"/>
                </a:lnTo>
                <a:lnTo>
                  <a:pt x="4637519" y="889000"/>
                </a:lnTo>
                <a:lnTo>
                  <a:pt x="4640948" y="889000"/>
                </a:lnTo>
                <a:lnTo>
                  <a:pt x="4640948" y="876300"/>
                </a:lnTo>
                <a:lnTo>
                  <a:pt x="4708385" y="876300"/>
                </a:lnTo>
                <a:lnTo>
                  <a:pt x="4708385" y="889000"/>
                </a:lnTo>
                <a:lnTo>
                  <a:pt x="4711814" y="889000"/>
                </a:lnTo>
                <a:lnTo>
                  <a:pt x="4711814" y="901700"/>
                </a:lnTo>
                <a:lnTo>
                  <a:pt x="4715116" y="889000"/>
                </a:lnTo>
                <a:lnTo>
                  <a:pt x="4718545" y="889000"/>
                </a:lnTo>
                <a:lnTo>
                  <a:pt x="4718545" y="38100"/>
                </a:lnTo>
                <a:lnTo>
                  <a:pt x="4694923" y="38100"/>
                </a:lnTo>
                <a:lnTo>
                  <a:pt x="4691494" y="50800"/>
                </a:lnTo>
                <a:lnTo>
                  <a:pt x="4691494" y="38100"/>
                </a:lnTo>
                <a:lnTo>
                  <a:pt x="4676381" y="38100"/>
                </a:lnTo>
                <a:lnTo>
                  <a:pt x="4646028" y="25400"/>
                </a:lnTo>
                <a:lnTo>
                  <a:pt x="4630788" y="12700"/>
                </a:lnTo>
                <a:lnTo>
                  <a:pt x="4637519" y="38100"/>
                </a:lnTo>
                <a:lnTo>
                  <a:pt x="4624057" y="38100"/>
                </a:lnTo>
                <a:lnTo>
                  <a:pt x="4624057" y="952500"/>
                </a:lnTo>
                <a:lnTo>
                  <a:pt x="4620628" y="965200"/>
                </a:lnTo>
                <a:lnTo>
                  <a:pt x="4613643" y="952500"/>
                </a:lnTo>
                <a:lnTo>
                  <a:pt x="4624057" y="952500"/>
                </a:lnTo>
                <a:lnTo>
                  <a:pt x="4624057" y="38100"/>
                </a:lnTo>
                <a:lnTo>
                  <a:pt x="4620628" y="38100"/>
                </a:lnTo>
                <a:lnTo>
                  <a:pt x="4620628" y="50800"/>
                </a:lnTo>
                <a:lnTo>
                  <a:pt x="4613897" y="50800"/>
                </a:lnTo>
                <a:lnTo>
                  <a:pt x="4613897" y="63500"/>
                </a:lnTo>
                <a:lnTo>
                  <a:pt x="4613897" y="927100"/>
                </a:lnTo>
                <a:lnTo>
                  <a:pt x="4610595" y="927100"/>
                </a:lnTo>
                <a:lnTo>
                  <a:pt x="4610595" y="939800"/>
                </a:lnTo>
                <a:lnTo>
                  <a:pt x="4607166" y="952500"/>
                </a:lnTo>
                <a:lnTo>
                  <a:pt x="4600816" y="952500"/>
                </a:lnTo>
                <a:lnTo>
                  <a:pt x="4593704" y="939800"/>
                </a:lnTo>
                <a:lnTo>
                  <a:pt x="4596244" y="927100"/>
                </a:lnTo>
                <a:lnTo>
                  <a:pt x="4598784" y="927100"/>
                </a:lnTo>
                <a:lnTo>
                  <a:pt x="4603864" y="901700"/>
                </a:lnTo>
                <a:lnTo>
                  <a:pt x="4603864" y="914400"/>
                </a:lnTo>
                <a:lnTo>
                  <a:pt x="4607166" y="914400"/>
                </a:lnTo>
                <a:lnTo>
                  <a:pt x="4613897" y="927100"/>
                </a:lnTo>
                <a:lnTo>
                  <a:pt x="4613897" y="63500"/>
                </a:lnTo>
                <a:lnTo>
                  <a:pt x="4604372" y="50800"/>
                </a:lnTo>
                <a:lnTo>
                  <a:pt x="4613897" y="50800"/>
                </a:lnTo>
                <a:lnTo>
                  <a:pt x="4617326" y="38100"/>
                </a:lnTo>
                <a:lnTo>
                  <a:pt x="4620628" y="38100"/>
                </a:lnTo>
                <a:lnTo>
                  <a:pt x="4613897" y="25400"/>
                </a:lnTo>
                <a:lnTo>
                  <a:pt x="4549889" y="25400"/>
                </a:lnTo>
                <a:lnTo>
                  <a:pt x="4549889" y="1028700"/>
                </a:lnTo>
                <a:lnTo>
                  <a:pt x="4549889" y="1041400"/>
                </a:lnTo>
                <a:lnTo>
                  <a:pt x="4539729" y="1041400"/>
                </a:lnTo>
                <a:lnTo>
                  <a:pt x="4543158" y="1028700"/>
                </a:lnTo>
                <a:lnTo>
                  <a:pt x="4549889" y="1028700"/>
                </a:lnTo>
                <a:lnTo>
                  <a:pt x="4549889" y="25400"/>
                </a:lnTo>
                <a:lnTo>
                  <a:pt x="4499216" y="25400"/>
                </a:lnTo>
                <a:lnTo>
                  <a:pt x="4499153" y="1054100"/>
                </a:lnTo>
                <a:lnTo>
                  <a:pt x="4499153" y="1054341"/>
                </a:lnTo>
                <a:lnTo>
                  <a:pt x="4495914" y="1066800"/>
                </a:lnTo>
                <a:lnTo>
                  <a:pt x="4489183" y="1054100"/>
                </a:lnTo>
                <a:lnTo>
                  <a:pt x="4499153" y="1054100"/>
                </a:lnTo>
                <a:lnTo>
                  <a:pt x="4499153" y="25400"/>
                </a:lnTo>
                <a:lnTo>
                  <a:pt x="4482452" y="25400"/>
                </a:lnTo>
                <a:lnTo>
                  <a:pt x="4482452" y="1041400"/>
                </a:lnTo>
                <a:lnTo>
                  <a:pt x="4479023" y="1041400"/>
                </a:lnTo>
                <a:lnTo>
                  <a:pt x="4478515" y="1054100"/>
                </a:lnTo>
                <a:lnTo>
                  <a:pt x="4476229" y="1066800"/>
                </a:lnTo>
                <a:lnTo>
                  <a:pt x="4476102" y="1079500"/>
                </a:lnTo>
                <a:lnTo>
                  <a:pt x="4482452" y="1054100"/>
                </a:lnTo>
                <a:lnTo>
                  <a:pt x="4482452" y="1079500"/>
                </a:lnTo>
                <a:lnTo>
                  <a:pt x="4476102" y="1079500"/>
                </a:lnTo>
                <a:lnTo>
                  <a:pt x="4475721" y="1079500"/>
                </a:lnTo>
                <a:lnTo>
                  <a:pt x="4460989" y="1092200"/>
                </a:lnTo>
                <a:lnTo>
                  <a:pt x="4432922" y="1092200"/>
                </a:lnTo>
                <a:lnTo>
                  <a:pt x="4418317" y="1079500"/>
                </a:lnTo>
                <a:lnTo>
                  <a:pt x="4414888" y="1092200"/>
                </a:lnTo>
                <a:lnTo>
                  <a:pt x="4401426" y="1092200"/>
                </a:lnTo>
                <a:lnTo>
                  <a:pt x="4398124" y="1079500"/>
                </a:lnTo>
                <a:lnTo>
                  <a:pt x="4394695" y="1079500"/>
                </a:lnTo>
                <a:lnTo>
                  <a:pt x="4399775" y="1066800"/>
                </a:lnTo>
                <a:lnTo>
                  <a:pt x="4403204" y="1066800"/>
                </a:lnTo>
                <a:lnTo>
                  <a:pt x="4398124" y="1054100"/>
                </a:lnTo>
                <a:lnTo>
                  <a:pt x="4454893" y="1054100"/>
                </a:lnTo>
                <a:lnTo>
                  <a:pt x="4458322" y="1041400"/>
                </a:lnTo>
                <a:lnTo>
                  <a:pt x="4463783" y="1028700"/>
                </a:lnTo>
                <a:lnTo>
                  <a:pt x="4473562" y="1041400"/>
                </a:lnTo>
                <a:lnTo>
                  <a:pt x="4475721" y="1028700"/>
                </a:lnTo>
                <a:lnTo>
                  <a:pt x="4479023" y="1028700"/>
                </a:lnTo>
                <a:lnTo>
                  <a:pt x="4482452" y="1041400"/>
                </a:lnTo>
                <a:lnTo>
                  <a:pt x="4482452" y="25400"/>
                </a:lnTo>
                <a:lnTo>
                  <a:pt x="4470260" y="12700"/>
                </a:lnTo>
                <a:lnTo>
                  <a:pt x="4391393" y="12700"/>
                </a:lnTo>
                <a:lnTo>
                  <a:pt x="4391393" y="1066800"/>
                </a:lnTo>
                <a:lnTo>
                  <a:pt x="4391393" y="1079500"/>
                </a:lnTo>
                <a:lnTo>
                  <a:pt x="4391393" y="1104900"/>
                </a:lnTo>
                <a:lnTo>
                  <a:pt x="4391393" y="1117600"/>
                </a:lnTo>
                <a:lnTo>
                  <a:pt x="4371073" y="1104900"/>
                </a:lnTo>
                <a:lnTo>
                  <a:pt x="4371073" y="1092200"/>
                </a:lnTo>
                <a:lnTo>
                  <a:pt x="4364342" y="1092200"/>
                </a:lnTo>
                <a:lnTo>
                  <a:pt x="4364342" y="1104900"/>
                </a:lnTo>
                <a:lnTo>
                  <a:pt x="4361040" y="1104900"/>
                </a:lnTo>
                <a:lnTo>
                  <a:pt x="4361040" y="1092200"/>
                </a:lnTo>
                <a:lnTo>
                  <a:pt x="4357611" y="1092200"/>
                </a:lnTo>
                <a:lnTo>
                  <a:pt x="4357611" y="1117600"/>
                </a:lnTo>
                <a:lnTo>
                  <a:pt x="4357611" y="1130300"/>
                </a:lnTo>
                <a:lnTo>
                  <a:pt x="4350880" y="1130300"/>
                </a:lnTo>
                <a:lnTo>
                  <a:pt x="4354182" y="1117600"/>
                </a:lnTo>
                <a:lnTo>
                  <a:pt x="4357611" y="1117600"/>
                </a:lnTo>
                <a:lnTo>
                  <a:pt x="4357611" y="1092200"/>
                </a:lnTo>
                <a:lnTo>
                  <a:pt x="4337418" y="1092200"/>
                </a:lnTo>
                <a:lnTo>
                  <a:pt x="4341736" y="1079500"/>
                </a:lnTo>
                <a:lnTo>
                  <a:pt x="4352150" y="1066800"/>
                </a:lnTo>
                <a:lnTo>
                  <a:pt x="4374502" y="1066800"/>
                </a:lnTo>
                <a:lnTo>
                  <a:pt x="4374502" y="1092200"/>
                </a:lnTo>
                <a:lnTo>
                  <a:pt x="4381233" y="1092200"/>
                </a:lnTo>
                <a:lnTo>
                  <a:pt x="4387964" y="1104900"/>
                </a:lnTo>
                <a:lnTo>
                  <a:pt x="4391393" y="1104900"/>
                </a:lnTo>
                <a:lnTo>
                  <a:pt x="4391393" y="1079500"/>
                </a:lnTo>
                <a:lnTo>
                  <a:pt x="4384535" y="1079500"/>
                </a:lnTo>
                <a:lnTo>
                  <a:pt x="4387964" y="1066800"/>
                </a:lnTo>
                <a:lnTo>
                  <a:pt x="4391393" y="1066800"/>
                </a:lnTo>
                <a:lnTo>
                  <a:pt x="4391393" y="12700"/>
                </a:lnTo>
                <a:lnTo>
                  <a:pt x="4337418" y="12700"/>
                </a:lnTo>
                <a:lnTo>
                  <a:pt x="4337418" y="876300"/>
                </a:lnTo>
                <a:lnTo>
                  <a:pt x="4317098" y="876300"/>
                </a:lnTo>
                <a:lnTo>
                  <a:pt x="4317098" y="863600"/>
                </a:lnTo>
                <a:lnTo>
                  <a:pt x="4330687" y="863600"/>
                </a:lnTo>
                <a:lnTo>
                  <a:pt x="4337418" y="876300"/>
                </a:lnTo>
                <a:lnTo>
                  <a:pt x="4337418" y="12700"/>
                </a:lnTo>
                <a:lnTo>
                  <a:pt x="4290174" y="12700"/>
                </a:lnTo>
                <a:lnTo>
                  <a:pt x="4290174" y="1003300"/>
                </a:lnTo>
                <a:lnTo>
                  <a:pt x="4290174" y="1016000"/>
                </a:lnTo>
                <a:lnTo>
                  <a:pt x="4286745" y="1016000"/>
                </a:lnTo>
                <a:lnTo>
                  <a:pt x="4286745" y="1003300"/>
                </a:lnTo>
                <a:lnTo>
                  <a:pt x="4290174" y="1003300"/>
                </a:lnTo>
                <a:lnTo>
                  <a:pt x="4290174" y="12700"/>
                </a:lnTo>
                <a:lnTo>
                  <a:pt x="4280014" y="0"/>
                </a:lnTo>
                <a:lnTo>
                  <a:pt x="4280014" y="1003300"/>
                </a:lnTo>
                <a:lnTo>
                  <a:pt x="4280014" y="1016000"/>
                </a:lnTo>
                <a:lnTo>
                  <a:pt x="4276712" y="1016000"/>
                </a:lnTo>
                <a:lnTo>
                  <a:pt x="4276712" y="1003300"/>
                </a:lnTo>
                <a:lnTo>
                  <a:pt x="4280014" y="1003300"/>
                </a:lnTo>
                <a:lnTo>
                  <a:pt x="4280014" y="0"/>
                </a:lnTo>
                <a:lnTo>
                  <a:pt x="4227817" y="0"/>
                </a:lnTo>
                <a:lnTo>
                  <a:pt x="4209148" y="12700"/>
                </a:lnTo>
                <a:lnTo>
                  <a:pt x="4209148" y="876300"/>
                </a:lnTo>
                <a:lnTo>
                  <a:pt x="4209148" y="889000"/>
                </a:lnTo>
                <a:lnTo>
                  <a:pt x="4205846" y="889000"/>
                </a:lnTo>
                <a:lnTo>
                  <a:pt x="4205846" y="876300"/>
                </a:lnTo>
                <a:lnTo>
                  <a:pt x="4209148" y="876300"/>
                </a:lnTo>
                <a:lnTo>
                  <a:pt x="4209148" y="12700"/>
                </a:lnTo>
                <a:lnTo>
                  <a:pt x="4168762" y="12700"/>
                </a:lnTo>
                <a:lnTo>
                  <a:pt x="4165333" y="25400"/>
                </a:lnTo>
                <a:lnTo>
                  <a:pt x="4162031" y="25400"/>
                </a:lnTo>
                <a:lnTo>
                  <a:pt x="4162031" y="12700"/>
                </a:lnTo>
                <a:lnTo>
                  <a:pt x="4158602" y="12700"/>
                </a:lnTo>
                <a:lnTo>
                  <a:pt x="4150474" y="0"/>
                </a:lnTo>
                <a:lnTo>
                  <a:pt x="4118089" y="0"/>
                </a:lnTo>
                <a:lnTo>
                  <a:pt x="4118089" y="1054100"/>
                </a:lnTo>
                <a:lnTo>
                  <a:pt x="4118089" y="1066800"/>
                </a:lnTo>
                <a:lnTo>
                  <a:pt x="4114787" y="1066800"/>
                </a:lnTo>
                <a:lnTo>
                  <a:pt x="4113009" y="1079500"/>
                </a:lnTo>
                <a:lnTo>
                  <a:pt x="4108056" y="1092200"/>
                </a:lnTo>
                <a:lnTo>
                  <a:pt x="4091165" y="1092200"/>
                </a:lnTo>
                <a:lnTo>
                  <a:pt x="4087736" y="1079500"/>
                </a:lnTo>
                <a:lnTo>
                  <a:pt x="4084434" y="1092200"/>
                </a:lnTo>
                <a:lnTo>
                  <a:pt x="4086085" y="1092200"/>
                </a:lnTo>
                <a:lnTo>
                  <a:pt x="4075925" y="1104900"/>
                </a:lnTo>
                <a:lnTo>
                  <a:pt x="4074274" y="1104900"/>
                </a:lnTo>
                <a:lnTo>
                  <a:pt x="4081005" y="1092200"/>
                </a:lnTo>
                <a:lnTo>
                  <a:pt x="4084434" y="1092200"/>
                </a:lnTo>
                <a:lnTo>
                  <a:pt x="4084434" y="1079500"/>
                </a:lnTo>
                <a:lnTo>
                  <a:pt x="4074274" y="1079500"/>
                </a:lnTo>
                <a:lnTo>
                  <a:pt x="4070972" y="1066800"/>
                </a:lnTo>
                <a:lnTo>
                  <a:pt x="4070972" y="1079500"/>
                </a:lnTo>
                <a:lnTo>
                  <a:pt x="4064241" y="1079500"/>
                </a:lnTo>
                <a:lnTo>
                  <a:pt x="4064241" y="1092200"/>
                </a:lnTo>
                <a:lnTo>
                  <a:pt x="4060812" y="1092200"/>
                </a:lnTo>
                <a:lnTo>
                  <a:pt x="4057383" y="1079500"/>
                </a:lnTo>
                <a:lnTo>
                  <a:pt x="4054081" y="1079500"/>
                </a:lnTo>
                <a:lnTo>
                  <a:pt x="4062844" y="1066800"/>
                </a:lnTo>
                <a:lnTo>
                  <a:pt x="4070972" y="1066800"/>
                </a:lnTo>
                <a:lnTo>
                  <a:pt x="4081005" y="1066800"/>
                </a:lnTo>
                <a:lnTo>
                  <a:pt x="4077703" y="1054100"/>
                </a:lnTo>
                <a:lnTo>
                  <a:pt x="4084434" y="1054100"/>
                </a:lnTo>
                <a:lnTo>
                  <a:pt x="4084434" y="1041400"/>
                </a:lnTo>
                <a:lnTo>
                  <a:pt x="4067543" y="1041400"/>
                </a:lnTo>
                <a:lnTo>
                  <a:pt x="4070972" y="1028700"/>
                </a:lnTo>
                <a:lnTo>
                  <a:pt x="4084434" y="1028700"/>
                </a:lnTo>
                <a:lnTo>
                  <a:pt x="4101325" y="1041400"/>
                </a:lnTo>
                <a:lnTo>
                  <a:pt x="4104627" y="1054100"/>
                </a:lnTo>
                <a:lnTo>
                  <a:pt x="4108056" y="1041400"/>
                </a:lnTo>
                <a:lnTo>
                  <a:pt x="4111358" y="1054100"/>
                </a:lnTo>
                <a:lnTo>
                  <a:pt x="4118089" y="1054100"/>
                </a:lnTo>
                <a:lnTo>
                  <a:pt x="4118089" y="0"/>
                </a:lnTo>
                <a:lnTo>
                  <a:pt x="4052938" y="0"/>
                </a:lnTo>
                <a:lnTo>
                  <a:pt x="4052938" y="1092200"/>
                </a:lnTo>
                <a:lnTo>
                  <a:pt x="4030459" y="1092200"/>
                </a:lnTo>
                <a:lnTo>
                  <a:pt x="4033761" y="1079500"/>
                </a:lnTo>
                <a:lnTo>
                  <a:pt x="4045064" y="1079500"/>
                </a:lnTo>
                <a:lnTo>
                  <a:pt x="4052938" y="1092200"/>
                </a:lnTo>
                <a:lnTo>
                  <a:pt x="4052938" y="0"/>
                </a:lnTo>
                <a:lnTo>
                  <a:pt x="3996677" y="0"/>
                </a:lnTo>
                <a:lnTo>
                  <a:pt x="3996677" y="901700"/>
                </a:lnTo>
                <a:lnTo>
                  <a:pt x="3996677" y="914400"/>
                </a:lnTo>
                <a:lnTo>
                  <a:pt x="3993375" y="914400"/>
                </a:lnTo>
                <a:lnTo>
                  <a:pt x="3993375" y="1079500"/>
                </a:lnTo>
                <a:lnTo>
                  <a:pt x="3983215" y="1092200"/>
                </a:lnTo>
                <a:lnTo>
                  <a:pt x="3959593" y="1092200"/>
                </a:lnTo>
                <a:lnTo>
                  <a:pt x="3963022" y="1079500"/>
                </a:lnTo>
                <a:lnTo>
                  <a:pt x="3969753" y="1079500"/>
                </a:lnTo>
                <a:lnTo>
                  <a:pt x="3973055" y="1066800"/>
                </a:lnTo>
                <a:lnTo>
                  <a:pt x="3983215" y="1066800"/>
                </a:lnTo>
                <a:lnTo>
                  <a:pt x="3983215" y="1079500"/>
                </a:lnTo>
                <a:lnTo>
                  <a:pt x="3993375" y="1079500"/>
                </a:lnTo>
                <a:lnTo>
                  <a:pt x="3993375" y="914400"/>
                </a:lnTo>
                <a:lnTo>
                  <a:pt x="3993375" y="901700"/>
                </a:lnTo>
                <a:lnTo>
                  <a:pt x="3996677" y="901700"/>
                </a:lnTo>
                <a:lnTo>
                  <a:pt x="3996677" y="0"/>
                </a:lnTo>
                <a:lnTo>
                  <a:pt x="3979913" y="0"/>
                </a:lnTo>
                <a:lnTo>
                  <a:pt x="3979913" y="1003300"/>
                </a:lnTo>
                <a:lnTo>
                  <a:pt x="3973055" y="1016000"/>
                </a:lnTo>
                <a:lnTo>
                  <a:pt x="3966324" y="1016000"/>
                </a:lnTo>
                <a:lnTo>
                  <a:pt x="3959593" y="1003300"/>
                </a:lnTo>
                <a:lnTo>
                  <a:pt x="3979913" y="1003300"/>
                </a:lnTo>
                <a:lnTo>
                  <a:pt x="3979913" y="0"/>
                </a:lnTo>
                <a:lnTo>
                  <a:pt x="3939400" y="0"/>
                </a:lnTo>
                <a:lnTo>
                  <a:pt x="3939400" y="1003300"/>
                </a:lnTo>
                <a:lnTo>
                  <a:pt x="3935971" y="1016000"/>
                </a:lnTo>
                <a:lnTo>
                  <a:pt x="3935971" y="1003300"/>
                </a:lnTo>
                <a:lnTo>
                  <a:pt x="3939400" y="1003300"/>
                </a:lnTo>
                <a:lnTo>
                  <a:pt x="3939400" y="0"/>
                </a:lnTo>
                <a:lnTo>
                  <a:pt x="3932669" y="0"/>
                </a:lnTo>
                <a:lnTo>
                  <a:pt x="3932669" y="1003300"/>
                </a:lnTo>
                <a:lnTo>
                  <a:pt x="3932669" y="1016000"/>
                </a:lnTo>
                <a:lnTo>
                  <a:pt x="3929240" y="1016000"/>
                </a:lnTo>
                <a:lnTo>
                  <a:pt x="3929240" y="1003300"/>
                </a:lnTo>
                <a:lnTo>
                  <a:pt x="3932669" y="1003300"/>
                </a:lnTo>
                <a:lnTo>
                  <a:pt x="3932669" y="0"/>
                </a:lnTo>
                <a:lnTo>
                  <a:pt x="3895585" y="0"/>
                </a:lnTo>
                <a:lnTo>
                  <a:pt x="3892156" y="12700"/>
                </a:lnTo>
                <a:lnTo>
                  <a:pt x="3866883" y="0"/>
                </a:lnTo>
                <a:lnTo>
                  <a:pt x="3814559" y="0"/>
                </a:lnTo>
                <a:lnTo>
                  <a:pt x="3814559" y="889000"/>
                </a:lnTo>
                <a:lnTo>
                  <a:pt x="3814559" y="901700"/>
                </a:lnTo>
                <a:lnTo>
                  <a:pt x="3811257" y="901700"/>
                </a:lnTo>
                <a:lnTo>
                  <a:pt x="3811257" y="889000"/>
                </a:lnTo>
                <a:lnTo>
                  <a:pt x="3814559" y="889000"/>
                </a:lnTo>
                <a:lnTo>
                  <a:pt x="3814559" y="0"/>
                </a:lnTo>
                <a:lnTo>
                  <a:pt x="3804526" y="0"/>
                </a:lnTo>
                <a:lnTo>
                  <a:pt x="3804526" y="889000"/>
                </a:lnTo>
                <a:lnTo>
                  <a:pt x="3804526" y="901700"/>
                </a:lnTo>
                <a:lnTo>
                  <a:pt x="3794366" y="901700"/>
                </a:lnTo>
                <a:lnTo>
                  <a:pt x="3794366" y="889000"/>
                </a:lnTo>
                <a:lnTo>
                  <a:pt x="3782555" y="901700"/>
                </a:lnTo>
                <a:lnTo>
                  <a:pt x="3772776" y="901700"/>
                </a:lnTo>
                <a:lnTo>
                  <a:pt x="3775443" y="889000"/>
                </a:lnTo>
                <a:lnTo>
                  <a:pt x="3777475" y="876300"/>
                </a:lnTo>
                <a:lnTo>
                  <a:pt x="3801097" y="876300"/>
                </a:lnTo>
                <a:lnTo>
                  <a:pt x="3797795" y="889000"/>
                </a:lnTo>
                <a:lnTo>
                  <a:pt x="3804526" y="889000"/>
                </a:lnTo>
                <a:lnTo>
                  <a:pt x="3804526" y="0"/>
                </a:lnTo>
                <a:lnTo>
                  <a:pt x="3787635" y="0"/>
                </a:lnTo>
                <a:lnTo>
                  <a:pt x="3776586" y="12700"/>
                </a:lnTo>
                <a:lnTo>
                  <a:pt x="3770744" y="12700"/>
                </a:lnTo>
                <a:lnTo>
                  <a:pt x="3770744" y="901700"/>
                </a:lnTo>
                <a:lnTo>
                  <a:pt x="3753853" y="901700"/>
                </a:lnTo>
                <a:lnTo>
                  <a:pt x="3764013" y="889000"/>
                </a:lnTo>
                <a:lnTo>
                  <a:pt x="3770744" y="901700"/>
                </a:lnTo>
                <a:lnTo>
                  <a:pt x="3770744" y="12700"/>
                </a:lnTo>
                <a:lnTo>
                  <a:pt x="3747122" y="12700"/>
                </a:lnTo>
                <a:lnTo>
                  <a:pt x="3719817" y="0"/>
                </a:lnTo>
                <a:lnTo>
                  <a:pt x="3706609" y="0"/>
                </a:lnTo>
                <a:lnTo>
                  <a:pt x="3706609" y="1054100"/>
                </a:lnTo>
                <a:lnTo>
                  <a:pt x="3699878" y="1041400"/>
                </a:lnTo>
                <a:lnTo>
                  <a:pt x="3703942" y="1041400"/>
                </a:lnTo>
                <a:lnTo>
                  <a:pt x="3706609" y="1054100"/>
                </a:lnTo>
                <a:lnTo>
                  <a:pt x="3706609" y="0"/>
                </a:lnTo>
                <a:lnTo>
                  <a:pt x="3699878" y="0"/>
                </a:lnTo>
                <a:lnTo>
                  <a:pt x="3699878" y="1028700"/>
                </a:lnTo>
                <a:lnTo>
                  <a:pt x="3694798" y="1028700"/>
                </a:lnTo>
                <a:lnTo>
                  <a:pt x="3694798" y="1041400"/>
                </a:lnTo>
                <a:lnTo>
                  <a:pt x="3689845" y="1041400"/>
                </a:lnTo>
                <a:lnTo>
                  <a:pt x="3689845" y="1054100"/>
                </a:lnTo>
                <a:lnTo>
                  <a:pt x="3679685" y="1054100"/>
                </a:lnTo>
                <a:lnTo>
                  <a:pt x="3676256" y="1066800"/>
                </a:lnTo>
                <a:lnTo>
                  <a:pt x="3662794" y="1066800"/>
                </a:lnTo>
                <a:lnTo>
                  <a:pt x="3662794" y="1079500"/>
                </a:lnTo>
                <a:lnTo>
                  <a:pt x="3669525" y="1079500"/>
                </a:lnTo>
                <a:lnTo>
                  <a:pt x="3669525" y="1092200"/>
                </a:lnTo>
                <a:lnTo>
                  <a:pt x="3650602" y="1092200"/>
                </a:lnTo>
                <a:lnTo>
                  <a:pt x="3641966" y="1079500"/>
                </a:lnTo>
                <a:lnTo>
                  <a:pt x="3637521" y="1079500"/>
                </a:lnTo>
                <a:lnTo>
                  <a:pt x="3642601" y="1066800"/>
                </a:lnTo>
                <a:lnTo>
                  <a:pt x="3652761" y="1066800"/>
                </a:lnTo>
                <a:lnTo>
                  <a:pt x="3646030" y="1054100"/>
                </a:lnTo>
                <a:lnTo>
                  <a:pt x="3639680" y="1054100"/>
                </a:lnTo>
                <a:lnTo>
                  <a:pt x="3638918" y="1041400"/>
                </a:lnTo>
                <a:lnTo>
                  <a:pt x="3649332" y="1041400"/>
                </a:lnTo>
                <a:lnTo>
                  <a:pt x="3649332" y="1028700"/>
                </a:lnTo>
                <a:lnTo>
                  <a:pt x="3672954" y="1028700"/>
                </a:lnTo>
                <a:lnTo>
                  <a:pt x="3672954" y="1041400"/>
                </a:lnTo>
                <a:lnTo>
                  <a:pt x="3673843" y="1041400"/>
                </a:lnTo>
                <a:lnTo>
                  <a:pt x="3676256" y="1054100"/>
                </a:lnTo>
                <a:lnTo>
                  <a:pt x="3676256" y="1041400"/>
                </a:lnTo>
                <a:lnTo>
                  <a:pt x="3686416" y="1041400"/>
                </a:lnTo>
                <a:lnTo>
                  <a:pt x="3686416" y="1028700"/>
                </a:lnTo>
                <a:lnTo>
                  <a:pt x="3676256" y="1028700"/>
                </a:lnTo>
                <a:lnTo>
                  <a:pt x="3683114" y="1016000"/>
                </a:lnTo>
                <a:lnTo>
                  <a:pt x="3686416" y="1016000"/>
                </a:lnTo>
                <a:lnTo>
                  <a:pt x="3689845" y="1028700"/>
                </a:lnTo>
                <a:lnTo>
                  <a:pt x="3686416" y="1028700"/>
                </a:lnTo>
                <a:lnTo>
                  <a:pt x="3694798" y="1041400"/>
                </a:lnTo>
                <a:lnTo>
                  <a:pt x="3694798" y="1028700"/>
                </a:lnTo>
                <a:lnTo>
                  <a:pt x="3693147" y="1028700"/>
                </a:lnTo>
                <a:lnTo>
                  <a:pt x="3693147" y="1016000"/>
                </a:lnTo>
                <a:lnTo>
                  <a:pt x="3696576" y="1016000"/>
                </a:lnTo>
                <a:lnTo>
                  <a:pt x="3699878" y="1028700"/>
                </a:lnTo>
                <a:lnTo>
                  <a:pt x="3699878" y="0"/>
                </a:lnTo>
                <a:lnTo>
                  <a:pt x="3615550" y="0"/>
                </a:lnTo>
                <a:lnTo>
                  <a:pt x="3615550" y="1079500"/>
                </a:lnTo>
                <a:lnTo>
                  <a:pt x="3615550" y="1092200"/>
                </a:lnTo>
                <a:lnTo>
                  <a:pt x="3608819" y="1092200"/>
                </a:lnTo>
                <a:lnTo>
                  <a:pt x="3592055" y="1092200"/>
                </a:lnTo>
                <a:lnTo>
                  <a:pt x="3595357" y="1079500"/>
                </a:lnTo>
                <a:lnTo>
                  <a:pt x="3608819" y="1079500"/>
                </a:lnTo>
                <a:lnTo>
                  <a:pt x="3608819" y="1092200"/>
                </a:lnTo>
                <a:lnTo>
                  <a:pt x="3612248" y="1079500"/>
                </a:lnTo>
                <a:lnTo>
                  <a:pt x="3615550" y="1079500"/>
                </a:lnTo>
                <a:lnTo>
                  <a:pt x="3615550" y="0"/>
                </a:lnTo>
                <a:lnTo>
                  <a:pt x="3598786" y="0"/>
                </a:lnTo>
                <a:lnTo>
                  <a:pt x="3598786" y="1054100"/>
                </a:lnTo>
                <a:lnTo>
                  <a:pt x="3598786" y="1066800"/>
                </a:lnTo>
                <a:lnTo>
                  <a:pt x="3595357" y="1066800"/>
                </a:lnTo>
                <a:lnTo>
                  <a:pt x="3592055" y="1054100"/>
                </a:lnTo>
                <a:lnTo>
                  <a:pt x="3592055" y="1066800"/>
                </a:lnTo>
                <a:lnTo>
                  <a:pt x="3588626" y="1079500"/>
                </a:lnTo>
                <a:lnTo>
                  <a:pt x="3588626" y="1092200"/>
                </a:lnTo>
                <a:lnTo>
                  <a:pt x="3585197" y="1092200"/>
                </a:lnTo>
                <a:lnTo>
                  <a:pt x="3585197" y="1079500"/>
                </a:lnTo>
                <a:lnTo>
                  <a:pt x="3554844" y="1079500"/>
                </a:lnTo>
                <a:lnTo>
                  <a:pt x="3558273" y="1092200"/>
                </a:lnTo>
                <a:lnTo>
                  <a:pt x="3549002" y="1092200"/>
                </a:lnTo>
                <a:lnTo>
                  <a:pt x="3536810" y="1104900"/>
                </a:lnTo>
                <a:lnTo>
                  <a:pt x="3502266" y="1104900"/>
                </a:lnTo>
                <a:lnTo>
                  <a:pt x="3490836" y="1092200"/>
                </a:lnTo>
                <a:lnTo>
                  <a:pt x="3479279" y="1092200"/>
                </a:lnTo>
                <a:lnTo>
                  <a:pt x="3467214" y="1104900"/>
                </a:lnTo>
                <a:lnTo>
                  <a:pt x="3447021" y="1079500"/>
                </a:lnTo>
                <a:lnTo>
                  <a:pt x="3455022" y="1079500"/>
                </a:lnTo>
                <a:lnTo>
                  <a:pt x="3472548" y="1066800"/>
                </a:lnTo>
                <a:lnTo>
                  <a:pt x="3484105" y="1066800"/>
                </a:lnTo>
                <a:lnTo>
                  <a:pt x="3487407" y="1054100"/>
                </a:lnTo>
                <a:lnTo>
                  <a:pt x="3497567" y="1054100"/>
                </a:lnTo>
                <a:lnTo>
                  <a:pt x="3497567" y="1041400"/>
                </a:lnTo>
                <a:lnTo>
                  <a:pt x="3500869" y="1041400"/>
                </a:lnTo>
                <a:lnTo>
                  <a:pt x="3500869" y="1066800"/>
                </a:lnTo>
                <a:lnTo>
                  <a:pt x="3504171" y="1066800"/>
                </a:lnTo>
                <a:lnTo>
                  <a:pt x="3506838" y="1079500"/>
                </a:lnTo>
                <a:lnTo>
                  <a:pt x="3513315" y="1092200"/>
                </a:lnTo>
                <a:lnTo>
                  <a:pt x="3527920" y="1079500"/>
                </a:lnTo>
                <a:lnTo>
                  <a:pt x="3548113" y="1079500"/>
                </a:lnTo>
                <a:lnTo>
                  <a:pt x="3541128" y="1066800"/>
                </a:lnTo>
                <a:lnTo>
                  <a:pt x="3528174" y="1054100"/>
                </a:lnTo>
                <a:lnTo>
                  <a:pt x="3521189" y="1041400"/>
                </a:lnTo>
                <a:lnTo>
                  <a:pt x="3536302" y="1041400"/>
                </a:lnTo>
                <a:lnTo>
                  <a:pt x="3566655" y="1054100"/>
                </a:lnTo>
                <a:lnTo>
                  <a:pt x="3581895" y="1054100"/>
                </a:lnTo>
                <a:lnTo>
                  <a:pt x="3581895" y="1041400"/>
                </a:lnTo>
                <a:lnTo>
                  <a:pt x="3585197" y="1041400"/>
                </a:lnTo>
                <a:lnTo>
                  <a:pt x="3585197" y="1054100"/>
                </a:lnTo>
                <a:lnTo>
                  <a:pt x="3588626" y="1054100"/>
                </a:lnTo>
                <a:lnTo>
                  <a:pt x="3592055" y="1066800"/>
                </a:lnTo>
                <a:lnTo>
                  <a:pt x="3592055" y="1054100"/>
                </a:lnTo>
                <a:lnTo>
                  <a:pt x="3598786" y="1054100"/>
                </a:lnTo>
                <a:lnTo>
                  <a:pt x="3598786" y="0"/>
                </a:lnTo>
                <a:lnTo>
                  <a:pt x="3588626" y="0"/>
                </a:lnTo>
                <a:lnTo>
                  <a:pt x="3588626" y="1028700"/>
                </a:lnTo>
                <a:lnTo>
                  <a:pt x="3578466" y="1016000"/>
                </a:lnTo>
                <a:lnTo>
                  <a:pt x="3585197" y="1016000"/>
                </a:lnTo>
                <a:lnTo>
                  <a:pt x="3588626" y="1028700"/>
                </a:lnTo>
                <a:lnTo>
                  <a:pt x="3588626" y="0"/>
                </a:lnTo>
                <a:lnTo>
                  <a:pt x="3578466" y="0"/>
                </a:lnTo>
                <a:lnTo>
                  <a:pt x="3571735" y="12700"/>
                </a:lnTo>
                <a:lnTo>
                  <a:pt x="3571735" y="0"/>
                </a:lnTo>
                <a:lnTo>
                  <a:pt x="3568179" y="0"/>
                </a:lnTo>
                <a:lnTo>
                  <a:pt x="3568179" y="1041400"/>
                </a:lnTo>
                <a:lnTo>
                  <a:pt x="3544811" y="1041400"/>
                </a:lnTo>
                <a:lnTo>
                  <a:pt x="3548113" y="1028700"/>
                </a:lnTo>
                <a:lnTo>
                  <a:pt x="3554844" y="1016000"/>
                </a:lnTo>
                <a:lnTo>
                  <a:pt x="3558019" y="1028700"/>
                </a:lnTo>
                <a:lnTo>
                  <a:pt x="3562464" y="1028700"/>
                </a:lnTo>
                <a:lnTo>
                  <a:pt x="3568179" y="1041400"/>
                </a:lnTo>
                <a:lnTo>
                  <a:pt x="3568179" y="0"/>
                </a:lnTo>
                <a:lnTo>
                  <a:pt x="3561702" y="0"/>
                </a:lnTo>
                <a:lnTo>
                  <a:pt x="3538080" y="12700"/>
                </a:lnTo>
                <a:lnTo>
                  <a:pt x="3538080" y="901700"/>
                </a:lnTo>
                <a:lnTo>
                  <a:pt x="3531349" y="927100"/>
                </a:lnTo>
                <a:lnTo>
                  <a:pt x="3527920" y="927100"/>
                </a:lnTo>
                <a:lnTo>
                  <a:pt x="3524872" y="914400"/>
                </a:lnTo>
                <a:lnTo>
                  <a:pt x="3517506" y="901700"/>
                </a:lnTo>
                <a:lnTo>
                  <a:pt x="3538080" y="901700"/>
                </a:lnTo>
                <a:lnTo>
                  <a:pt x="3538080" y="12700"/>
                </a:lnTo>
                <a:lnTo>
                  <a:pt x="3537826" y="12700"/>
                </a:lnTo>
                <a:lnTo>
                  <a:pt x="3513188" y="0"/>
                </a:lnTo>
                <a:lnTo>
                  <a:pt x="3489058" y="0"/>
                </a:lnTo>
                <a:lnTo>
                  <a:pt x="3467214" y="25400"/>
                </a:lnTo>
                <a:lnTo>
                  <a:pt x="3467214" y="12700"/>
                </a:lnTo>
                <a:lnTo>
                  <a:pt x="3467214" y="0"/>
                </a:lnTo>
                <a:lnTo>
                  <a:pt x="3454133" y="0"/>
                </a:lnTo>
                <a:lnTo>
                  <a:pt x="3448672" y="12700"/>
                </a:lnTo>
                <a:lnTo>
                  <a:pt x="3440163" y="12700"/>
                </a:lnTo>
                <a:lnTo>
                  <a:pt x="3443592" y="0"/>
                </a:lnTo>
                <a:lnTo>
                  <a:pt x="3413239" y="0"/>
                </a:lnTo>
                <a:lnTo>
                  <a:pt x="3340722" y="0"/>
                </a:lnTo>
                <a:lnTo>
                  <a:pt x="3305289" y="12700"/>
                </a:lnTo>
                <a:lnTo>
                  <a:pt x="3285096" y="25400"/>
                </a:lnTo>
                <a:lnTo>
                  <a:pt x="3285096" y="838200"/>
                </a:lnTo>
                <a:lnTo>
                  <a:pt x="3285096" y="850900"/>
                </a:lnTo>
                <a:lnTo>
                  <a:pt x="3285096" y="1143000"/>
                </a:lnTo>
                <a:lnTo>
                  <a:pt x="3264776" y="1143000"/>
                </a:lnTo>
                <a:lnTo>
                  <a:pt x="3264776" y="1130300"/>
                </a:lnTo>
                <a:lnTo>
                  <a:pt x="3241281" y="1130300"/>
                </a:lnTo>
                <a:lnTo>
                  <a:pt x="3234423" y="1130300"/>
                </a:lnTo>
                <a:lnTo>
                  <a:pt x="3234423" y="1117600"/>
                </a:lnTo>
                <a:lnTo>
                  <a:pt x="3241281" y="1130300"/>
                </a:lnTo>
                <a:lnTo>
                  <a:pt x="3248774" y="1117600"/>
                </a:lnTo>
                <a:lnTo>
                  <a:pt x="3261093" y="1117600"/>
                </a:lnTo>
                <a:lnTo>
                  <a:pt x="3264776" y="1130300"/>
                </a:lnTo>
                <a:lnTo>
                  <a:pt x="3285096" y="1143000"/>
                </a:lnTo>
                <a:lnTo>
                  <a:pt x="3285096" y="850900"/>
                </a:lnTo>
                <a:lnTo>
                  <a:pt x="3281667" y="850900"/>
                </a:lnTo>
                <a:lnTo>
                  <a:pt x="3278365" y="838200"/>
                </a:lnTo>
                <a:lnTo>
                  <a:pt x="3285096" y="838200"/>
                </a:lnTo>
                <a:lnTo>
                  <a:pt x="3285096" y="25400"/>
                </a:lnTo>
                <a:lnTo>
                  <a:pt x="3278111" y="25400"/>
                </a:lnTo>
                <a:lnTo>
                  <a:pt x="3264776" y="38100"/>
                </a:lnTo>
                <a:lnTo>
                  <a:pt x="3264776" y="876300"/>
                </a:lnTo>
                <a:lnTo>
                  <a:pt x="3257283" y="863600"/>
                </a:lnTo>
                <a:lnTo>
                  <a:pt x="3257791" y="863600"/>
                </a:lnTo>
                <a:lnTo>
                  <a:pt x="3264776" y="876300"/>
                </a:lnTo>
                <a:lnTo>
                  <a:pt x="3264776" y="38100"/>
                </a:lnTo>
                <a:lnTo>
                  <a:pt x="3244964" y="38100"/>
                </a:lnTo>
                <a:lnTo>
                  <a:pt x="3244964" y="863600"/>
                </a:lnTo>
                <a:lnTo>
                  <a:pt x="3237852" y="863600"/>
                </a:lnTo>
                <a:lnTo>
                  <a:pt x="3237852" y="850900"/>
                </a:lnTo>
                <a:lnTo>
                  <a:pt x="3244964" y="863600"/>
                </a:lnTo>
                <a:lnTo>
                  <a:pt x="3244964" y="38100"/>
                </a:lnTo>
                <a:lnTo>
                  <a:pt x="3231121" y="38100"/>
                </a:lnTo>
                <a:lnTo>
                  <a:pt x="3231121" y="1066800"/>
                </a:lnTo>
                <a:lnTo>
                  <a:pt x="3231121" y="1079500"/>
                </a:lnTo>
                <a:lnTo>
                  <a:pt x="3224390" y="1079500"/>
                </a:lnTo>
                <a:lnTo>
                  <a:pt x="3220961" y="1092200"/>
                </a:lnTo>
                <a:lnTo>
                  <a:pt x="3222739" y="1092200"/>
                </a:lnTo>
                <a:lnTo>
                  <a:pt x="3212579" y="1104900"/>
                </a:lnTo>
                <a:lnTo>
                  <a:pt x="3210928" y="1104900"/>
                </a:lnTo>
                <a:lnTo>
                  <a:pt x="3210928" y="1117600"/>
                </a:lnTo>
                <a:lnTo>
                  <a:pt x="3210928" y="1130300"/>
                </a:lnTo>
                <a:lnTo>
                  <a:pt x="3207499" y="1130300"/>
                </a:lnTo>
                <a:lnTo>
                  <a:pt x="3210928" y="1117600"/>
                </a:lnTo>
                <a:lnTo>
                  <a:pt x="3210928" y="1104900"/>
                </a:lnTo>
                <a:lnTo>
                  <a:pt x="3207499" y="1104900"/>
                </a:lnTo>
                <a:lnTo>
                  <a:pt x="3217659" y="1079500"/>
                </a:lnTo>
                <a:lnTo>
                  <a:pt x="3204070" y="1079500"/>
                </a:lnTo>
                <a:lnTo>
                  <a:pt x="3204070" y="1104900"/>
                </a:lnTo>
                <a:lnTo>
                  <a:pt x="3207499" y="1117600"/>
                </a:lnTo>
                <a:lnTo>
                  <a:pt x="3183877" y="1117600"/>
                </a:lnTo>
                <a:lnTo>
                  <a:pt x="3180575" y="1130300"/>
                </a:lnTo>
                <a:lnTo>
                  <a:pt x="3180575" y="1143000"/>
                </a:lnTo>
                <a:lnTo>
                  <a:pt x="3177146" y="1130300"/>
                </a:lnTo>
                <a:lnTo>
                  <a:pt x="3166986" y="1130300"/>
                </a:lnTo>
                <a:lnTo>
                  <a:pt x="3163684" y="1117600"/>
                </a:lnTo>
                <a:lnTo>
                  <a:pt x="3160255" y="1130300"/>
                </a:lnTo>
                <a:lnTo>
                  <a:pt x="3163684" y="1130300"/>
                </a:lnTo>
                <a:lnTo>
                  <a:pt x="3160255" y="1143000"/>
                </a:lnTo>
                <a:lnTo>
                  <a:pt x="3160255" y="1130300"/>
                </a:lnTo>
                <a:lnTo>
                  <a:pt x="3156953" y="1130300"/>
                </a:lnTo>
                <a:lnTo>
                  <a:pt x="3140062" y="1117600"/>
                </a:lnTo>
                <a:lnTo>
                  <a:pt x="3150095" y="1104900"/>
                </a:lnTo>
                <a:lnTo>
                  <a:pt x="3159874" y="1104900"/>
                </a:lnTo>
                <a:lnTo>
                  <a:pt x="3177146" y="1092200"/>
                </a:lnTo>
                <a:lnTo>
                  <a:pt x="3166478" y="1092200"/>
                </a:lnTo>
                <a:lnTo>
                  <a:pt x="3143999" y="1079500"/>
                </a:lnTo>
                <a:lnTo>
                  <a:pt x="3136633" y="1079500"/>
                </a:lnTo>
                <a:lnTo>
                  <a:pt x="3136633" y="1130300"/>
                </a:lnTo>
                <a:lnTo>
                  <a:pt x="3136633" y="1143000"/>
                </a:lnTo>
                <a:lnTo>
                  <a:pt x="3133331" y="1143000"/>
                </a:lnTo>
                <a:lnTo>
                  <a:pt x="3136633" y="1130300"/>
                </a:lnTo>
                <a:lnTo>
                  <a:pt x="3136633" y="1079500"/>
                </a:lnTo>
                <a:lnTo>
                  <a:pt x="3133331" y="1079500"/>
                </a:lnTo>
                <a:lnTo>
                  <a:pt x="3136633" y="1066800"/>
                </a:lnTo>
                <a:lnTo>
                  <a:pt x="3143364" y="1066800"/>
                </a:lnTo>
                <a:lnTo>
                  <a:pt x="3162795" y="1079500"/>
                </a:lnTo>
                <a:lnTo>
                  <a:pt x="3164954" y="1066800"/>
                </a:lnTo>
                <a:lnTo>
                  <a:pt x="3166478" y="1066800"/>
                </a:lnTo>
                <a:lnTo>
                  <a:pt x="3166986" y="1054100"/>
                </a:lnTo>
                <a:lnTo>
                  <a:pt x="3175622" y="1066800"/>
                </a:lnTo>
                <a:lnTo>
                  <a:pt x="3183877" y="1066800"/>
                </a:lnTo>
                <a:lnTo>
                  <a:pt x="3187052" y="1054100"/>
                </a:lnTo>
                <a:lnTo>
                  <a:pt x="3200768" y="1054100"/>
                </a:lnTo>
                <a:lnTo>
                  <a:pt x="3200768" y="1066800"/>
                </a:lnTo>
                <a:lnTo>
                  <a:pt x="3197339" y="1066800"/>
                </a:lnTo>
                <a:lnTo>
                  <a:pt x="3197339" y="1079500"/>
                </a:lnTo>
                <a:lnTo>
                  <a:pt x="3187306" y="1079500"/>
                </a:lnTo>
                <a:lnTo>
                  <a:pt x="3183877" y="1092200"/>
                </a:lnTo>
                <a:lnTo>
                  <a:pt x="3200768" y="1092200"/>
                </a:lnTo>
                <a:lnTo>
                  <a:pt x="3200768" y="1079500"/>
                </a:lnTo>
                <a:lnTo>
                  <a:pt x="3204070" y="1079500"/>
                </a:lnTo>
                <a:lnTo>
                  <a:pt x="3210928" y="1066800"/>
                </a:lnTo>
                <a:lnTo>
                  <a:pt x="3217659" y="1066800"/>
                </a:lnTo>
                <a:lnTo>
                  <a:pt x="3224390" y="1054100"/>
                </a:lnTo>
                <a:lnTo>
                  <a:pt x="3227692" y="1054100"/>
                </a:lnTo>
                <a:lnTo>
                  <a:pt x="3227692" y="1066800"/>
                </a:lnTo>
                <a:lnTo>
                  <a:pt x="3231121" y="1066800"/>
                </a:lnTo>
                <a:lnTo>
                  <a:pt x="3231121" y="38100"/>
                </a:lnTo>
                <a:lnTo>
                  <a:pt x="3210039" y="25400"/>
                </a:lnTo>
                <a:lnTo>
                  <a:pt x="3190862" y="25400"/>
                </a:lnTo>
                <a:lnTo>
                  <a:pt x="3197339" y="38100"/>
                </a:lnTo>
                <a:lnTo>
                  <a:pt x="3160509" y="25400"/>
                </a:lnTo>
                <a:lnTo>
                  <a:pt x="3129902" y="25400"/>
                </a:lnTo>
                <a:lnTo>
                  <a:pt x="3129902" y="1130300"/>
                </a:lnTo>
                <a:lnTo>
                  <a:pt x="3129902" y="1143000"/>
                </a:lnTo>
                <a:lnTo>
                  <a:pt x="3126600" y="1143000"/>
                </a:lnTo>
                <a:lnTo>
                  <a:pt x="3106280" y="1130300"/>
                </a:lnTo>
                <a:lnTo>
                  <a:pt x="3099549" y="1130300"/>
                </a:lnTo>
                <a:lnTo>
                  <a:pt x="3106280" y="1117600"/>
                </a:lnTo>
                <a:lnTo>
                  <a:pt x="3109709" y="1117600"/>
                </a:lnTo>
                <a:lnTo>
                  <a:pt x="3109709" y="1130300"/>
                </a:lnTo>
                <a:lnTo>
                  <a:pt x="3123171" y="1130300"/>
                </a:lnTo>
                <a:lnTo>
                  <a:pt x="3116440" y="1117600"/>
                </a:lnTo>
                <a:lnTo>
                  <a:pt x="3116440" y="1104900"/>
                </a:lnTo>
                <a:lnTo>
                  <a:pt x="3119869" y="1117600"/>
                </a:lnTo>
                <a:lnTo>
                  <a:pt x="3126600" y="1117600"/>
                </a:lnTo>
                <a:lnTo>
                  <a:pt x="3123171" y="1130300"/>
                </a:lnTo>
                <a:lnTo>
                  <a:pt x="3129902" y="1130300"/>
                </a:lnTo>
                <a:lnTo>
                  <a:pt x="3129902" y="25400"/>
                </a:lnTo>
                <a:lnTo>
                  <a:pt x="3124822" y="12700"/>
                </a:lnTo>
                <a:lnTo>
                  <a:pt x="3112630" y="12700"/>
                </a:lnTo>
                <a:lnTo>
                  <a:pt x="3112630" y="1079500"/>
                </a:lnTo>
                <a:lnTo>
                  <a:pt x="3086087" y="1066800"/>
                </a:lnTo>
                <a:lnTo>
                  <a:pt x="3096247" y="1066800"/>
                </a:lnTo>
                <a:lnTo>
                  <a:pt x="3092818" y="1054100"/>
                </a:lnTo>
                <a:lnTo>
                  <a:pt x="3102978" y="1054100"/>
                </a:lnTo>
                <a:lnTo>
                  <a:pt x="3102978" y="1041400"/>
                </a:lnTo>
                <a:lnTo>
                  <a:pt x="3106280" y="1041400"/>
                </a:lnTo>
                <a:lnTo>
                  <a:pt x="3106280" y="1054100"/>
                </a:lnTo>
                <a:lnTo>
                  <a:pt x="3109709" y="1054100"/>
                </a:lnTo>
                <a:lnTo>
                  <a:pt x="3109709" y="1066800"/>
                </a:lnTo>
                <a:lnTo>
                  <a:pt x="3112630" y="1079500"/>
                </a:lnTo>
                <a:lnTo>
                  <a:pt x="3112630" y="12700"/>
                </a:lnTo>
                <a:lnTo>
                  <a:pt x="3052305" y="12700"/>
                </a:lnTo>
                <a:lnTo>
                  <a:pt x="3052305" y="876300"/>
                </a:lnTo>
                <a:lnTo>
                  <a:pt x="3052305" y="889000"/>
                </a:lnTo>
                <a:lnTo>
                  <a:pt x="3049003" y="889000"/>
                </a:lnTo>
                <a:lnTo>
                  <a:pt x="3049003" y="876300"/>
                </a:lnTo>
                <a:lnTo>
                  <a:pt x="3045574" y="876300"/>
                </a:lnTo>
                <a:lnTo>
                  <a:pt x="3045574" y="901700"/>
                </a:lnTo>
                <a:lnTo>
                  <a:pt x="3035541" y="914400"/>
                </a:lnTo>
                <a:lnTo>
                  <a:pt x="3028683" y="914400"/>
                </a:lnTo>
                <a:lnTo>
                  <a:pt x="3028683" y="927100"/>
                </a:lnTo>
                <a:lnTo>
                  <a:pt x="3015221" y="927100"/>
                </a:lnTo>
                <a:lnTo>
                  <a:pt x="3015221" y="914400"/>
                </a:lnTo>
                <a:lnTo>
                  <a:pt x="3021952" y="914400"/>
                </a:lnTo>
                <a:lnTo>
                  <a:pt x="3028683" y="927100"/>
                </a:lnTo>
                <a:lnTo>
                  <a:pt x="3028683" y="914400"/>
                </a:lnTo>
                <a:lnTo>
                  <a:pt x="3025381" y="901700"/>
                </a:lnTo>
                <a:lnTo>
                  <a:pt x="3021952" y="901700"/>
                </a:lnTo>
                <a:lnTo>
                  <a:pt x="3025381" y="889000"/>
                </a:lnTo>
                <a:lnTo>
                  <a:pt x="3025381" y="901700"/>
                </a:lnTo>
                <a:lnTo>
                  <a:pt x="3035541" y="914400"/>
                </a:lnTo>
                <a:lnTo>
                  <a:pt x="3035541" y="901700"/>
                </a:lnTo>
                <a:lnTo>
                  <a:pt x="3045574" y="901700"/>
                </a:lnTo>
                <a:lnTo>
                  <a:pt x="3045574" y="876300"/>
                </a:lnTo>
                <a:lnTo>
                  <a:pt x="3049003" y="863600"/>
                </a:lnTo>
                <a:lnTo>
                  <a:pt x="3049003" y="876300"/>
                </a:lnTo>
                <a:lnTo>
                  <a:pt x="3052305" y="876300"/>
                </a:lnTo>
                <a:lnTo>
                  <a:pt x="3052305" y="12700"/>
                </a:lnTo>
                <a:lnTo>
                  <a:pt x="3018904" y="25400"/>
                </a:lnTo>
                <a:lnTo>
                  <a:pt x="3011919" y="25400"/>
                </a:lnTo>
                <a:lnTo>
                  <a:pt x="3011919" y="927100"/>
                </a:lnTo>
                <a:lnTo>
                  <a:pt x="3011919" y="939800"/>
                </a:lnTo>
                <a:lnTo>
                  <a:pt x="3008490" y="927100"/>
                </a:lnTo>
                <a:lnTo>
                  <a:pt x="3011919" y="927100"/>
                </a:lnTo>
                <a:lnTo>
                  <a:pt x="3011919" y="25400"/>
                </a:lnTo>
                <a:lnTo>
                  <a:pt x="2957944" y="25400"/>
                </a:lnTo>
                <a:lnTo>
                  <a:pt x="2957944" y="990600"/>
                </a:lnTo>
                <a:lnTo>
                  <a:pt x="2957944" y="1003300"/>
                </a:lnTo>
                <a:lnTo>
                  <a:pt x="2954515" y="1003300"/>
                </a:lnTo>
                <a:lnTo>
                  <a:pt x="2954515" y="990600"/>
                </a:lnTo>
                <a:lnTo>
                  <a:pt x="2957944" y="990600"/>
                </a:lnTo>
                <a:lnTo>
                  <a:pt x="2957944" y="25400"/>
                </a:lnTo>
                <a:lnTo>
                  <a:pt x="2951213" y="25400"/>
                </a:lnTo>
                <a:lnTo>
                  <a:pt x="2951213" y="1066800"/>
                </a:lnTo>
                <a:lnTo>
                  <a:pt x="2947784" y="1079500"/>
                </a:lnTo>
                <a:lnTo>
                  <a:pt x="2924162" y="1079500"/>
                </a:lnTo>
                <a:lnTo>
                  <a:pt x="2917431" y="1092200"/>
                </a:lnTo>
                <a:lnTo>
                  <a:pt x="2900540" y="1092200"/>
                </a:lnTo>
                <a:lnTo>
                  <a:pt x="2900540" y="1079500"/>
                </a:lnTo>
                <a:lnTo>
                  <a:pt x="2923019" y="1079500"/>
                </a:lnTo>
                <a:lnTo>
                  <a:pt x="2935465" y="1066800"/>
                </a:lnTo>
                <a:lnTo>
                  <a:pt x="2951213" y="1066800"/>
                </a:lnTo>
                <a:lnTo>
                  <a:pt x="2951213" y="25400"/>
                </a:lnTo>
                <a:lnTo>
                  <a:pt x="2907271" y="25400"/>
                </a:lnTo>
                <a:lnTo>
                  <a:pt x="2887078" y="38100"/>
                </a:lnTo>
                <a:lnTo>
                  <a:pt x="2723502" y="38100"/>
                </a:lnTo>
                <a:lnTo>
                  <a:pt x="2697848" y="50800"/>
                </a:lnTo>
                <a:lnTo>
                  <a:pt x="2684767" y="50800"/>
                </a:lnTo>
                <a:lnTo>
                  <a:pt x="2684767" y="1155700"/>
                </a:lnTo>
                <a:lnTo>
                  <a:pt x="2684767" y="1168400"/>
                </a:lnTo>
                <a:lnTo>
                  <a:pt x="2681338" y="1181100"/>
                </a:lnTo>
                <a:lnTo>
                  <a:pt x="2678036" y="1181100"/>
                </a:lnTo>
                <a:lnTo>
                  <a:pt x="2671178" y="1168400"/>
                </a:lnTo>
                <a:lnTo>
                  <a:pt x="2674607" y="1168400"/>
                </a:lnTo>
                <a:lnTo>
                  <a:pt x="2678036" y="1155700"/>
                </a:lnTo>
                <a:lnTo>
                  <a:pt x="2684767" y="1155700"/>
                </a:lnTo>
                <a:lnTo>
                  <a:pt x="2684767" y="50800"/>
                </a:lnTo>
                <a:lnTo>
                  <a:pt x="2674607" y="50800"/>
                </a:lnTo>
                <a:lnTo>
                  <a:pt x="2674607" y="1130300"/>
                </a:lnTo>
                <a:lnTo>
                  <a:pt x="2674607" y="1143000"/>
                </a:lnTo>
                <a:lnTo>
                  <a:pt x="2667876" y="1143000"/>
                </a:lnTo>
                <a:lnTo>
                  <a:pt x="2667876" y="1155700"/>
                </a:lnTo>
                <a:lnTo>
                  <a:pt x="2664447" y="1168400"/>
                </a:lnTo>
                <a:lnTo>
                  <a:pt x="2661145" y="1168400"/>
                </a:lnTo>
                <a:lnTo>
                  <a:pt x="2656065" y="1155700"/>
                </a:lnTo>
                <a:lnTo>
                  <a:pt x="2645905" y="1155700"/>
                </a:lnTo>
                <a:lnTo>
                  <a:pt x="2640825" y="1143000"/>
                </a:lnTo>
                <a:lnTo>
                  <a:pt x="2661145" y="1143000"/>
                </a:lnTo>
                <a:lnTo>
                  <a:pt x="2667876" y="1155700"/>
                </a:lnTo>
                <a:lnTo>
                  <a:pt x="2667876" y="1143000"/>
                </a:lnTo>
                <a:lnTo>
                  <a:pt x="2671178" y="1130300"/>
                </a:lnTo>
                <a:lnTo>
                  <a:pt x="2674607" y="1130300"/>
                </a:lnTo>
                <a:lnTo>
                  <a:pt x="2674607" y="50800"/>
                </a:lnTo>
                <a:lnTo>
                  <a:pt x="2637523" y="50800"/>
                </a:lnTo>
                <a:lnTo>
                  <a:pt x="2637523" y="1143000"/>
                </a:lnTo>
                <a:lnTo>
                  <a:pt x="2630792" y="1155700"/>
                </a:lnTo>
                <a:lnTo>
                  <a:pt x="2617203" y="1155700"/>
                </a:lnTo>
                <a:lnTo>
                  <a:pt x="2613901" y="1143000"/>
                </a:lnTo>
                <a:lnTo>
                  <a:pt x="2613901" y="1130300"/>
                </a:lnTo>
                <a:lnTo>
                  <a:pt x="2619489" y="1130300"/>
                </a:lnTo>
                <a:lnTo>
                  <a:pt x="2625712" y="1143000"/>
                </a:lnTo>
                <a:lnTo>
                  <a:pt x="2637523" y="1143000"/>
                </a:lnTo>
                <a:lnTo>
                  <a:pt x="2637523" y="50800"/>
                </a:lnTo>
                <a:lnTo>
                  <a:pt x="2600439" y="50800"/>
                </a:lnTo>
                <a:lnTo>
                  <a:pt x="2600439" y="1143000"/>
                </a:lnTo>
                <a:lnTo>
                  <a:pt x="2584437" y="1143000"/>
                </a:lnTo>
                <a:lnTo>
                  <a:pt x="2572118" y="1130300"/>
                </a:lnTo>
                <a:lnTo>
                  <a:pt x="2560561" y="1130300"/>
                </a:lnTo>
                <a:lnTo>
                  <a:pt x="2549766" y="1117600"/>
                </a:lnTo>
                <a:lnTo>
                  <a:pt x="2553195" y="1117600"/>
                </a:lnTo>
                <a:lnTo>
                  <a:pt x="2556497" y="1104900"/>
                </a:lnTo>
                <a:lnTo>
                  <a:pt x="2566784" y="1117600"/>
                </a:lnTo>
                <a:lnTo>
                  <a:pt x="2577198" y="1117600"/>
                </a:lnTo>
                <a:lnTo>
                  <a:pt x="2588374" y="1130300"/>
                </a:lnTo>
                <a:lnTo>
                  <a:pt x="2600439" y="1143000"/>
                </a:lnTo>
                <a:lnTo>
                  <a:pt x="2600439" y="50800"/>
                </a:lnTo>
                <a:lnTo>
                  <a:pt x="2543035" y="50800"/>
                </a:lnTo>
                <a:lnTo>
                  <a:pt x="2543035" y="1117600"/>
                </a:lnTo>
                <a:lnTo>
                  <a:pt x="2539733" y="1117600"/>
                </a:lnTo>
                <a:lnTo>
                  <a:pt x="2536304" y="1130300"/>
                </a:lnTo>
                <a:lnTo>
                  <a:pt x="2536304" y="1143000"/>
                </a:lnTo>
                <a:lnTo>
                  <a:pt x="2522842" y="1143000"/>
                </a:lnTo>
                <a:lnTo>
                  <a:pt x="2522842" y="1193800"/>
                </a:lnTo>
                <a:lnTo>
                  <a:pt x="2516111" y="1193800"/>
                </a:lnTo>
                <a:lnTo>
                  <a:pt x="2516111" y="1181100"/>
                </a:lnTo>
                <a:lnTo>
                  <a:pt x="2519413" y="1181100"/>
                </a:lnTo>
                <a:lnTo>
                  <a:pt x="2522842" y="1193800"/>
                </a:lnTo>
                <a:lnTo>
                  <a:pt x="2522842" y="1143000"/>
                </a:lnTo>
                <a:lnTo>
                  <a:pt x="2512682" y="1143000"/>
                </a:lnTo>
                <a:lnTo>
                  <a:pt x="2509380" y="1130300"/>
                </a:lnTo>
                <a:lnTo>
                  <a:pt x="2509888" y="1130300"/>
                </a:lnTo>
                <a:lnTo>
                  <a:pt x="2512174" y="1117600"/>
                </a:lnTo>
                <a:lnTo>
                  <a:pt x="2512682" y="1104900"/>
                </a:lnTo>
                <a:lnTo>
                  <a:pt x="2536304" y="1104900"/>
                </a:lnTo>
                <a:lnTo>
                  <a:pt x="2533002" y="1092200"/>
                </a:lnTo>
                <a:lnTo>
                  <a:pt x="2529573" y="1079500"/>
                </a:lnTo>
                <a:lnTo>
                  <a:pt x="2533002" y="1079500"/>
                </a:lnTo>
                <a:lnTo>
                  <a:pt x="2539733" y="1092200"/>
                </a:lnTo>
                <a:lnTo>
                  <a:pt x="2536304" y="1092200"/>
                </a:lnTo>
                <a:lnTo>
                  <a:pt x="2536304" y="1104900"/>
                </a:lnTo>
                <a:lnTo>
                  <a:pt x="2539733" y="1104900"/>
                </a:lnTo>
                <a:lnTo>
                  <a:pt x="2543035" y="1117600"/>
                </a:lnTo>
                <a:lnTo>
                  <a:pt x="2543035" y="50800"/>
                </a:lnTo>
                <a:lnTo>
                  <a:pt x="2522842" y="50800"/>
                </a:lnTo>
                <a:lnTo>
                  <a:pt x="2516111" y="63500"/>
                </a:lnTo>
                <a:lnTo>
                  <a:pt x="2472296" y="63500"/>
                </a:lnTo>
                <a:lnTo>
                  <a:pt x="2472296" y="1104900"/>
                </a:lnTo>
                <a:lnTo>
                  <a:pt x="2468867" y="1104900"/>
                </a:lnTo>
                <a:lnTo>
                  <a:pt x="2468867" y="1092200"/>
                </a:lnTo>
                <a:lnTo>
                  <a:pt x="2472296" y="1104900"/>
                </a:lnTo>
                <a:lnTo>
                  <a:pt x="2472296" y="63500"/>
                </a:lnTo>
                <a:lnTo>
                  <a:pt x="2465438" y="63500"/>
                </a:lnTo>
                <a:lnTo>
                  <a:pt x="2465438" y="939800"/>
                </a:lnTo>
                <a:lnTo>
                  <a:pt x="2465438" y="952500"/>
                </a:lnTo>
                <a:lnTo>
                  <a:pt x="2465438" y="1117600"/>
                </a:lnTo>
                <a:lnTo>
                  <a:pt x="2465438" y="1130300"/>
                </a:lnTo>
                <a:lnTo>
                  <a:pt x="2462136" y="1130300"/>
                </a:lnTo>
                <a:lnTo>
                  <a:pt x="2451976" y="1143000"/>
                </a:lnTo>
                <a:lnTo>
                  <a:pt x="2451976" y="1130300"/>
                </a:lnTo>
                <a:lnTo>
                  <a:pt x="2458707" y="1130300"/>
                </a:lnTo>
                <a:lnTo>
                  <a:pt x="2458707" y="1117600"/>
                </a:lnTo>
                <a:lnTo>
                  <a:pt x="2465438" y="1117600"/>
                </a:lnTo>
                <a:lnTo>
                  <a:pt x="2465438" y="952500"/>
                </a:lnTo>
                <a:lnTo>
                  <a:pt x="2448674" y="952500"/>
                </a:lnTo>
                <a:lnTo>
                  <a:pt x="2448166" y="952500"/>
                </a:lnTo>
                <a:lnTo>
                  <a:pt x="2448166" y="1143000"/>
                </a:lnTo>
                <a:lnTo>
                  <a:pt x="2421750" y="1143000"/>
                </a:lnTo>
                <a:lnTo>
                  <a:pt x="2411590" y="1130300"/>
                </a:lnTo>
                <a:lnTo>
                  <a:pt x="2404732" y="1130300"/>
                </a:lnTo>
                <a:lnTo>
                  <a:pt x="2401430" y="1117600"/>
                </a:lnTo>
                <a:lnTo>
                  <a:pt x="2408161" y="1117600"/>
                </a:lnTo>
                <a:lnTo>
                  <a:pt x="2411590" y="1104900"/>
                </a:lnTo>
                <a:lnTo>
                  <a:pt x="2411590" y="1117600"/>
                </a:lnTo>
                <a:lnTo>
                  <a:pt x="2418575" y="1117600"/>
                </a:lnTo>
                <a:lnTo>
                  <a:pt x="2431402" y="1130300"/>
                </a:lnTo>
                <a:lnTo>
                  <a:pt x="2431783" y="1130300"/>
                </a:lnTo>
                <a:lnTo>
                  <a:pt x="2425052" y="1117600"/>
                </a:lnTo>
                <a:lnTo>
                  <a:pt x="2438514" y="1117600"/>
                </a:lnTo>
                <a:lnTo>
                  <a:pt x="2438514" y="1130300"/>
                </a:lnTo>
                <a:lnTo>
                  <a:pt x="2445245" y="1130300"/>
                </a:lnTo>
                <a:lnTo>
                  <a:pt x="2448166" y="1143000"/>
                </a:lnTo>
                <a:lnTo>
                  <a:pt x="2448166" y="952500"/>
                </a:lnTo>
                <a:lnTo>
                  <a:pt x="2445245" y="952500"/>
                </a:lnTo>
                <a:lnTo>
                  <a:pt x="2445245" y="939800"/>
                </a:lnTo>
                <a:lnTo>
                  <a:pt x="2448674" y="939800"/>
                </a:lnTo>
                <a:lnTo>
                  <a:pt x="2451976" y="939800"/>
                </a:lnTo>
                <a:lnTo>
                  <a:pt x="2465438" y="939800"/>
                </a:lnTo>
                <a:lnTo>
                  <a:pt x="2465438" y="63500"/>
                </a:lnTo>
                <a:lnTo>
                  <a:pt x="2451976" y="63500"/>
                </a:lnTo>
                <a:lnTo>
                  <a:pt x="2338692" y="63500"/>
                </a:lnTo>
                <a:lnTo>
                  <a:pt x="2337295" y="76200"/>
                </a:lnTo>
                <a:lnTo>
                  <a:pt x="2337295" y="965200"/>
                </a:lnTo>
                <a:lnTo>
                  <a:pt x="2337295" y="977900"/>
                </a:lnTo>
                <a:lnTo>
                  <a:pt x="2333993" y="977900"/>
                </a:lnTo>
                <a:lnTo>
                  <a:pt x="2330564" y="990600"/>
                </a:lnTo>
                <a:lnTo>
                  <a:pt x="2327262" y="1003300"/>
                </a:lnTo>
                <a:lnTo>
                  <a:pt x="2323833" y="1003300"/>
                </a:lnTo>
                <a:lnTo>
                  <a:pt x="2320404" y="990600"/>
                </a:lnTo>
                <a:lnTo>
                  <a:pt x="2317102" y="990600"/>
                </a:lnTo>
                <a:lnTo>
                  <a:pt x="2320404" y="977900"/>
                </a:lnTo>
                <a:lnTo>
                  <a:pt x="2323833" y="977900"/>
                </a:lnTo>
                <a:lnTo>
                  <a:pt x="2323833" y="990600"/>
                </a:lnTo>
                <a:lnTo>
                  <a:pt x="2330564" y="990600"/>
                </a:lnTo>
                <a:lnTo>
                  <a:pt x="2330564" y="977900"/>
                </a:lnTo>
                <a:lnTo>
                  <a:pt x="2333993" y="977900"/>
                </a:lnTo>
                <a:lnTo>
                  <a:pt x="2333993" y="965200"/>
                </a:lnTo>
                <a:lnTo>
                  <a:pt x="2337295" y="965200"/>
                </a:lnTo>
                <a:lnTo>
                  <a:pt x="2337295" y="76200"/>
                </a:lnTo>
                <a:lnTo>
                  <a:pt x="2330564" y="76200"/>
                </a:lnTo>
                <a:lnTo>
                  <a:pt x="2236203" y="88900"/>
                </a:lnTo>
                <a:lnTo>
                  <a:pt x="2236203" y="1206500"/>
                </a:lnTo>
                <a:lnTo>
                  <a:pt x="2236203" y="1219200"/>
                </a:lnTo>
                <a:lnTo>
                  <a:pt x="2232774" y="1219200"/>
                </a:lnTo>
                <a:lnTo>
                  <a:pt x="2232774" y="1206500"/>
                </a:lnTo>
                <a:lnTo>
                  <a:pt x="2236203" y="1206500"/>
                </a:lnTo>
                <a:lnTo>
                  <a:pt x="2236203" y="88900"/>
                </a:lnTo>
                <a:lnTo>
                  <a:pt x="2179053" y="88900"/>
                </a:lnTo>
                <a:lnTo>
                  <a:pt x="2128253" y="101600"/>
                </a:lnTo>
                <a:lnTo>
                  <a:pt x="2128253" y="1219200"/>
                </a:lnTo>
                <a:lnTo>
                  <a:pt x="2128253" y="1231900"/>
                </a:lnTo>
                <a:lnTo>
                  <a:pt x="2111362" y="1231900"/>
                </a:lnTo>
                <a:lnTo>
                  <a:pt x="2087740" y="1231900"/>
                </a:lnTo>
                <a:lnTo>
                  <a:pt x="2097900" y="1219200"/>
                </a:lnTo>
                <a:lnTo>
                  <a:pt x="2107933" y="1219200"/>
                </a:lnTo>
                <a:lnTo>
                  <a:pt x="2111362" y="1231900"/>
                </a:lnTo>
                <a:lnTo>
                  <a:pt x="2114664" y="1219200"/>
                </a:lnTo>
                <a:lnTo>
                  <a:pt x="2114664" y="1206500"/>
                </a:lnTo>
                <a:lnTo>
                  <a:pt x="2118093" y="1206500"/>
                </a:lnTo>
                <a:lnTo>
                  <a:pt x="2114664" y="1219200"/>
                </a:lnTo>
                <a:lnTo>
                  <a:pt x="2128253" y="1219200"/>
                </a:lnTo>
                <a:lnTo>
                  <a:pt x="2128253" y="101600"/>
                </a:lnTo>
                <a:lnTo>
                  <a:pt x="2069325" y="101600"/>
                </a:lnTo>
                <a:lnTo>
                  <a:pt x="2067547" y="114300"/>
                </a:lnTo>
                <a:lnTo>
                  <a:pt x="2067547" y="1244600"/>
                </a:lnTo>
                <a:lnTo>
                  <a:pt x="2067547" y="1257300"/>
                </a:lnTo>
                <a:lnTo>
                  <a:pt x="2064118" y="1257300"/>
                </a:lnTo>
                <a:lnTo>
                  <a:pt x="2067547" y="1244600"/>
                </a:lnTo>
                <a:lnTo>
                  <a:pt x="2067547" y="114300"/>
                </a:lnTo>
                <a:lnTo>
                  <a:pt x="1989950" y="114300"/>
                </a:lnTo>
                <a:lnTo>
                  <a:pt x="1989950" y="1168400"/>
                </a:lnTo>
                <a:lnTo>
                  <a:pt x="1989950" y="1181100"/>
                </a:lnTo>
                <a:lnTo>
                  <a:pt x="1979790" y="1181100"/>
                </a:lnTo>
                <a:lnTo>
                  <a:pt x="1986521" y="1168400"/>
                </a:lnTo>
                <a:lnTo>
                  <a:pt x="1983219" y="1168400"/>
                </a:lnTo>
                <a:lnTo>
                  <a:pt x="1983219" y="1155700"/>
                </a:lnTo>
                <a:lnTo>
                  <a:pt x="1986521" y="1155700"/>
                </a:lnTo>
                <a:lnTo>
                  <a:pt x="1979536" y="1143000"/>
                </a:lnTo>
                <a:lnTo>
                  <a:pt x="1966582" y="1143000"/>
                </a:lnTo>
                <a:lnTo>
                  <a:pt x="1959597" y="1130300"/>
                </a:lnTo>
                <a:lnTo>
                  <a:pt x="1986521" y="1130300"/>
                </a:lnTo>
                <a:lnTo>
                  <a:pt x="1986521" y="1155700"/>
                </a:lnTo>
                <a:lnTo>
                  <a:pt x="1986521" y="1168400"/>
                </a:lnTo>
                <a:lnTo>
                  <a:pt x="1989950" y="1168400"/>
                </a:lnTo>
                <a:lnTo>
                  <a:pt x="1989950" y="114300"/>
                </a:lnTo>
                <a:lnTo>
                  <a:pt x="1964296" y="114300"/>
                </a:lnTo>
                <a:lnTo>
                  <a:pt x="1956168" y="127000"/>
                </a:lnTo>
                <a:lnTo>
                  <a:pt x="1956168" y="1168400"/>
                </a:lnTo>
                <a:lnTo>
                  <a:pt x="1955787" y="1168400"/>
                </a:lnTo>
                <a:lnTo>
                  <a:pt x="1949691" y="1181100"/>
                </a:lnTo>
                <a:lnTo>
                  <a:pt x="1942706" y="1181100"/>
                </a:lnTo>
                <a:lnTo>
                  <a:pt x="1949437" y="1168400"/>
                </a:lnTo>
                <a:lnTo>
                  <a:pt x="1952866" y="1168400"/>
                </a:lnTo>
                <a:lnTo>
                  <a:pt x="1946135" y="1155700"/>
                </a:lnTo>
                <a:lnTo>
                  <a:pt x="1949437" y="1155700"/>
                </a:lnTo>
                <a:lnTo>
                  <a:pt x="1956168" y="1168400"/>
                </a:lnTo>
                <a:lnTo>
                  <a:pt x="1956168" y="127000"/>
                </a:lnTo>
                <a:lnTo>
                  <a:pt x="1882000" y="127000"/>
                </a:lnTo>
                <a:lnTo>
                  <a:pt x="1882000" y="1231900"/>
                </a:lnTo>
                <a:lnTo>
                  <a:pt x="1878571" y="1244600"/>
                </a:lnTo>
                <a:lnTo>
                  <a:pt x="1861807" y="1244600"/>
                </a:lnTo>
                <a:lnTo>
                  <a:pt x="1861807" y="1231900"/>
                </a:lnTo>
                <a:lnTo>
                  <a:pt x="1882000" y="1231900"/>
                </a:lnTo>
                <a:lnTo>
                  <a:pt x="1882000" y="127000"/>
                </a:lnTo>
                <a:lnTo>
                  <a:pt x="1865109" y="127000"/>
                </a:lnTo>
                <a:lnTo>
                  <a:pt x="1818627" y="139700"/>
                </a:lnTo>
                <a:lnTo>
                  <a:pt x="1804403" y="139700"/>
                </a:lnTo>
                <a:lnTo>
                  <a:pt x="1804403" y="1257300"/>
                </a:lnTo>
                <a:lnTo>
                  <a:pt x="1790941" y="1257300"/>
                </a:lnTo>
                <a:lnTo>
                  <a:pt x="1797672" y="1244600"/>
                </a:lnTo>
                <a:lnTo>
                  <a:pt x="1804403" y="1257300"/>
                </a:lnTo>
                <a:lnTo>
                  <a:pt x="1804403" y="139700"/>
                </a:lnTo>
                <a:lnTo>
                  <a:pt x="1771129" y="139700"/>
                </a:lnTo>
                <a:lnTo>
                  <a:pt x="1724266" y="152400"/>
                </a:lnTo>
                <a:lnTo>
                  <a:pt x="1679689" y="177800"/>
                </a:lnTo>
                <a:lnTo>
                  <a:pt x="1662798" y="177800"/>
                </a:lnTo>
                <a:lnTo>
                  <a:pt x="1620380" y="165100"/>
                </a:lnTo>
                <a:lnTo>
                  <a:pt x="1595361" y="165100"/>
                </a:lnTo>
                <a:lnTo>
                  <a:pt x="1595361" y="1231900"/>
                </a:lnTo>
                <a:lnTo>
                  <a:pt x="1581772" y="1244600"/>
                </a:lnTo>
                <a:lnTo>
                  <a:pt x="1571739" y="1244600"/>
                </a:lnTo>
                <a:lnTo>
                  <a:pt x="1571739" y="1231900"/>
                </a:lnTo>
                <a:lnTo>
                  <a:pt x="1595361" y="1231900"/>
                </a:lnTo>
                <a:lnTo>
                  <a:pt x="1595361" y="165100"/>
                </a:lnTo>
                <a:lnTo>
                  <a:pt x="1578851" y="165100"/>
                </a:lnTo>
                <a:lnTo>
                  <a:pt x="1554848" y="177800"/>
                </a:lnTo>
                <a:lnTo>
                  <a:pt x="1554848" y="1028700"/>
                </a:lnTo>
                <a:lnTo>
                  <a:pt x="1554848" y="1041400"/>
                </a:lnTo>
                <a:lnTo>
                  <a:pt x="1551419" y="1041400"/>
                </a:lnTo>
                <a:lnTo>
                  <a:pt x="1551419" y="1028700"/>
                </a:lnTo>
                <a:lnTo>
                  <a:pt x="1554848" y="1028700"/>
                </a:lnTo>
                <a:lnTo>
                  <a:pt x="1554848" y="177800"/>
                </a:lnTo>
                <a:lnTo>
                  <a:pt x="1500492" y="190500"/>
                </a:lnTo>
                <a:lnTo>
                  <a:pt x="1500492" y="203200"/>
                </a:lnTo>
                <a:lnTo>
                  <a:pt x="1500492" y="1282700"/>
                </a:lnTo>
                <a:lnTo>
                  <a:pt x="1487411" y="1282700"/>
                </a:lnTo>
                <a:lnTo>
                  <a:pt x="1487411" y="1295400"/>
                </a:lnTo>
                <a:lnTo>
                  <a:pt x="1483982" y="1308100"/>
                </a:lnTo>
                <a:lnTo>
                  <a:pt x="1483982" y="1295400"/>
                </a:lnTo>
                <a:lnTo>
                  <a:pt x="1487411" y="1295400"/>
                </a:lnTo>
                <a:lnTo>
                  <a:pt x="1487411" y="1282700"/>
                </a:lnTo>
                <a:lnTo>
                  <a:pt x="1480680" y="1282700"/>
                </a:lnTo>
                <a:lnTo>
                  <a:pt x="1467091" y="1295400"/>
                </a:lnTo>
                <a:lnTo>
                  <a:pt x="1440167" y="1295400"/>
                </a:lnTo>
                <a:lnTo>
                  <a:pt x="1440167" y="1244600"/>
                </a:lnTo>
                <a:lnTo>
                  <a:pt x="1392923" y="1244600"/>
                </a:lnTo>
                <a:lnTo>
                  <a:pt x="1392923" y="1257300"/>
                </a:lnTo>
                <a:lnTo>
                  <a:pt x="1392923" y="1270000"/>
                </a:lnTo>
                <a:lnTo>
                  <a:pt x="1389621" y="1270000"/>
                </a:lnTo>
                <a:lnTo>
                  <a:pt x="1389621" y="1257300"/>
                </a:lnTo>
                <a:lnTo>
                  <a:pt x="1392923" y="1257300"/>
                </a:lnTo>
                <a:lnTo>
                  <a:pt x="1392923" y="1244600"/>
                </a:lnTo>
                <a:lnTo>
                  <a:pt x="1387843" y="1231900"/>
                </a:lnTo>
                <a:lnTo>
                  <a:pt x="1382890" y="1231900"/>
                </a:lnTo>
                <a:lnTo>
                  <a:pt x="1397698" y="1206500"/>
                </a:lnTo>
                <a:lnTo>
                  <a:pt x="1405115" y="1193800"/>
                </a:lnTo>
                <a:lnTo>
                  <a:pt x="1426705" y="1181100"/>
                </a:lnTo>
                <a:lnTo>
                  <a:pt x="1448295" y="1193800"/>
                </a:lnTo>
                <a:lnTo>
                  <a:pt x="1470520" y="1206500"/>
                </a:lnTo>
                <a:lnTo>
                  <a:pt x="1473949" y="1206500"/>
                </a:lnTo>
                <a:lnTo>
                  <a:pt x="1473949" y="1219200"/>
                </a:lnTo>
                <a:lnTo>
                  <a:pt x="1467091" y="1219200"/>
                </a:lnTo>
                <a:lnTo>
                  <a:pt x="1467091" y="1231900"/>
                </a:lnTo>
                <a:lnTo>
                  <a:pt x="1473949" y="1231900"/>
                </a:lnTo>
                <a:lnTo>
                  <a:pt x="1473949" y="1244600"/>
                </a:lnTo>
                <a:lnTo>
                  <a:pt x="1477251" y="1244600"/>
                </a:lnTo>
                <a:lnTo>
                  <a:pt x="1480299" y="1257300"/>
                </a:lnTo>
                <a:lnTo>
                  <a:pt x="1487665" y="1270000"/>
                </a:lnTo>
                <a:lnTo>
                  <a:pt x="1494142" y="1270000"/>
                </a:lnTo>
                <a:lnTo>
                  <a:pt x="1497571" y="1257300"/>
                </a:lnTo>
                <a:lnTo>
                  <a:pt x="1497190" y="1270000"/>
                </a:lnTo>
                <a:lnTo>
                  <a:pt x="1500492" y="1282700"/>
                </a:lnTo>
                <a:lnTo>
                  <a:pt x="1500492" y="203200"/>
                </a:lnTo>
                <a:lnTo>
                  <a:pt x="1480680" y="203200"/>
                </a:lnTo>
                <a:lnTo>
                  <a:pt x="1402194" y="203200"/>
                </a:lnTo>
                <a:lnTo>
                  <a:pt x="1382636" y="203200"/>
                </a:lnTo>
                <a:lnTo>
                  <a:pt x="1393177" y="215900"/>
                </a:lnTo>
                <a:lnTo>
                  <a:pt x="1399654" y="228600"/>
                </a:lnTo>
                <a:lnTo>
                  <a:pt x="1361173" y="215900"/>
                </a:lnTo>
                <a:lnTo>
                  <a:pt x="1342377" y="215900"/>
                </a:lnTo>
                <a:lnTo>
                  <a:pt x="1342377" y="1181100"/>
                </a:lnTo>
                <a:lnTo>
                  <a:pt x="1342377" y="1193800"/>
                </a:lnTo>
                <a:lnTo>
                  <a:pt x="1335646" y="1193800"/>
                </a:lnTo>
                <a:lnTo>
                  <a:pt x="1327137" y="1206500"/>
                </a:lnTo>
                <a:lnTo>
                  <a:pt x="1313802" y="1206500"/>
                </a:lnTo>
                <a:lnTo>
                  <a:pt x="1305293" y="1193800"/>
                </a:lnTo>
                <a:lnTo>
                  <a:pt x="1312024" y="1193800"/>
                </a:lnTo>
                <a:lnTo>
                  <a:pt x="1315326" y="1181100"/>
                </a:lnTo>
                <a:lnTo>
                  <a:pt x="1342377" y="1181100"/>
                </a:lnTo>
                <a:lnTo>
                  <a:pt x="1342377" y="215900"/>
                </a:lnTo>
                <a:lnTo>
                  <a:pt x="1326756" y="203200"/>
                </a:lnTo>
                <a:lnTo>
                  <a:pt x="1296784" y="215900"/>
                </a:lnTo>
                <a:lnTo>
                  <a:pt x="1291831" y="228600"/>
                </a:lnTo>
                <a:lnTo>
                  <a:pt x="1291831" y="1193800"/>
                </a:lnTo>
                <a:lnTo>
                  <a:pt x="1284973" y="1206500"/>
                </a:lnTo>
                <a:lnTo>
                  <a:pt x="1281671" y="1206500"/>
                </a:lnTo>
                <a:lnTo>
                  <a:pt x="1281671" y="1193800"/>
                </a:lnTo>
                <a:lnTo>
                  <a:pt x="1291831" y="1193800"/>
                </a:lnTo>
                <a:lnTo>
                  <a:pt x="1291831" y="228600"/>
                </a:lnTo>
                <a:lnTo>
                  <a:pt x="1271511" y="241300"/>
                </a:lnTo>
                <a:lnTo>
                  <a:pt x="1259446" y="228600"/>
                </a:lnTo>
                <a:lnTo>
                  <a:pt x="1210043" y="228600"/>
                </a:lnTo>
                <a:lnTo>
                  <a:pt x="1174610" y="241300"/>
                </a:lnTo>
                <a:lnTo>
                  <a:pt x="1156830" y="254000"/>
                </a:lnTo>
                <a:lnTo>
                  <a:pt x="1150099" y="266700"/>
                </a:lnTo>
                <a:lnTo>
                  <a:pt x="1150099" y="1244600"/>
                </a:lnTo>
                <a:lnTo>
                  <a:pt x="1146797" y="1244600"/>
                </a:lnTo>
                <a:lnTo>
                  <a:pt x="1146797" y="1231900"/>
                </a:lnTo>
                <a:lnTo>
                  <a:pt x="1150099" y="1244600"/>
                </a:lnTo>
                <a:lnTo>
                  <a:pt x="1150099" y="266700"/>
                </a:lnTo>
                <a:lnTo>
                  <a:pt x="1143368" y="266700"/>
                </a:lnTo>
                <a:lnTo>
                  <a:pt x="1143368" y="1219200"/>
                </a:lnTo>
                <a:lnTo>
                  <a:pt x="1143368" y="1231900"/>
                </a:lnTo>
                <a:lnTo>
                  <a:pt x="1139939" y="1219200"/>
                </a:lnTo>
                <a:lnTo>
                  <a:pt x="1143368" y="1219200"/>
                </a:lnTo>
                <a:lnTo>
                  <a:pt x="1143368" y="266700"/>
                </a:lnTo>
                <a:lnTo>
                  <a:pt x="1139558" y="266700"/>
                </a:lnTo>
                <a:lnTo>
                  <a:pt x="1136637" y="279400"/>
                </a:lnTo>
                <a:lnTo>
                  <a:pt x="1136637" y="1257300"/>
                </a:lnTo>
                <a:lnTo>
                  <a:pt x="1129906" y="1257300"/>
                </a:lnTo>
                <a:lnTo>
                  <a:pt x="1133208" y="1244600"/>
                </a:lnTo>
                <a:lnTo>
                  <a:pt x="1136637" y="1257300"/>
                </a:lnTo>
                <a:lnTo>
                  <a:pt x="1136637" y="279400"/>
                </a:lnTo>
                <a:lnTo>
                  <a:pt x="1129779" y="279400"/>
                </a:lnTo>
                <a:lnTo>
                  <a:pt x="1126477" y="292100"/>
                </a:lnTo>
                <a:lnTo>
                  <a:pt x="1126477" y="1244600"/>
                </a:lnTo>
                <a:lnTo>
                  <a:pt x="1123175" y="1244600"/>
                </a:lnTo>
                <a:lnTo>
                  <a:pt x="1123175" y="1257300"/>
                </a:lnTo>
                <a:lnTo>
                  <a:pt x="1123175" y="1270000"/>
                </a:lnTo>
                <a:lnTo>
                  <a:pt x="1116444" y="1270000"/>
                </a:lnTo>
                <a:lnTo>
                  <a:pt x="1119746" y="1257300"/>
                </a:lnTo>
                <a:lnTo>
                  <a:pt x="1123175" y="1257300"/>
                </a:lnTo>
                <a:lnTo>
                  <a:pt x="1123175" y="1244600"/>
                </a:lnTo>
                <a:lnTo>
                  <a:pt x="1116444" y="1231900"/>
                </a:lnTo>
                <a:lnTo>
                  <a:pt x="1123175" y="1231900"/>
                </a:lnTo>
                <a:lnTo>
                  <a:pt x="1126477" y="1244600"/>
                </a:lnTo>
                <a:lnTo>
                  <a:pt x="1126477" y="292100"/>
                </a:lnTo>
                <a:lnTo>
                  <a:pt x="1116444" y="292100"/>
                </a:lnTo>
                <a:lnTo>
                  <a:pt x="1116444" y="1206500"/>
                </a:lnTo>
                <a:lnTo>
                  <a:pt x="1111872" y="1219200"/>
                </a:lnTo>
                <a:lnTo>
                  <a:pt x="1108316" y="1231900"/>
                </a:lnTo>
                <a:lnTo>
                  <a:pt x="1105522" y="1244600"/>
                </a:lnTo>
                <a:lnTo>
                  <a:pt x="1102855" y="1257300"/>
                </a:lnTo>
                <a:lnTo>
                  <a:pt x="1109586" y="1270000"/>
                </a:lnTo>
                <a:lnTo>
                  <a:pt x="1109586" y="1282700"/>
                </a:lnTo>
                <a:lnTo>
                  <a:pt x="1102855" y="1257300"/>
                </a:lnTo>
                <a:lnTo>
                  <a:pt x="1100315" y="1257300"/>
                </a:lnTo>
                <a:lnTo>
                  <a:pt x="1097394" y="1244600"/>
                </a:lnTo>
                <a:lnTo>
                  <a:pt x="1091933" y="1244600"/>
                </a:lnTo>
                <a:lnTo>
                  <a:pt x="1089393" y="1231900"/>
                </a:lnTo>
                <a:lnTo>
                  <a:pt x="1092822" y="1231900"/>
                </a:lnTo>
                <a:lnTo>
                  <a:pt x="1098410" y="1219200"/>
                </a:lnTo>
                <a:lnTo>
                  <a:pt x="1110856" y="1219200"/>
                </a:lnTo>
                <a:lnTo>
                  <a:pt x="1116444" y="1206500"/>
                </a:lnTo>
                <a:lnTo>
                  <a:pt x="1116444" y="292100"/>
                </a:lnTo>
                <a:lnTo>
                  <a:pt x="1113015" y="279400"/>
                </a:lnTo>
                <a:lnTo>
                  <a:pt x="1094600" y="279400"/>
                </a:lnTo>
                <a:lnTo>
                  <a:pt x="1086091" y="266700"/>
                </a:lnTo>
                <a:lnTo>
                  <a:pt x="1082662" y="266700"/>
                </a:lnTo>
                <a:lnTo>
                  <a:pt x="1082662" y="1206500"/>
                </a:lnTo>
                <a:lnTo>
                  <a:pt x="1072502" y="1206500"/>
                </a:lnTo>
                <a:lnTo>
                  <a:pt x="1075931" y="1193800"/>
                </a:lnTo>
                <a:lnTo>
                  <a:pt x="1079233" y="1193800"/>
                </a:lnTo>
                <a:lnTo>
                  <a:pt x="1082662" y="1206500"/>
                </a:lnTo>
                <a:lnTo>
                  <a:pt x="1082662" y="266700"/>
                </a:lnTo>
                <a:lnTo>
                  <a:pt x="1073899" y="254000"/>
                </a:lnTo>
                <a:lnTo>
                  <a:pt x="1050912" y="254000"/>
                </a:lnTo>
                <a:lnTo>
                  <a:pt x="1038847" y="266700"/>
                </a:lnTo>
                <a:lnTo>
                  <a:pt x="1028687" y="279400"/>
                </a:lnTo>
                <a:lnTo>
                  <a:pt x="1008494" y="292100"/>
                </a:lnTo>
                <a:lnTo>
                  <a:pt x="974712" y="292100"/>
                </a:lnTo>
                <a:lnTo>
                  <a:pt x="974712" y="1244600"/>
                </a:lnTo>
                <a:lnTo>
                  <a:pt x="957821" y="1244600"/>
                </a:lnTo>
                <a:lnTo>
                  <a:pt x="957821" y="1257300"/>
                </a:lnTo>
                <a:lnTo>
                  <a:pt x="951090" y="1244600"/>
                </a:lnTo>
                <a:lnTo>
                  <a:pt x="941057" y="1244600"/>
                </a:lnTo>
                <a:lnTo>
                  <a:pt x="944359" y="1231900"/>
                </a:lnTo>
                <a:lnTo>
                  <a:pt x="944359" y="1219200"/>
                </a:lnTo>
                <a:lnTo>
                  <a:pt x="964552" y="1219200"/>
                </a:lnTo>
                <a:lnTo>
                  <a:pt x="967981" y="1231900"/>
                </a:lnTo>
                <a:lnTo>
                  <a:pt x="971410" y="1231900"/>
                </a:lnTo>
                <a:lnTo>
                  <a:pt x="974712" y="1244600"/>
                </a:lnTo>
                <a:lnTo>
                  <a:pt x="974712" y="292100"/>
                </a:lnTo>
                <a:lnTo>
                  <a:pt x="954519" y="292100"/>
                </a:lnTo>
                <a:lnTo>
                  <a:pt x="954519" y="279400"/>
                </a:lnTo>
                <a:lnTo>
                  <a:pt x="951090" y="279400"/>
                </a:lnTo>
                <a:lnTo>
                  <a:pt x="944359" y="292100"/>
                </a:lnTo>
                <a:lnTo>
                  <a:pt x="944359" y="1028700"/>
                </a:lnTo>
                <a:lnTo>
                  <a:pt x="944359" y="1041400"/>
                </a:lnTo>
                <a:lnTo>
                  <a:pt x="941057" y="1041400"/>
                </a:lnTo>
                <a:lnTo>
                  <a:pt x="941057" y="1054100"/>
                </a:lnTo>
                <a:lnTo>
                  <a:pt x="937628" y="1054100"/>
                </a:lnTo>
                <a:lnTo>
                  <a:pt x="937628" y="1041400"/>
                </a:lnTo>
                <a:lnTo>
                  <a:pt x="941057" y="1041400"/>
                </a:lnTo>
                <a:lnTo>
                  <a:pt x="944359" y="1028700"/>
                </a:lnTo>
                <a:lnTo>
                  <a:pt x="944359" y="292100"/>
                </a:lnTo>
                <a:lnTo>
                  <a:pt x="934199" y="292100"/>
                </a:lnTo>
                <a:lnTo>
                  <a:pt x="934199" y="1041400"/>
                </a:lnTo>
                <a:lnTo>
                  <a:pt x="930897" y="1041400"/>
                </a:lnTo>
                <a:lnTo>
                  <a:pt x="927468" y="1054100"/>
                </a:lnTo>
                <a:lnTo>
                  <a:pt x="921118" y="1041400"/>
                </a:lnTo>
                <a:lnTo>
                  <a:pt x="913244" y="1041400"/>
                </a:lnTo>
                <a:lnTo>
                  <a:pt x="910704" y="1028700"/>
                </a:lnTo>
                <a:lnTo>
                  <a:pt x="907275" y="1016000"/>
                </a:lnTo>
                <a:lnTo>
                  <a:pt x="924166" y="1016000"/>
                </a:lnTo>
                <a:lnTo>
                  <a:pt x="924166" y="1028700"/>
                </a:lnTo>
                <a:lnTo>
                  <a:pt x="920737" y="1028700"/>
                </a:lnTo>
                <a:lnTo>
                  <a:pt x="924166" y="1041400"/>
                </a:lnTo>
                <a:lnTo>
                  <a:pt x="927468" y="1041400"/>
                </a:lnTo>
                <a:lnTo>
                  <a:pt x="927468" y="1028700"/>
                </a:lnTo>
                <a:lnTo>
                  <a:pt x="930897" y="1028700"/>
                </a:lnTo>
                <a:lnTo>
                  <a:pt x="934199" y="1041400"/>
                </a:lnTo>
                <a:lnTo>
                  <a:pt x="934199" y="292100"/>
                </a:lnTo>
                <a:lnTo>
                  <a:pt x="915276" y="292100"/>
                </a:lnTo>
                <a:lnTo>
                  <a:pt x="896607" y="304800"/>
                </a:lnTo>
                <a:lnTo>
                  <a:pt x="870191" y="304800"/>
                </a:lnTo>
                <a:lnTo>
                  <a:pt x="870191" y="317500"/>
                </a:lnTo>
                <a:lnTo>
                  <a:pt x="802754" y="317500"/>
                </a:lnTo>
                <a:lnTo>
                  <a:pt x="802754" y="1155700"/>
                </a:lnTo>
                <a:lnTo>
                  <a:pt x="802754" y="1168400"/>
                </a:lnTo>
                <a:lnTo>
                  <a:pt x="799325" y="1168400"/>
                </a:lnTo>
                <a:lnTo>
                  <a:pt x="796023" y="1181100"/>
                </a:lnTo>
                <a:lnTo>
                  <a:pt x="789165" y="1181100"/>
                </a:lnTo>
                <a:lnTo>
                  <a:pt x="789165" y="1155700"/>
                </a:lnTo>
                <a:lnTo>
                  <a:pt x="785863" y="1155700"/>
                </a:lnTo>
                <a:lnTo>
                  <a:pt x="782434" y="1143000"/>
                </a:lnTo>
                <a:lnTo>
                  <a:pt x="782434" y="1257300"/>
                </a:lnTo>
                <a:lnTo>
                  <a:pt x="782434" y="1270000"/>
                </a:lnTo>
                <a:lnTo>
                  <a:pt x="779132" y="1282700"/>
                </a:lnTo>
                <a:lnTo>
                  <a:pt x="775703" y="1282700"/>
                </a:lnTo>
                <a:lnTo>
                  <a:pt x="775703" y="1270000"/>
                </a:lnTo>
                <a:lnTo>
                  <a:pt x="768972" y="1270000"/>
                </a:lnTo>
                <a:lnTo>
                  <a:pt x="768972" y="1282700"/>
                </a:lnTo>
                <a:lnTo>
                  <a:pt x="765670" y="1295400"/>
                </a:lnTo>
                <a:lnTo>
                  <a:pt x="748779" y="1295400"/>
                </a:lnTo>
                <a:lnTo>
                  <a:pt x="748779" y="1308100"/>
                </a:lnTo>
                <a:lnTo>
                  <a:pt x="742048" y="1308100"/>
                </a:lnTo>
                <a:lnTo>
                  <a:pt x="745350" y="1295400"/>
                </a:lnTo>
                <a:lnTo>
                  <a:pt x="728459" y="1295400"/>
                </a:lnTo>
                <a:lnTo>
                  <a:pt x="731888" y="1282700"/>
                </a:lnTo>
                <a:lnTo>
                  <a:pt x="731888" y="1270000"/>
                </a:lnTo>
                <a:lnTo>
                  <a:pt x="721728" y="1270000"/>
                </a:lnTo>
                <a:lnTo>
                  <a:pt x="728459" y="1257300"/>
                </a:lnTo>
                <a:lnTo>
                  <a:pt x="725157" y="1257300"/>
                </a:lnTo>
                <a:lnTo>
                  <a:pt x="725157" y="1244600"/>
                </a:lnTo>
                <a:lnTo>
                  <a:pt x="728459" y="1244600"/>
                </a:lnTo>
                <a:lnTo>
                  <a:pt x="731888" y="1257300"/>
                </a:lnTo>
                <a:lnTo>
                  <a:pt x="728459" y="1257300"/>
                </a:lnTo>
                <a:lnTo>
                  <a:pt x="731888" y="1270000"/>
                </a:lnTo>
                <a:lnTo>
                  <a:pt x="735317" y="1270000"/>
                </a:lnTo>
                <a:lnTo>
                  <a:pt x="735317" y="1257300"/>
                </a:lnTo>
                <a:lnTo>
                  <a:pt x="738619" y="1257300"/>
                </a:lnTo>
                <a:lnTo>
                  <a:pt x="742048" y="1244600"/>
                </a:lnTo>
                <a:lnTo>
                  <a:pt x="742048" y="1257300"/>
                </a:lnTo>
                <a:lnTo>
                  <a:pt x="748779" y="1270000"/>
                </a:lnTo>
                <a:lnTo>
                  <a:pt x="762241" y="1270000"/>
                </a:lnTo>
                <a:lnTo>
                  <a:pt x="768972" y="1282700"/>
                </a:lnTo>
                <a:lnTo>
                  <a:pt x="768972" y="1270000"/>
                </a:lnTo>
                <a:lnTo>
                  <a:pt x="765670" y="1257300"/>
                </a:lnTo>
                <a:lnTo>
                  <a:pt x="768972" y="1257300"/>
                </a:lnTo>
                <a:lnTo>
                  <a:pt x="758812" y="1244600"/>
                </a:lnTo>
                <a:lnTo>
                  <a:pt x="772401" y="1244600"/>
                </a:lnTo>
                <a:lnTo>
                  <a:pt x="772401" y="1257300"/>
                </a:lnTo>
                <a:lnTo>
                  <a:pt x="782434" y="1257300"/>
                </a:lnTo>
                <a:lnTo>
                  <a:pt x="775703" y="1244600"/>
                </a:lnTo>
                <a:lnTo>
                  <a:pt x="779132" y="1244600"/>
                </a:lnTo>
                <a:lnTo>
                  <a:pt x="782434" y="1257300"/>
                </a:lnTo>
                <a:lnTo>
                  <a:pt x="782434" y="1143000"/>
                </a:lnTo>
                <a:lnTo>
                  <a:pt x="792594" y="1143000"/>
                </a:lnTo>
                <a:lnTo>
                  <a:pt x="792594" y="1155700"/>
                </a:lnTo>
                <a:lnTo>
                  <a:pt x="796023" y="1155700"/>
                </a:lnTo>
                <a:lnTo>
                  <a:pt x="796023" y="1168400"/>
                </a:lnTo>
                <a:lnTo>
                  <a:pt x="799325" y="1168400"/>
                </a:lnTo>
                <a:lnTo>
                  <a:pt x="799325" y="1155700"/>
                </a:lnTo>
                <a:lnTo>
                  <a:pt x="796023" y="1143000"/>
                </a:lnTo>
                <a:lnTo>
                  <a:pt x="799325" y="1143000"/>
                </a:lnTo>
                <a:lnTo>
                  <a:pt x="799325" y="1155700"/>
                </a:lnTo>
                <a:lnTo>
                  <a:pt x="802754" y="1155700"/>
                </a:lnTo>
                <a:lnTo>
                  <a:pt x="802754" y="317500"/>
                </a:lnTo>
                <a:lnTo>
                  <a:pt x="787133" y="304800"/>
                </a:lnTo>
                <a:lnTo>
                  <a:pt x="768972" y="317500"/>
                </a:lnTo>
                <a:lnTo>
                  <a:pt x="768972" y="1130300"/>
                </a:lnTo>
                <a:lnTo>
                  <a:pt x="758812" y="1168400"/>
                </a:lnTo>
                <a:lnTo>
                  <a:pt x="762241" y="1168400"/>
                </a:lnTo>
                <a:lnTo>
                  <a:pt x="768972" y="1181100"/>
                </a:lnTo>
                <a:lnTo>
                  <a:pt x="745350" y="1181100"/>
                </a:lnTo>
                <a:lnTo>
                  <a:pt x="752081" y="1168400"/>
                </a:lnTo>
                <a:lnTo>
                  <a:pt x="755510" y="1168400"/>
                </a:lnTo>
                <a:lnTo>
                  <a:pt x="750557" y="1155700"/>
                </a:lnTo>
                <a:lnTo>
                  <a:pt x="741794" y="1155700"/>
                </a:lnTo>
                <a:lnTo>
                  <a:pt x="738619" y="1143000"/>
                </a:lnTo>
                <a:lnTo>
                  <a:pt x="742048" y="1143000"/>
                </a:lnTo>
                <a:lnTo>
                  <a:pt x="742048" y="1130300"/>
                </a:lnTo>
                <a:lnTo>
                  <a:pt x="745350" y="1117600"/>
                </a:lnTo>
                <a:lnTo>
                  <a:pt x="752081" y="1130300"/>
                </a:lnTo>
                <a:lnTo>
                  <a:pt x="768972" y="1130300"/>
                </a:lnTo>
                <a:lnTo>
                  <a:pt x="768972" y="317500"/>
                </a:lnTo>
                <a:lnTo>
                  <a:pt x="751065" y="317500"/>
                </a:lnTo>
                <a:lnTo>
                  <a:pt x="731888" y="342900"/>
                </a:lnTo>
                <a:lnTo>
                  <a:pt x="731888" y="1130300"/>
                </a:lnTo>
                <a:lnTo>
                  <a:pt x="731888" y="1143000"/>
                </a:lnTo>
                <a:lnTo>
                  <a:pt x="728459" y="1143000"/>
                </a:lnTo>
                <a:lnTo>
                  <a:pt x="731888" y="1130300"/>
                </a:lnTo>
                <a:lnTo>
                  <a:pt x="731888" y="342900"/>
                </a:lnTo>
                <a:lnTo>
                  <a:pt x="725157" y="342900"/>
                </a:lnTo>
                <a:lnTo>
                  <a:pt x="725157" y="1143000"/>
                </a:lnTo>
                <a:lnTo>
                  <a:pt x="718426" y="1143000"/>
                </a:lnTo>
                <a:lnTo>
                  <a:pt x="718426" y="1155700"/>
                </a:lnTo>
                <a:lnTo>
                  <a:pt x="714997" y="1143000"/>
                </a:lnTo>
                <a:lnTo>
                  <a:pt x="711695" y="1143000"/>
                </a:lnTo>
                <a:lnTo>
                  <a:pt x="704964" y="1130300"/>
                </a:lnTo>
                <a:lnTo>
                  <a:pt x="718426" y="1130300"/>
                </a:lnTo>
                <a:lnTo>
                  <a:pt x="725157" y="1143000"/>
                </a:lnTo>
                <a:lnTo>
                  <a:pt x="725157" y="342900"/>
                </a:lnTo>
                <a:lnTo>
                  <a:pt x="718426" y="342900"/>
                </a:lnTo>
                <a:lnTo>
                  <a:pt x="713219" y="355600"/>
                </a:lnTo>
                <a:lnTo>
                  <a:pt x="696582" y="355600"/>
                </a:lnTo>
                <a:lnTo>
                  <a:pt x="691375" y="342900"/>
                </a:lnTo>
                <a:lnTo>
                  <a:pt x="684644" y="342900"/>
                </a:lnTo>
                <a:lnTo>
                  <a:pt x="684644" y="1079500"/>
                </a:lnTo>
                <a:lnTo>
                  <a:pt x="681342" y="1092200"/>
                </a:lnTo>
                <a:lnTo>
                  <a:pt x="681342" y="1104900"/>
                </a:lnTo>
                <a:lnTo>
                  <a:pt x="677913" y="1117600"/>
                </a:lnTo>
                <a:lnTo>
                  <a:pt x="674611" y="1117600"/>
                </a:lnTo>
                <a:lnTo>
                  <a:pt x="674611" y="1130300"/>
                </a:lnTo>
                <a:lnTo>
                  <a:pt x="667753" y="1130300"/>
                </a:lnTo>
                <a:lnTo>
                  <a:pt x="667753" y="1257300"/>
                </a:lnTo>
                <a:lnTo>
                  <a:pt x="647560" y="1257300"/>
                </a:lnTo>
                <a:lnTo>
                  <a:pt x="634098" y="1257300"/>
                </a:lnTo>
                <a:lnTo>
                  <a:pt x="634098" y="1270000"/>
                </a:lnTo>
                <a:lnTo>
                  <a:pt x="634098" y="1282700"/>
                </a:lnTo>
                <a:lnTo>
                  <a:pt x="630669" y="1282700"/>
                </a:lnTo>
                <a:lnTo>
                  <a:pt x="630669" y="1270000"/>
                </a:lnTo>
                <a:lnTo>
                  <a:pt x="634098" y="1270000"/>
                </a:lnTo>
                <a:lnTo>
                  <a:pt x="634098" y="1257300"/>
                </a:lnTo>
                <a:lnTo>
                  <a:pt x="623938" y="1244600"/>
                </a:lnTo>
                <a:lnTo>
                  <a:pt x="641972" y="1244600"/>
                </a:lnTo>
                <a:lnTo>
                  <a:pt x="647560" y="1257300"/>
                </a:lnTo>
                <a:lnTo>
                  <a:pt x="654291" y="1244600"/>
                </a:lnTo>
                <a:lnTo>
                  <a:pt x="664451" y="1244600"/>
                </a:lnTo>
                <a:lnTo>
                  <a:pt x="667753" y="1257300"/>
                </a:lnTo>
                <a:lnTo>
                  <a:pt x="667753" y="1130300"/>
                </a:lnTo>
                <a:lnTo>
                  <a:pt x="664451" y="1130300"/>
                </a:lnTo>
                <a:lnTo>
                  <a:pt x="661022" y="1143000"/>
                </a:lnTo>
                <a:lnTo>
                  <a:pt x="647560" y="1143000"/>
                </a:lnTo>
                <a:lnTo>
                  <a:pt x="647560" y="1130300"/>
                </a:lnTo>
                <a:lnTo>
                  <a:pt x="644258" y="1130300"/>
                </a:lnTo>
                <a:lnTo>
                  <a:pt x="640829" y="1143000"/>
                </a:lnTo>
                <a:lnTo>
                  <a:pt x="630669" y="1143000"/>
                </a:lnTo>
                <a:lnTo>
                  <a:pt x="630669" y="1168400"/>
                </a:lnTo>
                <a:lnTo>
                  <a:pt x="623938" y="1181100"/>
                </a:lnTo>
                <a:lnTo>
                  <a:pt x="623938" y="1231900"/>
                </a:lnTo>
                <a:lnTo>
                  <a:pt x="621525" y="1219200"/>
                </a:lnTo>
                <a:lnTo>
                  <a:pt x="619366" y="1206500"/>
                </a:lnTo>
                <a:lnTo>
                  <a:pt x="617842" y="1193800"/>
                </a:lnTo>
                <a:lnTo>
                  <a:pt x="619239" y="1193800"/>
                </a:lnTo>
                <a:lnTo>
                  <a:pt x="621906" y="1219200"/>
                </a:lnTo>
                <a:lnTo>
                  <a:pt x="623938" y="1231900"/>
                </a:lnTo>
                <a:lnTo>
                  <a:pt x="623938" y="1181100"/>
                </a:lnTo>
                <a:lnTo>
                  <a:pt x="620636" y="1168400"/>
                </a:lnTo>
                <a:lnTo>
                  <a:pt x="630669" y="1168400"/>
                </a:lnTo>
                <a:lnTo>
                  <a:pt x="630669" y="1143000"/>
                </a:lnTo>
                <a:lnTo>
                  <a:pt x="629018" y="1130300"/>
                </a:lnTo>
                <a:lnTo>
                  <a:pt x="623938" y="1130300"/>
                </a:lnTo>
                <a:lnTo>
                  <a:pt x="623938" y="1143000"/>
                </a:lnTo>
                <a:lnTo>
                  <a:pt x="617207" y="1155700"/>
                </a:lnTo>
                <a:lnTo>
                  <a:pt x="617207" y="1168400"/>
                </a:lnTo>
                <a:lnTo>
                  <a:pt x="617207" y="1181100"/>
                </a:lnTo>
                <a:lnTo>
                  <a:pt x="615429" y="1181100"/>
                </a:lnTo>
                <a:lnTo>
                  <a:pt x="617207" y="1168400"/>
                </a:lnTo>
                <a:lnTo>
                  <a:pt x="617207" y="1155700"/>
                </a:lnTo>
                <a:lnTo>
                  <a:pt x="613905" y="1168400"/>
                </a:lnTo>
                <a:lnTo>
                  <a:pt x="610476" y="1168400"/>
                </a:lnTo>
                <a:lnTo>
                  <a:pt x="610476" y="1181100"/>
                </a:lnTo>
                <a:lnTo>
                  <a:pt x="607047" y="1181100"/>
                </a:lnTo>
                <a:lnTo>
                  <a:pt x="603745" y="1168400"/>
                </a:lnTo>
                <a:lnTo>
                  <a:pt x="597014" y="1168400"/>
                </a:lnTo>
                <a:lnTo>
                  <a:pt x="597014" y="1143000"/>
                </a:lnTo>
                <a:lnTo>
                  <a:pt x="593585" y="1143000"/>
                </a:lnTo>
                <a:lnTo>
                  <a:pt x="593585" y="1155700"/>
                </a:lnTo>
                <a:lnTo>
                  <a:pt x="593585" y="1168400"/>
                </a:lnTo>
                <a:lnTo>
                  <a:pt x="576694" y="1168400"/>
                </a:lnTo>
                <a:lnTo>
                  <a:pt x="580123" y="1155700"/>
                </a:lnTo>
                <a:lnTo>
                  <a:pt x="593585" y="1155700"/>
                </a:lnTo>
                <a:lnTo>
                  <a:pt x="593585" y="1143000"/>
                </a:lnTo>
                <a:lnTo>
                  <a:pt x="590283" y="1143000"/>
                </a:lnTo>
                <a:lnTo>
                  <a:pt x="586854" y="1130300"/>
                </a:lnTo>
                <a:lnTo>
                  <a:pt x="607047" y="1130300"/>
                </a:lnTo>
                <a:lnTo>
                  <a:pt x="617207" y="1143000"/>
                </a:lnTo>
                <a:lnTo>
                  <a:pt x="623938" y="1143000"/>
                </a:lnTo>
                <a:lnTo>
                  <a:pt x="623938" y="1130300"/>
                </a:lnTo>
                <a:lnTo>
                  <a:pt x="617207" y="1130300"/>
                </a:lnTo>
                <a:lnTo>
                  <a:pt x="617207" y="1117600"/>
                </a:lnTo>
                <a:lnTo>
                  <a:pt x="610476" y="1117600"/>
                </a:lnTo>
                <a:lnTo>
                  <a:pt x="610476" y="1104900"/>
                </a:lnTo>
                <a:lnTo>
                  <a:pt x="613905" y="1104900"/>
                </a:lnTo>
                <a:lnTo>
                  <a:pt x="593585" y="1092200"/>
                </a:lnTo>
                <a:lnTo>
                  <a:pt x="593585" y="1079500"/>
                </a:lnTo>
                <a:lnTo>
                  <a:pt x="600316" y="1066800"/>
                </a:lnTo>
                <a:lnTo>
                  <a:pt x="607047" y="1066800"/>
                </a:lnTo>
                <a:lnTo>
                  <a:pt x="613905" y="1079500"/>
                </a:lnTo>
                <a:lnTo>
                  <a:pt x="610476" y="1066800"/>
                </a:lnTo>
                <a:lnTo>
                  <a:pt x="644258" y="1066800"/>
                </a:lnTo>
                <a:lnTo>
                  <a:pt x="644258" y="1079500"/>
                </a:lnTo>
                <a:lnTo>
                  <a:pt x="650989" y="1079500"/>
                </a:lnTo>
                <a:lnTo>
                  <a:pt x="654291" y="1092200"/>
                </a:lnTo>
                <a:lnTo>
                  <a:pt x="657720" y="1092200"/>
                </a:lnTo>
                <a:lnTo>
                  <a:pt x="661022" y="1079500"/>
                </a:lnTo>
                <a:lnTo>
                  <a:pt x="650989" y="1066800"/>
                </a:lnTo>
                <a:lnTo>
                  <a:pt x="659117" y="1066800"/>
                </a:lnTo>
                <a:lnTo>
                  <a:pt x="676516" y="1079500"/>
                </a:lnTo>
                <a:lnTo>
                  <a:pt x="684644" y="1079500"/>
                </a:lnTo>
                <a:lnTo>
                  <a:pt x="684644" y="342900"/>
                </a:lnTo>
                <a:lnTo>
                  <a:pt x="675119" y="330200"/>
                </a:lnTo>
                <a:lnTo>
                  <a:pt x="664451" y="330200"/>
                </a:lnTo>
                <a:lnTo>
                  <a:pt x="656323" y="342900"/>
                </a:lnTo>
                <a:lnTo>
                  <a:pt x="647560" y="355600"/>
                </a:lnTo>
                <a:lnTo>
                  <a:pt x="590283" y="355600"/>
                </a:lnTo>
                <a:lnTo>
                  <a:pt x="583552" y="368300"/>
                </a:lnTo>
                <a:lnTo>
                  <a:pt x="583552" y="1117600"/>
                </a:lnTo>
                <a:lnTo>
                  <a:pt x="583552" y="1130300"/>
                </a:lnTo>
                <a:lnTo>
                  <a:pt x="580123" y="1130300"/>
                </a:lnTo>
                <a:lnTo>
                  <a:pt x="580123" y="1143000"/>
                </a:lnTo>
                <a:lnTo>
                  <a:pt x="559930" y="1130300"/>
                </a:lnTo>
                <a:lnTo>
                  <a:pt x="560438" y="1143000"/>
                </a:lnTo>
                <a:lnTo>
                  <a:pt x="561581" y="1143000"/>
                </a:lnTo>
                <a:lnTo>
                  <a:pt x="562724" y="1155700"/>
                </a:lnTo>
                <a:lnTo>
                  <a:pt x="553072" y="1155700"/>
                </a:lnTo>
                <a:lnTo>
                  <a:pt x="553072" y="1231900"/>
                </a:lnTo>
                <a:lnTo>
                  <a:pt x="546341" y="1231900"/>
                </a:lnTo>
                <a:lnTo>
                  <a:pt x="546341" y="1219200"/>
                </a:lnTo>
                <a:lnTo>
                  <a:pt x="553072" y="1231900"/>
                </a:lnTo>
                <a:lnTo>
                  <a:pt x="553072" y="1155700"/>
                </a:lnTo>
                <a:lnTo>
                  <a:pt x="549770" y="1155700"/>
                </a:lnTo>
                <a:lnTo>
                  <a:pt x="543039" y="1143000"/>
                </a:lnTo>
                <a:lnTo>
                  <a:pt x="543039" y="1231900"/>
                </a:lnTo>
                <a:lnTo>
                  <a:pt x="526135" y="1231900"/>
                </a:lnTo>
                <a:lnTo>
                  <a:pt x="526135" y="1219200"/>
                </a:lnTo>
                <a:lnTo>
                  <a:pt x="539610" y="1219200"/>
                </a:lnTo>
                <a:lnTo>
                  <a:pt x="543039" y="1231900"/>
                </a:lnTo>
                <a:lnTo>
                  <a:pt x="543039" y="1143000"/>
                </a:lnTo>
                <a:lnTo>
                  <a:pt x="546341" y="1143000"/>
                </a:lnTo>
                <a:lnTo>
                  <a:pt x="546341" y="1130300"/>
                </a:lnTo>
                <a:lnTo>
                  <a:pt x="543039" y="1130300"/>
                </a:lnTo>
                <a:lnTo>
                  <a:pt x="546341" y="1117600"/>
                </a:lnTo>
                <a:lnTo>
                  <a:pt x="546341" y="1130300"/>
                </a:lnTo>
                <a:lnTo>
                  <a:pt x="559930" y="1130300"/>
                </a:lnTo>
                <a:lnTo>
                  <a:pt x="561581" y="1130300"/>
                </a:lnTo>
                <a:lnTo>
                  <a:pt x="571741" y="1117600"/>
                </a:lnTo>
                <a:lnTo>
                  <a:pt x="583552" y="1117600"/>
                </a:lnTo>
                <a:lnTo>
                  <a:pt x="583552" y="368300"/>
                </a:lnTo>
                <a:lnTo>
                  <a:pt x="556501" y="368300"/>
                </a:lnTo>
                <a:lnTo>
                  <a:pt x="556501" y="1092200"/>
                </a:lnTo>
                <a:lnTo>
                  <a:pt x="549770" y="1104900"/>
                </a:lnTo>
                <a:lnTo>
                  <a:pt x="539610" y="1104900"/>
                </a:lnTo>
                <a:lnTo>
                  <a:pt x="539610" y="1130300"/>
                </a:lnTo>
                <a:lnTo>
                  <a:pt x="536308" y="1143000"/>
                </a:lnTo>
                <a:lnTo>
                  <a:pt x="529577" y="1143000"/>
                </a:lnTo>
                <a:lnTo>
                  <a:pt x="522719" y="1130300"/>
                </a:lnTo>
                <a:lnTo>
                  <a:pt x="509257" y="1130300"/>
                </a:lnTo>
                <a:lnTo>
                  <a:pt x="505955" y="1117600"/>
                </a:lnTo>
                <a:lnTo>
                  <a:pt x="502526" y="1117600"/>
                </a:lnTo>
                <a:lnTo>
                  <a:pt x="505955" y="1104900"/>
                </a:lnTo>
                <a:lnTo>
                  <a:pt x="502526" y="1104900"/>
                </a:lnTo>
                <a:lnTo>
                  <a:pt x="509257" y="1092200"/>
                </a:lnTo>
                <a:lnTo>
                  <a:pt x="512686" y="1092200"/>
                </a:lnTo>
                <a:lnTo>
                  <a:pt x="512686" y="1104900"/>
                </a:lnTo>
                <a:lnTo>
                  <a:pt x="505955" y="1104900"/>
                </a:lnTo>
                <a:lnTo>
                  <a:pt x="509257" y="1117600"/>
                </a:lnTo>
                <a:lnTo>
                  <a:pt x="522719" y="1117600"/>
                </a:lnTo>
                <a:lnTo>
                  <a:pt x="522719" y="1104900"/>
                </a:lnTo>
                <a:lnTo>
                  <a:pt x="532866" y="1104900"/>
                </a:lnTo>
                <a:lnTo>
                  <a:pt x="532866" y="1117600"/>
                </a:lnTo>
                <a:lnTo>
                  <a:pt x="536308" y="1117600"/>
                </a:lnTo>
                <a:lnTo>
                  <a:pt x="539610" y="1130300"/>
                </a:lnTo>
                <a:lnTo>
                  <a:pt x="539610" y="1104900"/>
                </a:lnTo>
                <a:lnTo>
                  <a:pt x="536308" y="1104900"/>
                </a:lnTo>
                <a:lnTo>
                  <a:pt x="536308" y="1092200"/>
                </a:lnTo>
                <a:lnTo>
                  <a:pt x="556501" y="1092200"/>
                </a:lnTo>
                <a:lnTo>
                  <a:pt x="556501" y="368300"/>
                </a:lnTo>
                <a:lnTo>
                  <a:pt x="523722" y="381000"/>
                </a:lnTo>
                <a:lnTo>
                  <a:pt x="523722" y="1079500"/>
                </a:lnTo>
                <a:lnTo>
                  <a:pt x="499224" y="1079500"/>
                </a:lnTo>
                <a:lnTo>
                  <a:pt x="502526" y="1066800"/>
                </a:lnTo>
                <a:lnTo>
                  <a:pt x="495795" y="1066800"/>
                </a:lnTo>
                <a:lnTo>
                  <a:pt x="495795" y="1079500"/>
                </a:lnTo>
                <a:lnTo>
                  <a:pt x="485635" y="1104900"/>
                </a:lnTo>
                <a:lnTo>
                  <a:pt x="485635" y="1193800"/>
                </a:lnTo>
                <a:lnTo>
                  <a:pt x="485635" y="1206500"/>
                </a:lnTo>
                <a:lnTo>
                  <a:pt x="482333" y="1206500"/>
                </a:lnTo>
                <a:lnTo>
                  <a:pt x="485635" y="1193800"/>
                </a:lnTo>
                <a:lnTo>
                  <a:pt x="485635" y="1104900"/>
                </a:lnTo>
                <a:lnTo>
                  <a:pt x="482333" y="1104900"/>
                </a:lnTo>
                <a:lnTo>
                  <a:pt x="478904" y="1092200"/>
                </a:lnTo>
                <a:lnTo>
                  <a:pt x="475602" y="1092200"/>
                </a:lnTo>
                <a:lnTo>
                  <a:pt x="478904" y="1079500"/>
                </a:lnTo>
                <a:lnTo>
                  <a:pt x="475602" y="1079500"/>
                </a:lnTo>
                <a:lnTo>
                  <a:pt x="468871" y="1092200"/>
                </a:lnTo>
                <a:lnTo>
                  <a:pt x="458711" y="1104900"/>
                </a:lnTo>
                <a:lnTo>
                  <a:pt x="440677" y="1104900"/>
                </a:lnTo>
                <a:lnTo>
                  <a:pt x="435089" y="1092200"/>
                </a:lnTo>
                <a:lnTo>
                  <a:pt x="435089" y="1130300"/>
                </a:lnTo>
                <a:lnTo>
                  <a:pt x="435089" y="1143000"/>
                </a:lnTo>
                <a:lnTo>
                  <a:pt x="435089" y="1193800"/>
                </a:lnTo>
                <a:lnTo>
                  <a:pt x="431660" y="1206500"/>
                </a:lnTo>
                <a:lnTo>
                  <a:pt x="428358" y="1206500"/>
                </a:lnTo>
                <a:lnTo>
                  <a:pt x="414896" y="1193800"/>
                </a:lnTo>
                <a:lnTo>
                  <a:pt x="408165" y="1193800"/>
                </a:lnTo>
                <a:lnTo>
                  <a:pt x="414896" y="1181100"/>
                </a:lnTo>
                <a:lnTo>
                  <a:pt x="428358" y="1181100"/>
                </a:lnTo>
                <a:lnTo>
                  <a:pt x="431660" y="1193800"/>
                </a:lnTo>
                <a:lnTo>
                  <a:pt x="435089" y="1193800"/>
                </a:lnTo>
                <a:lnTo>
                  <a:pt x="435089" y="1143000"/>
                </a:lnTo>
                <a:lnTo>
                  <a:pt x="424929" y="1143000"/>
                </a:lnTo>
                <a:lnTo>
                  <a:pt x="404736" y="1143000"/>
                </a:lnTo>
                <a:lnTo>
                  <a:pt x="401307" y="1143000"/>
                </a:lnTo>
                <a:lnTo>
                  <a:pt x="394576" y="1155700"/>
                </a:lnTo>
                <a:lnTo>
                  <a:pt x="391274" y="1155700"/>
                </a:lnTo>
                <a:lnTo>
                  <a:pt x="391274" y="1117600"/>
                </a:lnTo>
                <a:lnTo>
                  <a:pt x="404736" y="1117600"/>
                </a:lnTo>
                <a:lnTo>
                  <a:pt x="404736" y="1130300"/>
                </a:lnTo>
                <a:lnTo>
                  <a:pt x="414896" y="1130300"/>
                </a:lnTo>
                <a:lnTo>
                  <a:pt x="414896" y="1104900"/>
                </a:lnTo>
                <a:lnTo>
                  <a:pt x="414896" y="1092200"/>
                </a:lnTo>
                <a:lnTo>
                  <a:pt x="418198" y="1092200"/>
                </a:lnTo>
                <a:lnTo>
                  <a:pt x="418198" y="1104900"/>
                </a:lnTo>
                <a:lnTo>
                  <a:pt x="414896" y="1104900"/>
                </a:lnTo>
                <a:lnTo>
                  <a:pt x="417436" y="1117600"/>
                </a:lnTo>
                <a:lnTo>
                  <a:pt x="422389" y="1130300"/>
                </a:lnTo>
                <a:lnTo>
                  <a:pt x="424929" y="1130300"/>
                </a:lnTo>
                <a:lnTo>
                  <a:pt x="435089" y="1130300"/>
                </a:lnTo>
                <a:lnTo>
                  <a:pt x="435089" y="1092200"/>
                </a:lnTo>
                <a:lnTo>
                  <a:pt x="445249" y="1079500"/>
                </a:lnTo>
                <a:lnTo>
                  <a:pt x="451980" y="1066800"/>
                </a:lnTo>
                <a:lnTo>
                  <a:pt x="482333" y="1066800"/>
                </a:lnTo>
                <a:lnTo>
                  <a:pt x="482333" y="1054100"/>
                </a:lnTo>
                <a:lnTo>
                  <a:pt x="485635" y="1054100"/>
                </a:lnTo>
                <a:lnTo>
                  <a:pt x="485635" y="1066800"/>
                </a:lnTo>
                <a:lnTo>
                  <a:pt x="489064" y="1066800"/>
                </a:lnTo>
                <a:lnTo>
                  <a:pt x="489064" y="1079500"/>
                </a:lnTo>
                <a:lnTo>
                  <a:pt x="495795" y="1079500"/>
                </a:lnTo>
                <a:lnTo>
                  <a:pt x="495795" y="1066800"/>
                </a:lnTo>
                <a:lnTo>
                  <a:pt x="492366" y="1066800"/>
                </a:lnTo>
                <a:lnTo>
                  <a:pt x="489064" y="1054100"/>
                </a:lnTo>
                <a:lnTo>
                  <a:pt x="489064" y="1041400"/>
                </a:lnTo>
                <a:lnTo>
                  <a:pt x="505955" y="1041400"/>
                </a:lnTo>
                <a:lnTo>
                  <a:pt x="502526" y="1054100"/>
                </a:lnTo>
                <a:lnTo>
                  <a:pt x="502526" y="1066800"/>
                </a:lnTo>
                <a:lnTo>
                  <a:pt x="512686" y="1066800"/>
                </a:lnTo>
                <a:lnTo>
                  <a:pt x="515988" y="1054100"/>
                </a:lnTo>
                <a:lnTo>
                  <a:pt x="519417" y="1066800"/>
                </a:lnTo>
                <a:lnTo>
                  <a:pt x="522719" y="1066800"/>
                </a:lnTo>
                <a:lnTo>
                  <a:pt x="523722" y="1079500"/>
                </a:lnTo>
                <a:lnTo>
                  <a:pt x="523722" y="381000"/>
                </a:lnTo>
                <a:lnTo>
                  <a:pt x="424929" y="406400"/>
                </a:lnTo>
                <a:lnTo>
                  <a:pt x="408165" y="406400"/>
                </a:lnTo>
                <a:lnTo>
                  <a:pt x="408165" y="1092200"/>
                </a:lnTo>
                <a:lnTo>
                  <a:pt x="391274" y="1092200"/>
                </a:lnTo>
                <a:lnTo>
                  <a:pt x="391274" y="1104900"/>
                </a:lnTo>
                <a:lnTo>
                  <a:pt x="364223" y="1104900"/>
                </a:lnTo>
                <a:lnTo>
                  <a:pt x="364223" y="1117600"/>
                </a:lnTo>
                <a:lnTo>
                  <a:pt x="360921" y="1117600"/>
                </a:lnTo>
                <a:lnTo>
                  <a:pt x="340728" y="1092200"/>
                </a:lnTo>
                <a:lnTo>
                  <a:pt x="330949" y="1092200"/>
                </a:lnTo>
                <a:lnTo>
                  <a:pt x="313677" y="1079500"/>
                </a:lnTo>
                <a:lnTo>
                  <a:pt x="311645" y="1066800"/>
                </a:lnTo>
                <a:lnTo>
                  <a:pt x="308978" y="1054100"/>
                </a:lnTo>
                <a:lnTo>
                  <a:pt x="306946" y="1041400"/>
                </a:lnTo>
                <a:lnTo>
                  <a:pt x="319011" y="1054100"/>
                </a:lnTo>
                <a:lnTo>
                  <a:pt x="354190" y="1054100"/>
                </a:lnTo>
                <a:lnTo>
                  <a:pt x="357492" y="1041400"/>
                </a:lnTo>
                <a:lnTo>
                  <a:pt x="364223" y="1041400"/>
                </a:lnTo>
                <a:lnTo>
                  <a:pt x="360921" y="1054100"/>
                </a:lnTo>
                <a:lnTo>
                  <a:pt x="387845" y="1054100"/>
                </a:lnTo>
                <a:lnTo>
                  <a:pt x="398005" y="1066800"/>
                </a:lnTo>
                <a:lnTo>
                  <a:pt x="408165" y="1092200"/>
                </a:lnTo>
                <a:lnTo>
                  <a:pt x="408165" y="406400"/>
                </a:lnTo>
                <a:lnTo>
                  <a:pt x="367652" y="406400"/>
                </a:lnTo>
                <a:lnTo>
                  <a:pt x="326631" y="393700"/>
                </a:lnTo>
                <a:lnTo>
                  <a:pt x="297675" y="406400"/>
                </a:lnTo>
                <a:lnTo>
                  <a:pt x="277482" y="431800"/>
                </a:lnTo>
                <a:lnTo>
                  <a:pt x="263131" y="457200"/>
                </a:lnTo>
                <a:lnTo>
                  <a:pt x="242811" y="457200"/>
                </a:lnTo>
                <a:lnTo>
                  <a:pt x="242811" y="977900"/>
                </a:lnTo>
                <a:lnTo>
                  <a:pt x="242811" y="990600"/>
                </a:lnTo>
                <a:lnTo>
                  <a:pt x="239509" y="990600"/>
                </a:lnTo>
                <a:lnTo>
                  <a:pt x="236080" y="977900"/>
                </a:lnTo>
                <a:lnTo>
                  <a:pt x="232778" y="977900"/>
                </a:lnTo>
                <a:lnTo>
                  <a:pt x="232778" y="965200"/>
                </a:lnTo>
                <a:lnTo>
                  <a:pt x="236080" y="965200"/>
                </a:lnTo>
                <a:lnTo>
                  <a:pt x="236080" y="977900"/>
                </a:lnTo>
                <a:lnTo>
                  <a:pt x="242811" y="977900"/>
                </a:lnTo>
                <a:lnTo>
                  <a:pt x="242811" y="457200"/>
                </a:lnTo>
                <a:lnTo>
                  <a:pt x="235318" y="444500"/>
                </a:lnTo>
                <a:lnTo>
                  <a:pt x="214617" y="444500"/>
                </a:lnTo>
                <a:lnTo>
                  <a:pt x="197091" y="457200"/>
                </a:lnTo>
                <a:lnTo>
                  <a:pt x="185534" y="482600"/>
                </a:lnTo>
                <a:lnTo>
                  <a:pt x="192265" y="482600"/>
                </a:lnTo>
                <a:lnTo>
                  <a:pt x="202425" y="495300"/>
                </a:lnTo>
                <a:lnTo>
                  <a:pt x="202425" y="927100"/>
                </a:lnTo>
                <a:lnTo>
                  <a:pt x="202425" y="939800"/>
                </a:lnTo>
                <a:lnTo>
                  <a:pt x="198996" y="939800"/>
                </a:lnTo>
                <a:lnTo>
                  <a:pt x="198996" y="952500"/>
                </a:lnTo>
                <a:lnTo>
                  <a:pt x="195567" y="952500"/>
                </a:lnTo>
                <a:lnTo>
                  <a:pt x="195567" y="927100"/>
                </a:lnTo>
                <a:lnTo>
                  <a:pt x="202425" y="927100"/>
                </a:lnTo>
                <a:lnTo>
                  <a:pt x="202425" y="495300"/>
                </a:lnTo>
                <a:lnTo>
                  <a:pt x="182105" y="495300"/>
                </a:lnTo>
                <a:lnTo>
                  <a:pt x="172072" y="508000"/>
                </a:lnTo>
                <a:lnTo>
                  <a:pt x="175120" y="520700"/>
                </a:lnTo>
                <a:lnTo>
                  <a:pt x="182486" y="520700"/>
                </a:lnTo>
                <a:lnTo>
                  <a:pt x="185534" y="533400"/>
                </a:lnTo>
                <a:lnTo>
                  <a:pt x="167246" y="533400"/>
                </a:lnTo>
                <a:lnTo>
                  <a:pt x="168643" y="520700"/>
                </a:lnTo>
                <a:lnTo>
                  <a:pt x="170040" y="520700"/>
                </a:lnTo>
                <a:lnTo>
                  <a:pt x="172072" y="508000"/>
                </a:lnTo>
                <a:lnTo>
                  <a:pt x="165214" y="520700"/>
                </a:lnTo>
                <a:lnTo>
                  <a:pt x="155181" y="520700"/>
                </a:lnTo>
                <a:lnTo>
                  <a:pt x="155181" y="533400"/>
                </a:lnTo>
                <a:lnTo>
                  <a:pt x="114668" y="533400"/>
                </a:lnTo>
                <a:lnTo>
                  <a:pt x="114147" y="546100"/>
                </a:lnTo>
                <a:lnTo>
                  <a:pt x="111823" y="571500"/>
                </a:lnTo>
                <a:lnTo>
                  <a:pt x="98755" y="571500"/>
                </a:lnTo>
                <a:lnTo>
                  <a:pt x="86842" y="584200"/>
                </a:lnTo>
                <a:lnTo>
                  <a:pt x="67449" y="584200"/>
                </a:lnTo>
                <a:lnTo>
                  <a:pt x="53111" y="609600"/>
                </a:lnTo>
                <a:lnTo>
                  <a:pt x="41313" y="635000"/>
                </a:lnTo>
                <a:lnTo>
                  <a:pt x="25717" y="647700"/>
                </a:lnTo>
                <a:lnTo>
                  <a:pt x="0" y="660400"/>
                </a:lnTo>
                <a:lnTo>
                  <a:pt x="3365" y="660400"/>
                </a:lnTo>
                <a:lnTo>
                  <a:pt x="3365" y="673100"/>
                </a:lnTo>
                <a:lnTo>
                  <a:pt x="10109" y="685800"/>
                </a:lnTo>
                <a:lnTo>
                  <a:pt x="16852" y="685800"/>
                </a:lnTo>
                <a:lnTo>
                  <a:pt x="20231" y="698500"/>
                </a:lnTo>
                <a:lnTo>
                  <a:pt x="26974" y="698500"/>
                </a:lnTo>
                <a:lnTo>
                  <a:pt x="26974" y="723900"/>
                </a:lnTo>
                <a:lnTo>
                  <a:pt x="22440" y="723900"/>
                </a:lnTo>
                <a:lnTo>
                  <a:pt x="14643" y="736600"/>
                </a:lnTo>
                <a:lnTo>
                  <a:pt x="10109" y="749300"/>
                </a:lnTo>
                <a:lnTo>
                  <a:pt x="29870" y="749300"/>
                </a:lnTo>
                <a:lnTo>
                  <a:pt x="41732" y="762000"/>
                </a:lnTo>
                <a:lnTo>
                  <a:pt x="50431" y="774700"/>
                </a:lnTo>
                <a:lnTo>
                  <a:pt x="60706" y="800100"/>
                </a:lnTo>
                <a:lnTo>
                  <a:pt x="70827" y="812800"/>
                </a:lnTo>
                <a:lnTo>
                  <a:pt x="80937" y="812800"/>
                </a:lnTo>
                <a:lnTo>
                  <a:pt x="80937" y="825500"/>
                </a:lnTo>
                <a:lnTo>
                  <a:pt x="107924" y="850900"/>
                </a:lnTo>
                <a:lnTo>
                  <a:pt x="107975" y="863600"/>
                </a:lnTo>
                <a:lnTo>
                  <a:pt x="108343" y="863600"/>
                </a:lnTo>
                <a:lnTo>
                  <a:pt x="109347" y="876300"/>
                </a:lnTo>
                <a:lnTo>
                  <a:pt x="111290" y="876300"/>
                </a:lnTo>
                <a:lnTo>
                  <a:pt x="128955" y="889000"/>
                </a:lnTo>
                <a:lnTo>
                  <a:pt x="146291" y="901700"/>
                </a:lnTo>
                <a:lnTo>
                  <a:pt x="163055" y="901700"/>
                </a:lnTo>
                <a:lnTo>
                  <a:pt x="178803" y="914400"/>
                </a:lnTo>
                <a:lnTo>
                  <a:pt x="182105" y="927100"/>
                </a:lnTo>
                <a:lnTo>
                  <a:pt x="175374" y="927100"/>
                </a:lnTo>
                <a:lnTo>
                  <a:pt x="174993" y="939800"/>
                </a:lnTo>
                <a:lnTo>
                  <a:pt x="173977" y="952500"/>
                </a:lnTo>
                <a:lnTo>
                  <a:pt x="172072" y="965200"/>
                </a:lnTo>
                <a:lnTo>
                  <a:pt x="177660" y="952500"/>
                </a:lnTo>
                <a:lnTo>
                  <a:pt x="188836" y="952500"/>
                </a:lnTo>
                <a:lnTo>
                  <a:pt x="185534" y="965200"/>
                </a:lnTo>
                <a:lnTo>
                  <a:pt x="202425" y="965200"/>
                </a:lnTo>
                <a:lnTo>
                  <a:pt x="205727" y="952500"/>
                </a:lnTo>
                <a:lnTo>
                  <a:pt x="212458" y="952500"/>
                </a:lnTo>
                <a:lnTo>
                  <a:pt x="215887" y="939800"/>
                </a:lnTo>
                <a:lnTo>
                  <a:pt x="215887" y="952500"/>
                </a:lnTo>
                <a:lnTo>
                  <a:pt x="219189" y="952500"/>
                </a:lnTo>
                <a:lnTo>
                  <a:pt x="219189" y="965200"/>
                </a:lnTo>
                <a:lnTo>
                  <a:pt x="225920" y="965200"/>
                </a:lnTo>
                <a:lnTo>
                  <a:pt x="225920" y="990600"/>
                </a:lnTo>
                <a:lnTo>
                  <a:pt x="222618" y="990600"/>
                </a:lnTo>
                <a:lnTo>
                  <a:pt x="229349" y="1016000"/>
                </a:lnTo>
                <a:lnTo>
                  <a:pt x="244081" y="1016000"/>
                </a:lnTo>
                <a:lnTo>
                  <a:pt x="250685" y="1028700"/>
                </a:lnTo>
                <a:lnTo>
                  <a:pt x="256273" y="1028700"/>
                </a:lnTo>
                <a:lnTo>
                  <a:pt x="269862" y="1041400"/>
                </a:lnTo>
                <a:lnTo>
                  <a:pt x="273164" y="1041400"/>
                </a:lnTo>
                <a:lnTo>
                  <a:pt x="273164" y="1054100"/>
                </a:lnTo>
                <a:lnTo>
                  <a:pt x="286626" y="1054100"/>
                </a:lnTo>
                <a:lnTo>
                  <a:pt x="306946" y="1079500"/>
                </a:lnTo>
                <a:lnTo>
                  <a:pt x="300215" y="1079500"/>
                </a:lnTo>
                <a:lnTo>
                  <a:pt x="296786" y="1092200"/>
                </a:lnTo>
                <a:lnTo>
                  <a:pt x="293484" y="1092200"/>
                </a:lnTo>
                <a:lnTo>
                  <a:pt x="296786" y="1104900"/>
                </a:lnTo>
                <a:lnTo>
                  <a:pt x="286372" y="1104900"/>
                </a:lnTo>
                <a:lnTo>
                  <a:pt x="273545" y="1130300"/>
                </a:lnTo>
                <a:lnTo>
                  <a:pt x="266433" y="1130300"/>
                </a:lnTo>
                <a:lnTo>
                  <a:pt x="256273" y="1143000"/>
                </a:lnTo>
                <a:lnTo>
                  <a:pt x="274053" y="1155700"/>
                </a:lnTo>
                <a:lnTo>
                  <a:pt x="287134" y="1168400"/>
                </a:lnTo>
                <a:lnTo>
                  <a:pt x="295643" y="1181100"/>
                </a:lnTo>
                <a:lnTo>
                  <a:pt x="300215" y="1206500"/>
                </a:lnTo>
                <a:lnTo>
                  <a:pt x="306946" y="1206500"/>
                </a:lnTo>
                <a:lnTo>
                  <a:pt x="306946" y="1219200"/>
                </a:lnTo>
                <a:lnTo>
                  <a:pt x="316979" y="1219200"/>
                </a:lnTo>
                <a:lnTo>
                  <a:pt x="323837" y="1231900"/>
                </a:lnTo>
                <a:lnTo>
                  <a:pt x="330568" y="1231900"/>
                </a:lnTo>
                <a:lnTo>
                  <a:pt x="333870" y="1219200"/>
                </a:lnTo>
                <a:lnTo>
                  <a:pt x="330568" y="1206500"/>
                </a:lnTo>
                <a:lnTo>
                  <a:pt x="340601" y="1206500"/>
                </a:lnTo>
                <a:lnTo>
                  <a:pt x="340601" y="1219200"/>
                </a:lnTo>
                <a:lnTo>
                  <a:pt x="344030" y="1219200"/>
                </a:lnTo>
                <a:lnTo>
                  <a:pt x="347459" y="1231900"/>
                </a:lnTo>
                <a:lnTo>
                  <a:pt x="357492" y="1231900"/>
                </a:lnTo>
                <a:lnTo>
                  <a:pt x="357111" y="1219200"/>
                </a:lnTo>
                <a:lnTo>
                  <a:pt x="356095" y="1219200"/>
                </a:lnTo>
                <a:lnTo>
                  <a:pt x="354190" y="1206500"/>
                </a:lnTo>
                <a:lnTo>
                  <a:pt x="364731" y="1206500"/>
                </a:lnTo>
                <a:lnTo>
                  <a:pt x="375653" y="1219200"/>
                </a:lnTo>
                <a:lnTo>
                  <a:pt x="385940" y="1219200"/>
                </a:lnTo>
                <a:lnTo>
                  <a:pt x="394576" y="1193800"/>
                </a:lnTo>
                <a:lnTo>
                  <a:pt x="398005" y="1181100"/>
                </a:lnTo>
                <a:lnTo>
                  <a:pt x="404736" y="1181100"/>
                </a:lnTo>
                <a:lnTo>
                  <a:pt x="404736" y="1193800"/>
                </a:lnTo>
                <a:lnTo>
                  <a:pt x="424929" y="1206500"/>
                </a:lnTo>
                <a:lnTo>
                  <a:pt x="424929" y="1219200"/>
                </a:lnTo>
                <a:lnTo>
                  <a:pt x="435089" y="1219200"/>
                </a:lnTo>
                <a:lnTo>
                  <a:pt x="424929" y="1231900"/>
                </a:lnTo>
                <a:lnTo>
                  <a:pt x="424929" y="1219200"/>
                </a:lnTo>
                <a:lnTo>
                  <a:pt x="421627" y="1219200"/>
                </a:lnTo>
                <a:lnTo>
                  <a:pt x="421627" y="1231900"/>
                </a:lnTo>
                <a:lnTo>
                  <a:pt x="408165" y="1219200"/>
                </a:lnTo>
                <a:lnTo>
                  <a:pt x="401307" y="1206500"/>
                </a:lnTo>
                <a:lnTo>
                  <a:pt x="404101" y="1219200"/>
                </a:lnTo>
                <a:lnTo>
                  <a:pt x="407657" y="1231900"/>
                </a:lnTo>
                <a:lnTo>
                  <a:pt x="387845" y="1231900"/>
                </a:lnTo>
                <a:lnTo>
                  <a:pt x="387845" y="1244600"/>
                </a:lnTo>
                <a:lnTo>
                  <a:pt x="398005" y="1244600"/>
                </a:lnTo>
                <a:lnTo>
                  <a:pt x="398005" y="1257300"/>
                </a:lnTo>
                <a:lnTo>
                  <a:pt x="403339" y="1244600"/>
                </a:lnTo>
                <a:lnTo>
                  <a:pt x="426326" y="1231900"/>
                </a:lnTo>
                <a:lnTo>
                  <a:pt x="441820" y="1231900"/>
                </a:lnTo>
                <a:lnTo>
                  <a:pt x="445249" y="1219200"/>
                </a:lnTo>
                <a:lnTo>
                  <a:pt x="445249" y="1206500"/>
                </a:lnTo>
                <a:lnTo>
                  <a:pt x="448551" y="1206500"/>
                </a:lnTo>
                <a:lnTo>
                  <a:pt x="455282" y="1219200"/>
                </a:lnTo>
                <a:lnTo>
                  <a:pt x="445249" y="1219200"/>
                </a:lnTo>
                <a:lnTo>
                  <a:pt x="445249" y="1231900"/>
                </a:lnTo>
                <a:lnTo>
                  <a:pt x="442328" y="1231900"/>
                </a:lnTo>
                <a:lnTo>
                  <a:pt x="443471" y="1244600"/>
                </a:lnTo>
                <a:lnTo>
                  <a:pt x="444741" y="1244600"/>
                </a:lnTo>
                <a:lnTo>
                  <a:pt x="445249" y="1257300"/>
                </a:lnTo>
                <a:lnTo>
                  <a:pt x="441820" y="1257300"/>
                </a:lnTo>
                <a:lnTo>
                  <a:pt x="441820" y="1270000"/>
                </a:lnTo>
                <a:lnTo>
                  <a:pt x="438518" y="1270000"/>
                </a:lnTo>
                <a:lnTo>
                  <a:pt x="435089" y="1282700"/>
                </a:lnTo>
                <a:lnTo>
                  <a:pt x="435089" y="1295400"/>
                </a:lnTo>
                <a:lnTo>
                  <a:pt x="467093" y="1295400"/>
                </a:lnTo>
                <a:lnTo>
                  <a:pt x="483476" y="1308100"/>
                </a:lnTo>
                <a:lnTo>
                  <a:pt x="519417" y="1308100"/>
                </a:lnTo>
                <a:lnTo>
                  <a:pt x="528561" y="1295400"/>
                </a:lnTo>
                <a:lnTo>
                  <a:pt x="529577" y="1282700"/>
                </a:lnTo>
                <a:lnTo>
                  <a:pt x="522719" y="1282700"/>
                </a:lnTo>
                <a:lnTo>
                  <a:pt x="515988" y="1270000"/>
                </a:lnTo>
                <a:lnTo>
                  <a:pt x="515988" y="1282700"/>
                </a:lnTo>
                <a:lnTo>
                  <a:pt x="512686" y="1282700"/>
                </a:lnTo>
                <a:lnTo>
                  <a:pt x="462013" y="1270000"/>
                </a:lnTo>
                <a:lnTo>
                  <a:pt x="467093" y="1270000"/>
                </a:lnTo>
                <a:lnTo>
                  <a:pt x="477253" y="1257300"/>
                </a:lnTo>
                <a:lnTo>
                  <a:pt x="482333" y="1257300"/>
                </a:lnTo>
                <a:lnTo>
                  <a:pt x="478904" y="1244600"/>
                </a:lnTo>
                <a:lnTo>
                  <a:pt x="472173" y="1244600"/>
                </a:lnTo>
                <a:lnTo>
                  <a:pt x="472173" y="1231900"/>
                </a:lnTo>
                <a:lnTo>
                  <a:pt x="475602" y="1219200"/>
                </a:lnTo>
                <a:lnTo>
                  <a:pt x="515988" y="1219200"/>
                </a:lnTo>
                <a:lnTo>
                  <a:pt x="515988" y="1206500"/>
                </a:lnTo>
                <a:lnTo>
                  <a:pt x="519417" y="1206500"/>
                </a:lnTo>
                <a:lnTo>
                  <a:pt x="515988" y="1193800"/>
                </a:lnTo>
                <a:lnTo>
                  <a:pt x="534390" y="1193800"/>
                </a:lnTo>
                <a:lnTo>
                  <a:pt x="532866" y="1206500"/>
                </a:lnTo>
                <a:lnTo>
                  <a:pt x="519417" y="1206500"/>
                </a:lnTo>
                <a:lnTo>
                  <a:pt x="515988" y="1219200"/>
                </a:lnTo>
                <a:lnTo>
                  <a:pt x="519417" y="1231900"/>
                </a:lnTo>
                <a:lnTo>
                  <a:pt x="526135" y="1244600"/>
                </a:lnTo>
                <a:lnTo>
                  <a:pt x="529577" y="1257300"/>
                </a:lnTo>
                <a:lnTo>
                  <a:pt x="559930" y="1257300"/>
                </a:lnTo>
                <a:lnTo>
                  <a:pt x="569963" y="1270000"/>
                </a:lnTo>
                <a:lnTo>
                  <a:pt x="569963" y="1257300"/>
                </a:lnTo>
                <a:lnTo>
                  <a:pt x="563232" y="1257300"/>
                </a:lnTo>
                <a:lnTo>
                  <a:pt x="569963" y="1244600"/>
                </a:lnTo>
                <a:lnTo>
                  <a:pt x="576694" y="1244600"/>
                </a:lnTo>
                <a:lnTo>
                  <a:pt x="627367" y="1270000"/>
                </a:lnTo>
                <a:lnTo>
                  <a:pt x="627367" y="1282700"/>
                </a:lnTo>
                <a:lnTo>
                  <a:pt x="634098" y="1308100"/>
                </a:lnTo>
                <a:lnTo>
                  <a:pt x="731888" y="1308100"/>
                </a:lnTo>
                <a:lnTo>
                  <a:pt x="731888" y="1320800"/>
                </a:lnTo>
                <a:lnTo>
                  <a:pt x="742048" y="1320800"/>
                </a:lnTo>
                <a:lnTo>
                  <a:pt x="742048" y="1333500"/>
                </a:lnTo>
                <a:lnTo>
                  <a:pt x="748779" y="1320800"/>
                </a:lnTo>
                <a:lnTo>
                  <a:pt x="755510" y="1320800"/>
                </a:lnTo>
                <a:lnTo>
                  <a:pt x="758812" y="1308100"/>
                </a:lnTo>
                <a:lnTo>
                  <a:pt x="822947" y="1308100"/>
                </a:lnTo>
                <a:lnTo>
                  <a:pt x="829678" y="1295400"/>
                </a:lnTo>
                <a:lnTo>
                  <a:pt x="866762" y="1295400"/>
                </a:lnTo>
                <a:lnTo>
                  <a:pt x="873493" y="1308100"/>
                </a:lnTo>
                <a:lnTo>
                  <a:pt x="883653" y="1308100"/>
                </a:lnTo>
                <a:lnTo>
                  <a:pt x="887082" y="1295400"/>
                </a:lnTo>
                <a:lnTo>
                  <a:pt x="887082" y="1308100"/>
                </a:lnTo>
                <a:lnTo>
                  <a:pt x="917435" y="1308100"/>
                </a:lnTo>
                <a:lnTo>
                  <a:pt x="914006" y="1295400"/>
                </a:lnTo>
                <a:lnTo>
                  <a:pt x="917435" y="1295400"/>
                </a:lnTo>
                <a:lnTo>
                  <a:pt x="917435" y="1308100"/>
                </a:lnTo>
                <a:lnTo>
                  <a:pt x="937628" y="1320800"/>
                </a:lnTo>
                <a:lnTo>
                  <a:pt x="941057" y="1320800"/>
                </a:lnTo>
                <a:lnTo>
                  <a:pt x="941057" y="1308100"/>
                </a:lnTo>
                <a:lnTo>
                  <a:pt x="927468" y="1308100"/>
                </a:lnTo>
                <a:lnTo>
                  <a:pt x="920737" y="1295400"/>
                </a:lnTo>
                <a:lnTo>
                  <a:pt x="937628" y="1282700"/>
                </a:lnTo>
                <a:lnTo>
                  <a:pt x="897115" y="1282700"/>
                </a:lnTo>
                <a:lnTo>
                  <a:pt x="897115" y="1270000"/>
                </a:lnTo>
                <a:lnTo>
                  <a:pt x="900544" y="1270000"/>
                </a:lnTo>
                <a:lnTo>
                  <a:pt x="906132" y="1257300"/>
                </a:lnTo>
                <a:lnTo>
                  <a:pt x="932040" y="1257300"/>
                </a:lnTo>
                <a:lnTo>
                  <a:pt x="939787" y="1270000"/>
                </a:lnTo>
                <a:lnTo>
                  <a:pt x="944359" y="1270000"/>
                </a:lnTo>
                <a:lnTo>
                  <a:pt x="944359" y="1282700"/>
                </a:lnTo>
                <a:lnTo>
                  <a:pt x="937628" y="1282700"/>
                </a:lnTo>
                <a:lnTo>
                  <a:pt x="941057" y="1295400"/>
                </a:lnTo>
                <a:lnTo>
                  <a:pt x="966838" y="1308100"/>
                </a:lnTo>
                <a:lnTo>
                  <a:pt x="1021194" y="1308100"/>
                </a:lnTo>
                <a:lnTo>
                  <a:pt x="1048880" y="1295400"/>
                </a:lnTo>
                <a:lnTo>
                  <a:pt x="1052309" y="1295400"/>
                </a:lnTo>
                <a:lnTo>
                  <a:pt x="1055738" y="1308100"/>
                </a:lnTo>
                <a:lnTo>
                  <a:pt x="1070851" y="1295400"/>
                </a:lnTo>
                <a:lnTo>
                  <a:pt x="1163561" y="1295400"/>
                </a:lnTo>
                <a:lnTo>
                  <a:pt x="1166990" y="1308100"/>
                </a:lnTo>
                <a:lnTo>
                  <a:pt x="1180452" y="1308100"/>
                </a:lnTo>
                <a:lnTo>
                  <a:pt x="1177150" y="1295400"/>
                </a:lnTo>
                <a:lnTo>
                  <a:pt x="1180452" y="1282700"/>
                </a:lnTo>
                <a:lnTo>
                  <a:pt x="1180452" y="1308100"/>
                </a:lnTo>
                <a:lnTo>
                  <a:pt x="1271511" y="1308100"/>
                </a:lnTo>
                <a:lnTo>
                  <a:pt x="1272019" y="1295400"/>
                </a:lnTo>
                <a:lnTo>
                  <a:pt x="1274432" y="1282700"/>
                </a:lnTo>
                <a:lnTo>
                  <a:pt x="1274940" y="1270000"/>
                </a:lnTo>
                <a:lnTo>
                  <a:pt x="1282433" y="1270000"/>
                </a:lnTo>
                <a:lnTo>
                  <a:pt x="1297673" y="1282700"/>
                </a:lnTo>
                <a:lnTo>
                  <a:pt x="1305293" y="1282700"/>
                </a:lnTo>
                <a:lnTo>
                  <a:pt x="1312024" y="1295400"/>
                </a:lnTo>
                <a:lnTo>
                  <a:pt x="1322184" y="1295400"/>
                </a:lnTo>
                <a:lnTo>
                  <a:pt x="1352537" y="1282700"/>
                </a:lnTo>
                <a:lnTo>
                  <a:pt x="1362570" y="1270000"/>
                </a:lnTo>
                <a:lnTo>
                  <a:pt x="1370190" y="1270000"/>
                </a:lnTo>
                <a:lnTo>
                  <a:pt x="1385303" y="1282700"/>
                </a:lnTo>
                <a:lnTo>
                  <a:pt x="1410195" y="1282700"/>
                </a:lnTo>
                <a:lnTo>
                  <a:pt x="1423022" y="1295400"/>
                </a:lnTo>
                <a:lnTo>
                  <a:pt x="1426705" y="1295400"/>
                </a:lnTo>
                <a:lnTo>
                  <a:pt x="1426705" y="1308100"/>
                </a:lnTo>
                <a:lnTo>
                  <a:pt x="1467472" y="1308100"/>
                </a:lnTo>
                <a:lnTo>
                  <a:pt x="1480680" y="1320800"/>
                </a:lnTo>
                <a:lnTo>
                  <a:pt x="1487411" y="1308100"/>
                </a:lnTo>
                <a:lnTo>
                  <a:pt x="1494142" y="1308100"/>
                </a:lnTo>
                <a:lnTo>
                  <a:pt x="1494142" y="1320800"/>
                </a:lnTo>
                <a:lnTo>
                  <a:pt x="1495793" y="1320800"/>
                </a:lnTo>
                <a:lnTo>
                  <a:pt x="1505953" y="1308100"/>
                </a:lnTo>
                <a:lnTo>
                  <a:pt x="1511033" y="1295400"/>
                </a:lnTo>
                <a:lnTo>
                  <a:pt x="1503413" y="1282700"/>
                </a:lnTo>
                <a:lnTo>
                  <a:pt x="1505572" y="1282700"/>
                </a:lnTo>
                <a:lnTo>
                  <a:pt x="1511033" y="1295400"/>
                </a:lnTo>
                <a:lnTo>
                  <a:pt x="1514335" y="1295400"/>
                </a:lnTo>
                <a:lnTo>
                  <a:pt x="1511033" y="1282700"/>
                </a:lnTo>
                <a:lnTo>
                  <a:pt x="1514335" y="1282700"/>
                </a:lnTo>
                <a:lnTo>
                  <a:pt x="1544688" y="1270000"/>
                </a:lnTo>
                <a:lnTo>
                  <a:pt x="1561579" y="1270000"/>
                </a:lnTo>
                <a:lnTo>
                  <a:pt x="1548117" y="1257300"/>
                </a:lnTo>
                <a:lnTo>
                  <a:pt x="1541386" y="1257300"/>
                </a:lnTo>
                <a:lnTo>
                  <a:pt x="1544688" y="1244600"/>
                </a:lnTo>
                <a:lnTo>
                  <a:pt x="1561579" y="1244600"/>
                </a:lnTo>
                <a:lnTo>
                  <a:pt x="1565008" y="1257300"/>
                </a:lnTo>
                <a:lnTo>
                  <a:pt x="1565008" y="1270000"/>
                </a:lnTo>
                <a:lnTo>
                  <a:pt x="1568310" y="1270000"/>
                </a:lnTo>
                <a:lnTo>
                  <a:pt x="1568310" y="1257300"/>
                </a:lnTo>
                <a:lnTo>
                  <a:pt x="1595361" y="1257300"/>
                </a:lnTo>
                <a:lnTo>
                  <a:pt x="1598663" y="1244600"/>
                </a:lnTo>
                <a:lnTo>
                  <a:pt x="1605394" y="1257300"/>
                </a:lnTo>
                <a:lnTo>
                  <a:pt x="1622285" y="1257300"/>
                </a:lnTo>
                <a:lnTo>
                  <a:pt x="1622285" y="1270000"/>
                </a:lnTo>
                <a:lnTo>
                  <a:pt x="1633207" y="1270000"/>
                </a:lnTo>
                <a:lnTo>
                  <a:pt x="1634985" y="1282700"/>
                </a:lnTo>
                <a:lnTo>
                  <a:pt x="1625714" y="1295400"/>
                </a:lnTo>
                <a:lnTo>
                  <a:pt x="1629016" y="1308100"/>
                </a:lnTo>
                <a:lnTo>
                  <a:pt x="1636636" y="1308100"/>
                </a:lnTo>
                <a:lnTo>
                  <a:pt x="1651876" y="1295400"/>
                </a:lnTo>
                <a:lnTo>
                  <a:pt x="1659369" y="1295400"/>
                </a:lnTo>
                <a:lnTo>
                  <a:pt x="1656067" y="1282700"/>
                </a:lnTo>
                <a:lnTo>
                  <a:pt x="1662798" y="1282700"/>
                </a:lnTo>
                <a:lnTo>
                  <a:pt x="1659369" y="1270000"/>
                </a:lnTo>
                <a:lnTo>
                  <a:pt x="1649336" y="1270000"/>
                </a:lnTo>
                <a:lnTo>
                  <a:pt x="1645907" y="1257300"/>
                </a:lnTo>
                <a:lnTo>
                  <a:pt x="1662798" y="1257300"/>
                </a:lnTo>
                <a:lnTo>
                  <a:pt x="1659369" y="1270000"/>
                </a:lnTo>
                <a:lnTo>
                  <a:pt x="1662798" y="1270000"/>
                </a:lnTo>
                <a:lnTo>
                  <a:pt x="1666100" y="1282700"/>
                </a:lnTo>
                <a:lnTo>
                  <a:pt x="1666100" y="1270000"/>
                </a:lnTo>
                <a:lnTo>
                  <a:pt x="1676260" y="1270000"/>
                </a:lnTo>
                <a:lnTo>
                  <a:pt x="1679689" y="1257300"/>
                </a:lnTo>
                <a:lnTo>
                  <a:pt x="1681594" y="1270000"/>
                </a:lnTo>
                <a:lnTo>
                  <a:pt x="1684388" y="1282700"/>
                </a:lnTo>
                <a:lnTo>
                  <a:pt x="1686420" y="1295400"/>
                </a:lnTo>
                <a:lnTo>
                  <a:pt x="1693151" y="1308100"/>
                </a:lnTo>
                <a:lnTo>
                  <a:pt x="1710042" y="1308100"/>
                </a:lnTo>
                <a:lnTo>
                  <a:pt x="1733918" y="1295400"/>
                </a:lnTo>
                <a:lnTo>
                  <a:pt x="1811134" y="1295400"/>
                </a:lnTo>
                <a:lnTo>
                  <a:pt x="1861807" y="1270000"/>
                </a:lnTo>
                <a:lnTo>
                  <a:pt x="1887080" y="1270000"/>
                </a:lnTo>
                <a:lnTo>
                  <a:pt x="1912353" y="1282700"/>
                </a:lnTo>
                <a:lnTo>
                  <a:pt x="1922513" y="1282700"/>
                </a:lnTo>
                <a:lnTo>
                  <a:pt x="1928482" y="1270000"/>
                </a:lnTo>
                <a:lnTo>
                  <a:pt x="1934451" y="1257300"/>
                </a:lnTo>
                <a:lnTo>
                  <a:pt x="1952866" y="1257300"/>
                </a:lnTo>
                <a:lnTo>
                  <a:pt x="1973694" y="1244600"/>
                </a:lnTo>
                <a:lnTo>
                  <a:pt x="2010143" y="1244600"/>
                </a:lnTo>
                <a:lnTo>
                  <a:pt x="2016874" y="1257300"/>
                </a:lnTo>
                <a:lnTo>
                  <a:pt x="2016874" y="1244600"/>
                </a:lnTo>
                <a:lnTo>
                  <a:pt x="2020303" y="1244600"/>
                </a:lnTo>
                <a:lnTo>
                  <a:pt x="2050656" y="1231900"/>
                </a:lnTo>
                <a:lnTo>
                  <a:pt x="2046084" y="1244600"/>
                </a:lnTo>
                <a:lnTo>
                  <a:pt x="2038337" y="1257300"/>
                </a:lnTo>
                <a:lnTo>
                  <a:pt x="2043925" y="1257300"/>
                </a:lnTo>
                <a:lnTo>
                  <a:pt x="2047227" y="1270000"/>
                </a:lnTo>
                <a:lnTo>
                  <a:pt x="2050656" y="1257300"/>
                </a:lnTo>
                <a:lnTo>
                  <a:pt x="2060816" y="1257300"/>
                </a:lnTo>
                <a:lnTo>
                  <a:pt x="2067547" y="1270000"/>
                </a:lnTo>
                <a:lnTo>
                  <a:pt x="2084311" y="1270000"/>
                </a:lnTo>
                <a:lnTo>
                  <a:pt x="2084311" y="1257300"/>
                </a:lnTo>
                <a:lnTo>
                  <a:pt x="2091169" y="1257300"/>
                </a:lnTo>
                <a:lnTo>
                  <a:pt x="2107933" y="1244600"/>
                </a:lnTo>
                <a:lnTo>
                  <a:pt x="2133206" y="1257300"/>
                </a:lnTo>
                <a:lnTo>
                  <a:pt x="2158098" y="1257300"/>
                </a:lnTo>
                <a:lnTo>
                  <a:pt x="2182482" y="1244600"/>
                </a:lnTo>
                <a:lnTo>
                  <a:pt x="2205850" y="1231900"/>
                </a:lnTo>
                <a:lnTo>
                  <a:pt x="2219312" y="1231900"/>
                </a:lnTo>
                <a:lnTo>
                  <a:pt x="2246617" y="1244600"/>
                </a:lnTo>
                <a:lnTo>
                  <a:pt x="2299957" y="1244600"/>
                </a:lnTo>
                <a:lnTo>
                  <a:pt x="2327262" y="1231900"/>
                </a:lnTo>
                <a:lnTo>
                  <a:pt x="2327262" y="1244600"/>
                </a:lnTo>
                <a:lnTo>
                  <a:pt x="2360917" y="1244600"/>
                </a:lnTo>
                <a:lnTo>
                  <a:pt x="2357615" y="1231900"/>
                </a:lnTo>
                <a:lnTo>
                  <a:pt x="2363457" y="1231900"/>
                </a:lnTo>
                <a:lnTo>
                  <a:pt x="2372982" y="1219200"/>
                </a:lnTo>
                <a:lnTo>
                  <a:pt x="2381110" y="1219200"/>
                </a:lnTo>
                <a:lnTo>
                  <a:pt x="2381110" y="1206500"/>
                </a:lnTo>
                <a:lnTo>
                  <a:pt x="2439403" y="1206500"/>
                </a:lnTo>
                <a:lnTo>
                  <a:pt x="2448674" y="1219200"/>
                </a:lnTo>
                <a:lnTo>
                  <a:pt x="2480424" y="1219200"/>
                </a:lnTo>
                <a:lnTo>
                  <a:pt x="2492489" y="1206500"/>
                </a:lnTo>
                <a:lnTo>
                  <a:pt x="2492997" y="1206500"/>
                </a:lnTo>
                <a:lnTo>
                  <a:pt x="2495283" y="1181100"/>
                </a:lnTo>
                <a:lnTo>
                  <a:pt x="2499220" y="1181100"/>
                </a:lnTo>
                <a:lnTo>
                  <a:pt x="2499220" y="1168400"/>
                </a:lnTo>
                <a:lnTo>
                  <a:pt x="2505951" y="1168400"/>
                </a:lnTo>
                <a:lnTo>
                  <a:pt x="2505951" y="1181100"/>
                </a:lnTo>
                <a:lnTo>
                  <a:pt x="2509380" y="1181100"/>
                </a:lnTo>
                <a:lnTo>
                  <a:pt x="2509380" y="1193800"/>
                </a:lnTo>
                <a:lnTo>
                  <a:pt x="2505951" y="1193800"/>
                </a:lnTo>
                <a:lnTo>
                  <a:pt x="2505951" y="1206500"/>
                </a:lnTo>
                <a:lnTo>
                  <a:pt x="2523985" y="1206500"/>
                </a:lnTo>
                <a:lnTo>
                  <a:pt x="2529573" y="1193800"/>
                </a:lnTo>
                <a:lnTo>
                  <a:pt x="2539225" y="1193800"/>
                </a:lnTo>
                <a:lnTo>
                  <a:pt x="2557132" y="1181100"/>
                </a:lnTo>
                <a:lnTo>
                  <a:pt x="2583548" y="1181100"/>
                </a:lnTo>
                <a:lnTo>
                  <a:pt x="2583548" y="1168400"/>
                </a:lnTo>
                <a:lnTo>
                  <a:pt x="2600439" y="1193800"/>
                </a:lnTo>
                <a:lnTo>
                  <a:pt x="2603741" y="1193800"/>
                </a:lnTo>
                <a:lnTo>
                  <a:pt x="2607170" y="1181100"/>
                </a:lnTo>
                <a:lnTo>
                  <a:pt x="2610472" y="1181100"/>
                </a:lnTo>
                <a:lnTo>
                  <a:pt x="2607170" y="1168400"/>
                </a:lnTo>
                <a:lnTo>
                  <a:pt x="2613901" y="1168400"/>
                </a:lnTo>
                <a:lnTo>
                  <a:pt x="2613901" y="1181100"/>
                </a:lnTo>
                <a:lnTo>
                  <a:pt x="2617203" y="1181100"/>
                </a:lnTo>
                <a:lnTo>
                  <a:pt x="2617203" y="1193800"/>
                </a:lnTo>
                <a:lnTo>
                  <a:pt x="2637523" y="1193800"/>
                </a:lnTo>
                <a:lnTo>
                  <a:pt x="2634094" y="1181100"/>
                </a:lnTo>
                <a:lnTo>
                  <a:pt x="2647683" y="1181100"/>
                </a:lnTo>
                <a:lnTo>
                  <a:pt x="2647683" y="1168400"/>
                </a:lnTo>
                <a:lnTo>
                  <a:pt x="2657716" y="1168400"/>
                </a:lnTo>
                <a:lnTo>
                  <a:pt x="2657716" y="1181100"/>
                </a:lnTo>
                <a:lnTo>
                  <a:pt x="2650985" y="1181100"/>
                </a:lnTo>
                <a:lnTo>
                  <a:pt x="2647683" y="1193800"/>
                </a:lnTo>
                <a:lnTo>
                  <a:pt x="2654414" y="1193800"/>
                </a:lnTo>
                <a:lnTo>
                  <a:pt x="2661145" y="1206500"/>
                </a:lnTo>
                <a:lnTo>
                  <a:pt x="2671178" y="1206500"/>
                </a:lnTo>
                <a:lnTo>
                  <a:pt x="2671178" y="1193800"/>
                </a:lnTo>
                <a:lnTo>
                  <a:pt x="2735313" y="1193800"/>
                </a:lnTo>
                <a:lnTo>
                  <a:pt x="2735313" y="1181100"/>
                </a:lnTo>
                <a:lnTo>
                  <a:pt x="2698229" y="1181100"/>
                </a:lnTo>
                <a:lnTo>
                  <a:pt x="2715882" y="1168400"/>
                </a:lnTo>
                <a:lnTo>
                  <a:pt x="2751315" y="1155700"/>
                </a:lnTo>
                <a:lnTo>
                  <a:pt x="2762237" y="1155700"/>
                </a:lnTo>
                <a:lnTo>
                  <a:pt x="2755506" y="1168400"/>
                </a:lnTo>
                <a:lnTo>
                  <a:pt x="2752204" y="1168400"/>
                </a:lnTo>
                <a:lnTo>
                  <a:pt x="2745473" y="1181100"/>
                </a:lnTo>
                <a:lnTo>
                  <a:pt x="2752204" y="1181100"/>
                </a:lnTo>
                <a:lnTo>
                  <a:pt x="2755506" y="1193800"/>
                </a:lnTo>
                <a:lnTo>
                  <a:pt x="2775826" y="1168400"/>
                </a:lnTo>
                <a:lnTo>
                  <a:pt x="2772397" y="1168400"/>
                </a:lnTo>
                <a:lnTo>
                  <a:pt x="2772397" y="1155700"/>
                </a:lnTo>
                <a:lnTo>
                  <a:pt x="2772397" y="1143000"/>
                </a:lnTo>
                <a:lnTo>
                  <a:pt x="2774937" y="1130300"/>
                </a:lnTo>
                <a:lnTo>
                  <a:pt x="2777858" y="1117600"/>
                </a:lnTo>
                <a:lnTo>
                  <a:pt x="2781414" y="1104900"/>
                </a:lnTo>
                <a:lnTo>
                  <a:pt x="2785859" y="1092200"/>
                </a:lnTo>
                <a:lnTo>
                  <a:pt x="2797416" y="1092200"/>
                </a:lnTo>
                <a:lnTo>
                  <a:pt x="2814942" y="1104900"/>
                </a:lnTo>
                <a:lnTo>
                  <a:pt x="2822943" y="1117600"/>
                </a:lnTo>
                <a:lnTo>
                  <a:pt x="2806179" y="1117600"/>
                </a:lnTo>
                <a:lnTo>
                  <a:pt x="2806179" y="1130300"/>
                </a:lnTo>
                <a:lnTo>
                  <a:pt x="2817990" y="1130300"/>
                </a:lnTo>
                <a:lnTo>
                  <a:pt x="2828023" y="1117600"/>
                </a:lnTo>
                <a:lnTo>
                  <a:pt x="2829801" y="1117600"/>
                </a:lnTo>
                <a:lnTo>
                  <a:pt x="2836532" y="1104900"/>
                </a:lnTo>
                <a:lnTo>
                  <a:pt x="2839834" y="1104900"/>
                </a:lnTo>
                <a:lnTo>
                  <a:pt x="2839834" y="1117600"/>
                </a:lnTo>
                <a:lnTo>
                  <a:pt x="2838183" y="1117600"/>
                </a:lnTo>
                <a:lnTo>
                  <a:pt x="2832722" y="1130300"/>
                </a:lnTo>
                <a:lnTo>
                  <a:pt x="2826626" y="1130300"/>
                </a:lnTo>
                <a:lnTo>
                  <a:pt x="2819641" y="1143000"/>
                </a:lnTo>
                <a:lnTo>
                  <a:pt x="2827769" y="1155700"/>
                </a:lnTo>
                <a:lnTo>
                  <a:pt x="2845295" y="1168400"/>
                </a:lnTo>
                <a:lnTo>
                  <a:pt x="2853423" y="1181100"/>
                </a:lnTo>
                <a:lnTo>
                  <a:pt x="2866885" y="1181100"/>
                </a:lnTo>
                <a:lnTo>
                  <a:pt x="2863456" y="1168400"/>
                </a:lnTo>
                <a:lnTo>
                  <a:pt x="2871965" y="1155700"/>
                </a:lnTo>
                <a:lnTo>
                  <a:pt x="2878188" y="1168400"/>
                </a:lnTo>
                <a:lnTo>
                  <a:pt x="2883903" y="1168400"/>
                </a:lnTo>
                <a:lnTo>
                  <a:pt x="2890507" y="1181100"/>
                </a:lnTo>
                <a:lnTo>
                  <a:pt x="2893809" y="1168400"/>
                </a:lnTo>
                <a:lnTo>
                  <a:pt x="2903969" y="1168400"/>
                </a:lnTo>
                <a:lnTo>
                  <a:pt x="2896857" y="1155700"/>
                </a:lnTo>
                <a:lnTo>
                  <a:pt x="2884030" y="1143000"/>
                </a:lnTo>
                <a:lnTo>
                  <a:pt x="2876918" y="1130300"/>
                </a:lnTo>
                <a:lnTo>
                  <a:pt x="2907271" y="1130300"/>
                </a:lnTo>
                <a:lnTo>
                  <a:pt x="2906890" y="1143000"/>
                </a:lnTo>
                <a:lnTo>
                  <a:pt x="2905874" y="1155700"/>
                </a:lnTo>
                <a:lnTo>
                  <a:pt x="2903969" y="1168400"/>
                </a:lnTo>
                <a:lnTo>
                  <a:pt x="2909049" y="1168400"/>
                </a:lnTo>
                <a:lnTo>
                  <a:pt x="2898889" y="1181100"/>
                </a:lnTo>
                <a:lnTo>
                  <a:pt x="2893809" y="1181100"/>
                </a:lnTo>
                <a:lnTo>
                  <a:pt x="2893809" y="1193800"/>
                </a:lnTo>
                <a:lnTo>
                  <a:pt x="2911970" y="1193800"/>
                </a:lnTo>
                <a:lnTo>
                  <a:pt x="2916542" y="1181100"/>
                </a:lnTo>
                <a:lnTo>
                  <a:pt x="2920860" y="1168400"/>
                </a:lnTo>
                <a:lnTo>
                  <a:pt x="2932925" y="1181100"/>
                </a:lnTo>
                <a:lnTo>
                  <a:pt x="2955912" y="1193800"/>
                </a:lnTo>
                <a:lnTo>
                  <a:pt x="2975089" y="1193800"/>
                </a:lnTo>
                <a:lnTo>
                  <a:pt x="2981058" y="1181100"/>
                </a:lnTo>
                <a:lnTo>
                  <a:pt x="2986519" y="1181100"/>
                </a:lnTo>
                <a:lnTo>
                  <a:pt x="2991599" y="1168400"/>
                </a:lnTo>
                <a:lnTo>
                  <a:pt x="3001759" y="1168400"/>
                </a:lnTo>
                <a:lnTo>
                  <a:pt x="3001759" y="1155700"/>
                </a:lnTo>
                <a:lnTo>
                  <a:pt x="3005188" y="1155700"/>
                </a:lnTo>
                <a:lnTo>
                  <a:pt x="3011919" y="1143000"/>
                </a:lnTo>
                <a:lnTo>
                  <a:pt x="3013697" y="1143000"/>
                </a:lnTo>
                <a:lnTo>
                  <a:pt x="3011919" y="1155700"/>
                </a:lnTo>
                <a:lnTo>
                  <a:pt x="3008490" y="1155700"/>
                </a:lnTo>
                <a:lnTo>
                  <a:pt x="3011919" y="1168400"/>
                </a:lnTo>
                <a:lnTo>
                  <a:pt x="3025381" y="1168400"/>
                </a:lnTo>
                <a:lnTo>
                  <a:pt x="3025381" y="1155700"/>
                </a:lnTo>
                <a:lnTo>
                  <a:pt x="3028683" y="1155700"/>
                </a:lnTo>
                <a:lnTo>
                  <a:pt x="3028683" y="1168400"/>
                </a:lnTo>
                <a:lnTo>
                  <a:pt x="3042272" y="1168400"/>
                </a:lnTo>
                <a:lnTo>
                  <a:pt x="3045574" y="1155700"/>
                </a:lnTo>
                <a:lnTo>
                  <a:pt x="3032112" y="1155700"/>
                </a:lnTo>
                <a:lnTo>
                  <a:pt x="3025635" y="1143000"/>
                </a:lnTo>
                <a:lnTo>
                  <a:pt x="3032112" y="1130300"/>
                </a:lnTo>
                <a:lnTo>
                  <a:pt x="3025381" y="1130300"/>
                </a:lnTo>
                <a:lnTo>
                  <a:pt x="3021952" y="1130300"/>
                </a:lnTo>
                <a:lnTo>
                  <a:pt x="3021952" y="1143000"/>
                </a:lnTo>
                <a:lnTo>
                  <a:pt x="3021952" y="1155700"/>
                </a:lnTo>
                <a:lnTo>
                  <a:pt x="3018650" y="1155700"/>
                </a:lnTo>
                <a:lnTo>
                  <a:pt x="3018650" y="1143000"/>
                </a:lnTo>
                <a:lnTo>
                  <a:pt x="3021952" y="1143000"/>
                </a:lnTo>
                <a:lnTo>
                  <a:pt x="3021952" y="1130300"/>
                </a:lnTo>
                <a:lnTo>
                  <a:pt x="3001759" y="1130300"/>
                </a:lnTo>
                <a:lnTo>
                  <a:pt x="2998330" y="1117600"/>
                </a:lnTo>
                <a:lnTo>
                  <a:pt x="3006585" y="1104900"/>
                </a:lnTo>
                <a:lnTo>
                  <a:pt x="3026905" y="1104900"/>
                </a:lnTo>
                <a:lnTo>
                  <a:pt x="3038843" y="1117600"/>
                </a:lnTo>
                <a:lnTo>
                  <a:pt x="3038843" y="1130300"/>
                </a:lnTo>
                <a:lnTo>
                  <a:pt x="3042272" y="1130300"/>
                </a:lnTo>
                <a:lnTo>
                  <a:pt x="3042272" y="1104900"/>
                </a:lnTo>
                <a:lnTo>
                  <a:pt x="3045574" y="1104900"/>
                </a:lnTo>
                <a:lnTo>
                  <a:pt x="3045574" y="1092200"/>
                </a:lnTo>
                <a:lnTo>
                  <a:pt x="3065894" y="1092200"/>
                </a:lnTo>
                <a:lnTo>
                  <a:pt x="3062465" y="1104900"/>
                </a:lnTo>
                <a:lnTo>
                  <a:pt x="3072625" y="1104900"/>
                </a:lnTo>
                <a:lnTo>
                  <a:pt x="3075927" y="1117600"/>
                </a:lnTo>
                <a:lnTo>
                  <a:pt x="3075927" y="1104900"/>
                </a:lnTo>
                <a:lnTo>
                  <a:pt x="3094977" y="1104900"/>
                </a:lnTo>
                <a:lnTo>
                  <a:pt x="3103486" y="1117600"/>
                </a:lnTo>
                <a:lnTo>
                  <a:pt x="3075927" y="1117600"/>
                </a:lnTo>
                <a:lnTo>
                  <a:pt x="3062465" y="1117600"/>
                </a:lnTo>
                <a:lnTo>
                  <a:pt x="3062465" y="1130300"/>
                </a:lnTo>
                <a:lnTo>
                  <a:pt x="3059036" y="1130300"/>
                </a:lnTo>
                <a:lnTo>
                  <a:pt x="3059036" y="1143000"/>
                </a:lnTo>
                <a:lnTo>
                  <a:pt x="3055734" y="1143000"/>
                </a:lnTo>
                <a:lnTo>
                  <a:pt x="3055734" y="1131316"/>
                </a:lnTo>
                <a:lnTo>
                  <a:pt x="3059036" y="1128014"/>
                </a:lnTo>
                <a:lnTo>
                  <a:pt x="3055734" y="1128014"/>
                </a:lnTo>
                <a:lnTo>
                  <a:pt x="3055734" y="1130300"/>
                </a:lnTo>
                <a:lnTo>
                  <a:pt x="3052305" y="1130300"/>
                </a:lnTo>
                <a:lnTo>
                  <a:pt x="3052305" y="1138047"/>
                </a:lnTo>
                <a:lnTo>
                  <a:pt x="3049003" y="1138047"/>
                </a:lnTo>
                <a:lnTo>
                  <a:pt x="3049003" y="1134745"/>
                </a:lnTo>
                <a:lnTo>
                  <a:pt x="3045574" y="1134745"/>
                </a:lnTo>
                <a:lnTo>
                  <a:pt x="3045574" y="1141476"/>
                </a:lnTo>
                <a:lnTo>
                  <a:pt x="3049003" y="1144905"/>
                </a:lnTo>
                <a:lnTo>
                  <a:pt x="3052305" y="1141476"/>
                </a:lnTo>
                <a:lnTo>
                  <a:pt x="3052305" y="1144905"/>
                </a:lnTo>
                <a:lnTo>
                  <a:pt x="3049003" y="1144905"/>
                </a:lnTo>
                <a:lnTo>
                  <a:pt x="3049003" y="1148207"/>
                </a:lnTo>
                <a:lnTo>
                  <a:pt x="3045574" y="1151636"/>
                </a:lnTo>
                <a:lnTo>
                  <a:pt x="3049003" y="1151636"/>
                </a:lnTo>
                <a:lnTo>
                  <a:pt x="3049003" y="1154938"/>
                </a:lnTo>
                <a:lnTo>
                  <a:pt x="3052305" y="1154938"/>
                </a:lnTo>
                <a:lnTo>
                  <a:pt x="3052305" y="1155700"/>
                </a:lnTo>
                <a:lnTo>
                  <a:pt x="3062465" y="1155700"/>
                </a:lnTo>
                <a:lnTo>
                  <a:pt x="3062465" y="1143000"/>
                </a:lnTo>
                <a:lnTo>
                  <a:pt x="3072625" y="1143000"/>
                </a:lnTo>
                <a:lnTo>
                  <a:pt x="3082658" y="1155700"/>
                </a:lnTo>
                <a:lnTo>
                  <a:pt x="3075927" y="1168400"/>
                </a:lnTo>
                <a:lnTo>
                  <a:pt x="3069196" y="1168400"/>
                </a:lnTo>
                <a:lnTo>
                  <a:pt x="3075927" y="1181100"/>
                </a:lnTo>
                <a:lnTo>
                  <a:pt x="3116440" y="1181100"/>
                </a:lnTo>
                <a:lnTo>
                  <a:pt x="3096247" y="1168400"/>
                </a:lnTo>
                <a:lnTo>
                  <a:pt x="3110979" y="1168400"/>
                </a:lnTo>
                <a:lnTo>
                  <a:pt x="3117583" y="1155700"/>
                </a:lnTo>
                <a:lnTo>
                  <a:pt x="3133331" y="1155700"/>
                </a:lnTo>
                <a:lnTo>
                  <a:pt x="3130283" y="1168400"/>
                </a:lnTo>
                <a:lnTo>
                  <a:pt x="3122917" y="1181100"/>
                </a:lnTo>
                <a:lnTo>
                  <a:pt x="3153524" y="1181100"/>
                </a:lnTo>
                <a:lnTo>
                  <a:pt x="3156953" y="1193800"/>
                </a:lnTo>
                <a:lnTo>
                  <a:pt x="3177146" y="1193800"/>
                </a:lnTo>
                <a:lnTo>
                  <a:pt x="3177146" y="1155700"/>
                </a:lnTo>
                <a:lnTo>
                  <a:pt x="3180575" y="1168400"/>
                </a:lnTo>
                <a:lnTo>
                  <a:pt x="3190608" y="1168400"/>
                </a:lnTo>
                <a:lnTo>
                  <a:pt x="3180575" y="1181100"/>
                </a:lnTo>
                <a:lnTo>
                  <a:pt x="3183877" y="1181100"/>
                </a:lnTo>
                <a:lnTo>
                  <a:pt x="3183877" y="1193800"/>
                </a:lnTo>
                <a:lnTo>
                  <a:pt x="3187306" y="1193800"/>
                </a:lnTo>
                <a:lnTo>
                  <a:pt x="3190608" y="1181100"/>
                </a:lnTo>
                <a:lnTo>
                  <a:pt x="3217659" y="1181100"/>
                </a:lnTo>
                <a:lnTo>
                  <a:pt x="3217659" y="1168400"/>
                </a:lnTo>
                <a:lnTo>
                  <a:pt x="3194037" y="1168400"/>
                </a:lnTo>
                <a:lnTo>
                  <a:pt x="3197339" y="1155700"/>
                </a:lnTo>
                <a:lnTo>
                  <a:pt x="3200768" y="1155700"/>
                </a:lnTo>
                <a:lnTo>
                  <a:pt x="3204070" y="1143000"/>
                </a:lnTo>
                <a:lnTo>
                  <a:pt x="3207499" y="1143000"/>
                </a:lnTo>
                <a:lnTo>
                  <a:pt x="3212579" y="1155700"/>
                </a:lnTo>
                <a:lnTo>
                  <a:pt x="3237852" y="1155700"/>
                </a:lnTo>
                <a:lnTo>
                  <a:pt x="3241281" y="1143000"/>
                </a:lnTo>
                <a:lnTo>
                  <a:pt x="3244583" y="1143000"/>
                </a:lnTo>
                <a:lnTo>
                  <a:pt x="3249155" y="1155700"/>
                </a:lnTo>
                <a:lnTo>
                  <a:pt x="3256902" y="1168400"/>
                </a:lnTo>
                <a:lnTo>
                  <a:pt x="3258045" y="1168400"/>
                </a:lnTo>
                <a:lnTo>
                  <a:pt x="3258045" y="1181100"/>
                </a:lnTo>
                <a:lnTo>
                  <a:pt x="3290176" y="1181100"/>
                </a:lnTo>
                <a:lnTo>
                  <a:pt x="3307829" y="1168400"/>
                </a:lnTo>
                <a:lnTo>
                  <a:pt x="3325609" y="1168400"/>
                </a:lnTo>
                <a:lnTo>
                  <a:pt x="3325609" y="1155700"/>
                </a:lnTo>
                <a:lnTo>
                  <a:pt x="3305289" y="1155700"/>
                </a:lnTo>
                <a:lnTo>
                  <a:pt x="3308718" y="1143000"/>
                </a:lnTo>
                <a:lnTo>
                  <a:pt x="3315449" y="1143000"/>
                </a:lnTo>
                <a:lnTo>
                  <a:pt x="3318751" y="1130300"/>
                </a:lnTo>
                <a:lnTo>
                  <a:pt x="3322180" y="1130300"/>
                </a:lnTo>
                <a:lnTo>
                  <a:pt x="3325609" y="1143000"/>
                </a:lnTo>
                <a:lnTo>
                  <a:pt x="3332340" y="1143000"/>
                </a:lnTo>
                <a:lnTo>
                  <a:pt x="3332340" y="1155700"/>
                </a:lnTo>
                <a:lnTo>
                  <a:pt x="3335642" y="1155700"/>
                </a:lnTo>
                <a:lnTo>
                  <a:pt x="3355327" y="1168400"/>
                </a:lnTo>
                <a:lnTo>
                  <a:pt x="3393554" y="1168400"/>
                </a:lnTo>
                <a:lnTo>
                  <a:pt x="3413239" y="1155700"/>
                </a:lnTo>
                <a:lnTo>
                  <a:pt x="3422891" y="1155700"/>
                </a:lnTo>
                <a:lnTo>
                  <a:pt x="3440798" y="1168400"/>
                </a:lnTo>
                <a:lnTo>
                  <a:pt x="3491090" y="1168400"/>
                </a:lnTo>
                <a:lnTo>
                  <a:pt x="3497567" y="1155700"/>
                </a:lnTo>
                <a:lnTo>
                  <a:pt x="3517760" y="1143000"/>
                </a:lnTo>
                <a:lnTo>
                  <a:pt x="3558273" y="1143000"/>
                </a:lnTo>
                <a:lnTo>
                  <a:pt x="3578466" y="1155700"/>
                </a:lnTo>
                <a:lnTo>
                  <a:pt x="3593071" y="1155700"/>
                </a:lnTo>
                <a:lnTo>
                  <a:pt x="3606787" y="1168400"/>
                </a:lnTo>
                <a:lnTo>
                  <a:pt x="3619741" y="1155700"/>
                </a:lnTo>
                <a:lnTo>
                  <a:pt x="3632441" y="1143000"/>
                </a:lnTo>
                <a:lnTo>
                  <a:pt x="3645903" y="1143000"/>
                </a:lnTo>
                <a:lnTo>
                  <a:pt x="3649332" y="1130300"/>
                </a:lnTo>
                <a:lnTo>
                  <a:pt x="3652761" y="1130300"/>
                </a:lnTo>
                <a:lnTo>
                  <a:pt x="3652761" y="1117600"/>
                </a:lnTo>
                <a:lnTo>
                  <a:pt x="3659492" y="1117600"/>
                </a:lnTo>
                <a:lnTo>
                  <a:pt x="3662794" y="1104900"/>
                </a:lnTo>
                <a:lnTo>
                  <a:pt x="3669525" y="1104900"/>
                </a:lnTo>
                <a:lnTo>
                  <a:pt x="3672954" y="1092200"/>
                </a:lnTo>
                <a:lnTo>
                  <a:pt x="3689845" y="1092200"/>
                </a:lnTo>
                <a:lnTo>
                  <a:pt x="3689845" y="1104900"/>
                </a:lnTo>
                <a:lnTo>
                  <a:pt x="3693147" y="1104900"/>
                </a:lnTo>
                <a:lnTo>
                  <a:pt x="3689845" y="1117600"/>
                </a:lnTo>
                <a:lnTo>
                  <a:pt x="3683114" y="1104900"/>
                </a:lnTo>
                <a:lnTo>
                  <a:pt x="3676256" y="1104900"/>
                </a:lnTo>
                <a:lnTo>
                  <a:pt x="3676256" y="1117600"/>
                </a:lnTo>
                <a:lnTo>
                  <a:pt x="3659492" y="1117600"/>
                </a:lnTo>
                <a:lnTo>
                  <a:pt x="3659492" y="1143000"/>
                </a:lnTo>
                <a:lnTo>
                  <a:pt x="3699878" y="1143000"/>
                </a:lnTo>
                <a:lnTo>
                  <a:pt x="3712197" y="1130300"/>
                </a:lnTo>
                <a:lnTo>
                  <a:pt x="3720198" y="1117600"/>
                </a:lnTo>
                <a:lnTo>
                  <a:pt x="3723500" y="1104900"/>
                </a:lnTo>
                <a:lnTo>
                  <a:pt x="3716515" y="1104900"/>
                </a:lnTo>
                <a:lnTo>
                  <a:pt x="3710038" y="1117600"/>
                </a:lnTo>
                <a:lnTo>
                  <a:pt x="3696576" y="1117600"/>
                </a:lnTo>
                <a:lnTo>
                  <a:pt x="3696576" y="1104900"/>
                </a:lnTo>
                <a:lnTo>
                  <a:pt x="3699878" y="1104900"/>
                </a:lnTo>
                <a:lnTo>
                  <a:pt x="3699878" y="1092200"/>
                </a:lnTo>
                <a:lnTo>
                  <a:pt x="3693147" y="1092200"/>
                </a:lnTo>
                <a:lnTo>
                  <a:pt x="3695560" y="1079500"/>
                </a:lnTo>
                <a:lnTo>
                  <a:pt x="3723500" y="1079500"/>
                </a:lnTo>
                <a:lnTo>
                  <a:pt x="3726929" y="1066800"/>
                </a:lnTo>
                <a:lnTo>
                  <a:pt x="3741026" y="1066800"/>
                </a:lnTo>
                <a:lnTo>
                  <a:pt x="3756012" y="1054100"/>
                </a:lnTo>
                <a:lnTo>
                  <a:pt x="3769093" y="1054100"/>
                </a:lnTo>
                <a:lnTo>
                  <a:pt x="3777475" y="1079500"/>
                </a:lnTo>
                <a:lnTo>
                  <a:pt x="3801097" y="1079500"/>
                </a:lnTo>
                <a:lnTo>
                  <a:pt x="3814559" y="1066800"/>
                </a:lnTo>
                <a:lnTo>
                  <a:pt x="3855072" y="1066800"/>
                </a:lnTo>
                <a:lnTo>
                  <a:pt x="3865232" y="1079500"/>
                </a:lnTo>
                <a:lnTo>
                  <a:pt x="3868534" y="1092200"/>
                </a:lnTo>
                <a:lnTo>
                  <a:pt x="3855961" y="1104900"/>
                </a:lnTo>
                <a:lnTo>
                  <a:pt x="3830561" y="1117600"/>
                </a:lnTo>
                <a:lnTo>
                  <a:pt x="3817988" y="1130300"/>
                </a:lnTo>
                <a:lnTo>
                  <a:pt x="3824084" y="1143000"/>
                </a:lnTo>
                <a:lnTo>
                  <a:pt x="3923652" y="1143000"/>
                </a:lnTo>
                <a:lnTo>
                  <a:pt x="3949560" y="1155700"/>
                </a:lnTo>
                <a:lnTo>
                  <a:pt x="3957053" y="1155700"/>
                </a:lnTo>
                <a:lnTo>
                  <a:pt x="3964292" y="1143000"/>
                </a:lnTo>
                <a:lnTo>
                  <a:pt x="3976484" y="1143000"/>
                </a:lnTo>
                <a:lnTo>
                  <a:pt x="3973055" y="1130300"/>
                </a:lnTo>
                <a:lnTo>
                  <a:pt x="3966324" y="1130300"/>
                </a:lnTo>
                <a:lnTo>
                  <a:pt x="3963022" y="1117600"/>
                </a:lnTo>
                <a:lnTo>
                  <a:pt x="3964673" y="1117600"/>
                </a:lnTo>
                <a:lnTo>
                  <a:pt x="3974833" y="1104900"/>
                </a:lnTo>
                <a:lnTo>
                  <a:pt x="3986644" y="1104900"/>
                </a:lnTo>
                <a:lnTo>
                  <a:pt x="3986644" y="1117600"/>
                </a:lnTo>
                <a:lnTo>
                  <a:pt x="3983215" y="1130300"/>
                </a:lnTo>
                <a:lnTo>
                  <a:pt x="3993375" y="1117600"/>
                </a:lnTo>
                <a:lnTo>
                  <a:pt x="3989946" y="1117600"/>
                </a:lnTo>
                <a:lnTo>
                  <a:pt x="3989946" y="1104900"/>
                </a:lnTo>
                <a:lnTo>
                  <a:pt x="4003535" y="1104900"/>
                </a:lnTo>
                <a:lnTo>
                  <a:pt x="4006837" y="1092200"/>
                </a:lnTo>
                <a:lnTo>
                  <a:pt x="4010266" y="1092200"/>
                </a:lnTo>
                <a:lnTo>
                  <a:pt x="4013568" y="1104900"/>
                </a:lnTo>
                <a:lnTo>
                  <a:pt x="4006837" y="1117600"/>
                </a:lnTo>
                <a:lnTo>
                  <a:pt x="4003535" y="1117600"/>
                </a:lnTo>
                <a:lnTo>
                  <a:pt x="4003535" y="1130300"/>
                </a:lnTo>
                <a:lnTo>
                  <a:pt x="4006837" y="1130300"/>
                </a:lnTo>
                <a:lnTo>
                  <a:pt x="4010266" y="1117600"/>
                </a:lnTo>
                <a:lnTo>
                  <a:pt x="4020299" y="1117600"/>
                </a:lnTo>
                <a:lnTo>
                  <a:pt x="4023347" y="1130300"/>
                </a:lnTo>
                <a:lnTo>
                  <a:pt x="4026649" y="1130300"/>
                </a:lnTo>
                <a:lnTo>
                  <a:pt x="4029316" y="1143000"/>
                </a:lnTo>
                <a:lnTo>
                  <a:pt x="4162285" y="1143000"/>
                </a:lnTo>
                <a:lnTo>
                  <a:pt x="4205846" y="1130300"/>
                </a:lnTo>
                <a:lnTo>
                  <a:pt x="4231119" y="1130300"/>
                </a:lnTo>
                <a:lnTo>
                  <a:pt x="4240898" y="1117600"/>
                </a:lnTo>
                <a:lnTo>
                  <a:pt x="4246359" y="1104900"/>
                </a:lnTo>
                <a:lnTo>
                  <a:pt x="4236834" y="1092200"/>
                </a:lnTo>
                <a:lnTo>
                  <a:pt x="4220959" y="1092200"/>
                </a:lnTo>
                <a:lnTo>
                  <a:pt x="4210291" y="1079500"/>
                </a:lnTo>
                <a:lnTo>
                  <a:pt x="4216006" y="1066800"/>
                </a:lnTo>
                <a:lnTo>
                  <a:pt x="4222737" y="1054100"/>
                </a:lnTo>
                <a:lnTo>
                  <a:pt x="4236199" y="1054100"/>
                </a:lnTo>
                <a:lnTo>
                  <a:pt x="4239628" y="1041400"/>
                </a:lnTo>
                <a:lnTo>
                  <a:pt x="4242930" y="1041400"/>
                </a:lnTo>
                <a:lnTo>
                  <a:pt x="4246359" y="1054100"/>
                </a:lnTo>
                <a:lnTo>
                  <a:pt x="4259821" y="1054100"/>
                </a:lnTo>
                <a:lnTo>
                  <a:pt x="4263123" y="1066800"/>
                </a:lnTo>
                <a:lnTo>
                  <a:pt x="4266552" y="1066800"/>
                </a:lnTo>
                <a:lnTo>
                  <a:pt x="4256392" y="1092200"/>
                </a:lnTo>
                <a:lnTo>
                  <a:pt x="4249661" y="1079500"/>
                </a:lnTo>
                <a:lnTo>
                  <a:pt x="4253090" y="1092200"/>
                </a:lnTo>
                <a:lnTo>
                  <a:pt x="4249661" y="1092200"/>
                </a:lnTo>
                <a:lnTo>
                  <a:pt x="4254233" y="1104900"/>
                </a:lnTo>
                <a:lnTo>
                  <a:pt x="4258551" y="1117600"/>
                </a:lnTo>
                <a:lnTo>
                  <a:pt x="4263377" y="1130300"/>
                </a:lnTo>
                <a:lnTo>
                  <a:pt x="4269981" y="1143000"/>
                </a:lnTo>
                <a:lnTo>
                  <a:pt x="4277982" y="1143000"/>
                </a:lnTo>
                <a:lnTo>
                  <a:pt x="4295508" y="1117600"/>
                </a:lnTo>
                <a:lnTo>
                  <a:pt x="4311764" y="1117600"/>
                </a:lnTo>
                <a:lnTo>
                  <a:pt x="4329290" y="1130300"/>
                </a:lnTo>
                <a:lnTo>
                  <a:pt x="4340720" y="1130300"/>
                </a:lnTo>
                <a:lnTo>
                  <a:pt x="4340720" y="1117600"/>
                </a:lnTo>
                <a:lnTo>
                  <a:pt x="4337418" y="1117600"/>
                </a:lnTo>
                <a:lnTo>
                  <a:pt x="4340720" y="1104900"/>
                </a:lnTo>
                <a:lnTo>
                  <a:pt x="4347451" y="1104900"/>
                </a:lnTo>
                <a:lnTo>
                  <a:pt x="4344149" y="1117600"/>
                </a:lnTo>
                <a:lnTo>
                  <a:pt x="4344149" y="1130300"/>
                </a:lnTo>
                <a:lnTo>
                  <a:pt x="4340720" y="1130300"/>
                </a:lnTo>
                <a:lnTo>
                  <a:pt x="4348340" y="1143000"/>
                </a:lnTo>
                <a:lnTo>
                  <a:pt x="4490453" y="1143000"/>
                </a:lnTo>
                <a:lnTo>
                  <a:pt x="4502391" y="1130300"/>
                </a:lnTo>
                <a:lnTo>
                  <a:pt x="4512805" y="1117600"/>
                </a:lnTo>
                <a:lnTo>
                  <a:pt x="4485754" y="1117600"/>
                </a:lnTo>
                <a:lnTo>
                  <a:pt x="4492485" y="1104900"/>
                </a:lnTo>
                <a:lnTo>
                  <a:pt x="4490834" y="1104900"/>
                </a:lnTo>
                <a:lnTo>
                  <a:pt x="4482452" y="1104900"/>
                </a:lnTo>
                <a:lnTo>
                  <a:pt x="4482452" y="1092200"/>
                </a:lnTo>
                <a:lnTo>
                  <a:pt x="4489183" y="1092200"/>
                </a:lnTo>
                <a:lnTo>
                  <a:pt x="4490834" y="1104900"/>
                </a:lnTo>
                <a:lnTo>
                  <a:pt x="4494771" y="1092200"/>
                </a:lnTo>
                <a:lnTo>
                  <a:pt x="4499216" y="1079500"/>
                </a:lnTo>
                <a:lnTo>
                  <a:pt x="4491342" y="1079500"/>
                </a:lnTo>
                <a:lnTo>
                  <a:pt x="4503788" y="1066800"/>
                </a:lnTo>
                <a:lnTo>
                  <a:pt x="4506074" y="1066800"/>
                </a:lnTo>
                <a:lnTo>
                  <a:pt x="4506074" y="1054100"/>
                </a:lnTo>
                <a:lnTo>
                  <a:pt x="4509376" y="1054100"/>
                </a:lnTo>
                <a:lnTo>
                  <a:pt x="4509376" y="1066800"/>
                </a:lnTo>
                <a:lnTo>
                  <a:pt x="4512805" y="1066800"/>
                </a:lnTo>
                <a:lnTo>
                  <a:pt x="4516107" y="1054341"/>
                </a:lnTo>
                <a:lnTo>
                  <a:pt x="4516107" y="1054100"/>
                </a:lnTo>
                <a:lnTo>
                  <a:pt x="4519536" y="1041400"/>
                </a:lnTo>
                <a:lnTo>
                  <a:pt x="4506074" y="1041400"/>
                </a:lnTo>
                <a:lnTo>
                  <a:pt x="4536427" y="1016000"/>
                </a:lnTo>
                <a:lnTo>
                  <a:pt x="4536427" y="1041400"/>
                </a:lnTo>
                <a:lnTo>
                  <a:pt x="4529569" y="1041400"/>
                </a:lnTo>
                <a:lnTo>
                  <a:pt x="4526267" y="1054100"/>
                </a:lnTo>
                <a:lnTo>
                  <a:pt x="4516171" y="1054100"/>
                </a:lnTo>
                <a:lnTo>
                  <a:pt x="4516107" y="1066800"/>
                </a:lnTo>
                <a:lnTo>
                  <a:pt x="4532998" y="1066800"/>
                </a:lnTo>
                <a:lnTo>
                  <a:pt x="4532998" y="1079500"/>
                </a:lnTo>
                <a:lnTo>
                  <a:pt x="4546460" y="1079500"/>
                </a:lnTo>
                <a:lnTo>
                  <a:pt x="4549889" y="1066800"/>
                </a:lnTo>
                <a:lnTo>
                  <a:pt x="4553191" y="1066800"/>
                </a:lnTo>
                <a:lnTo>
                  <a:pt x="4553191" y="1054100"/>
                </a:lnTo>
                <a:lnTo>
                  <a:pt x="4556620" y="1054100"/>
                </a:lnTo>
                <a:lnTo>
                  <a:pt x="4556620" y="1041400"/>
                </a:lnTo>
                <a:lnTo>
                  <a:pt x="4573511" y="1041400"/>
                </a:lnTo>
                <a:lnTo>
                  <a:pt x="4573511" y="1028700"/>
                </a:lnTo>
                <a:lnTo>
                  <a:pt x="4570082" y="1028700"/>
                </a:lnTo>
                <a:lnTo>
                  <a:pt x="4570082" y="1016000"/>
                </a:lnTo>
                <a:lnTo>
                  <a:pt x="4573511" y="1003300"/>
                </a:lnTo>
                <a:lnTo>
                  <a:pt x="4588116" y="1016000"/>
                </a:lnTo>
                <a:lnTo>
                  <a:pt x="4576813" y="1016000"/>
                </a:lnTo>
                <a:lnTo>
                  <a:pt x="4573511" y="1028700"/>
                </a:lnTo>
                <a:lnTo>
                  <a:pt x="4590275" y="1028700"/>
                </a:lnTo>
                <a:lnTo>
                  <a:pt x="4593704" y="1016000"/>
                </a:lnTo>
                <a:lnTo>
                  <a:pt x="4634217" y="1016000"/>
                </a:lnTo>
                <a:lnTo>
                  <a:pt x="4634217" y="1028700"/>
                </a:lnTo>
                <a:lnTo>
                  <a:pt x="4640948" y="1028700"/>
                </a:lnTo>
                <a:lnTo>
                  <a:pt x="4644250" y="1041400"/>
                </a:lnTo>
                <a:lnTo>
                  <a:pt x="4644250" y="1028700"/>
                </a:lnTo>
                <a:lnTo>
                  <a:pt x="4647679" y="1028700"/>
                </a:lnTo>
                <a:lnTo>
                  <a:pt x="4647679" y="1041400"/>
                </a:lnTo>
                <a:lnTo>
                  <a:pt x="4670031" y="1041400"/>
                </a:lnTo>
                <a:lnTo>
                  <a:pt x="4682223" y="1054100"/>
                </a:lnTo>
                <a:lnTo>
                  <a:pt x="4694923" y="1054100"/>
                </a:lnTo>
                <a:lnTo>
                  <a:pt x="4697971" y="1066800"/>
                </a:lnTo>
                <a:lnTo>
                  <a:pt x="4701654" y="1066800"/>
                </a:lnTo>
                <a:lnTo>
                  <a:pt x="4705337" y="1079500"/>
                </a:lnTo>
                <a:lnTo>
                  <a:pt x="4715116" y="1079500"/>
                </a:lnTo>
                <a:lnTo>
                  <a:pt x="4715116" y="1066800"/>
                </a:lnTo>
                <a:lnTo>
                  <a:pt x="4728578" y="1066800"/>
                </a:lnTo>
                <a:lnTo>
                  <a:pt x="4732007" y="1054100"/>
                </a:lnTo>
                <a:lnTo>
                  <a:pt x="4755121" y="1054100"/>
                </a:lnTo>
                <a:lnTo>
                  <a:pt x="4773028" y="1066800"/>
                </a:lnTo>
                <a:lnTo>
                  <a:pt x="4812906" y="1066800"/>
                </a:lnTo>
                <a:lnTo>
                  <a:pt x="4816335" y="1054100"/>
                </a:lnTo>
                <a:lnTo>
                  <a:pt x="4816335" y="1066800"/>
                </a:lnTo>
                <a:lnTo>
                  <a:pt x="4812906" y="1066800"/>
                </a:lnTo>
                <a:lnTo>
                  <a:pt x="4812906" y="1079500"/>
                </a:lnTo>
                <a:lnTo>
                  <a:pt x="4826368" y="1079500"/>
                </a:lnTo>
                <a:lnTo>
                  <a:pt x="4836528" y="1066800"/>
                </a:lnTo>
                <a:lnTo>
                  <a:pt x="4831956" y="1066800"/>
                </a:lnTo>
                <a:lnTo>
                  <a:pt x="4824209" y="1054100"/>
                </a:lnTo>
                <a:lnTo>
                  <a:pt x="4819637" y="1054100"/>
                </a:lnTo>
                <a:lnTo>
                  <a:pt x="4826368" y="1041400"/>
                </a:lnTo>
                <a:lnTo>
                  <a:pt x="4846688" y="1041400"/>
                </a:lnTo>
                <a:lnTo>
                  <a:pt x="4849990" y="1054100"/>
                </a:lnTo>
                <a:lnTo>
                  <a:pt x="4849990" y="1066800"/>
                </a:lnTo>
                <a:lnTo>
                  <a:pt x="4853419" y="1079500"/>
                </a:lnTo>
                <a:lnTo>
                  <a:pt x="4860150" y="1079500"/>
                </a:lnTo>
                <a:lnTo>
                  <a:pt x="4860150" y="1092200"/>
                </a:lnTo>
                <a:lnTo>
                  <a:pt x="4863579" y="1092200"/>
                </a:lnTo>
                <a:lnTo>
                  <a:pt x="4855959" y="1104900"/>
                </a:lnTo>
                <a:lnTo>
                  <a:pt x="4842116" y="1104900"/>
                </a:lnTo>
                <a:lnTo>
                  <a:pt x="4836528" y="1117600"/>
                </a:lnTo>
                <a:lnTo>
                  <a:pt x="4838814" y="1117600"/>
                </a:lnTo>
                <a:lnTo>
                  <a:pt x="4851133" y="1130300"/>
                </a:lnTo>
                <a:lnTo>
                  <a:pt x="4856721" y="1130300"/>
                </a:lnTo>
                <a:lnTo>
                  <a:pt x="4882502" y="1155700"/>
                </a:lnTo>
                <a:lnTo>
                  <a:pt x="4910696" y="1155700"/>
                </a:lnTo>
                <a:lnTo>
                  <a:pt x="4936477" y="1143000"/>
                </a:lnTo>
                <a:lnTo>
                  <a:pt x="4954638" y="1117600"/>
                </a:lnTo>
                <a:lnTo>
                  <a:pt x="4947780" y="1117600"/>
                </a:lnTo>
                <a:lnTo>
                  <a:pt x="4944478" y="1104900"/>
                </a:lnTo>
                <a:lnTo>
                  <a:pt x="4960480" y="1104900"/>
                </a:lnTo>
                <a:lnTo>
                  <a:pt x="4968100" y="1092200"/>
                </a:lnTo>
                <a:lnTo>
                  <a:pt x="4964671" y="1104900"/>
                </a:lnTo>
                <a:lnTo>
                  <a:pt x="4961369" y="1104900"/>
                </a:lnTo>
                <a:lnTo>
                  <a:pt x="4954638" y="1117600"/>
                </a:lnTo>
                <a:lnTo>
                  <a:pt x="4973942" y="1155700"/>
                </a:lnTo>
                <a:lnTo>
                  <a:pt x="4990452" y="1168400"/>
                </a:lnTo>
                <a:lnTo>
                  <a:pt x="5010010" y="1168400"/>
                </a:lnTo>
                <a:lnTo>
                  <a:pt x="5038966" y="1155700"/>
                </a:lnTo>
                <a:lnTo>
                  <a:pt x="5025377" y="1143000"/>
                </a:lnTo>
                <a:lnTo>
                  <a:pt x="5028806" y="1143000"/>
                </a:lnTo>
                <a:lnTo>
                  <a:pt x="5010899" y="1130300"/>
                </a:lnTo>
                <a:lnTo>
                  <a:pt x="4996802" y="1130300"/>
                </a:lnTo>
                <a:lnTo>
                  <a:pt x="4992738" y="1117600"/>
                </a:lnTo>
                <a:lnTo>
                  <a:pt x="5005184" y="1092200"/>
                </a:lnTo>
                <a:lnTo>
                  <a:pt x="5008486" y="1092200"/>
                </a:lnTo>
                <a:lnTo>
                  <a:pt x="5005184" y="1079500"/>
                </a:lnTo>
                <a:lnTo>
                  <a:pt x="5015344" y="1079500"/>
                </a:lnTo>
                <a:lnTo>
                  <a:pt x="5008486" y="1092200"/>
                </a:lnTo>
                <a:lnTo>
                  <a:pt x="5025377" y="1092200"/>
                </a:lnTo>
                <a:lnTo>
                  <a:pt x="5018646" y="1066800"/>
                </a:lnTo>
                <a:lnTo>
                  <a:pt x="5028806" y="1066800"/>
                </a:lnTo>
                <a:lnTo>
                  <a:pt x="5032108" y="1054100"/>
                </a:lnTo>
                <a:lnTo>
                  <a:pt x="5011915" y="1054100"/>
                </a:lnTo>
                <a:lnTo>
                  <a:pt x="5011915" y="1066800"/>
                </a:lnTo>
                <a:lnTo>
                  <a:pt x="5008486" y="1066800"/>
                </a:lnTo>
                <a:lnTo>
                  <a:pt x="5008486" y="1054100"/>
                </a:lnTo>
                <a:lnTo>
                  <a:pt x="5005184" y="1054100"/>
                </a:lnTo>
                <a:lnTo>
                  <a:pt x="5001755" y="1041400"/>
                </a:lnTo>
                <a:lnTo>
                  <a:pt x="4995024" y="1041400"/>
                </a:lnTo>
                <a:lnTo>
                  <a:pt x="4991722" y="1028700"/>
                </a:lnTo>
                <a:lnTo>
                  <a:pt x="5007216" y="1028700"/>
                </a:lnTo>
                <a:lnTo>
                  <a:pt x="5015852" y="1016000"/>
                </a:lnTo>
                <a:lnTo>
                  <a:pt x="5025377" y="1016000"/>
                </a:lnTo>
                <a:lnTo>
                  <a:pt x="5025377" y="1028700"/>
                </a:lnTo>
                <a:lnTo>
                  <a:pt x="5022075" y="1028700"/>
                </a:lnTo>
                <a:lnTo>
                  <a:pt x="5032108" y="1054100"/>
                </a:lnTo>
                <a:lnTo>
                  <a:pt x="5048999" y="1054100"/>
                </a:lnTo>
                <a:lnTo>
                  <a:pt x="5055730" y="1041400"/>
                </a:lnTo>
                <a:lnTo>
                  <a:pt x="5048999" y="1041400"/>
                </a:lnTo>
                <a:lnTo>
                  <a:pt x="5045697" y="1028700"/>
                </a:lnTo>
                <a:lnTo>
                  <a:pt x="5055730" y="1028700"/>
                </a:lnTo>
                <a:lnTo>
                  <a:pt x="5065890" y="1041400"/>
                </a:lnTo>
                <a:lnTo>
                  <a:pt x="5069192" y="1041400"/>
                </a:lnTo>
                <a:lnTo>
                  <a:pt x="5064239" y="1054100"/>
                </a:lnTo>
                <a:lnTo>
                  <a:pt x="5054079" y="1066800"/>
                </a:lnTo>
                <a:lnTo>
                  <a:pt x="5055730" y="1066800"/>
                </a:lnTo>
                <a:lnTo>
                  <a:pt x="5065890" y="1079500"/>
                </a:lnTo>
                <a:lnTo>
                  <a:pt x="5069192" y="1079500"/>
                </a:lnTo>
                <a:lnTo>
                  <a:pt x="5065890" y="1066800"/>
                </a:lnTo>
                <a:lnTo>
                  <a:pt x="5069192" y="1066800"/>
                </a:lnTo>
                <a:lnTo>
                  <a:pt x="5069192" y="1079500"/>
                </a:lnTo>
                <a:lnTo>
                  <a:pt x="5069192" y="1092200"/>
                </a:lnTo>
                <a:lnTo>
                  <a:pt x="5059159" y="1092200"/>
                </a:lnTo>
                <a:lnTo>
                  <a:pt x="5059159" y="1079500"/>
                </a:lnTo>
                <a:lnTo>
                  <a:pt x="5055730" y="1079500"/>
                </a:lnTo>
                <a:lnTo>
                  <a:pt x="5052428" y="1092200"/>
                </a:lnTo>
                <a:lnTo>
                  <a:pt x="5045697" y="1092200"/>
                </a:lnTo>
                <a:lnTo>
                  <a:pt x="5045697" y="1104900"/>
                </a:lnTo>
                <a:lnTo>
                  <a:pt x="5048999" y="1104900"/>
                </a:lnTo>
                <a:lnTo>
                  <a:pt x="5048999" y="1117600"/>
                </a:lnTo>
                <a:lnTo>
                  <a:pt x="5045697" y="1130300"/>
                </a:lnTo>
                <a:lnTo>
                  <a:pt x="5032108" y="1130300"/>
                </a:lnTo>
                <a:lnTo>
                  <a:pt x="5028806" y="1143000"/>
                </a:lnTo>
                <a:lnTo>
                  <a:pt x="5045697" y="1143000"/>
                </a:lnTo>
                <a:lnTo>
                  <a:pt x="5065890" y="1168400"/>
                </a:lnTo>
                <a:lnTo>
                  <a:pt x="5065890" y="1143000"/>
                </a:lnTo>
                <a:lnTo>
                  <a:pt x="5062842" y="1130300"/>
                </a:lnTo>
                <a:lnTo>
                  <a:pt x="5055476" y="1117600"/>
                </a:lnTo>
                <a:lnTo>
                  <a:pt x="5086083" y="1117600"/>
                </a:lnTo>
                <a:lnTo>
                  <a:pt x="5086083" y="1104900"/>
                </a:lnTo>
                <a:lnTo>
                  <a:pt x="5089512" y="1104900"/>
                </a:lnTo>
                <a:lnTo>
                  <a:pt x="5077701" y="1092200"/>
                </a:lnTo>
                <a:lnTo>
                  <a:pt x="5099672" y="1092200"/>
                </a:lnTo>
                <a:lnTo>
                  <a:pt x="5089512" y="1104900"/>
                </a:lnTo>
                <a:lnTo>
                  <a:pt x="5092814" y="1104900"/>
                </a:lnTo>
                <a:lnTo>
                  <a:pt x="5099672" y="1117600"/>
                </a:lnTo>
                <a:lnTo>
                  <a:pt x="5102974" y="1117600"/>
                </a:lnTo>
                <a:lnTo>
                  <a:pt x="5117579" y="1104900"/>
                </a:lnTo>
                <a:lnTo>
                  <a:pt x="5131295" y="1104900"/>
                </a:lnTo>
                <a:lnTo>
                  <a:pt x="5144249" y="1117600"/>
                </a:lnTo>
                <a:lnTo>
                  <a:pt x="5153647" y="1117600"/>
                </a:lnTo>
                <a:lnTo>
                  <a:pt x="5153647" y="1130300"/>
                </a:lnTo>
                <a:lnTo>
                  <a:pt x="5146789" y="1130300"/>
                </a:lnTo>
                <a:lnTo>
                  <a:pt x="5146789" y="1143000"/>
                </a:lnTo>
                <a:lnTo>
                  <a:pt x="5126596" y="1143000"/>
                </a:lnTo>
                <a:lnTo>
                  <a:pt x="5126596" y="1155700"/>
                </a:lnTo>
                <a:lnTo>
                  <a:pt x="5130025" y="1155700"/>
                </a:lnTo>
                <a:lnTo>
                  <a:pt x="5136756" y="1168400"/>
                </a:lnTo>
                <a:lnTo>
                  <a:pt x="5156949" y="1168400"/>
                </a:lnTo>
                <a:lnTo>
                  <a:pt x="5156949" y="1155700"/>
                </a:lnTo>
                <a:lnTo>
                  <a:pt x="5160378" y="1155700"/>
                </a:lnTo>
                <a:lnTo>
                  <a:pt x="5160378" y="1168400"/>
                </a:lnTo>
                <a:lnTo>
                  <a:pt x="5191747" y="1181100"/>
                </a:lnTo>
                <a:lnTo>
                  <a:pt x="5224767" y="1181100"/>
                </a:lnTo>
                <a:lnTo>
                  <a:pt x="5258549" y="1193800"/>
                </a:lnTo>
                <a:lnTo>
                  <a:pt x="5301983" y="1193800"/>
                </a:lnTo>
                <a:lnTo>
                  <a:pt x="5301983" y="1181100"/>
                </a:lnTo>
                <a:lnTo>
                  <a:pt x="5324716" y="1193800"/>
                </a:lnTo>
                <a:lnTo>
                  <a:pt x="5394693" y="1193800"/>
                </a:lnTo>
                <a:lnTo>
                  <a:pt x="5404840" y="1168400"/>
                </a:lnTo>
                <a:lnTo>
                  <a:pt x="5406491" y="1168400"/>
                </a:lnTo>
                <a:lnTo>
                  <a:pt x="5413235" y="1155700"/>
                </a:lnTo>
                <a:lnTo>
                  <a:pt x="5413235" y="1143000"/>
                </a:lnTo>
                <a:lnTo>
                  <a:pt x="5430126" y="1143000"/>
                </a:lnTo>
                <a:lnTo>
                  <a:pt x="5433301" y="1155700"/>
                </a:lnTo>
                <a:lnTo>
                  <a:pt x="5430126" y="1168400"/>
                </a:lnTo>
                <a:lnTo>
                  <a:pt x="5433542" y="1168400"/>
                </a:lnTo>
                <a:lnTo>
                  <a:pt x="5430126" y="1181100"/>
                </a:lnTo>
                <a:lnTo>
                  <a:pt x="5423395" y="1181100"/>
                </a:lnTo>
                <a:lnTo>
                  <a:pt x="5430126" y="1193800"/>
                </a:lnTo>
                <a:lnTo>
                  <a:pt x="5436844" y="1193800"/>
                </a:lnTo>
                <a:lnTo>
                  <a:pt x="5436844" y="1206500"/>
                </a:lnTo>
                <a:lnTo>
                  <a:pt x="5457164" y="1206500"/>
                </a:lnTo>
                <a:lnTo>
                  <a:pt x="5457164" y="1193800"/>
                </a:lnTo>
                <a:lnTo>
                  <a:pt x="5460466" y="1193800"/>
                </a:lnTo>
                <a:lnTo>
                  <a:pt x="5467210" y="1206500"/>
                </a:lnTo>
                <a:lnTo>
                  <a:pt x="5490451" y="1206500"/>
                </a:lnTo>
                <a:lnTo>
                  <a:pt x="5488038" y="1193800"/>
                </a:lnTo>
                <a:lnTo>
                  <a:pt x="5503151" y="1193800"/>
                </a:lnTo>
                <a:lnTo>
                  <a:pt x="5520423" y="1206500"/>
                </a:lnTo>
                <a:lnTo>
                  <a:pt x="5536298" y="1206500"/>
                </a:lnTo>
                <a:lnTo>
                  <a:pt x="5551538" y="1219200"/>
                </a:lnTo>
                <a:lnTo>
                  <a:pt x="5536387" y="1181100"/>
                </a:lnTo>
                <a:lnTo>
                  <a:pt x="5531345" y="1168400"/>
                </a:lnTo>
                <a:lnTo>
                  <a:pt x="5524614" y="1143000"/>
                </a:lnTo>
                <a:lnTo>
                  <a:pt x="5521185" y="1155700"/>
                </a:lnTo>
                <a:lnTo>
                  <a:pt x="5504294" y="1155700"/>
                </a:lnTo>
                <a:lnTo>
                  <a:pt x="5497563" y="1143000"/>
                </a:lnTo>
                <a:lnTo>
                  <a:pt x="5484101" y="1143000"/>
                </a:lnTo>
                <a:lnTo>
                  <a:pt x="5482069" y="1155700"/>
                </a:lnTo>
                <a:lnTo>
                  <a:pt x="5480799" y="1155700"/>
                </a:lnTo>
                <a:lnTo>
                  <a:pt x="5479389" y="1168400"/>
                </a:lnTo>
                <a:lnTo>
                  <a:pt x="5477370" y="1168400"/>
                </a:lnTo>
                <a:lnTo>
                  <a:pt x="5479389" y="1155700"/>
                </a:lnTo>
                <a:lnTo>
                  <a:pt x="5482069" y="1143000"/>
                </a:lnTo>
                <a:lnTo>
                  <a:pt x="5473941" y="1143000"/>
                </a:lnTo>
                <a:lnTo>
                  <a:pt x="5473941" y="1168400"/>
                </a:lnTo>
                <a:lnTo>
                  <a:pt x="5473941" y="1181100"/>
                </a:lnTo>
                <a:lnTo>
                  <a:pt x="5470639" y="1181100"/>
                </a:lnTo>
                <a:lnTo>
                  <a:pt x="5467210" y="1168400"/>
                </a:lnTo>
                <a:lnTo>
                  <a:pt x="5473941" y="1168400"/>
                </a:lnTo>
                <a:lnTo>
                  <a:pt x="5473941" y="1143000"/>
                </a:lnTo>
                <a:lnTo>
                  <a:pt x="5470639" y="1143000"/>
                </a:lnTo>
                <a:lnTo>
                  <a:pt x="5470639" y="1130300"/>
                </a:lnTo>
                <a:lnTo>
                  <a:pt x="5467210" y="1130300"/>
                </a:lnTo>
                <a:lnTo>
                  <a:pt x="5464670" y="1117600"/>
                </a:lnTo>
                <a:lnTo>
                  <a:pt x="5463908" y="1117600"/>
                </a:lnTo>
                <a:lnTo>
                  <a:pt x="5463908" y="1155700"/>
                </a:lnTo>
                <a:lnTo>
                  <a:pt x="5463908" y="1168400"/>
                </a:lnTo>
                <a:lnTo>
                  <a:pt x="5453748" y="1168400"/>
                </a:lnTo>
                <a:lnTo>
                  <a:pt x="5453748" y="1181100"/>
                </a:lnTo>
                <a:lnTo>
                  <a:pt x="5453748" y="1193800"/>
                </a:lnTo>
                <a:lnTo>
                  <a:pt x="5450446" y="1181100"/>
                </a:lnTo>
                <a:lnTo>
                  <a:pt x="5453748" y="1181100"/>
                </a:lnTo>
                <a:lnTo>
                  <a:pt x="5453748" y="1168400"/>
                </a:lnTo>
                <a:lnTo>
                  <a:pt x="5447017" y="1168400"/>
                </a:lnTo>
                <a:lnTo>
                  <a:pt x="5444350" y="1155700"/>
                </a:lnTo>
                <a:lnTo>
                  <a:pt x="5463908" y="1155700"/>
                </a:lnTo>
                <a:lnTo>
                  <a:pt x="5463908" y="1117600"/>
                </a:lnTo>
                <a:lnTo>
                  <a:pt x="5461749" y="1117600"/>
                </a:lnTo>
                <a:lnTo>
                  <a:pt x="5458193" y="1104900"/>
                </a:lnTo>
                <a:lnTo>
                  <a:pt x="5453748" y="1092200"/>
                </a:lnTo>
                <a:lnTo>
                  <a:pt x="5474576" y="1104900"/>
                </a:lnTo>
                <a:lnTo>
                  <a:pt x="5495912" y="1104900"/>
                </a:lnTo>
                <a:lnTo>
                  <a:pt x="5517375" y="1117600"/>
                </a:lnTo>
                <a:lnTo>
                  <a:pt x="5605513" y="1117600"/>
                </a:lnTo>
                <a:lnTo>
                  <a:pt x="5605513" y="1130300"/>
                </a:lnTo>
                <a:lnTo>
                  <a:pt x="5585320" y="1130300"/>
                </a:lnTo>
                <a:lnTo>
                  <a:pt x="5588622" y="1143000"/>
                </a:lnTo>
                <a:lnTo>
                  <a:pt x="5578589" y="1143000"/>
                </a:lnTo>
                <a:lnTo>
                  <a:pt x="5588114" y="1155700"/>
                </a:lnTo>
                <a:lnTo>
                  <a:pt x="5606021" y="1168400"/>
                </a:lnTo>
                <a:lnTo>
                  <a:pt x="5615673" y="1181100"/>
                </a:lnTo>
                <a:lnTo>
                  <a:pt x="5590908" y="1181100"/>
                </a:lnTo>
                <a:lnTo>
                  <a:pt x="5585320" y="1168400"/>
                </a:lnTo>
                <a:lnTo>
                  <a:pt x="5585320" y="1193800"/>
                </a:lnTo>
                <a:lnTo>
                  <a:pt x="5580748" y="1193800"/>
                </a:lnTo>
                <a:lnTo>
                  <a:pt x="5573001" y="1206500"/>
                </a:lnTo>
                <a:lnTo>
                  <a:pt x="5568429" y="1219200"/>
                </a:lnTo>
                <a:lnTo>
                  <a:pt x="5627738" y="1219200"/>
                </a:lnTo>
                <a:lnTo>
                  <a:pt x="5646026" y="1231900"/>
                </a:lnTo>
                <a:lnTo>
                  <a:pt x="5642851" y="1219200"/>
                </a:lnTo>
                <a:lnTo>
                  <a:pt x="5632691" y="1219200"/>
                </a:lnTo>
                <a:lnTo>
                  <a:pt x="5625833" y="1206500"/>
                </a:lnTo>
                <a:lnTo>
                  <a:pt x="5669648" y="1206500"/>
                </a:lnTo>
                <a:lnTo>
                  <a:pt x="5662028" y="1193800"/>
                </a:lnTo>
                <a:lnTo>
                  <a:pt x="5646788" y="1181100"/>
                </a:lnTo>
                <a:lnTo>
                  <a:pt x="5639295" y="1168400"/>
                </a:lnTo>
                <a:lnTo>
                  <a:pt x="5635866" y="1155700"/>
                </a:lnTo>
                <a:lnTo>
                  <a:pt x="5635866" y="1143000"/>
                </a:lnTo>
                <a:lnTo>
                  <a:pt x="5629135" y="1143000"/>
                </a:lnTo>
                <a:lnTo>
                  <a:pt x="5629135" y="1155700"/>
                </a:lnTo>
                <a:lnTo>
                  <a:pt x="5625833" y="1168400"/>
                </a:lnTo>
                <a:lnTo>
                  <a:pt x="5622404" y="1168400"/>
                </a:lnTo>
                <a:lnTo>
                  <a:pt x="5618975" y="1155700"/>
                </a:lnTo>
                <a:lnTo>
                  <a:pt x="5629135" y="1155700"/>
                </a:lnTo>
                <a:lnTo>
                  <a:pt x="5629135" y="1143000"/>
                </a:lnTo>
                <a:lnTo>
                  <a:pt x="5626976" y="1130300"/>
                </a:lnTo>
                <a:lnTo>
                  <a:pt x="5622404" y="1130300"/>
                </a:lnTo>
                <a:lnTo>
                  <a:pt x="5618975" y="1117600"/>
                </a:lnTo>
                <a:lnTo>
                  <a:pt x="5647423" y="1117600"/>
                </a:lnTo>
                <a:lnTo>
                  <a:pt x="5659488" y="1130300"/>
                </a:lnTo>
                <a:lnTo>
                  <a:pt x="5662917" y="1130300"/>
                </a:lnTo>
                <a:lnTo>
                  <a:pt x="5662917" y="1117600"/>
                </a:lnTo>
                <a:lnTo>
                  <a:pt x="5669902" y="1130300"/>
                </a:lnTo>
                <a:lnTo>
                  <a:pt x="5682729" y="1130300"/>
                </a:lnTo>
                <a:lnTo>
                  <a:pt x="5689841" y="1143000"/>
                </a:lnTo>
                <a:lnTo>
                  <a:pt x="5689841" y="1155700"/>
                </a:lnTo>
                <a:lnTo>
                  <a:pt x="5723623" y="1155700"/>
                </a:lnTo>
                <a:lnTo>
                  <a:pt x="5726925" y="1143000"/>
                </a:lnTo>
                <a:lnTo>
                  <a:pt x="5720194" y="1143000"/>
                </a:lnTo>
                <a:lnTo>
                  <a:pt x="5716765" y="1130300"/>
                </a:lnTo>
                <a:lnTo>
                  <a:pt x="5743816" y="1130300"/>
                </a:lnTo>
                <a:lnTo>
                  <a:pt x="5737085" y="1143000"/>
                </a:lnTo>
                <a:lnTo>
                  <a:pt x="5733656" y="1143000"/>
                </a:lnTo>
                <a:lnTo>
                  <a:pt x="5743816" y="1155700"/>
                </a:lnTo>
                <a:lnTo>
                  <a:pt x="5764009" y="1155700"/>
                </a:lnTo>
                <a:lnTo>
                  <a:pt x="5764009" y="1168400"/>
                </a:lnTo>
                <a:lnTo>
                  <a:pt x="5777598" y="1168400"/>
                </a:lnTo>
                <a:lnTo>
                  <a:pt x="5777598" y="1130300"/>
                </a:lnTo>
                <a:lnTo>
                  <a:pt x="5784329" y="1130300"/>
                </a:lnTo>
                <a:lnTo>
                  <a:pt x="5784329" y="1143000"/>
                </a:lnTo>
                <a:lnTo>
                  <a:pt x="5791060" y="1143000"/>
                </a:lnTo>
                <a:lnTo>
                  <a:pt x="5801093" y="1155700"/>
                </a:lnTo>
                <a:lnTo>
                  <a:pt x="5804522" y="1143000"/>
                </a:lnTo>
                <a:lnTo>
                  <a:pt x="5814682" y="1143000"/>
                </a:lnTo>
                <a:lnTo>
                  <a:pt x="5817984" y="1155700"/>
                </a:lnTo>
                <a:lnTo>
                  <a:pt x="5824715" y="1155700"/>
                </a:lnTo>
                <a:lnTo>
                  <a:pt x="5831573" y="1168400"/>
                </a:lnTo>
                <a:lnTo>
                  <a:pt x="5841733" y="1155700"/>
                </a:lnTo>
                <a:lnTo>
                  <a:pt x="5863323" y="1155700"/>
                </a:lnTo>
                <a:lnTo>
                  <a:pt x="5875388" y="1143000"/>
                </a:lnTo>
                <a:lnTo>
                  <a:pt x="5871959" y="1143000"/>
                </a:lnTo>
                <a:lnTo>
                  <a:pt x="5868657" y="1130300"/>
                </a:lnTo>
                <a:lnTo>
                  <a:pt x="5886564" y="1130300"/>
                </a:lnTo>
                <a:lnTo>
                  <a:pt x="5892152" y="1117600"/>
                </a:lnTo>
                <a:lnTo>
                  <a:pt x="5897232" y="1130300"/>
                </a:lnTo>
                <a:lnTo>
                  <a:pt x="5901931" y="1143000"/>
                </a:lnTo>
                <a:lnTo>
                  <a:pt x="5905995" y="1155700"/>
                </a:lnTo>
                <a:lnTo>
                  <a:pt x="5909043" y="1168400"/>
                </a:lnTo>
                <a:lnTo>
                  <a:pt x="5926315" y="1155700"/>
                </a:lnTo>
                <a:lnTo>
                  <a:pt x="5936094" y="1155700"/>
                </a:lnTo>
                <a:lnTo>
                  <a:pt x="5943206" y="1168400"/>
                </a:lnTo>
                <a:lnTo>
                  <a:pt x="5952985" y="1181100"/>
                </a:lnTo>
                <a:lnTo>
                  <a:pt x="5963018" y="1181100"/>
                </a:lnTo>
                <a:lnTo>
                  <a:pt x="5966447" y="1193800"/>
                </a:lnTo>
                <a:lnTo>
                  <a:pt x="5996292" y="1193800"/>
                </a:lnTo>
                <a:lnTo>
                  <a:pt x="6006833" y="1181100"/>
                </a:lnTo>
                <a:lnTo>
                  <a:pt x="6010262" y="1181100"/>
                </a:lnTo>
                <a:lnTo>
                  <a:pt x="6013564" y="1168400"/>
                </a:lnTo>
                <a:lnTo>
                  <a:pt x="6016993" y="1168400"/>
                </a:lnTo>
                <a:lnTo>
                  <a:pt x="6025121" y="1155700"/>
                </a:lnTo>
                <a:lnTo>
                  <a:pt x="6048743" y="1155700"/>
                </a:lnTo>
                <a:lnTo>
                  <a:pt x="6045949" y="1168400"/>
                </a:lnTo>
                <a:lnTo>
                  <a:pt x="6044044" y="1181100"/>
                </a:lnTo>
                <a:lnTo>
                  <a:pt x="6054077" y="1181100"/>
                </a:lnTo>
                <a:lnTo>
                  <a:pt x="6054077" y="1193800"/>
                </a:lnTo>
                <a:lnTo>
                  <a:pt x="6037186" y="1193800"/>
                </a:lnTo>
                <a:lnTo>
                  <a:pt x="6030455" y="1206500"/>
                </a:lnTo>
                <a:lnTo>
                  <a:pt x="6064237" y="1206500"/>
                </a:lnTo>
                <a:lnTo>
                  <a:pt x="6060935" y="1193800"/>
                </a:lnTo>
                <a:lnTo>
                  <a:pt x="6061443" y="1193800"/>
                </a:lnTo>
                <a:lnTo>
                  <a:pt x="6067539" y="1181100"/>
                </a:lnTo>
                <a:lnTo>
                  <a:pt x="6077699" y="1181100"/>
                </a:lnTo>
                <a:lnTo>
                  <a:pt x="6084430" y="1193800"/>
                </a:lnTo>
                <a:lnTo>
                  <a:pt x="6091161" y="1193800"/>
                </a:lnTo>
                <a:lnTo>
                  <a:pt x="6094590" y="1181100"/>
                </a:lnTo>
                <a:lnTo>
                  <a:pt x="6101575" y="1181100"/>
                </a:lnTo>
                <a:lnTo>
                  <a:pt x="6114529" y="1193800"/>
                </a:lnTo>
                <a:lnTo>
                  <a:pt x="6118212" y="1193800"/>
                </a:lnTo>
                <a:lnTo>
                  <a:pt x="6124943" y="1206500"/>
                </a:lnTo>
                <a:lnTo>
                  <a:pt x="6128372" y="1206500"/>
                </a:lnTo>
                <a:lnTo>
                  <a:pt x="6131674" y="1193800"/>
                </a:lnTo>
                <a:lnTo>
                  <a:pt x="6131674" y="1206500"/>
                </a:lnTo>
                <a:lnTo>
                  <a:pt x="6142088" y="1206500"/>
                </a:lnTo>
                <a:lnTo>
                  <a:pt x="6154915" y="1219200"/>
                </a:lnTo>
                <a:lnTo>
                  <a:pt x="6162027" y="1219200"/>
                </a:lnTo>
                <a:lnTo>
                  <a:pt x="6162027" y="1206500"/>
                </a:lnTo>
                <a:lnTo>
                  <a:pt x="6154534" y="1206500"/>
                </a:lnTo>
                <a:lnTo>
                  <a:pt x="6147295" y="1193800"/>
                </a:lnTo>
                <a:lnTo>
                  <a:pt x="6139294" y="1193800"/>
                </a:lnTo>
                <a:lnTo>
                  <a:pt x="6147295" y="1181100"/>
                </a:lnTo>
                <a:lnTo>
                  <a:pt x="6148565" y="1181100"/>
                </a:lnTo>
                <a:lnTo>
                  <a:pt x="6148565" y="1168400"/>
                </a:lnTo>
                <a:lnTo>
                  <a:pt x="6151867" y="1155700"/>
                </a:lnTo>
                <a:lnTo>
                  <a:pt x="6168758" y="1143000"/>
                </a:lnTo>
                <a:lnTo>
                  <a:pt x="6172187" y="1143000"/>
                </a:lnTo>
                <a:lnTo>
                  <a:pt x="6175489" y="1155700"/>
                </a:lnTo>
                <a:lnTo>
                  <a:pt x="6178918" y="1155700"/>
                </a:lnTo>
                <a:lnTo>
                  <a:pt x="6175870" y="1168400"/>
                </a:lnTo>
                <a:lnTo>
                  <a:pt x="6168504" y="1181100"/>
                </a:lnTo>
                <a:lnTo>
                  <a:pt x="6172187" y="1181100"/>
                </a:lnTo>
                <a:lnTo>
                  <a:pt x="6182220" y="1193800"/>
                </a:lnTo>
                <a:lnTo>
                  <a:pt x="6182220" y="1206500"/>
                </a:lnTo>
                <a:lnTo>
                  <a:pt x="6199111" y="1206500"/>
                </a:lnTo>
                <a:lnTo>
                  <a:pt x="6199111" y="1219200"/>
                </a:lnTo>
                <a:lnTo>
                  <a:pt x="6202540" y="1219200"/>
                </a:lnTo>
                <a:lnTo>
                  <a:pt x="6202540" y="1206500"/>
                </a:lnTo>
                <a:lnTo>
                  <a:pt x="6205842" y="1206500"/>
                </a:lnTo>
                <a:lnTo>
                  <a:pt x="6205842" y="1219200"/>
                </a:lnTo>
                <a:lnTo>
                  <a:pt x="6234925" y="1219200"/>
                </a:lnTo>
                <a:lnTo>
                  <a:pt x="6242926" y="1206500"/>
                </a:lnTo>
                <a:lnTo>
                  <a:pt x="6246355" y="1219200"/>
                </a:lnTo>
                <a:lnTo>
                  <a:pt x="6249784" y="1219200"/>
                </a:lnTo>
                <a:lnTo>
                  <a:pt x="6253086" y="1231900"/>
                </a:lnTo>
                <a:lnTo>
                  <a:pt x="6263246" y="1231900"/>
                </a:lnTo>
                <a:lnTo>
                  <a:pt x="6263246" y="1244600"/>
                </a:lnTo>
                <a:lnTo>
                  <a:pt x="6265405" y="1244600"/>
                </a:lnTo>
                <a:lnTo>
                  <a:pt x="6277851" y="1257300"/>
                </a:lnTo>
                <a:lnTo>
                  <a:pt x="6283439" y="1257300"/>
                </a:lnTo>
                <a:lnTo>
                  <a:pt x="6283439" y="1270000"/>
                </a:lnTo>
                <a:lnTo>
                  <a:pt x="6290170" y="1282700"/>
                </a:lnTo>
                <a:lnTo>
                  <a:pt x="6273279" y="1282700"/>
                </a:lnTo>
                <a:lnTo>
                  <a:pt x="6263754" y="1308100"/>
                </a:lnTo>
                <a:lnTo>
                  <a:pt x="6261087" y="1295400"/>
                </a:lnTo>
                <a:lnTo>
                  <a:pt x="6263246" y="1295400"/>
                </a:lnTo>
                <a:lnTo>
                  <a:pt x="6266548" y="1282700"/>
                </a:lnTo>
                <a:lnTo>
                  <a:pt x="6263246" y="1282700"/>
                </a:lnTo>
                <a:lnTo>
                  <a:pt x="6266548" y="1270000"/>
                </a:lnTo>
                <a:lnTo>
                  <a:pt x="6259817" y="1270000"/>
                </a:lnTo>
                <a:lnTo>
                  <a:pt x="6256515" y="1257300"/>
                </a:lnTo>
                <a:lnTo>
                  <a:pt x="6253086" y="1270000"/>
                </a:lnTo>
                <a:lnTo>
                  <a:pt x="6249784" y="1270000"/>
                </a:lnTo>
                <a:lnTo>
                  <a:pt x="6246355" y="1282700"/>
                </a:lnTo>
                <a:lnTo>
                  <a:pt x="6253086" y="1282700"/>
                </a:lnTo>
                <a:lnTo>
                  <a:pt x="6257531" y="1295400"/>
                </a:lnTo>
                <a:lnTo>
                  <a:pt x="6239624" y="1295400"/>
                </a:lnTo>
                <a:lnTo>
                  <a:pt x="6246355" y="1282700"/>
                </a:lnTo>
                <a:lnTo>
                  <a:pt x="6226162" y="1282700"/>
                </a:lnTo>
                <a:lnTo>
                  <a:pt x="6216002" y="1308100"/>
                </a:lnTo>
                <a:lnTo>
                  <a:pt x="6242418" y="1308100"/>
                </a:lnTo>
                <a:lnTo>
                  <a:pt x="6260325" y="1320800"/>
                </a:lnTo>
                <a:lnTo>
                  <a:pt x="6269977" y="1320800"/>
                </a:lnTo>
                <a:lnTo>
                  <a:pt x="6269977" y="1308100"/>
                </a:lnTo>
                <a:lnTo>
                  <a:pt x="6280137" y="1295400"/>
                </a:lnTo>
                <a:lnTo>
                  <a:pt x="6280137" y="1308100"/>
                </a:lnTo>
                <a:lnTo>
                  <a:pt x="6276708" y="1308100"/>
                </a:lnTo>
                <a:lnTo>
                  <a:pt x="6284836" y="1320800"/>
                </a:lnTo>
                <a:lnTo>
                  <a:pt x="6310490" y="1320800"/>
                </a:lnTo>
                <a:lnTo>
                  <a:pt x="6340843" y="1308100"/>
                </a:lnTo>
                <a:lnTo>
                  <a:pt x="6334112" y="1308100"/>
                </a:lnTo>
                <a:lnTo>
                  <a:pt x="6344145" y="1282700"/>
                </a:lnTo>
                <a:lnTo>
                  <a:pt x="6354305" y="1282700"/>
                </a:lnTo>
                <a:lnTo>
                  <a:pt x="6354305" y="1270000"/>
                </a:lnTo>
                <a:lnTo>
                  <a:pt x="6340843" y="1270000"/>
                </a:lnTo>
                <a:lnTo>
                  <a:pt x="6340843" y="1282700"/>
                </a:lnTo>
                <a:lnTo>
                  <a:pt x="6330683" y="1282700"/>
                </a:lnTo>
                <a:lnTo>
                  <a:pt x="6330175" y="1295400"/>
                </a:lnTo>
                <a:lnTo>
                  <a:pt x="6327762" y="1308100"/>
                </a:lnTo>
                <a:lnTo>
                  <a:pt x="6320523" y="1308100"/>
                </a:lnTo>
                <a:lnTo>
                  <a:pt x="6320523" y="1295400"/>
                </a:lnTo>
                <a:lnTo>
                  <a:pt x="6310490" y="1282700"/>
                </a:lnTo>
                <a:lnTo>
                  <a:pt x="6307061" y="1270000"/>
                </a:lnTo>
                <a:lnTo>
                  <a:pt x="6296901" y="1270000"/>
                </a:lnTo>
                <a:lnTo>
                  <a:pt x="6296901" y="1257300"/>
                </a:lnTo>
                <a:lnTo>
                  <a:pt x="6296520" y="1257300"/>
                </a:lnTo>
                <a:lnTo>
                  <a:pt x="6295504" y="1244600"/>
                </a:lnTo>
                <a:lnTo>
                  <a:pt x="6293599" y="1244600"/>
                </a:lnTo>
                <a:lnTo>
                  <a:pt x="6296901" y="1231900"/>
                </a:lnTo>
                <a:lnTo>
                  <a:pt x="6307061" y="1231900"/>
                </a:lnTo>
                <a:lnTo>
                  <a:pt x="6307061" y="1219200"/>
                </a:lnTo>
                <a:lnTo>
                  <a:pt x="6315189" y="1231900"/>
                </a:lnTo>
                <a:lnTo>
                  <a:pt x="6332715" y="1244600"/>
                </a:lnTo>
                <a:lnTo>
                  <a:pt x="6340843" y="1257300"/>
                </a:lnTo>
                <a:lnTo>
                  <a:pt x="6347574" y="1244600"/>
                </a:lnTo>
                <a:lnTo>
                  <a:pt x="6350876" y="1244600"/>
                </a:lnTo>
                <a:lnTo>
                  <a:pt x="6347574" y="1231900"/>
                </a:lnTo>
                <a:lnTo>
                  <a:pt x="6350876" y="1231900"/>
                </a:lnTo>
                <a:lnTo>
                  <a:pt x="6350876" y="1244600"/>
                </a:lnTo>
                <a:lnTo>
                  <a:pt x="6357607" y="1244600"/>
                </a:lnTo>
                <a:lnTo>
                  <a:pt x="6357607" y="1231900"/>
                </a:lnTo>
                <a:lnTo>
                  <a:pt x="6381229" y="1231900"/>
                </a:lnTo>
                <a:lnTo>
                  <a:pt x="6381229" y="1257300"/>
                </a:lnTo>
                <a:lnTo>
                  <a:pt x="6400025" y="1257300"/>
                </a:lnTo>
                <a:lnTo>
                  <a:pt x="6391389" y="1244600"/>
                </a:lnTo>
                <a:lnTo>
                  <a:pt x="6387960" y="1244600"/>
                </a:lnTo>
                <a:lnTo>
                  <a:pt x="6387960" y="1231900"/>
                </a:lnTo>
                <a:lnTo>
                  <a:pt x="6391389" y="1231900"/>
                </a:lnTo>
                <a:lnTo>
                  <a:pt x="6391389" y="1244600"/>
                </a:lnTo>
                <a:lnTo>
                  <a:pt x="6394691" y="1244600"/>
                </a:lnTo>
                <a:lnTo>
                  <a:pt x="6400279" y="1257300"/>
                </a:lnTo>
                <a:lnTo>
                  <a:pt x="6408280" y="1244600"/>
                </a:lnTo>
                <a:lnTo>
                  <a:pt x="6411582" y="1244600"/>
                </a:lnTo>
                <a:lnTo>
                  <a:pt x="6435204" y="1244600"/>
                </a:lnTo>
                <a:lnTo>
                  <a:pt x="6435204" y="1257300"/>
                </a:lnTo>
                <a:lnTo>
                  <a:pt x="6431902" y="1257300"/>
                </a:lnTo>
                <a:lnTo>
                  <a:pt x="6411582" y="1244600"/>
                </a:lnTo>
                <a:lnTo>
                  <a:pt x="6411582" y="1257300"/>
                </a:lnTo>
                <a:lnTo>
                  <a:pt x="6425171" y="1257300"/>
                </a:lnTo>
                <a:lnTo>
                  <a:pt x="6425171" y="1270000"/>
                </a:lnTo>
                <a:lnTo>
                  <a:pt x="6435204" y="1270000"/>
                </a:lnTo>
                <a:lnTo>
                  <a:pt x="6442824" y="1282700"/>
                </a:lnTo>
                <a:lnTo>
                  <a:pt x="6456540" y="1282700"/>
                </a:lnTo>
                <a:lnTo>
                  <a:pt x="6462255" y="1295400"/>
                </a:lnTo>
                <a:lnTo>
                  <a:pt x="6462255" y="1282700"/>
                </a:lnTo>
                <a:lnTo>
                  <a:pt x="6468986" y="1282700"/>
                </a:lnTo>
                <a:lnTo>
                  <a:pt x="6468986" y="1295400"/>
                </a:lnTo>
                <a:lnTo>
                  <a:pt x="6479019" y="1295400"/>
                </a:lnTo>
                <a:lnTo>
                  <a:pt x="6479019" y="1282700"/>
                </a:lnTo>
                <a:lnTo>
                  <a:pt x="6486131" y="1282700"/>
                </a:lnTo>
                <a:lnTo>
                  <a:pt x="6478765" y="1270000"/>
                </a:lnTo>
                <a:lnTo>
                  <a:pt x="6475717" y="1270000"/>
                </a:lnTo>
                <a:lnTo>
                  <a:pt x="6465557" y="1257300"/>
                </a:lnTo>
                <a:lnTo>
                  <a:pt x="6475717" y="1257300"/>
                </a:lnTo>
                <a:lnTo>
                  <a:pt x="6485242" y="1244600"/>
                </a:lnTo>
                <a:lnTo>
                  <a:pt x="6494259" y="1231900"/>
                </a:lnTo>
                <a:lnTo>
                  <a:pt x="6503149" y="1231900"/>
                </a:lnTo>
                <a:lnTo>
                  <a:pt x="6512801" y="1219200"/>
                </a:lnTo>
                <a:lnTo>
                  <a:pt x="6528549" y="1219200"/>
                </a:lnTo>
                <a:lnTo>
                  <a:pt x="6561188" y="1231900"/>
                </a:lnTo>
                <a:lnTo>
                  <a:pt x="6576936" y="1231900"/>
                </a:lnTo>
                <a:lnTo>
                  <a:pt x="6576936" y="1219200"/>
                </a:lnTo>
                <a:lnTo>
                  <a:pt x="6572237" y="1219200"/>
                </a:lnTo>
                <a:lnTo>
                  <a:pt x="6568046" y="1206500"/>
                </a:lnTo>
                <a:lnTo>
                  <a:pt x="6563093" y="1206500"/>
                </a:lnTo>
                <a:lnTo>
                  <a:pt x="6556616" y="1193800"/>
                </a:lnTo>
                <a:lnTo>
                  <a:pt x="6549885" y="1193800"/>
                </a:lnTo>
                <a:lnTo>
                  <a:pt x="6540360" y="1181100"/>
                </a:lnTo>
                <a:lnTo>
                  <a:pt x="6522326" y="1155700"/>
                </a:lnTo>
                <a:lnTo>
                  <a:pt x="6512801" y="1143000"/>
                </a:lnTo>
                <a:lnTo>
                  <a:pt x="6519532" y="1130300"/>
                </a:lnTo>
                <a:lnTo>
                  <a:pt x="6532994" y="1130300"/>
                </a:lnTo>
                <a:lnTo>
                  <a:pt x="6536423" y="1117600"/>
                </a:lnTo>
                <a:lnTo>
                  <a:pt x="6556616" y="1117600"/>
                </a:lnTo>
                <a:lnTo>
                  <a:pt x="6556616" y="1104900"/>
                </a:lnTo>
                <a:lnTo>
                  <a:pt x="6560045" y="1104900"/>
                </a:lnTo>
                <a:lnTo>
                  <a:pt x="6560045" y="1092200"/>
                </a:lnTo>
                <a:lnTo>
                  <a:pt x="6558902" y="1092200"/>
                </a:lnTo>
                <a:lnTo>
                  <a:pt x="6551028" y="1079500"/>
                </a:lnTo>
                <a:lnTo>
                  <a:pt x="6554076" y="1079500"/>
                </a:lnTo>
                <a:lnTo>
                  <a:pt x="6561315" y="1066800"/>
                </a:lnTo>
                <a:lnTo>
                  <a:pt x="6568935" y="1066800"/>
                </a:lnTo>
                <a:lnTo>
                  <a:pt x="6561188" y="1054100"/>
                </a:lnTo>
                <a:lnTo>
                  <a:pt x="6553314" y="1054100"/>
                </a:lnTo>
                <a:lnTo>
                  <a:pt x="6553314" y="1041400"/>
                </a:lnTo>
                <a:lnTo>
                  <a:pt x="6556616" y="1041400"/>
                </a:lnTo>
                <a:lnTo>
                  <a:pt x="6556616" y="1028700"/>
                </a:lnTo>
                <a:lnTo>
                  <a:pt x="6576936" y="1028700"/>
                </a:lnTo>
                <a:lnTo>
                  <a:pt x="6576936" y="1041400"/>
                </a:lnTo>
                <a:lnTo>
                  <a:pt x="6573507" y="1054100"/>
                </a:lnTo>
                <a:lnTo>
                  <a:pt x="6580619" y="1054100"/>
                </a:lnTo>
                <a:lnTo>
                  <a:pt x="6593446" y="1041400"/>
                </a:lnTo>
                <a:lnTo>
                  <a:pt x="6607543" y="1041400"/>
                </a:lnTo>
                <a:lnTo>
                  <a:pt x="6620370" y="1054100"/>
                </a:lnTo>
                <a:lnTo>
                  <a:pt x="6627482" y="1054100"/>
                </a:lnTo>
                <a:lnTo>
                  <a:pt x="6637896" y="1041400"/>
                </a:lnTo>
                <a:lnTo>
                  <a:pt x="6643865" y="1028700"/>
                </a:lnTo>
                <a:lnTo>
                  <a:pt x="6649834" y="1016000"/>
                </a:lnTo>
                <a:lnTo>
                  <a:pt x="6664947" y="1016000"/>
                </a:lnTo>
                <a:lnTo>
                  <a:pt x="6684759" y="1003300"/>
                </a:lnTo>
                <a:lnTo>
                  <a:pt x="6687299" y="1016000"/>
                </a:lnTo>
                <a:lnTo>
                  <a:pt x="6689458" y="1028700"/>
                </a:lnTo>
                <a:lnTo>
                  <a:pt x="6690982" y="1041400"/>
                </a:lnTo>
                <a:lnTo>
                  <a:pt x="6691490" y="1041400"/>
                </a:lnTo>
                <a:lnTo>
                  <a:pt x="6683489" y="1054100"/>
                </a:lnTo>
                <a:lnTo>
                  <a:pt x="6684759" y="1054100"/>
                </a:lnTo>
                <a:lnTo>
                  <a:pt x="6710413" y="1066800"/>
                </a:lnTo>
                <a:lnTo>
                  <a:pt x="6724891" y="1066800"/>
                </a:lnTo>
                <a:lnTo>
                  <a:pt x="6733654" y="1054100"/>
                </a:lnTo>
                <a:lnTo>
                  <a:pt x="6742163" y="1028700"/>
                </a:lnTo>
                <a:lnTo>
                  <a:pt x="6752958" y="1041400"/>
                </a:lnTo>
                <a:lnTo>
                  <a:pt x="6760324" y="1041400"/>
                </a:lnTo>
                <a:lnTo>
                  <a:pt x="6764388" y="1028700"/>
                </a:lnTo>
                <a:lnTo>
                  <a:pt x="6804520" y="1028700"/>
                </a:lnTo>
                <a:lnTo>
                  <a:pt x="6794487" y="1016000"/>
                </a:lnTo>
                <a:lnTo>
                  <a:pt x="6789407" y="1016000"/>
                </a:lnTo>
                <a:lnTo>
                  <a:pt x="6792709" y="1003300"/>
                </a:lnTo>
                <a:lnTo>
                  <a:pt x="6802869" y="1003300"/>
                </a:lnTo>
                <a:lnTo>
                  <a:pt x="6802869" y="990600"/>
                </a:lnTo>
                <a:lnTo>
                  <a:pt x="6799440" y="990600"/>
                </a:lnTo>
                <a:lnTo>
                  <a:pt x="6802869" y="977900"/>
                </a:lnTo>
                <a:lnTo>
                  <a:pt x="6802869" y="965200"/>
                </a:lnTo>
                <a:lnTo>
                  <a:pt x="6819760" y="965200"/>
                </a:lnTo>
                <a:lnTo>
                  <a:pt x="6826491" y="952500"/>
                </a:lnTo>
                <a:lnTo>
                  <a:pt x="6826999" y="965200"/>
                </a:lnTo>
                <a:lnTo>
                  <a:pt x="6829285" y="977900"/>
                </a:lnTo>
                <a:lnTo>
                  <a:pt x="6829793" y="990600"/>
                </a:lnTo>
                <a:lnTo>
                  <a:pt x="6819760" y="990600"/>
                </a:lnTo>
                <a:lnTo>
                  <a:pt x="6813029" y="1003300"/>
                </a:lnTo>
                <a:lnTo>
                  <a:pt x="6816331" y="1003300"/>
                </a:lnTo>
                <a:lnTo>
                  <a:pt x="6819760" y="1016000"/>
                </a:lnTo>
                <a:lnTo>
                  <a:pt x="6823062" y="1016000"/>
                </a:lnTo>
                <a:lnTo>
                  <a:pt x="6819760" y="1028700"/>
                </a:lnTo>
                <a:lnTo>
                  <a:pt x="6829793" y="1028700"/>
                </a:lnTo>
                <a:lnTo>
                  <a:pt x="6829793" y="1016000"/>
                </a:lnTo>
                <a:lnTo>
                  <a:pt x="6826491" y="1016000"/>
                </a:lnTo>
                <a:lnTo>
                  <a:pt x="6826491" y="1003300"/>
                </a:lnTo>
                <a:lnTo>
                  <a:pt x="6836524" y="1003300"/>
                </a:lnTo>
                <a:lnTo>
                  <a:pt x="6836524" y="1016000"/>
                </a:lnTo>
                <a:lnTo>
                  <a:pt x="6839064" y="1016000"/>
                </a:lnTo>
                <a:lnTo>
                  <a:pt x="6839953" y="1028700"/>
                </a:lnTo>
                <a:lnTo>
                  <a:pt x="6839953" y="1016000"/>
                </a:lnTo>
                <a:lnTo>
                  <a:pt x="6843382" y="1016000"/>
                </a:lnTo>
                <a:lnTo>
                  <a:pt x="6846684" y="1003300"/>
                </a:lnTo>
                <a:lnTo>
                  <a:pt x="6845541" y="1003300"/>
                </a:lnTo>
                <a:lnTo>
                  <a:pt x="6837794" y="990600"/>
                </a:lnTo>
                <a:lnTo>
                  <a:pt x="6833222" y="990600"/>
                </a:lnTo>
                <a:lnTo>
                  <a:pt x="6833222" y="977900"/>
                </a:lnTo>
                <a:lnTo>
                  <a:pt x="6836524" y="977900"/>
                </a:lnTo>
                <a:lnTo>
                  <a:pt x="6836524" y="965200"/>
                </a:lnTo>
                <a:lnTo>
                  <a:pt x="6843382" y="965200"/>
                </a:lnTo>
                <a:lnTo>
                  <a:pt x="6839953" y="977900"/>
                </a:lnTo>
                <a:lnTo>
                  <a:pt x="6836524" y="977900"/>
                </a:lnTo>
                <a:lnTo>
                  <a:pt x="6843382" y="990600"/>
                </a:lnTo>
                <a:lnTo>
                  <a:pt x="6856844" y="990600"/>
                </a:lnTo>
                <a:lnTo>
                  <a:pt x="6853415" y="977900"/>
                </a:lnTo>
                <a:lnTo>
                  <a:pt x="6887197" y="977900"/>
                </a:lnTo>
                <a:lnTo>
                  <a:pt x="6883768" y="990600"/>
                </a:lnTo>
                <a:lnTo>
                  <a:pt x="6880466" y="990600"/>
                </a:lnTo>
                <a:lnTo>
                  <a:pt x="6881355" y="1003300"/>
                </a:lnTo>
                <a:lnTo>
                  <a:pt x="6877037" y="1003300"/>
                </a:lnTo>
                <a:lnTo>
                  <a:pt x="6870306" y="1016000"/>
                </a:lnTo>
                <a:lnTo>
                  <a:pt x="6863575" y="1016000"/>
                </a:lnTo>
                <a:lnTo>
                  <a:pt x="6860146" y="1028700"/>
                </a:lnTo>
                <a:lnTo>
                  <a:pt x="6870687" y="1028700"/>
                </a:lnTo>
                <a:lnTo>
                  <a:pt x="6883514" y="1016000"/>
                </a:lnTo>
                <a:lnTo>
                  <a:pt x="6890499" y="1016000"/>
                </a:lnTo>
                <a:lnTo>
                  <a:pt x="6887070" y="1003300"/>
                </a:lnTo>
                <a:lnTo>
                  <a:pt x="6893928" y="1003300"/>
                </a:lnTo>
                <a:lnTo>
                  <a:pt x="6893928" y="990600"/>
                </a:lnTo>
                <a:lnTo>
                  <a:pt x="6897230" y="977900"/>
                </a:lnTo>
                <a:lnTo>
                  <a:pt x="6893166" y="965200"/>
                </a:lnTo>
                <a:lnTo>
                  <a:pt x="6893738" y="952500"/>
                </a:lnTo>
                <a:lnTo>
                  <a:pt x="6894309" y="939800"/>
                </a:lnTo>
                <a:lnTo>
                  <a:pt x="6891134" y="927100"/>
                </a:lnTo>
                <a:lnTo>
                  <a:pt x="6866877" y="927100"/>
                </a:lnTo>
                <a:lnTo>
                  <a:pt x="6866877" y="914400"/>
                </a:lnTo>
                <a:lnTo>
                  <a:pt x="6870052" y="914400"/>
                </a:lnTo>
                <a:lnTo>
                  <a:pt x="6877418" y="901700"/>
                </a:lnTo>
                <a:lnTo>
                  <a:pt x="6880466" y="889000"/>
                </a:lnTo>
                <a:lnTo>
                  <a:pt x="6883768" y="889000"/>
                </a:lnTo>
                <a:lnTo>
                  <a:pt x="6890499" y="876300"/>
                </a:lnTo>
                <a:lnTo>
                  <a:pt x="6887197" y="876300"/>
                </a:lnTo>
                <a:lnTo>
                  <a:pt x="6880466" y="863600"/>
                </a:lnTo>
                <a:lnTo>
                  <a:pt x="6897230" y="863600"/>
                </a:lnTo>
                <a:lnTo>
                  <a:pt x="6906755" y="850900"/>
                </a:lnTo>
                <a:lnTo>
                  <a:pt x="6917169" y="825500"/>
                </a:lnTo>
                <a:lnTo>
                  <a:pt x="6924281" y="812800"/>
                </a:lnTo>
                <a:lnTo>
                  <a:pt x="6910565" y="787400"/>
                </a:lnTo>
                <a:lnTo>
                  <a:pt x="6911200" y="774700"/>
                </a:lnTo>
                <a:lnTo>
                  <a:pt x="6915645" y="762000"/>
                </a:lnTo>
                <a:lnTo>
                  <a:pt x="6919963" y="749300"/>
                </a:lnTo>
                <a:lnTo>
                  <a:pt x="6931012" y="736600"/>
                </a:lnTo>
                <a:lnTo>
                  <a:pt x="6934441" y="723900"/>
                </a:lnTo>
                <a:lnTo>
                  <a:pt x="6935711" y="711200"/>
                </a:lnTo>
                <a:lnTo>
                  <a:pt x="6936219" y="711200"/>
                </a:lnTo>
                <a:lnTo>
                  <a:pt x="6937743" y="698500"/>
                </a:lnTo>
                <a:lnTo>
                  <a:pt x="6931012" y="685800"/>
                </a:lnTo>
                <a:lnTo>
                  <a:pt x="6920852" y="685800"/>
                </a:lnTo>
                <a:lnTo>
                  <a:pt x="6936092" y="647700"/>
                </a:lnTo>
                <a:lnTo>
                  <a:pt x="6943712" y="622300"/>
                </a:lnTo>
                <a:lnTo>
                  <a:pt x="6951205" y="6096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7A9B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24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21" Type="http://schemas.openxmlformats.org/officeDocument/2006/relationships/image" Target="../media/image14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7.png"/><Relationship Id="rId25" Type="http://schemas.openxmlformats.org/officeDocument/2006/relationships/image" Target="../media/image39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24" Type="http://schemas.openxmlformats.org/officeDocument/2006/relationships/image" Target="../media/image38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7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Relationship Id="rId2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16.png"/><Relationship Id="rId2" Type="http://schemas.openxmlformats.org/officeDocument/2006/relationships/image" Target="../media/image21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8.png"/><Relationship Id="rId15" Type="http://schemas.openxmlformats.org/officeDocument/2006/relationships/image" Target="../media/image41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32.png"/><Relationship Id="rId17" Type="http://schemas.openxmlformats.org/officeDocument/2006/relationships/image" Target="../media/image14.png"/><Relationship Id="rId2" Type="http://schemas.openxmlformats.org/officeDocument/2006/relationships/image" Target="../media/image43.png"/><Relationship Id="rId16" Type="http://schemas.openxmlformats.org/officeDocument/2006/relationships/image" Target="../media/image3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19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16.png"/><Relationship Id="rId3" Type="http://schemas.openxmlformats.org/officeDocument/2006/relationships/image" Target="../media/image22.png"/><Relationship Id="rId21" Type="http://schemas.openxmlformats.org/officeDocument/2006/relationships/image" Target="../media/image46.png"/><Relationship Id="rId7" Type="http://schemas.openxmlformats.org/officeDocument/2006/relationships/image" Target="../media/image28.png"/><Relationship Id="rId12" Type="http://schemas.openxmlformats.org/officeDocument/2006/relationships/image" Target="../media/image7.png"/><Relationship Id="rId17" Type="http://schemas.openxmlformats.org/officeDocument/2006/relationships/image" Target="../media/image15.png"/><Relationship Id="rId2" Type="http://schemas.openxmlformats.org/officeDocument/2006/relationships/image" Target="../media/image21.png"/><Relationship Id="rId16" Type="http://schemas.openxmlformats.org/officeDocument/2006/relationships/image" Target="../media/image14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2.png"/><Relationship Id="rId5" Type="http://schemas.openxmlformats.org/officeDocument/2006/relationships/image" Target="../media/image24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19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48.png"/><Relationship Id="rId21" Type="http://schemas.openxmlformats.org/officeDocument/2006/relationships/image" Target="../media/image50.jp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47.png"/><Relationship Id="rId16" Type="http://schemas.openxmlformats.org/officeDocument/2006/relationships/image" Target="../media/image7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Relationship Id="rId22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1.png"/><Relationship Id="rId7" Type="http://schemas.openxmlformats.org/officeDocument/2006/relationships/image" Target="../media/image49.png"/><Relationship Id="rId12" Type="http://schemas.openxmlformats.org/officeDocument/2006/relationships/image" Target="../media/image14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59.jpg"/><Relationship Id="rId3" Type="http://schemas.openxmlformats.org/officeDocument/2006/relationships/image" Target="../media/image48.png"/><Relationship Id="rId7" Type="http://schemas.openxmlformats.org/officeDocument/2006/relationships/image" Target="../media/image12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47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48.png"/><Relationship Id="rId21" Type="http://schemas.openxmlformats.org/officeDocument/2006/relationships/image" Target="../media/image50.jp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47.png"/><Relationship Id="rId16" Type="http://schemas.openxmlformats.org/officeDocument/2006/relationships/image" Target="../media/image7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Relationship Id="rId22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61.png"/><Relationship Id="rId21" Type="http://schemas.openxmlformats.org/officeDocument/2006/relationships/image" Target="../media/image14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7.png"/><Relationship Id="rId2" Type="http://schemas.openxmlformats.org/officeDocument/2006/relationships/image" Target="../media/image60.pn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63.jp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Relationship Id="rId22" Type="http://schemas.openxmlformats.org/officeDocument/2006/relationships/image" Target="../media/image6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48.png"/><Relationship Id="rId21" Type="http://schemas.openxmlformats.org/officeDocument/2006/relationships/image" Target="../media/image50.jp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47.png"/><Relationship Id="rId16" Type="http://schemas.openxmlformats.org/officeDocument/2006/relationships/image" Target="../media/image7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Relationship Id="rId22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61.png"/><Relationship Id="rId21" Type="http://schemas.openxmlformats.org/officeDocument/2006/relationships/image" Target="../media/image14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7.png"/><Relationship Id="rId2" Type="http://schemas.openxmlformats.org/officeDocument/2006/relationships/image" Target="../media/image60.pn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65.jp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Relationship Id="rId22" Type="http://schemas.openxmlformats.org/officeDocument/2006/relationships/image" Target="../media/image6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48.png"/><Relationship Id="rId21" Type="http://schemas.openxmlformats.org/officeDocument/2006/relationships/image" Target="../media/image50.jp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47.png"/><Relationship Id="rId16" Type="http://schemas.openxmlformats.org/officeDocument/2006/relationships/image" Target="../media/image7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Relationship Id="rId22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61.png"/><Relationship Id="rId21" Type="http://schemas.openxmlformats.org/officeDocument/2006/relationships/image" Target="../media/image14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7.png"/><Relationship Id="rId2" Type="http://schemas.openxmlformats.org/officeDocument/2006/relationships/image" Target="../media/image60.pn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Relationship Id="rId22" Type="http://schemas.openxmlformats.org/officeDocument/2006/relationships/image" Target="../media/image6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9.png"/><Relationship Id="rId4" Type="http://schemas.openxmlformats.org/officeDocument/2006/relationships/image" Target="../media/image68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5.png"/><Relationship Id="rId3" Type="http://schemas.openxmlformats.org/officeDocument/2006/relationships/image" Target="../media/image82.png"/><Relationship Id="rId7" Type="http://schemas.openxmlformats.org/officeDocument/2006/relationships/image" Target="../media/image23.png"/><Relationship Id="rId12" Type="http://schemas.openxmlformats.org/officeDocument/2006/relationships/image" Target="../media/image87.png"/><Relationship Id="rId17" Type="http://schemas.openxmlformats.org/officeDocument/2006/relationships/image" Target="../media/image71.png"/><Relationship Id="rId2" Type="http://schemas.openxmlformats.org/officeDocument/2006/relationships/image" Target="../media/image81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84.png"/><Relationship Id="rId15" Type="http://schemas.openxmlformats.org/officeDocument/2006/relationships/image" Target="../media/image89.png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image" Target="../media/image85.png"/><Relationship Id="rId1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3" Type="http://schemas.openxmlformats.org/officeDocument/2006/relationships/image" Target="../media/image91.pn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2" Type="http://schemas.openxmlformats.org/officeDocument/2006/relationships/image" Target="../media/image81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11" Type="http://schemas.openxmlformats.org/officeDocument/2006/relationships/image" Target="../media/image87.png"/><Relationship Id="rId5" Type="http://schemas.openxmlformats.org/officeDocument/2006/relationships/image" Target="../media/image21.png"/><Relationship Id="rId15" Type="http://schemas.openxmlformats.org/officeDocument/2006/relationships/image" Target="../media/image90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86.png"/><Relationship Id="rId1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5.png"/><Relationship Id="rId3" Type="http://schemas.openxmlformats.org/officeDocument/2006/relationships/image" Target="../media/image94.png"/><Relationship Id="rId7" Type="http://schemas.openxmlformats.org/officeDocument/2006/relationships/image" Target="../media/image95.png"/><Relationship Id="rId12" Type="http://schemas.openxmlformats.org/officeDocument/2006/relationships/image" Target="../media/image87.png"/><Relationship Id="rId17" Type="http://schemas.openxmlformats.org/officeDocument/2006/relationships/image" Target="../media/image71.png"/><Relationship Id="rId2" Type="http://schemas.openxmlformats.org/officeDocument/2006/relationships/image" Target="../media/image81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84.png"/><Relationship Id="rId15" Type="http://schemas.openxmlformats.org/officeDocument/2006/relationships/image" Target="../media/image89.png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image" Target="../media/image85.png"/><Relationship Id="rId1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3" Type="http://schemas.openxmlformats.org/officeDocument/2006/relationships/image" Target="../media/image96.pn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2" Type="http://schemas.openxmlformats.org/officeDocument/2006/relationships/image" Target="../media/image81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11" Type="http://schemas.openxmlformats.org/officeDocument/2006/relationships/image" Target="../media/image87.png"/><Relationship Id="rId5" Type="http://schemas.openxmlformats.org/officeDocument/2006/relationships/image" Target="../media/image21.png"/><Relationship Id="rId15" Type="http://schemas.openxmlformats.org/officeDocument/2006/relationships/image" Target="../media/image90.png"/><Relationship Id="rId10" Type="http://schemas.openxmlformats.org/officeDocument/2006/relationships/image" Target="../media/image31.png"/><Relationship Id="rId4" Type="http://schemas.openxmlformats.org/officeDocument/2006/relationships/image" Target="../media/image97.png"/><Relationship Id="rId9" Type="http://schemas.openxmlformats.org/officeDocument/2006/relationships/image" Target="../media/image86.png"/><Relationship Id="rId1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3" Type="http://schemas.openxmlformats.org/officeDocument/2006/relationships/image" Target="../media/image98.pn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2" Type="http://schemas.openxmlformats.org/officeDocument/2006/relationships/image" Target="../media/image81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11" Type="http://schemas.openxmlformats.org/officeDocument/2006/relationships/image" Target="../media/image87.png"/><Relationship Id="rId5" Type="http://schemas.openxmlformats.org/officeDocument/2006/relationships/image" Target="../media/image21.png"/><Relationship Id="rId15" Type="http://schemas.openxmlformats.org/officeDocument/2006/relationships/image" Target="../media/image90.png"/><Relationship Id="rId10" Type="http://schemas.openxmlformats.org/officeDocument/2006/relationships/image" Target="../media/image31.png"/><Relationship Id="rId4" Type="http://schemas.openxmlformats.org/officeDocument/2006/relationships/image" Target="../media/image99.png"/><Relationship Id="rId9" Type="http://schemas.openxmlformats.org/officeDocument/2006/relationships/image" Target="../media/image86.png"/><Relationship Id="rId1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2" Type="http://schemas.openxmlformats.org/officeDocument/2006/relationships/image" Target="../media/image81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11" Type="http://schemas.openxmlformats.org/officeDocument/2006/relationships/image" Target="../media/image87.png"/><Relationship Id="rId5" Type="http://schemas.openxmlformats.org/officeDocument/2006/relationships/image" Target="../media/image21.png"/><Relationship Id="rId15" Type="http://schemas.openxmlformats.org/officeDocument/2006/relationships/image" Target="../media/image90.png"/><Relationship Id="rId10" Type="http://schemas.openxmlformats.org/officeDocument/2006/relationships/image" Target="../media/image31.png"/><Relationship Id="rId4" Type="http://schemas.openxmlformats.org/officeDocument/2006/relationships/image" Target="../media/image99.png"/><Relationship Id="rId9" Type="http://schemas.openxmlformats.org/officeDocument/2006/relationships/image" Target="../media/image86.png"/><Relationship Id="rId1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15.png"/><Relationship Id="rId21" Type="http://schemas.openxmlformats.org/officeDocument/2006/relationships/image" Target="../media/image131.png"/><Relationship Id="rId7" Type="http://schemas.openxmlformats.org/officeDocument/2006/relationships/image" Target="../media/image119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14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png"/><Relationship Id="rId11" Type="http://schemas.openxmlformats.org/officeDocument/2006/relationships/image" Target="../media/image121.png"/><Relationship Id="rId24" Type="http://schemas.openxmlformats.org/officeDocument/2006/relationships/image" Target="../media/image133.png"/><Relationship Id="rId5" Type="http://schemas.openxmlformats.org/officeDocument/2006/relationships/image" Target="../media/image117.png"/><Relationship Id="rId15" Type="http://schemas.openxmlformats.org/officeDocument/2006/relationships/image" Target="../media/image125.png"/><Relationship Id="rId23" Type="http://schemas.openxmlformats.org/officeDocument/2006/relationships/image" Target="../media/image132.png"/><Relationship Id="rId10" Type="http://schemas.openxmlformats.org/officeDocument/2006/relationships/image" Target="../media/image31.png"/><Relationship Id="rId19" Type="http://schemas.openxmlformats.org/officeDocument/2006/relationships/image" Target="../media/image129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Relationship Id="rId14" Type="http://schemas.openxmlformats.org/officeDocument/2006/relationships/image" Target="../media/image124.png"/><Relationship Id="rId22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136.jpg"/><Relationship Id="rId4" Type="http://schemas.openxmlformats.org/officeDocument/2006/relationships/image" Target="../media/image134.png"/><Relationship Id="rId9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138.jpg"/><Relationship Id="rId5" Type="http://schemas.openxmlformats.org/officeDocument/2006/relationships/image" Target="../media/image73.png"/><Relationship Id="rId10" Type="http://schemas.openxmlformats.org/officeDocument/2006/relationships/image" Target="../media/image135.png"/><Relationship Id="rId4" Type="http://schemas.openxmlformats.org/officeDocument/2006/relationships/image" Target="../media/image137.png"/><Relationship Id="rId9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140.jpg"/><Relationship Id="rId5" Type="http://schemas.openxmlformats.org/officeDocument/2006/relationships/image" Target="../media/image73.png"/><Relationship Id="rId10" Type="http://schemas.openxmlformats.org/officeDocument/2006/relationships/image" Target="../media/image139.png"/><Relationship Id="rId4" Type="http://schemas.openxmlformats.org/officeDocument/2006/relationships/image" Target="../media/image137.png"/><Relationship Id="rId9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145.png"/><Relationship Id="rId3" Type="http://schemas.openxmlformats.org/officeDocument/2006/relationships/image" Target="../media/image70.png"/><Relationship Id="rId7" Type="http://schemas.openxmlformats.org/officeDocument/2006/relationships/image" Target="../media/image77.png"/><Relationship Id="rId12" Type="http://schemas.openxmlformats.org/officeDocument/2006/relationships/image" Target="../media/image14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11" Type="http://schemas.openxmlformats.org/officeDocument/2006/relationships/image" Target="../media/image143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141.png"/><Relationship Id="rId9" Type="http://schemas.openxmlformats.org/officeDocument/2006/relationships/image" Target="../media/image142.jpg"/><Relationship Id="rId14" Type="http://schemas.openxmlformats.org/officeDocument/2006/relationships/image" Target="../media/image14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3049905" y="3418840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7656830" y="3420110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5">
            <a:extLst>
              <a:ext uri="{FF2B5EF4-FFF2-40B4-BE49-F238E27FC236}">
                <a16:creationId xmlns:a16="http://schemas.microsoft.com/office/drawing/2014/main" id="{201B32EE-99A1-46DC-E367-AA2AB652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06" y="2075549"/>
            <a:ext cx="8683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6000" dirty="0">
                <a:solidFill>
                  <a:srgbClr val="2E2E2E"/>
                </a:solidFill>
                <a:latin typeface="微软雅黑" panose="020B0503020204020204" charset="-122"/>
                <a:ea typeface="创艺简细圆" pitchFamily="2" charset="-122"/>
              </a:rPr>
              <a:t>心理測驗運用於班群選擇</a:t>
            </a:r>
            <a:endParaRPr lang="zh-CN" altLang="en-US" sz="6000" dirty="0">
              <a:solidFill>
                <a:srgbClr val="2E2E2E"/>
              </a:solidFill>
              <a:latin typeface="微软雅黑" panose="020B0503020204020204" charset="-122"/>
              <a:ea typeface="创艺简细圆" pitchFamily="2" charset="-122"/>
            </a:endParaRPr>
          </a:p>
        </p:txBody>
      </p:sp>
      <p:sp>
        <p:nvSpPr>
          <p:cNvPr id="18" name="文本框 5">
            <a:extLst>
              <a:ext uri="{FF2B5EF4-FFF2-40B4-BE49-F238E27FC236}">
                <a16:creationId xmlns:a16="http://schemas.microsoft.com/office/drawing/2014/main" id="{4B979B61-F1D4-A49E-238D-858DF0ABE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409" y="4763521"/>
            <a:ext cx="55419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200" dirty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左營高中輔導室  許惠婷主任</a:t>
            </a:r>
            <a:endParaRPr lang="zh-CN" altLang="en-US" sz="3200" dirty="0">
              <a:solidFill>
                <a:srgbClr val="2E2E2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372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639897" y="3844544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5">
                <a:moveTo>
                  <a:pt x="10160" y="9271"/>
                </a:moveTo>
                <a:lnTo>
                  <a:pt x="6731" y="5842"/>
                </a:lnTo>
                <a:lnTo>
                  <a:pt x="0" y="2540"/>
                </a:lnTo>
                <a:lnTo>
                  <a:pt x="0" y="9271"/>
                </a:lnTo>
                <a:lnTo>
                  <a:pt x="10160" y="9271"/>
                </a:lnTo>
                <a:close/>
              </a:path>
              <a:path w="84454" h="36195">
                <a:moveTo>
                  <a:pt x="18923" y="11303"/>
                </a:moveTo>
                <a:lnTo>
                  <a:pt x="16891" y="9271"/>
                </a:lnTo>
                <a:lnTo>
                  <a:pt x="10160" y="9271"/>
                </a:lnTo>
                <a:lnTo>
                  <a:pt x="16891" y="12573"/>
                </a:lnTo>
                <a:lnTo>
                  <a:pt x="18923" y="11303"/>
                </a:lnTo>
                <a:close/>
              </a:path>
              <a:path w="84454" h="36195">
                <a:moveTo>
                  <a:pt x="84328" y="32766"/>
                </a:moveTo>
                <a:lnTo>
                  <a:pt x="81026" y="26035"/>
                </a:lnTo>
                <a:lnTo>
                  <a:pt x="77597" y="22733"/>
                </a:lnTo>
                <a:lnTo>
                  <a:pt x="75946" y="19304"/>
                </a:lnTo>
                <a:lnTo>
                  <a:pt x="74295" y="16002"/>
                </a:lnTo>
                <a:lnTo>
                  <a:pt x="70866" y="16002"/>
                </a:lnTo>
                <a:lnTo>
                  <a:pt x="70866" y="19304"/>
                </a:lnTo>
                <a:lnTo>
                  <a:pt x="67437" y="19304"/>
                </a:lnTo>
                <a:lnTo>
                  <a:pt x="67437" y="12573"/>
                </a:lnTo>
                <a:lnTo>
                  <a:pt x="64135" y="12573"/>
                </a:lnTo>
                <a:lnTo>
                  <a:pt x="53340" y="2540"/>
                </a:lnTo>
                <a:lnTo>
                  <a:pt x="51943" y="1270"/>
                </a:lnTo>
                <a:lnTo>
                  <a:pt x="40513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573"/>
                </a:lnTo>
                <a:lnTo>
                  <a:pt x="23622" y="19304"/>
                </a:lnTo>
                <a:lnTo>
                  <a:pt x="27051" y="22733"/>
                </a:lnTo>
                <a:lnTo>
                  <a:pt x="32131" y="19558"/>
                </a:lnTo>
                <a:lnTo>
                  <a:pt x="37592" y="15113"/>
                </a:lnTo>
                <a:lnTo>
                  <a:pt x="50673" y="2540"/>
                </a:lnTo>
                <a:lnTo>
                  <a:pt x="47244" y="12573"/>
                </a:lnTo>
                <a:lnTo>
                  <a:pt x="47244" y="16002"/>
                </a:lnTo>
                <a:lnTo>
                  <a:pt x="43815" y="22733"/>
                </a:lnTo>
                <a:lnTo>
                  <a:pt x="47244" y="22733"/>
                </a:lnTo>
                <a:lnTo>
                  <a:pt x="47244" y="26035"/>
                </a:lnTo>
                <a:lnTo>
                  <a:pt x="53987" y="26035"/>
                </a:lnTo>
                <a:lnTo>
                  <a:pt x="53987" y="22733"/>
                </a:lnTo>
                <a:lnTo>
                  <a:pt x="57404" y="22733"/>
                </a:lnTo>
                <a:lnTo>
                  <a:pt x="57404" y="29464"/>
                </a:lnTo>
                <a:lnTo>
                  <a:pt x="64135" y="29464"/>
                </a:lnTo>
                <a:lnTo>
                  <a:pt x="70866" y="32766"/>
                </a:lnTo>
                <a:lnTo>
                  <a:pt x="74295" y="32766"/>
                </a:lnTo>
                <a:lnTo>
                  <a:pt x="81026" y="36195"/>
                </a:lnTo>
                <a:lnTo>
                  <a:pt x="84328" y="32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414937" y="383726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089900" y="3917950"/>
            <a:ext cx="22437" cy="27093"/>
          </a:xfrm>
          <a:custGeom>
            <a:avLst/>
            <a:gdLst/>
            <a:ahLst/>
            <a:cxnLst/>
            <a:rect l="l" t="t" r="r" b="b"/>
            <a:pathLst>
              <a:path w="33654" h="40639">
                <a:moveTo>
                  <a:pt x="30352" y="0"/>
                </a:moveTo>
                <a:lnTo>
                  <a:pt x="26924" y="0"/>
                </a:lnTo>
                <a:lnTo>
                  <a:pt x="21335" y="1142"/>
                </a:lnTo>
                <a:lnTo>
                  <a:pt x="15113" y="3810"/>
                </a:lnTo>
                <a:lnTo>
                  <a:pt x="3301" y="10160"/>
                </a:lnTo>
                <a:lnTo>
                  <a:pt x="3301" y="13462"/>
                </a:lnTo>
                <a:lnTo>
                  <a:pt x="6730" y="13462"/>
                </a:lnTo>
                <a:lnTo>
                  <a:pt x="6730" y="16890"/>
                </a:lnTo>
                <a:lnTo>
                  <a:pt x="3301" y="16890"/>
                </a:lnTo>
                <a:lnTo>
                  <a:pt x="0" y="20192"/>
                </a:lnTo>
                <a:lnTo>
                  <a:pt x="10032" y="40386"/>
                </a:lnTo>
                <a:lnTo>
                  <a:pt x="20193" y="30352"/>
                </a:lnTo>
                <a:lnTo>
                  <a:pt x="16764" y="30352"/>
                </a:lnTo>
                <a:lnTo>
                  <a:pt x="16764" y="26924"/>
                </a:lnTo>
                <a:lnTo>
                  <a:pt x="26924" y="26924"/>
                </a:lnTo>
                <a:lnTo>
                  <a:pt x="30352" y="20192"/>
                </a:lnTo>
                <a:lnTo>
                  <a:pt x="30352" y="10160"/>
                </a:lnTo>
                <a:lnTo>
                  <a:pt x="33654" y="3428"/>
                </a:lnTo>
                <a:lnTo>
                  <a:pt x="30352" y="3428"/>
                </a:lnTo>
                <a:lnTo>
                  <a:pt x="30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8186589" y="376775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7642183" y="3850725"/>
            <a:ext cx="164253" cy="56303"/>
          </a:xfrm>
          <a:custGeom>
            <a:avLst/>
            <a:gdLst/>
            <a:ahLst/>
            <a:cxnLst/>
            <a:rect l="l" t="t" r="r" b="b"/>
            <a:pathLst>
              <a:path w="246379" h="84454">
                <a:moveTo>
                  <a:pt x="40386" y="20193"/>
                </a:moveTo>
                <a:lnTo>
                  <a:pt x="23622" y="20193"/>
                </a:lnTo>
                <a:lnTo>
                  <a:pt x="6985" y="29083"/>
                </a:lnTo>
                <a:lnTo>
                  <a:pt x="0" y="33655"/>
                </a:lnTo>
                <a:lnTo>
                  <a:pt x="33655" y="33655"/>
                </a:lnTo>
                <a:lnTo>
                  <a:pt x="40386" y="26924"/>
                </a:lnTo>
                <a:lnTo>
                  <a:pt x="40386" y="20193"/>
                </a:lnTo>
                <a:close/>
              </a:path>
              <a:path w="246379" h="84454">
                <a:moveTo>
                  <a:pt x="188899" y="16827"/>
                </a:moveTo>
                <a:lnTo>
                  <a:pt x="185547" y="16827"/>
                </a:lnTo>
                <a:lnTo>
                  <a:pt x="185547" y="20193"/>
                </a:lnTo>
                <a:lnTo>
                  <a:pt x="188899" y="20193"/>
                </a:lnTo>
                <a:lnTo>
                  <a:pt x="188899" y="16827"/>
                </a:lnTo>
                <a:close/>
              </a:path>
              <a:path w="246379" h="84454">
                <a:moveTo>
                  <a:pt x="210566" y="42418"/>
                </a:moveTo>
                <a:lnTo>
                  <a:pt x="210058" y="33147"/>
                </a:lnTo>
                <a:lnTo>
                  <a:pt x="209296" y="30226"/>
                </a:lnTo>
                <a:lnTo>
                  <a:pt x="208280" y="25908"/>
                </a:lnTo>
                <a:lnTo>
                  <a:pt x="207264" y="23495"/>
                </a:lnTo>
                <a:lnTo>
                  <a:pt x="205740" y="20193"/>
                </a:lnTo>
                <a:lnTo>
                  <a:pt x="202438" y="20193"/>
                </a:lnTo>
                <a:lnTo>
                  <a:pt x="202438" y="47117"/>
                </a:lnTo>
                <a:lnTo>
                  <a:pt x="202438" y="50419"/>
                </a:lnTo>
                <a:lnTo>
                  <a:pt x="199009" y="53848"/>
                </a:lnTo>
                <a:lnTo>
                  <a:pt x="195707" y="50419"/>
                </a:lnTo>
                <a:lnTo>
                  <a:pt x="199009" y="47117"/>
                </a:lnTo>
                <a:lnTo>
                  <a:pt x="202438" y="47117"/>
                </a:lnTo>
                <a:lnTo>
                  <a:pt x="202438" y="20193"/>
                </a:lnTo>
                <a:lnTo>
                  <a:pt x="188976" y="20193"/>
                </a:lnTo>
                <a:lnTo>
                  <a:pt x="188976" y="23495"/>
                </a:lnTo>
                <a:lnTo>
                  <a:pt x="185547" y="23495"/>
                </a:lnTo>
                <a:lnTo>
                  <a:pt x="185547" y="20193"/>
                </a:lnTo>
                <a:lnTo>
                  <a:pt x="178816" y="26924"/>
                </a:lnTo>
                <a:lnTo>
                  <a:pt x="172085" y="30226"/>
                </a:lnTo>
                <a:lnTo>
                  <a:pt x="165354" y="26924"/>
                </a:lnTo>
                <a:lnTo>
                  <a:pt x="155194" y="26924"/>
                </a:lnTo>
                <a:lnTo>
                  <a:pt x="148463" y="23495"/>
                </a:lnTo>
                <a:lnTo>
                  <a:pt x="138303" y="17907"/>
                </a:lnTo>
                <a:lnTo>
                  <a:pt x="127762" y="11811"/>
                </a:lnTo>
                <a:lnTo>
                  <a:pt x="116586" y="5588"/>
                </a:lnTo>
                <a:lnTo>
                  <a:pt x="104521" y="0"/>
                </a:lnTo>
                <a:lnTo>
                  <a:pt x="97790" y="3302"/>
                </a:lnTo>
                <a:lnTo>
                  <a:pt x="94361" y="6731"/>
                </a:lnTo>
                <a:lnTo>
                  <a:pt x="87630" y="10033"/>
                </a:lnTo>
                <a:lnTo>
                  <a:pt x="87630" y="13462"/>
                </a:lnTo>
                <a:lnTo>
                  <a:pt x="84328" y="16764"/>
                </a:lnTo>
                <a:lnTo>
                  <a:pt x="84328" y="20193"/>
                </a:lnTo>
                <a:lnTo>
                  <a:pt x="103759" y="36830"/>
                </a:lnTo>
                <a:lnTo>
                  <a:pt x="123063" y="52959"/>
                </a:lnTo>
                <a:lnTo>
                  <a:pt x="145034" y="62738"/>
                </a:lnTo>
                <a:lnTo>
                  <a:pt x="172085" y="60579"/>
                </a:lnTo>
                <a:lnTo>
                  <a:pt x="172085" y="57150"/>
                </a:lnTo>
                <a:lnTo>
                  <a:pt x="175387" y="60579"/>
                </a:lnTo>
                <a:lnTo>
                  <a:pt x="178816" y="57150"/>
                </a:lnTo>
                <a:lnTo>
                  <a:pt x="182118" y="53848"/>
                </a:lnTo>
                <a:lnTo>
                  <a:pt x="182118" y="47117"/>
                </a:lnTo>
                <a:lnTo>
                  <a:pt x="185547" y="47117"/>
                </a:lnTo>
                <a:lnTo>
                  <a:pt x="185547" y="50419"/>
                </a:lnTo>
                <a:lnTo>
                  <a:pt x="182118" y="53848"/>
                </a:lnTo>
                <a:lnTo>
                  <a:pt x="182118" y="60579"/>
                </a:lnTo>
                <a:lnTo>
                  <a:pt x="178816" y="63881"/>
                </a:lnTo>
                <a:lnTo>
                  <a:pt x="185928" y="68961"/>
                </a:lnTo>
                <a:lnTo>
                  <a:pt x="198755" y="78994"/>
                </a:lnTo>
                <a:lnTo>
                  <a:pt x="205740" y="84074"/>
                </a:lnTo>
                <a:lnTo>
                  <a:pt x="205740" y="80645"/>
                </a:lnTo>
                <a:lnTo>
                  <a:pt x="202438" y="74041"/>
                </a:lnTo>
                <a:lnTo>
                  <a:pt x="202438" y="70612"/>
                </a:lnTo>
                <a:lnTo>
                  <a:pt x="205740" y="67310"/>
                </a:lnTo>
                <a:lnTo>
                  <a:pt x="205740" y="60579"/>
                </a:lnTo>
                <a:lnTo>
                  <a:pt x="202438" y="60579"/>
                </a:lnTo>
                <a:lnTo>
                  <a:pt x="202438" y="53848"/>
                </a:lnTo>
                <a:lnTo>
                  <a:pt x="205740" y="53848"/>
                </a:lnTo>
                <a:lnTo>
                  <a:pt x="205740" y="60579"/>
                </a:lnTo>
                <a:lnTo>
                  <a:pt x="209169" y="53848"/>
                </a:lnTo>
                <a:lnTo>
                  <a:pt x="209931" y="47117"/>
                </a:lnTo>
                <a:lnTo>
                  <a:pt x="210566" y="42418"/>
                </a:lnTo>
                <a:close/>
              </a:path>
              <a:path w="246379" h="84454">
                <a:moveTo>
                  <a:pt x="246253" y="30226"/>
                </a:moveTo>
                <a:lnTo>
                  <a:pt x="242951" y="26924"/>
                </a:lnTo>
                <a:lnTo>
                  <a:pt x="242951" y="23495"/>
                </a:lnTo>
                <a:lnTo>
                  <a:pt x="231394" y="21590"/>
                </a:lnTo>
                <a:lnTo>
                  <a:pt x="221869" y="20574"/>
                </a:lnTo>
                <a:lnTo>
                  <a:pt x="213487" y="20193"/>
                </a:lnTo>
                <a:lnTo>
                  <a:pt x="205740" y="20193"/>
                </a:lnTo>
                <a:lnTo>
                  <a:pt x="232791" y="47117"/>
                </a:lnTo>
                <a:lnTo>
                  <a:pt x="236220" y="47117"/>
                </a:lnTo>
                <a:lnTo>
                  <a:pt x="239522" y="50419"/>
                </a:lnTo>
                <a:lnTo>
                  <a:pt x="242951" y="43688"/>
                </a:lnTo>
                <a:lnTo>
                  <a:pt x="242951" y="40386"/>
                </a:lnTo>
                <a:lnTo>
                  <a:pt x="246253" y="33655"/>
                </a:lnTo>
                <a:lnTo>
                  <a:pt x="246253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8173128" y="3767751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764"/>
                </a:moveTo>
                <a:lnTo>
                  <a:pt x="23622" y="20193"/>
                </a:lnTo>
                <a:lnTo>
                  <a:pt x="16891" y="20193"/>
                </a:lnTo>
                <a:lnTo>
                  <a:pt x="10033" y="23495"/>
                </a:lnTo>
                <a:lnTo>
                  <a:pt x="10033" y="30226"/>
                </a:lnTo>
                <a:lnTo>
                  <a:pt x="3302" y="30226"/>
                </a:lnTo>
                <a:lnTo>
                  <a:pt x="3302" y="33655"/>
                </a:lnTo>
                <a:lnTo>
                  <a:pt x="0" y="33655"/>
                </a:lnTo>
                <a:lnTo>
                  <a:pt x="0" y="36957"/>
                </a:lnTo>
                <a:lnTo>
                  <a:pt x="3302" y="40386"/>
                </a:lnTo>
                <a:lnTo>
                  <a:pt x="3302" y="43688"/>
                </a:lnTo>
                <a:lnTo>
                  <a:pt x="6731" y="47117"/>
                </a:lnTo>
                <a:lnTo>
                  <a:pt x="11811" y="39497"/>
                </a:lnTo>
                <a:lnTo>
                  <a:pt x="17272" y="31877"/>
                </a:lnTo>
                <a:lnTo>
                  <a:pt x="23368" y="24384"/>
                </a:lnTo>
                <a:lnTo>
                  <a:pt x="30353" y="16764"/>
                </a:lnTo>
                <a:close/>
              </a:path>
              <a:path w="64134" h="47625">
                <a:moveTo>
                  <a:pt x="64135" y="16764"/>
                </a:moveTo>
                <a:lnTo>
                  <a:pt x="53467" y="12319"/>
                </a:lnTo>
                <a:lnTo>
                  <a:pt x="30861" y="4445"/>
                </a:lnTo>
                <a:lnTo>
                  <a:pt x="20193" y="0"/>
                </a:lnTo>
                <a:lnTo>
                  <a:pt x="30353" y="10033"/>
                </a:lnTo>
                <a:lnTo>
                  <a:pt x="30353" y="16764"/>
                </a:lnTo>
                <a:lnTo>
                  <a:pt x="33655" y="16764"/>
                </a:lnTo>
                <a:lnTo>
                  <a:pt x="37084" y="20193"/>
                </a:lnTo>
                <a:lnTo>
                  <a:pt x="40513" y="20193"/>
                </a:lnTo>
                <a:lnTo>
                  <a:pt x="40513" y="16764"/>
                </a:lnTo>
                <a:lnTo>
                  <a:pt x="43815" y="16764"/>
                </a:lnTo>
                <a:lnTo>
                  <a:pt x="47244" y="20193"/>
                </a:lnTo>
                <a:lnTo>
                  <a:pt x="47244" y="23495"/>
                </a:lnTo>
                <a:lnTo>
                  <a:pt x="53975" y="20193"/>
                </a:lnTo>
                <a:lnTo>
                  <a:pt x="57277" y="20193"/>
                </a:lnTo>
                <a:lnTo>
                  <a:pt x="64135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6856984" y="379467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7615174" y="3846237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4">
                <a:moveTo>
                  <a:pt x="37084" y="0"/>
                </a:moveTo>
                <a:lnTo>
                  <a:pt x="16891" y="0"/>
                </a:lnTo>
                <a:lnTo>
                  <a:pt x="10033" y="3302"/>
                </a:lnTo>
                <a:lnTo>
                  <a:pt x="6731" y="6731"/>
                </a:lnTo>
                <a:lnTo>
                  <a:pt x="0" y="10033"/>
                </a:lnTo>
                <a:lnTo>
                  <a:pt x="6731" y="13462"/>
                </a:lnTo>
                <a:lnTo>
                  <a:pt x="10033" y="16764"/>
                </a:lnTo>
                <a:lnTo>
                  <a:pt x="16891" y="20193"/>
                </a:lnTo>
                <a:lnTo>
                  <a:pt x="20193" y="23495"/>
                </a:lnTo>
                <a:lnTo>
                  <a:pt x="23622" y="23495"/>
                </a:lnTo>
                <a:lnTo>
                  <a:pt x="26924" y="26924"/>
                </a:lnTo>
                <a:lnTo>
                  <a:pt x="30353" y="20193"/>
                </a:lnTo>
                <a:lnTo>
                  <a:pt x="33655" y="16764"/>
                </a:lnTo>
                <a:lnTo>
                  <a:pt x="33655" y="6731"/>
                </a:lnTo>
                <a:lnTo>
                  <a:pt x="37084" y="6731"/>
                </a:lnTo>
                <a:lnTo>
                  <a:pt x="37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6805168" y="3799162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20320" y="3302"/>
                </a:moveTo>
                <a:lnTo>
                  <a:pt x="13589" y="3302"/>
                </a:lnTo>
                <a:lnTo>
                  <a:pt x="10160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10033"/>
                </a:lnTo>
                <a:lnTo>
                  <a:pt x="6858" y="16764"/>
                </a:lnTo>
                <a:lnTo>
                  <a:pt x="20320" y="3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8173127" y="379018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8114622" y="3915748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5">
                <a:moveTo>
                  <a:pt x="3301" y="0"/>
                </a:moveTo>
                <a:lnTo>
                  <a:pt x="3301" y="3301"/>
                </a:lnTo>
                <a:lnTo>
                  <a:pt x="0" y="3301"/>
                </a:lnTo>
                <a:lnTo>
                  <a:pt x="0" y="6730"/>
                </a:lnTo>
                <a:lnTo>
                  <a:pt x="3301" y="6730"/>
                </a:lnTo>
                <a:lnTo>
                  <a:pt x="6731" y="13462"/>
                </a:lnTo>
                <a:lnTo>
                  <a:pt x="10160" y="16763"/>
                </a:lnTo>
                <a:lnTo>
                  <a:pt x="6731" y="10032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8373363" y="337752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8332809" y="3743028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858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7925646" y="39089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60"/>
                </a:lnTo>
                <a:lnTo>
                  <a:pt x="6730" y="10160"/>
                </a:lnTo>
                <a:lnTo>
                  <a:pt x="10032" y="6731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810838" y="3893312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1" y="0"/>
                </a:moveTo>
                <a:lnTo>
                  <a:pt x="0" y="0"/>
                </a:lnTo>
                <a:lnTo>
                  <a:pt x="3428" y="3302"/>
                </a:lnTo>
                <a:lnTo>
                  <a:pt x="6858" y="3302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3302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678165" y="3868674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301" y="6730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7923361" y="39022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2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2"/>
                </a:lnTo>
                <a:lnTo>
                  <a:pt x="3428" y="33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8065093" y="3924723"/>
            <a:ext cx="27093" cy="11430"/>
          </a:xfrm>
          <a:custGeom>
            <a:avLst/>
            <a:gdLst/>
            <a:ahLst/>
            <a:cxnLst/>
            <a:rect l="l" t="t" r="r" b="b"/>
            <a:pathLst>
              <a:path w="40640" h="17145">
                <a:moveTo>
                  <a:pt x="6731" y="10033"/>
                </a:moveTo>
                <a:lnTo>
                  <a:pt x="3429" y="10033"/>
                </a:lnTo>
                <a:lnTo>
                  <a:pt x="3429" y="6731"/>
                </a:lnTo>
                <a:lnTo>
                  <a:pt x="0" y="6731"/>
                </a:lnTo>
                <a:lnTo>
                  <a:pt x="0" y="13462"/>
                </a:lnTo>
                <a:lnTo>
                  <a:pt x="3429" y="16764"/>
                </a:lnTo>
                <a:lnTo>
                  <a:pt x="3429" y="13462"/>
                </a:lnTo>
                <a:lnTo>
                  <a:pt x="6731" y="13462"/>
                </a:lnTo>
                <a:lnTo>
                  <a:pt x="6731" y="10033"/>
                </a:lnTo>
                <a:close/>
              </a:path>
              <a:path w="40640" h="17145">
                <a:moveTo>
                  <a:pt x="37147" y="3378"/>
                </a:moveTo>
                <a:lnTo>
                  <a:pt x="33782" y="3378"/>
                </a:lnTo>
                <a:lnTo>
                  <a:pt x="33782" y="6731"/>
                </a:lnTo>
                <a:lnTo>
                  <a:pt x="37147" y="6731"/>
                </a:lnTo>
                <a:lnTo>
                  <a:pt x="37147" y="3378"/>
                </a:lnTo>
                <a:close/>
              </a:path>
              <a:path w="40640" h="17145">
                <a:moveTo>
                  <a:pt x="40513" y="0"/>
                </a:moveTo>
                <a:lnTo>
                  <a:pt x="33782" y="0"/>
                </a:lnTo>
                <a:lnTo>
                  <a:pt x="30353" y="3302"/>
                </a:lnTo>
                <a:lnTo>
                  <a:pt x="40513" y="3302"/>
                </a:lnTo>
                <a:lnTo>
                  <a:pt x="40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8382338" y="362195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5" name="object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87777" y="3447034"/>
            <a:ext cx="278977" cy="262467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87160" y="5717786"/>
            <a:ext cx="1358900" cy="596899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2371343" y="1258061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89">
                <a:moveTo>
                  <a:pt x="35306" y="0"/>
                </a:moveTo>
                <a:lnTo>
                  <a:pt x="0" y="0"/>
                </a:lnTo>
                <a:lnTo>
                  <a:pt x="17653" y="8889"/>
                </a:lnTo>
                <a:lnTo>
                  <a:pt x="29463" y="8889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2614676" y="138311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572"/>
                </a:lnTo>
                <a:lnTo>
                  <a:pt x="5841" y="6984"/>
                </a:lnTo>
                <a:lnTo>
                  <a:pt x="11684" y="11556"/>
                </a:lnTo>
                <a:lnTo>
                  <a:pt x="17652" y="13970"/>
                </a:lnTo>
                <a:lnTo>
                  <a:pt x="23495" y="11556"/>
                </a:lnTo>
                <a:lnTo>
                  <a:pt x="23495" y="9271"/>
                </a:lnTo>
                <a:lnTo>
                  <a:pt x="29463" y="4572"/>
                </a:lnTo>
                <a:lnTo>
                  <a:pt x="23495" y="4572"/>
                </a:lnTo>
                <a:lnTo>
                  <a:pt x="11684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2826597" y="1481327"/>
            <a:ext cx="58843" cy="35560"/>
          </a:xfrm>
          <a:custGeom>
            <a:avLst/>
            <a:gdLst/>
            <a:ahLst/>
            <a:cxnLst/>
            <a:rect l="l" t="t" r="r" b="b"/>
            <a:pathLst>
              <a:path w="88264" h="53339">
                <a:moveTo>
                  <a:pt x="17653" y="48006"/>
                </a:moveTo>
                <a:lnTo>
                  <a:pt x="5842" y="52832"/>
                </a:lnTo>
                <a:lnTo>
                  <a:pt x="17653" y="52832"/>
                </a:lnTo>
                <a:lnTo>
                  <a:pt x="17653" y="48006"/>
                </a:lnTo>
                <a:close/>
              </a:path>
              <a:path w="88264" h="53339">
                <a:moveTo>
                  <a:pt x="29464" y="8763"/>
                </a:moveTo>
                <a:lnTo>
                  <a:pt x="23495" y="8763"/>
                </a:lnTo>
                <a:lnTo>
                  <a:pt x="17653" y="0"/>
                </a:lnTo>
                <a:lnTo>
                  <a:pt x="17653" y="8763"/>
                </a:lnTo>
                <a:lnTo>
                  <a:pt x="11811" y="8763"/>
                </a:lnTo>
                <a:lnTo>
                  <a:pt x="23495" y="17653"/>
                </a:lnTo>
                <a:lnTo>
                  <a:pt x="29464" y="17653"/>
                </a:lnTo>
                <a:lnTo>
                  <a:pt x="29464" y="8763"/>
                </a:lnTo>
                <a:close/>
              </a:path>
              <a:path w="88264" h="53339">
                <a:moveTo>
                  <a:pt x="88265" y="35306"/>
                </a:moveTo>
                <a:lnTo>
                  <a:pt x="82423" y="26416"/>
                </a:lnTo>
                <a:lnTo>
                  <a:pt x="64770" y="35306"/>
                </a:lnTo>
                <a:lnTo>
                  <a:pt x="64770" y="26416"/>
                </a:lnTo>
                <a:lnTo>
                  <a:pt x="35306" y="26416"/>
                </a:lnTo>
                <a:lnTo>
                  <a:pt x="23495" y="17653"/>
                </a:lnTo>
                <a:lnTo>
                  <a:pt x="28194" y="26416"/>
                </a:lnTo>
                <a:lnTo>
                  <a:pt x="34544" y="35306"/>
                </a:lnTo>
                <a:lnTo>
                  <a:pt x="0" y="35306"/>
                </a:lnTo>
                <a:lnTo>
                  <a:pt x="17653" y="44069"/>
                </a:lnTo>
                <a:lnTo>
                  <a:pt x="17653" y="48006"/>
                </a:lnTo>
                <a:lnTo>
                  <a:pt x="27051" y="44069"/>
                </a:lnTo>
                <a:lnTo>
                  <a:pt x="67183" y="35306"/>
                </a:lnTo>
                <a:lnTo>
                  <a:pt x="88265" y="35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2936495" y="1504865"/>
            <a:ext cx="58843" cy="15240"/>
          </a:xfrm>
          <a:custGeom>
            <a:avLst/>
            <a:gdLst/>
            <a:ahLst/>
            <a:cxnLst/>
            <a:rect l="l" t="t" r="r" b="b"/>
            <a:pathLst>
              <a:path w="88264" h="22860">
                <a:moveTo>
                  <a:pt x="41148" y="20320"/>
                </a:moveTo>
                <a:lnTo>
                  <a:pt x="35306" y="18034"/>
                </a:lnTo>
                <a:lnTo>
                  <a:pt x="35306" y="20320"/>
                </a:lnTo>
                <a:lnTo>
                  <a:pt x="41148" y="20320"/>
                </a:lnTo>
                <a:close/>
              </a:path>
              <a:path w="88264" h="22860">
                <a:moveTo>
                  <a:pt x="46990" y="8763"/>
                </a:moveTo>
                <a:lnTo>
                  <a:pt x="29337" y="0"/>
                </a:lnTo>
                <a:lnTo>
                  <a:pt x="21463" y="0"/>
                </a:lnTo>
                <a:lnTo>
                  <a:pt x="14732" y="8763"/>
                </a:lnTo>
                <a:lnTo>
                  <a:pt x="0" y="17526"/>
                </a:lnTo>
                <a:lnTo>
                  <a:pt x="35306" y="17526"/>
                </a:lnTo>
                <a:lnTo>
                  <a:pt x="41148" y="8763"/>
                </a:lnTo>
                <a:lnTo>
                  <a:pt x="46990" y="8763"/>
                </a:lnTo>
                <a:close/>
              </a:path>
              <a:path w="88264" h="22860">
                <a:moveTo>
                  <a:pt x="73533" y="19177"/>
                </a:moveTo>
                <a:lnTo>
                  <a:pt x="70612" y="18034"/>
                </a:lnTo>
                <a:lnTo>
                  <a:pt x="70612" y="20320"/>
                </a:lnTo>
                <a:lnTo>
                  <a:pt x="73533" y="19177"/>
                </a:lnTo>
                <a:close/>
              </a:path>
              <a:path w="88264" h="22860">
                <a:moveTo>
                  <a:pt x="88265" y="18034"/>
                </a:moveTo>
                <a:lnTo>
                  <a:pt x="76454" y="18034"/>
                </a:lnTo>
                <a:lnTo>
                  <a:pt x="73533" y="19177"/>
                </a:lnTo>
                <a:lnTo>
                  <a:pt x="82423" y="22733"/>
                </a:lnTo>
                <a:lnTo>
                  <a:pt x="82423" y="20320"/>
                </a:lnTo>
                <a:lnTo>
                  <a:pt x="88265" y="18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3042412" y="1516549"/>
            <a:ext cx="43179" cy="17780"/>
          </a:xfrm>
          <a:custGeom>
            <a:avLst/>
            <a:gdLst/>
            <a:ahLst/>
            <a:cxnLst/>
            <a:rect l="l" t="t" r="r" b="b"/>
            <a:pathLst>
              <a:path w="64770" h="26669">
                <a:moveTo>
                  <a:pt x="17653" y="0"/>
                </a:moveTo>
                <a:lnTo>
                  <a:pt x="5969" y="0"/>
                </a:lnTo>
                <a:lnTo>
                  <a:pt x="0" y="8890"/>
                </a:lnTo>
                <a:lnTo>
                  <a:pt x="6477" y="8890"/>
                </a:lnTo>
                <a:lnTo>
                  <a:pt x="28956" y="26543"/>
                </a:lnTo>
                <a:lnTo>
                  <a:pt x="58928" y="26543"/>
                </a:lnTo>
                <a:lnTo>
                  <a:pt x="58928" y="17652"/>
                </a:lnTo>
                <a:lnTo>
                  <a:pt x="64770" y="17652"/>
                </a:lnTo>
                <a:lnTo>
                  <a:pt x="64770" y="8890"/>
                </a:lnTo>
                <a:lnTo>
                  <a:pt x="29464" y="889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3101256" y="1432898"/>
            <a:ext cx="47413" cy="24977"/>
          </a:xfrm>
          <a:custGeom>
            <a:avLst/>
            <a:gdLst/>
            <a:ahLst/>
            <a:cxnLst/>
            <a:rect l="l" t="t" r="r" b="b"/>
            <a:pathLst>
              <a:path w="71120" h="37464">
                <a:moveTo>
                  <a:pt x="5880" y="11010"/>
                </a:moveTo>
                <a:lnTo>
                  <a:pt x="0" y="11010"/>
                </a:lnTo>
                <a:lnTo>
                  <a:pt x="0" y="19812"/>
                </a:lnTo>
                <a:lnTo>
                  <a:pt x="5880" y="19812"/>
                </a:lnTo>
                <a:lnTo>
                  <a:pt x="5880" y="11010"/>
                </a:lnTo>
                <a:close/>
              </a:path>
              <a:path w="71120" h="37464">
                <a:moveTo>
                  <a:pt x="11811" y="10922"/>
                </a:moveTo>
                <a:lnTo>
                  <a:pt x="5969" y="10922"/>
                </a:lnTo>
                <a:lnTo>
                  <a:pt x="11811" y="12446"/>
                </a:lnTo>
                <a:lnTo>
                  <a:pt x="11811" y="10922"/>
                </a:lnTo>
                <a:close/>
              </a:path>
              <a:path w="71120" h="37464">
                <a:moveTo>
                  <a:pt x="29464" y="0"/>
                </a:moveTo>
                <a:lnTo>
                  <a:pt x="17653" y="0"/>
                </a:lnTo>
                <a:lnTo>
                  <a:pt x="11811" y="2286"/>
                </a:lnTo>
                <a:lnTo>
                  <a:pt x="23622" y="2286"/>
                </a:lnTo>
                <a:lnTo>
                  <a:pt x="29464" y="0"/>
                </a:lnTo>
                <a:close/>
              </a:path>
              <a:path w="71120" h="37464">
                <a:moveTo>
                  <a:pt x="41275" y="19812"/>
                </a:moveTo>
                <a:lnTo>
                  <a:pt x="11811" y="12446"/>
                </a:lnTo>
                <a:lnTo>
                  <a:pt x="11811" y="19812"/>
                </a:lnTo>
                <a:lnTo>
                  <a:pt x="5969" y="19812"/>
                </a:lnTo>
                <a:lnTo>
                  <a:pt x="5969" y="28575"/>
                </a:lnTo>
                <a:lnTo>
                  <a:pt x="23622" y="28575"/>
                </a:lnTo>
                <a:lnTo>
                  <a:pt x="23622" y="37338"/>
                </a:lnTo>
                <a:lnTo>
                  <a:pt x="29464" y="37338"/>
                </a:lnTo>
                <a:lnTo>
                  <a:pt x="29464" y="28575"/>
                </a:lnTo>
                <a:lnTo>
                  <a:pt x="41275" y="28575"/>
                </a:lnTo>
                <a:lnTo>
                  <a:pt x="41275" y="19812"/>
                </a:lnTo>
                <a:close/>
              </a:path>
              <a:path w="71120" h="37464">
                <a:moveTo>
                  <a:pt x="53086" y="11684"/>
                </a:moveTo>
                <a:lnTo>
                  <a:pt x="47117" y="11684"/>
                </a:lnTo>
                <a:lnTo>
                  <a:pt x="47117" y="13970"/>
                </a:lnTo>
                <a:lnTo>
                  <a:pt x="41275" y="13970"/>
                </a:lnTo>
                <a:lnTo>
                  <a:pt x="41275" y="16256"/>
                </a:lnTo>
                <a:lnTo>
                  <a:pt x="53086" y="16256"/>
                </a:lnTo>
                <a:lnTo>
                  <a:pt x="53086" y="11684"/>
                </a:lnTo>
                <a:close/>
              </a:path>
              <a:path w="71120" h="37464">
                <a:moveTo>
                  <a:pt x="64770" y="11684"/>
                </a:moveTo>
                <a:lnTo>
                  <a:pt x="58928" y="11684"/>
                </a:lnTo>
                <a:lnTo>
                  <a:pt x="58928" y="13970"/>
                </a:lnTo>
                <a:lnTo>
                  <a:pt x="64770" y="11684"/>
                </a:lnTo>
                <a:close/>
              </a:path>
              <a:path w="71120" h="37464">
                <a:moveTo>
                  <a:pt x="70739" y="25654"/>
                </a:moveTo>
                <a:lnTo>
                  <a:pt x="64770" y="27940"/>
                </a:lnTo>
                <a:lnTo>
                  <a:pt x="70739" y="27940"/>
                </a:lnTo>
                <a:lnTo>
                  <a:pt x="70739" y="256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250438" y="1532467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1" y="0"/>
                </a:moveTo>
                <a:lnTo>
                  <a:pt x="0" y="2285"/>
                </a:lnTo>
                <a:lnTo>
                  <a:pt x="5841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3646763" y="1507542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335"/>
                </a:lnTo>
                <a:lnTo>
                  <a:pt x="5892" y="2335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3882220" y="1538647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9" y="0"/>
                </a:moveTo>
                <a:lnTo>
                  <a:pt x="0" y="2412"/>
                </a:lnTo>
                <a:lnTo>
                  <a:pt x="5969" y="2412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4050961" y="1498938"/>
            <a:ext cx="23707" cy="23707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9463" y="0"/>
                </a:moveTo>
                <a:lnTo>
                  <a:pt x="23622" y="0"/>
                </a:lnTo>
                <a:lnTo>
                  <a:pt x="0" y="17652"/>
                </a:lnTo>
                <a:lnTo>
                  <a:pt x="5969" y="17652"/>
                </a:lnTo>
                <a:lnTo>
                  <a:pt x="17780" y="26416"/>
                </a:lnTo>
                <a:lnTo>
                  <a:pt x="23622" y="26416"/>
                </a:lnTo>
                <a:lnTo>
                  <a:pt x="23622" y="35306"/>
                </a:lnTo>
                <a:lnTo>
                  <a:pt x="29463" y="35306"/>
                </a:lnTo>
                <a:lnTo>
                  <a:pt x="35433" y="26416"/>
                </a:lnTo>
                <a:lnTo>
                  <a:pt x="29463" y="26416"/>
                </a:lnTo>
                <a:lnTo>
                  <a:pt x="29463" y="17652"/>
                </a:lnTo>
                <a:lnTo>
                  <a:pt x="35433" y="8890"/>
                </a:lnTo>
                <a:lnTo>
                  <a:pt x="29463" y="8890"/>
                </a:lnTo>
                <a:lnTo>
                  <a:pt x="29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4137322" y="153424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968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4306062" y="153421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812"/>
                </a:lnTo>
                <a:lnTo>
                  <a:pt x="5871" y="8812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5236210" y="145194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841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5287179" y="148129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812"/>
                </a:lnTo>
                <a:lnTo>
                  <a:pt x="5869" y="8812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5558028" y="1475486"/>
            <a:ext cx="11853" cy="11853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7652" y="0"/>
                </a:moveTo>
                <a:lnTo>
                  <a:pt x="11683" y="0"/>
                </a:lnTo>
                <a:lnTo>
                  <a:pt x="0" y="17525"/>
                </a:lnTo>
                <a:lnTo>
                  <a:pt x="5841" y="17525"/>
                </a:lnTo>
                <a:lnTo>
                  <a:pt x="11683" y="8763"/>
                </a:lnTo>
                <a:lnTo>
                  <a:pt x="17652" y="8763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5715000" y="1481328"/>
            <a:ext cx="19897" cy="11853"/>
          </a:xfrm>
          <a:custGeom>
            <a:avLst/>
            <a:gdLst/>
            <a:ahLst/>
            <a:cxnLst/>
            <a:rect l="l" t="t" r="r" b="b"/>
            <a:pathLst>
              <a:path w="29845" h="17780">
                <a:moveTo>
                  <a:pt x="11684" y="8763"/>
                </a:moveTo>
                <a:lnTo>
                  <a:pt x="1905" y="0"/>
                </a:lnTo>
                <a:lnTo>
                  <a:pt x="0" y="0"/>
                </a:lnTo>
                <a:lnTo>
                  <a:pt x="11684" y="8763"/>
                </a:lnTo>
                <a:close/>
              </a:path>
              <a:path w="29845" h="17780">
                <a:moveTo>
                  <a:pt x="29337" y="8763"/>
                </a:moveTo>
                <a:lnTo>
                  <a:pt x="11684" y="8763"/>
                </a:lnTo>
                <a:lnTo>
                  <a:pt x="11684" y="17653"/>
                </a:lnTo>
                <a:lnTo>
                  <a:pt x="29337" y="8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5915152" y="1448392"/>
            <a:ext cx="27517" cy="23707"/>
          </a:xfrm>
          <a:custGeom>
            <a:avLst/>
            <a:gdLst/>
            <a:ahLst/>
            <a:cxnLst/>
            <a:rect l="l" t="t" r="r" b="b"/>
            <a:pathLst>
              <a:path w="41275" h="35560">
                <a:moveTo>
                  <a:pt x="5880" y="5295"/>
                </a:moveTo>
                <a:lnTo>
                  <a:pt x="0" y="5295"/>
                </a:lnTo>
                <a:lnTo>
                  <a:pt x="0" y="14097"/>
                </a:lnTo>
                <a:lnTo>
                  <a:pt x="5880" y="14097"/>
                </a:lnTo>
                <a:lnTo>
                  <a:pt x="5880" y="5295"/>
                </a:lnTo>
                <a:close/>
              </a:path>
              <a:path w="41275" h="35560">
                <a:moveTo>
                  <a:pt x="17653" y="32766"/>
                </a:moveTo>
                <a:lnTo>
                  <a:pt x="11684" y="30353"/>
                </a:lnTo>
                <a:lnTo>
                  <a:pt x="5842" y="30353"/>
                </a:lnTo>
                <a:lnTo>
                  <a:pt x="5842" y="32766"/>
                </a:lnTo>
                <a:lnTo>
                  <a:pt x="0" y="32766"/>
                </a:lnTo>
                <a:lnTo>
                  <a:pt x="0" y="35052"/>
                </a:lnTo>
                <a:lnTo>
                  <a:pt x="5842" y="35052"/>
                </a:lnTo>
                <a:lnTo>
                  <a:pt x="11684" y="32766"/>
                </a:lnTo>
                <a:lnTo>
                  <a:pt x="17653" y="32766"/>
                </a:lnTo>
                <a:close/>
              </a:path>
              <a:path w="41275" h="35560">
                <a:moveTo>
                  <a:pt x="41148" y="2413"/>
                </a:moveTo>
                <a:lnTo>
                  <a:pt x="38227" y="2413"/>
                </a:lnTo>
                <a:lnTo>
                  <a:pt x="35306" y="0"/>
                </a:lnTo>
                <a:lnTo>
                  <a:pt x="29337" y="0"/>
                </a:lnTo>
                <a:lnTo>
                  <a:pt x="29337" y="2413"/>
                </a:lnTo>
                <a:lnTo>
                  <a:pt x="35306" y="2413"/>
                </a:lnTo>
                <a:lnTo>
                  <a:pt x="35306" y="4699"/>
                </a:lnTo>
                <a:lnTo>
                  <a:pt x="41148" y="4699"/>
                </a:lnTo>
                <a:lnTo>
                  <a:pt x="41148" y="2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6072124" y="940816"/>
            <a:ext cx="6350" cy="1270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8000" y="0"/>
                </a:moveTo>
                <a:lnTo>
                  <a:pt x="0" y="0"/>
                </a:lnTo>
                <a:lnTo>
                  <a:pt x="9144" y="1397"/>
                </a:lnTo>
                <a:lnTo>
                  <a:pt x="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6072124" y="1434338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4" y="0"/>
                </a:moveTo>
                <a:lnTo>
                  <a:pt x="5842" y="0"/>
                </a:lnTo>
                <a:lnTo>
                  <a:pt x="0" y="8763"/>
                </a:lnTo>
                <a:lnTo>
                  <a:pt x="11684" y="8763"/>
                </a:lnTo>
                <a:lnTo>
                  <a:pt x="11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6076019" y="1475486"/>
            <a:ext cx="23707" cy="11853"/>
          </a:xfrm>
          <a:custGeom>
            <a:avLst/>
            <a:gdLst/>
            <a:ahLst/>
            <a:cxnLst/>
            <a:rect l="l" t="t" r="r" b="b"/>
            <a:pathLst>
              <a:path w="35559" h="17780">
                <a:moveTo>
                  <a:pt x="35305" y="0"/>
                </a:moveTo>
                <a:lnTo>
                  <a:pt x="17652" y="0"/>
                </a:lnTo>
                <a:lnTo>
                  <a:pt x="0" y="8763"/>
                </a:lnTo>
                <a:lnTo>
                  <a:pt x="5842" y="8763"/>
                </a:lnTo>
                <a:lnTo>
                  <a:pt x="5842" y="17525"/>
                </a:lnTo>
                <a:lnTo>
                  <a:pt x="11811" y="17525"/>
                </a:lnTo>
                <a:lnTo>
                  <a:pt x="17652" y="8763"/>
                </a:lnTo>
                <a:lnTo>
                  <a:pt x="35305" y="8763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6629400" y="1416727"/>
            <a:ext cx="19897" cy="13123"/>
          </a:xfrm>
          <a:custGeom>
            <a:avLst/>
            <a:gdLst/>
            <a:ahLst/>
            <a:cxnLst/>
            <a:rect l="l" t="t" r="r" b="b"/>
            <a:pathLst>
              <a:path w="29845" h="19685">
                <a:moveTo>
                  <a:pt x="5842" y="8763"/>
                </a:moveTo>
                <a:lnTo>
                  <a:pt x="0" y="0"/>
                </a:lnTo>
                <a:lnTo>
                  <a:pt x="0" y="8763"/>
                </a:lnTo>
                <a:lnTo>
                  <a:pt x="5842" y="8763"/>
                </a:lnTo>
                <a:close/>
              </a:path>
              <a:path w="29845" h="19685">
                <a:moveTo>
                  <a:pt x="29337" y="14859"/>
                </a:moveTo>
                <a:lnTo>
                  <a:pt x="23495" y="14859"/>
                </a:lnTo>
                <a:lnTo>
                  <a:pt x="23495" y="12573"/>
                </a:lnTo>
                <a:lnTo>
                  <a:pt x="17653" y="12573"/>
                </a:lnTo>
                <a:lnTo>
                  <a:pt x="17653" y="14859"/>
                </a:lnTo>
                <a:lnTo>
                  <a:pt x="11684" y="14859"/>
                </a:lnTo>
                <a:lnTo>
                  <a:pt x="11684" y="17272"/>
                </a:lnTo>
                <a:lnTo>
                  <a:pt x="17653" y="17272"/>
                </a:lnTo>
                <a:lnTo>
                  <a:pt x="17653" y="19558"/>
                </a:lnTo>
                <a:lnTo>
                  <a:pt x="23495" y="19558"/>
                </a:lnTo>
                <a:lnTo>
                  <a:pt x="23495" y="17272"/>
                </a:lnTo>
                <a:lnTo>
                  <a:pt x="29337" y="17272"/>
                </a:lnTo>
                <a:lnTo>
                  <a:pt x="29337" y="14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7002188" y="143433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2" y="0"/>
                </a:moveTo>
                <a:lnTo>
                  <a:pt x="0" y="0"/>
                </a:lnTo>
                <a:lnTo>
                  <a:pt x="5842" y="8763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7127748" y="1422570"/>
            <a:ext cx="21589" cy="11853"/>
          </a:xfrm>
          <a:custGeom>
            <a:avLst/>
            <a:gdLst/>
            <a:ahLst/>
            <a:cxnLst/>
            <a:rect l="l" t="t" r="r" b="b"/>
            <a:pathLst>
              <a:path w="32384" h="17780">
                <a:moveTo>
                  <a:pt x="22859" y="0"/>
                </a:moveTo>
                <a:lnTo>
                  <a:pt x="0" y="0"/>
                </a:lnTo>
                <a:lnTo>
                  <a:pt x="0" y="17652"/>
                </a:lnTo>
                <a:lnTo>
                  <a:pt x="14731" y="17652"/>
                </a:lnTo>
                <a:lnTo>
                  <a:pt x="23622" y="8890"/>
                </a:lnTo>
                <a:lnTo>
                  <a:pt x="32257" y="8890"/>
                </a:lnTo>
                <a:lnTo>
                  <a:pt x="22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7579106" y="1414611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032" y="0"/>
                </a:moveTo>
                <a:lnTo>
                  <a:pt x="0" y="3175"/>
                </a:lnTo>
                <a:lnTo>
                  <a:pt x="11684" y="3175"/>
                </a:lnTo>
                <a:lnTo>
                  <a:pt x="2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4" name="object 8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8307" y="1399117"/>
            <a:ext cx="145203" cy="66463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7748862" y="940816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762"/>
                </a:lnTo>
                <a:lnTo>
                  <a:pt x="10286" y="8762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7857744" y="1352042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1" y="0"/>
                </a:moveTo>
                <a:lnTo>
                  <a:pt x="0" y="0"/>
                </a:lnTo>
                <a:lnTo>
                  <a:pt x="0" y="8889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7912693" y="1446106"/>
            <a:ext cx="31327" cy="11853"/>
          </a:xfrm>
          <a:custGeom>
            <a:avLst/>
            <a:gdLst/>
            <a:ahLst/>
            <a:cxnLst/>
            <a:rect l="l" t="t" r="r" b="b"/>
            <a:pathLst>
              <a:path w="46990" h="17780">
                <a:moveTo>
                  <a:pt x="41148" y="8763"/>
                </a:moveTo>
                <a:lnTo>
                  <a:pt x="17653" y="8763"/>
                </a:lnTo>
                <a:lnTo>
                  <a:pt x="5842" y="0"/>
                </a:lnTo>
                <a:lnTo>
                  <a:pt x="0" y="8763"/>
                </a:lnTo>
                <a:lnTo>
                  <a:pt x="5842" y="8763"/>
                </a:lnTo>
                <a:lnTo>
                  <a:pt x="17653" y="17526"/>
                </a:lnTo>
                <a:lnTo>
                  <a:pt x="29337" y="17526"/>
                </a:lnTo>
                <a:lnTo>
                  <a:pt x="41148" y="8763"/>
                </a:lnTo>
                <a:close/>
              </a:path>
              <a:path w="46990" h="17780">
                <a:moveTo>
                  <a:pt x="46990" y="0"/>
                </a:moveTo>
                <a:lnTo>
                  <a:pt x="41148" y="0"/>
                </a:lnTo>
                <a:lnTo>
                  <a:pt x="46990" y="8763"/>
                </a:lnTo>
                <a:lnTo>
                  <a:pt x="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7951894" y="1359747"/>
            <a:ext cx="11853" cy="8043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699"/>
                </a:lnTo>
                <a:lnTo>
                  <a:pt x="5842" y="0"/>
                </a:lnTo>
                <a:close/>
              </a:path>
              <a:path w="17779" h="12064">
                <a:moveTo>
                  <a:pt x="11811" y="4699"/>
                </a:moveTo>
                <a:lnTo>
                  <a:pt x="5842" y="4699"/>
                </a:lnTo>
                <a:lnTo>
                  <a:pt x="5842" y="6985"/>
                </a:lnTo>
                <a:lnTo>
                  <a:pt x="11811" y="4699"/>
                </a:lnTo>
                <a:close/>
              </a:path>
              <a:path w="17779" h="12064">
                <a:moveTo>
                  <a:pt x="17653" y="9271"/>
                </a:moveTo>
                <a:lnTo>
                  <a:pt x="11811" y="6985"/>
                </a:lnTo>
                <a:lnTo>
                  <a:pt x="5842" y="6985"/>
                </a:lnTo>
                <a:lnTo>
                  <a:pt x="5842" y="9271"/>
                </a:lnTo>
                <a:lnTo>
                  <a:pt x="11811" y="9271"/>
                </a:lnTo>
                <a:lnTo>
                  <a:pt x="11811" y="11684"/>
                </a:lnTo>
                <a:lnTo>
                  <a:pt x="17653" y="11684"/>
                </a:lnTo>
                <a:lnTo>
                  <a:pt x="17653" y="9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7963662" y="1457790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890"/>
                </a:lnTo>
                <a:lnTo>
                  <a:pt x="5841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7959768" y="1370668"/>
            <a:ext cx="8043" cy="3387"/>
          </a:xfrm>
          <a:custGeom>
            <a:avLst/>
            <a:gdLst/>
            <a:ahLst/>
            <a:cxnLst/>
            <a:rect l="l" t="t" r="r" b="b"/>
            <a:pathLst>
              <a:path w="12065" h="508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11683" y="4572"/>
                </a:lnTo>
                <a:lnTo>
                  <a:pt x="5842" y="2286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7944020" y="1428495"/>
            <a:ext cx="55033" cy="3556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47117" y="8763"/>
                </a:moveTo>
                <a:lnTo>
                  <a:pt x="11811" y="0"/>
                </a:lnTo>
                <a:lnTo>
                  <a:pt x="5969" y="8763"/>
                </a:lnTo>
                <a:lnTo>
                  <a:pt x="11811" y="8763"/>
                </a:lnTo>
                <a:lnTo>
                  <a:pt x="23622" y="17526"/>
                </a:lnTo>
                <a:lnTo>
                  <a:pt x="9779" y="17526"/>
                </a:lnTo>
                <a:lnTo>
                  <a:pt x="0" y="26416"/>
                </a:lnTo>
                <a:lnTo>
                  <a:pt x="35306" y="26416"/>
                </a:lnTo>
                <a:lnTo>
                  <a:pt x="35306" y="17526"/>
                </a:lnTo>
                <a:lnTo>
                  <a:pt x="41275" y="8763"/>
                </a:lnTo>
                <a:lnTo>
                  <a:pt x="47117" y="8763"/>
                </a:lnTo>
                <a:close/>
              </a:path>
              <a:path w="82550" h="53339">
                <a:moveTo>
                  <a:pt x="82423" y="35179"/>
                </a:moveTo>
                <a:lnTo>
                  <a:pt x="76581" y="35179"/>
                </a:lnTo>
                <a:lnTo>
                  <a:pt x="64770" y="43942"/>
                </a:lnTo>
                <a:lnTo>
                  <a:pt x="58928" y="43942"/>
                </a:lnTo>
                <a:lnTo>
                  <a:pt x="58928" y="41529"/>
                </a:lnTo>
                <a:lnTo>
                  <a:pt x="64770" y="39243"/>
                </a:lnTo>
                <a:lnTo>
                  <a:pt x="58928" y="39243"/>
                </a:lnTo>
                <a:lnTo>
                  <a:pt x="58928" y="36957"/>
                </a:lnTo>
                <a:lnTo>
                  <a:pt x="52959" y="36957"/>
                </a:lnTo>
                <a:lnTo>
                  <a:pt x="52959" y="39243"/>
                </a:lnTo>
                <a:lnTo>
                  <a:pt x="47117" y="41529"/>
                </a:lnTo>
                <a:lnTo>
                  <a:pt x="52959" y="41529"/>
                </a:lnTo>
                <a:lnTo>
                  <a:pt x="52959" y="43942"/>
                </a:lnTo>
                <a:lnTo>
                  <a:pt x="47117" y="52832"/>
                </a:lnTo>
                <a:lnTo>
                  <a:pt x="64770" y="52832"/>
                </a:lnTo>
                <a:lnTo>
                  <a:pt x="82423" y="35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8061790" y="1428242"/>
            <a:ext cx="4233" cy="3387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0"/>
                </a:moveTo>
                <a:lnTo>
                  <a:pt x="0" y="4571"/>
                </a:lnTo>
                <a:lnTo>
                  <a:pt x="5842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3" name="object 93"/>
          <p:cNvGrpSpPr/>
          <p:nvPr/>
        </p:nvGrpSpPr>
        <p:grpSpPr>
          <a:xfrm>
            <a:off x="8214868" y="1431290"/>
            <a:ext cx="145203" cy="44450"/>
            <a:chOff x="12322302" y="2146935"/>
            <a:chExt cx="217804" cy="66675"/>
          </a:xfrm>
        </p:grpSpPr>
        <p:pic>
          <p:nvPicPr>
            <p:cNvPr id="94" name="object 9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22302" y="2146935"/>
              <a:ext cx="82423" cy="6629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2445873" y="2177884"/>
              <a:ext cx="94615" cy="26670"/>
            </a:xfrm>
            <a:custGeom>
              <a:avLst/>
              <a:gdLst/>
              <a:ahLst/>
              <a:cxnLst/>
              <a:rect l="l" t="t" r="r" b="b"/>
              <a:pathLst>
                <a:path w="94615" h="26669">
                  <a:moveTo>
                    <a:pt x="76454" y="38"/>
                  </a:moveTo>
                  <a:lnTo>
                    <a:pt x="52959" y="38"/>
                  </a:lnTo>
                  <a:lnTo>
                    <a:pt x="52959" y="8801"/>
                  </a:lnTo>
                  <a:lnTo>
                    <a:pt x="47117" y="17691"/>
                  </a:lnTo>
                  <a:lnTo>
                    <a:pt x="41148" y="17691"/>
                  </a:lnTo>
                  <a:lnTo>
                    <a:pt x="41148" y="8801"/>
                  </a:lnTo>
                  <a:lnTo>
                    <a:pt x="52959" y="8801"/>
                  </a:lnTo>
                  <a:lnTo>
                    <a:pt x="52959" y="38"/>
                  </a:lnTo>
                  <a:lnTo>
                    <a:pt x="35306" y="38"/>
                  </a:lnTo>
                  <a:lnTo>
                    <a:pt x="29464" y="8801"/>
                  </a:lnTo>
                  <a:lnTo>
                    <a:pt x="35306" y="8801"/>
                  </a:lnTo>
                  <a:lnTo>
                    <a:pt x="35306" y="17691"/>
                  </a:lnTo>
                  <a:lnTo>
                    <a:pt x="23495" y="17691"/>
                  </a:lnTo>
                  <a:lnTo>
                    <a:pt x="23495" y="8801"/>
                  </a:lnTo>
                  <a:lnTo>
                    <a:pt x="0" y="8801"/>
                  </a:lnTo>
                  <a:lnTo>
                    <a:pt x="0" y="17691"/>
                  </a:lnTo>
                  <a:lnTo>
                    <a:pt x="5842" y="17691"/>
                  </a:lnTo>
                  <a:lnTo>
                    <a:pt x="5842" y="26454"/>
                  </a:lnTo>
                  <a:lnTo>
                    <a:pt x="58801" y="26454"/>
                  </a:lnTo>
                  <a:lnTo>
                    <a:pt x="76454" y="38"/>
                  </a:lnTo>
                  <a:close/>
                </a:path>
                <a:path w="94615" h="26669">
                  <a:moveTo>
                    <a:pt x="94234" y="8801"/>
                  </a:moveTo>
                  <a:lnTo>
                    <a:pt x="88303" y="8801"/>
                  </a:lnTo>
                  <a:lnTo>
                    <a:pt x="88303" y="0"/>
                  </a:lnTo>
                  <a:lnTo>
                    <a:pt x="82423" y="0"/>
                  </a:lnTo>
                  <a:lnTo>
                    <a:pt x="82423" y="8801"/>
                  </a:lnTo>
                  <a:lnTo>
                    <a:pt x="88265" y="8801"/>
                  </a:lnTo>
                  <a:lnTo>
                    <a:pt x="94234" y="17691"/>
                  </a:lnTo>
                  <a:lnTo>
                    <a:pt x="94234" y="8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6" name="object 96"/>
          <p:cNvSpPr/>
          <p:nvPr/>
        </p:nvSpPr>
        <p:spPr>
          <a:xfrm>
            <a:off x="8407146" y="145623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335"/>
                </a:lnTo>
                <a:lnTo>
                  <a:pt x="5891" y="2335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8536601" y="1442212"/>
            <a:ext cx="35560" cy="9313"/>
          </a:xfrm>
          <a:custGeom>
            <a:avLst/>
            <a:gdLst/>
            <a:ahLst/>
            <a:cxnLst/>
            <a:rect l="l" t="t" r="r" b="b"/>
            <a:pathLst>
              <a:path w="53340" h="13969">
                <a:moveTo>
                  <a:pt x="5969" y="2286"/>
                </a:moveTo>
                <a:lnTo>
                  <a:pt x="0" y="0"/>
                </a:lnTo>
                <a:lnTo>
                  <a:pt x="0" y="2286"/>
                </a:lnTo>
                <a:lnTo>
                  <a:pt x="5969" y="2286"/>
                </a:lnTo>
                <a:close/>
              </a:path>
              <a:path w="53340" h="13969">
                <a:moveTo>
                  <a:pt x="23622" y="4699"/>
                </a:moveTo>
                <a:lnTo>
                  <a:pt x="17780" y="2286"/>
                </a:lnTo>
                <a:lnTo>
                  <a:pt x="17780" y="0"/>
                </a:lnTo>
                <a:lnTo>
                  <a:pt x="5969" y="0"/>
                </a:lnTo>
                <a:lnTo>
                  <a:pt x="5969" y="2286"/>
                </a:lnTo>
                <a:lnTo>
                  <a:pt x="11811" y="4699"/>
                </a:lnTo>
                <a:lnTo>
                  <a:pt x="17780" y="4699"/>
                </a:lnTo>
                <a:lnTo>
                  <a:pt x="23622" y="6985"/>
                </a:lnTo>
                <a:lnTo>
                  <a:pt x="23622" y="4699"/>
                </a:lnTo>
                <a:close/>
              </a:path>
              <a:path w="53340" h="13969">
                <a:moveTo>
                  <a:pt x="53086" y="11684"/>
                </a:moveTo>
                <a:lnTo>
                  <a:pt x="47117" y="13970"/>
                </a:lnTo>
                <a:lnTo>
                  <a:pt x="53086" y="13970"/>
                </a:lnTo>
                <a:lnTo>
                  <a:pt x="53086" y="11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8681805" y="1470236"/>
            <a:ext cx="11853" cy="3387"/>
          </a:xfrm>
          <a:custGeom>
            <a:avLst/>
            <a:gdLst/>
            <a:ahLst/>
            <a:cxnLst/>
            <a:rect l="l" t="t" r="r" b="b"/>
            <a:pathLst>
              <a:path w="17780" h="5080">
                <a:moveTo>
                  <a:pt x="17779" y="0"/>
                </a:moveTo>
                <a:lnTo>
                  <a:pt x="5969" y="0"/>
                </a:lnTo>
                <a:lnTo>
                  <a:pt x="0" y="2286"/>
                </a:lnTo>
                <a:lnTo>
                  <a:pt x="5969" y="2286"/>
                </a:lnTo>
                <a:lnTo>
                  <a:pt x="5969" y="4572"/>
                </a:lnTo>
                <a:lnTo>
                  <a:pt x="11810" y="4572"/>
                </a:lnTo>
                <a:lnTo>
                  <a:pt x="17779" y="2286"/>
                </a:lnTo>
                <a:lnTo>
                  <a:pt x="17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8940885" y="146955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2" y="0"/>
                </a:moveTo>
                <a:lnTo>
                  <a:pt x="0" y="8889"/>
                </a:lnTo>
                <a:lnTo>
                  <a:pt x="5842" y="8889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9309777" y="148132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842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9400032" y="1475486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4" y="0"/>
                </a:moveTo>
                <a:lnTo>
                  <a:pt x="5842" y="0"/>
                </a:lnTo>
                <a:lnTo>
                  <a:pt x="0" y="8763"/>
                </a:lnTo>
                <a:lnTo>
                  <a:pt x="11684" y="8763"/>
                </a:lnTo>
                <a:lnTo>
                  <a:pt x="11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02" name="object 102"/>
          <p:cNvGrpSpPr/>
          <p:nvPr/>
        </p:nvGrpSpPr>
        <p:grpSpPr>
          <a:xfrm>
            <a:off x="9423570" y="1487222"/>
            <a:ext cx="74930" cy="46990"/>
            <a:chOff x="14135354" y="2230832"/>
            <a:chExt cx="112395" cy="70485"/>
          </a:xfrm>
        </p:grpSpPr>
        <p:sp>
          <p:nvSpPr>
            <p:cNvPr id="103" name="object 103"/>
            <p:cNvSpPr/>
            <p:nvPr/>
          </p:nvSpPr>
          <p:spPr>
            <a:xfrm>
              <a:off x="14158849" y="223337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334"/>
                  </a:lnTo>
                  <a:lnTo>
                    <a:pt x="5892" y="2334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35354" y="2230832"/>
              <a:ext cx="111886" cy="70153"/>
            </a:xfrm>
            <a:prstGeom prst="rect">
              <a:avLst/>
            </a:prstGeom>
          </p:spPr>
        </p:pic>
      </p:grpSp>
      <p:sp>
        <p:nvSpPr>
          <p:cNvPr id="105" name="object 105"/>
          <p:cNvSpPr/>
          <p:nvPr/>
        </p:nvSpPr>
        <p:spPr>
          <a:xfrm>
            <a:off x="9553025" y="1482682"/>
            <a:ext cx="55033" cy="45720"/>
          </a:xfrm>
          <a:custGeom>
            <a:avLst/>
            <a:gdLst/>
            <a:ahLst/>
            <a:cxnLst/>
            <a:rect l="l" t="t" r="r" b="b"/>
            <a:pathLst>
              <a:path w="82550" h="68580">
                <a:moveTo>
                  <a:pt x="11811" y="15621"/>
                </a:moveTo>
                <a:lnTo>
                  <a:pt x="5969" y="15621"/>
                </a:lnTo>
                <a:lnTo>
                  <a:pt x="11811" y="24384"/>
                </a:lnTo>
                <a:lnTo>
                  <a:pt x="11811" y="15621"/>
                </a:lnTo>
                <a:close/>
              </a:path>
              <a:path w="82550" h="68580">
                <a:moveTo>
                  <a:pt x="11811" y="2286"/>
                </a:moveTo>
                <a:lnTo>
                  <a:pt x="5969" y="2286"/>
                </a:lnTo>
                <a:lnTo>
                  <a:pt x="5969" y="0"/>
                </a:lnTo>
                <a:lnTo>
                  <a:pt x="0" y="2286"/>
                </a:lnTo>
                <a:lnTo>
                  <a:pt x="5969" y="4699"/>
                </a:lnTo>
                <a:lnTo>
                  <a:pt x="11811" y="2286"/>
                </a:lnTo>
                <a:close/>
              </a:path>
              <a:path w="82550" h="68580">
                <a:moveTo>
                  <a:pt x="51689" y="24384"/>
                </a:moveTo>
                <a:lnTo>
                  <a:pt x="35433" y="24384"/>
                </a:lnTo>
                <a:lnTo>
                  <a:pt x="29464" y="15621"/>
                </a:lnTo>
                <a:lnTo>
                  <a:pt x="29464" y="24384"/>
                </a:lnTo>
                <a:lnTo>
                  <a:pt x="23622" y="24384"/>
                </a:lnTo>
                <a:lnTo>
                  <a:pt x="37465" y="33274"/>
                </a:lnTo>
                <a:lnTo>
                  <a:pt x="45720" y="33274"/>
                </a:lnTo>
                <a:lnTo>
                  <a:pt x="51689" y="24384"/>
                </a:lnTo>
                <a:close/>
              </a:path>
              <a:path w="82550" h="68580">
                <a:moveTo>
                  <a:pt x="82423" y="68453"/>
                </a:moveTo>
                <a:lnTo>
                  <a:pt x="76581" y="59690"/>
                </a:lnTo>
                <a:lnTo>
                  <a:pt x="70739" y="68453"/>
                </a:lnTo>
                <a:lnTo>
                  <a:pt x="82423" y="68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9656403" y="1528317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890"/>
                </a:lnTo>
                <a:lnTo>
                  <a:pt x="9778" y="8890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9725746" y="1515533"/>
            <a:ext cx="98213" cy="36407"/>
          </a:xfrm>
          <a:custGeom>
            <a:avLst/>
            <a:gdLst/>
            <a:ahLst/>
            <a:cxnLst/>
            <a:rect l="l" t="t" r="r" b="b"/>
            <a:pathLst>
              <a:path w="147319" h="54610">
                <a:moveTo>
                  <a:pt x="11811" y="1524"/>
                </a:moveTo>
                <a:lnTo>
                  <a:pt x="5842" y="1524"/>
                </a:lnTo>
                <a:lnTo>
                  <a:pt x="0" y="10414"/>
                </a:lnTo>
                <a:lnTo>
                  <a:pt x="11811" y="10414"/>
                </a:lnTo>
                <a:lnTo>
                  <a:pt x="11811" y="1524"/>
                </a:lnTo>
                <a:close/>
              </a:path>
              <a:path w="147319" h="54610">
                <a:moveTo>
                  <a:pt x="23495" y="1524"/>
                </a:moveTo>
                <a:lnTo>
                  <a:pt x="17653" y="1524"/>
                </a:lnTo>
                <a:lnTo>
                  <a:pt x="11811" y="10414"/>
                </a:lnTo>
                <a:lnTo>
                  <a:pt x="17653" y="10414"/>
                </a:lnTo>
                <a:lnTo>
                  <a:pt x="23495" y="1524"/>
                </a:lnTo>
                <a:close/>
              </a:path>
              <a:path w="147319" h="54610">
                <a:moveTo>
                  <a:pt x="29375" y="1612"/>
                </a:moveTo>
                <a:lnTo>
                  <a:pt x="23495" y="1612"/>
                </a:lnTo>
                <a:lnTo>
                  <a:pt x="23495" y="10414"/>
                </a:lnTo>
                <a:lnTo>
                  <a:pt x="29375" y="10414"/>
                </a:lnTo>
                <a:lnTo>
                  <a:pt x="29375" y="1612"/>
                </a:lnTo>
                <a:close/>
              </a:path>
              <a:path w="147319" h="54610">
                <a:moveTo>
                  <a:pt x="52959" y="10414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2032"/>
                </a:lnTo>
                <a:lnTo>
                  <a:pt x="41148" y="2032"/>
                </a:lnTo>
                <a:lnTo>
                  <a:pt x="41148" y="4318"/>
                </a:lnTo>
                <a:lnTo>
                  <a:pt x="43688" y="3429"/>
                </a:lnTo>
                <a:lnTo>
                  <a:pt x="52959" y="10414"/>
                </a:lnTo>
                <a:close/>
              </a:path>
              <a:path w="147319" h="54610">
                <a:moveTo>
                  <a:pt x="64770" y="10414"/>
                </a:moveTo>
                <a:lnTo>
                  <a:pt x="52959" y="10414"/>
                </a:lnTo>
                <a:lnTo>
                  <a:pt x="47117" y="10414"/>
                </a:lnTo>
                <a:lnTo>
                  <a:pt x="41148" y="19177"/>
                </a:lnTo>
                <a:lnTo>
                  <a:pt x="52959" y="19177"/>
                </a:lnTo>
                <a:lnTo>
                  <a:pt x="64770" y="10414"/>
                </a:lnTo>
                <a:close/>
              </a:path>
              <a:path w="147319" h="54610">
                <a:moveTo>
                  <a:pt x="88265" y="20701"/>
                </a:moveTo>
                <a:lnTo>
                  <a:pt x="82423" y="20701"/>
                </a:lnTo>
                <a:lnTo>
                  <a:pt x="82423" y="23114"/>
                </a:lnTo>
                <a:lnTo>
                  <a:pt x="76454" y="23114"/>
                </a:lnTo>
                <a:lnTo>
                  <a:pt x="76454" y="25400"/>
                </a:lnTo>
                <a:lnTo>
                  <a:pt x="88265" y="25400"/>
                </a:lnTo>
                <a:lnTo>
                  <a:pt x="88265" y="20701"/>
                </a:lnTo>
                <a:close/>
              </a:path>
              <a:path w="147319" h="54610">
                <a:moveTo>
                  <a:pt x="111887" y="1524"/>
                </a:moveTo>
                <a:lnTo>
                  <a:pt x="110871" y="1524"/>
                </a:lnTo>
                <a:lnTo>
                  <a:pt x="101473" y="6477"/>
                </a:lnTo>
                <a:lnTo>
                  <a:pt x="111887" y="10414"/>
                </a:lnTo>
                <a:lnTo>
                  <a:pt x="111887" y="1524"/>
                </a:lnTo>
                <a:close/>
              </a:path>
              <a:path w="147319" h="54610">
                <a:moveTo>
                  <a:pt x="123571" y="19177"/>
                </a:moveTo>
                <a:lnTo>
                  <a:pt x="111887" y="19177"/>
                </a:lnTo>
                <a:lnTo>
                  <a:pt x="89535" y="25908"/>
                </a:lnTo>
                <a:lnTo>
                  <a:pt x="88265" y="25400"/>
                </a:lnTo>
                <a:lnTo>
                  <a:pt x="88265" y="26289"/>
                </a:lnTo>
                <a:lnTo>
                  <a:pt x="82423" y="28067"/>
                </a:lnTo>
                <a:lnTo>
                  <a:pt x="64770" y="28067"/>
                </a:lnTo>
                <a:lnTo>
                  <a:pt x="58801" y="19177"/>
                </a:lnTo>
                <a:lnTo>
                  <a:pt x="41148" y="36830"/>
                </a:lnTo>
                <a:lnTo>
                  <a:pt x="70612" y="36830"/>
                </a:lnTo>
                <a:lnTo>
                  <a:pt x="82423" y="45593"/>
                </a:lnTo>
                <a:lnTo>
                  <a:pt x="117729" y="54483"/>
                </a:lnTo>
                <a:lnTo>
                  <a:pt x="118491" y="45593"/>
                </a:lnTo>
                <a:lnTo>
                  <a:pt x="120269" y="45593"/>
                </a:lnTo>
                <a:lnTo>
                  <a:pt x="123571" y="36830"/>
                </a:lnTo>
                <a:lnTo>
                  <a:pt x="123571" y="19177"/>
                </a:lnTo>
                <a:close/>
              </a:path>
              <a:path w="147319" h="54610">
                <a:moveTo>
                  <a:pt x="147193" y="1524"/>
                </a:moveTo>
                <a:lnTo>
                  <a:pt x="145161" y="0"/>
                </a:lnTo>
                <a:lnTo>
                  <a:pt x="144653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9913705" y="1516549"/>
            <a:ext cx="39793" cy="17780"/>
          </a:xfrm>
          <a:custGeom>
            <a:avLst/>
            <a:gdLst/>
            <a:ahLst/>
            <a:cxnLst/>
            <a:rect l="l" t="t" r="r" b="b"/>
            <a:pathLst>
              <a:path w="59690" h="26669">
                <a:moveTo>
                  <a:pt x="1143" y="9525"/>
                </a:moveTo>
                <a:lnTo>
                  <a:pt x="635" y="8890"/>
                </a:lnTo>
                <a:lnTo>
                  <a:pt x="0" y="8890"/>
                </a:lnTo>
                <a:lnTo>
                  <a:pt x="1143" y="9525"/>
                </a:lnTo>
                <a:close/>
              </a:path>
              <a:path w="59690" h="26669">
                <a:moveTo>
                  <a:pt x="12954" y="17653"/>
                </a:moveTo>
                <a:lnTo>
                  <a:pt x="1143" y="9525"/>
                </a:lnTo>
                <a:lnTo>
                  <a:pt x="6477" y="17653"/>
                </a:lnTo>
                <a:lnTo>
                  <a:pt x="12954" y="17653"/>
                </a:lnTo>
                <a:close/>
              </a:path>
              <a:path w="59690" h="26669">
                <a:moveTo>
                  <a:pt x="30099" y="17653"/>
                </a:moveTo>
                <a:lnTo>
                  <a:pt x="12954" y="17653"/>
                </a:lnTo>
                <a:lnTo>
                  <a:pt x="18288" y="26543"/>
                </a:lnTo>
                <a:lnTo>
                  <a:pt x="24130" y="26543"/>
                </a:lnTo>
                <a:lnTo>
                  <a:pt x="30099" y="17653"/>
                </a:lnTo>
                <a:close/>
              </a:path>
              <a:path w="59690" h="26669">
                <a:moveTo>
                  <a:pt x="59436" y="17653"/>
                </a:moveTo>
                <a:lnTo>
                  <a:pt x="39370" y="8890"/>
                </a:lnTo>
                <a:lnTo>
                  <a:pt x="22733" y="8890"/>
                </a:lnTo>
                <a:lnTo>
                  <a:pt x="8128" y="0"/>
                </a:lnTo>
                <a:lnTo>
                  <a:pt x="635" y="0"/>
                </a:lnTo>
                <a:lnTo>
                  <a:pt x="35941" y="17653"/>
                </a:lnTo>
                <a:lnTo>
                  <a:pt x="59436" y="17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10008955" y="1481328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7911" y="0"/>
                </a:moveTo>
                <a:lnTo>
                  <a:pt x="39242" y="0"/>
                </a:lnTo>
                <a:lnTo>
                  <a:pt x="0" y="8762"/>
                </a:lnTo>
                <a:lnTo>
                  <a:pt x="57911" y="8762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10090743" y="1416727"/>
            <a:ext cx="61383" cy="17780"/>
          </a:xfrm>
          <a:custGeom>
            <a:avLst/>
            <a:gdLst/>
            <a:ahLst/>
            <a:cxnLst/>
            <a:rect l="l" t="t" r="r" b="b"/>
            <a:pathLst>
              <a:path w="92075" h="26669">
                <a:moveTo>
                  <a:pt x="18161" y="8762"/>
                </a:moveTo>
                <a:lnTo>
                  <a:pt x="0" y="8762"/>
                </a:lnTo>
                <a:lnTo>
                  <a:pt x="0" y="17652"/>
                </a:lnTo>
                <a:lnTo>
                  <a:pt x="5842" y="26415"/>
                </a:lnTo>
                <a:lnTo>
                  <a:pt x="32639" y="26415"/>
                </a:lnTo>
                <a:lnTo>
                  <a:pt x="42037" y="18668"/>
                </a:lnTo>
                <a:lnTo>
                  <a:pt x="40640" y="17652"/>
                </a:lnTo>
                <a:lnTo>
                  <a:pt x="29337" y="17652"/>
                </a:lnTo>
                <a:lnTo>
                  <a:pt x="18161" y="8762"/>
                </a:lnTo>
                <a:close/>
              </a:path>
              <a:path w="92075" h="26669">
                <a:moveTo>
                  <a:pt x="62865" y="17652"/>
                </a:moveTo>
                <a:lnTo>
                  <a:pt x="43307" y="17652"/>
                </a:lnTo>
                <a:lnTo>
                  <a:pt x="42037" y="18668"/>
                </a:lnTo>
                <a:lnTo>
                  <a:pt x="52959" y="26415"/>
                </a:lnTo>
                <a:lnTo>
                  <a:pt x="62865" y="17652"/>
                </a:lnTo>
                <a:close/>
              </a:path>
              <a:path w="92075" h="26669">
                <a:moveTo>
                  <a:pt x="78994" y="0"/>
                </a:moveTo>
                <a:lnTo>
                  <a:pt x="23495" y="0"/>
                </a:lnTo>
                <a:lnTo>
                  <a:pt x="39751" y="17652"/>
                </a:lnTo>
                <a:lnTo>
                  <a:pt x="75057" y="17652"/>
                </a:lnTo>
                <a:lnTo>
                  <a:pt x="89407" y="8762"/>
                </a:lnTo>
                <a:lnTo>
                  <a:pt x="91821" y="7492"/>
                </a:lnTo>
                <a:lnTo>
                  <a:pt x="78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10286916" y="1393190"/>
            <a:ext cx="106257" cy="24130"/>
          </a:xfrm>
          <a:custGeom>
            <a:avLst/>
            <a:gdLst/>
            <a:ahLst/>
            <a:cxnLst/>
            <a:rect l="l" t="t" r="r" b="b"/>
            <a:pathLst>
              <a:path w="159384" h="36194">
                <a:moveTo>
                  <a:pt x="5969" y="0"/>
                </a:moveTo>
                <a:lnTo>
                  <a:pt x="0" y="0"/>
                </a:lnTo>
                <a:lnTo>
                  <a:pt x="0" y="8890"/>
                </a:lnTo>
                <a:lnTo>
                  <a:pt x="5969" y="0"/>
                </a:lnTo>
                <a:close/>
              </a:path>
              <a:path w="159384" h="36194">
                <a:moveTo>
                  <a:pt x="52959" y="17653"/>
                </a:moveTo>
                <a:lnTo>
                  <a:pt x="47117" y="17653"/>
                </a:lnTo>
                <a:lnTo>
                  <a:pt x="47117" y="8890"/>
                </a:lnTo>
                <a:lnTo>
                  <a:pt x="41275" y="8890"/>
                </a:lnTo>
                <a:lnTo>
                  <a:pt x="41275" y="0"/>
                </a:lnTo>
                <a:lnTo>
                  <a:pt x="11811" y="0"/>
                </a:lnTo>
                <a:lnTo>
                  <a:pt x="29464" y="8890"/>
                </a:lnTo>
                <a:lnTo>
                  <a:pt x="35306" y="17653"/>
                </a:lnTo>
                <a:lnTo>
                  <a:pt x="41275" y="17653"/>
                </a:lnTo>
                <a:lnTo>
                  <a:pt x="35306" y="26416"/>
                </a:lnTo>
                <a:lnTo>
                  <a:pt x="52959" y="26416"/>
                </a:lnTo>
                <a:lnTo>
                  <a:pt x="52959" y="17653"/>
                </a:lnTo>
                <a:close/>
              </a:path>
              <a:path w="159384" h="36194">
                <a:moveTo>
                  <a:pt x="70612" y="15113"/>
                </a:moveTo>
                <a:lnTo>
                  <a:pt x="64770" y="15113"/>
                </a:lnTo>
                <a:lnTo>
                  <a:pt x="70612" y="17526"/>
                </a:lnTo>
                <a:lnTo>
                  <a:pt x="70612" y="15113"/>
                </a:lnTo>
                <a:close/>
              </a:path>
              <a:path w="159384" h="36194">
                <a:moveTo>
                  <a:pt x="76581" y="17526"/>
                </a:moveTo>
                <a:lnTo>
                  <a:pt x="70612" y="17526"/>
                </a:lnTo>
                <a:lnTo>
                  <a:pt x="58928" y="22225"/>
                </a:lnTo>
                <a:lnTo>
                  <a:pt x="58928" y="24511"/>
                </a:lnTo>
                <a:lnTo>
                  <a:pt x="70612" y="19812"/>
                </a:lnTo>
                <a:lnTo>
                  <a:pt x="76581" y="19812"/>
                </a:lnTo>
                <a:lnTo>
                  <a:pt x="76581" y="17526"/>
                </a:lnTo>
                <a:close/>
              </a:path>
              <a:path w="159384" h="36194">
                <a:moveTo>
                  <a:pt x="100076" y="17526"/>
                </a:moveTo>
                <a:lnTo>
                  <a:pt x="94234" y="17526"/>
                </a:lnTo>
                <a:lnTo>
                  <a:pt x="94234" y="15113"/>
                </a:lnTo>
                <a:lnTo>
                  <a:pt x="88265" y="15113"/>
                </a:lnTo>
                <a:lnTo>
                  <a:pt x="88265" y="17526"/>
                </a:lnTo>
                <a:lnTo>
                  <a:pt x="82423" y="17526"/>
                </a:lnTo>
                <a:lnTo>
                  <a:pt x="82423" y="19812"/>
                </a:lnTo>
                <a:lnTo>
                  <a:pt x="88265" y="19812"/>
                </a:lnTo>
                <a:lnTo>
                  <a:pt x="94234" y="22225"/>
                </a:lnTo>
                <a:lnTo>
                  <a:pt x="94234" y="19812"/>
                </a:lnTo>
                <a:lnTo>
                  <a:pt x="100076" y="19812"/>
                </a:lnTo>
                <a:lnTo>
                  <a:pt x="100076" y="17526"/>
                </a:lnTo>
                <a:close/>
              </a:path>
              <a:path w="159384" h="36194">
                <a:moveTo>
                  <a:pt x="111887" y="24511"/>
                </a:moveTo>
                <a:lnTo>
                  <a:pt x="100076" y="22225"/>
                </a:lnTo>
                <a:lnTo>
                  <a:pt x="94234" y="22225"/>
                </a:lnTo>
                <a:lnTo>
                  <a:pt x="100076" y="26797"/>
                </a:lnTo>
                <a:lnTo>
                  <a:pt x="100076" y="31496"/>
                </a:lnTo>
                <a:lnTo>
                  <a:pt x="106045" y="36195"/>
                </a:lnTo>
                <a:lnTo>
                  <a:pt x="106045" y="31496"/>
                </a:lnTo>
                <a:lnTo>
                  <a:pt x="111887" y="29210"/>
                </a:lnTo>
                <a:lnTo>
                  <a:pt x="111887" y="24511"/>
                </a:lnTo>
                <a:close/>
              </a:path>
              <a:path w="159384" h="36194">
                <a:moveTo>
                  <a:pt x="159004" y="10541"/>
                </a:moveTo>
                <a:lnTo>
                  <a:pt x="153035" y="8128"/>
                </a:lnTo>
                <a:lnTo>
                  <a:pt x="147193" y="3556"/>
                </a:lnTo>
                <a:lnTo>
                  <a:pt x="141351" y="1143"/>
                </a:lnTo>
                <a:lnTo>
                  <a:pt x="135382" y="5842"/>
                </a:lnTo>
                <a:lnTo>
                  <a:pt x="123698" y="10541"/>
                </a:lnTo>
                <a:lnTo>
                  <a:pt x="117729" y="15113"/>
                </a:lnTo>
                <a:lnTo>
                  <a:pt x="111887" y="15113"/>
                </a:lnTo>
                <a:lnTo>
                  <a:pt x="106045" y="17526"/>
                </a:lnTo>
                <a:lnTo>
                  <a:pt x="106045" y="19812"/>
                </a:lnTo>
                <a:lnTo>
                  <a:pt x="111887" y="19812"/>
                </a:lnTo>
                <a:lnTo>
                  <a:pt x="124206" y="17780"/>
                </a:lnTo>
                <a:lnTo>
                  <a:pt x="146685" y="12573"/>
                </a:lnTo>
                <a:lnTo>
                  <a:pt x="159004" y="105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8" name="object 1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75965" y="1085902"/>
            <a:ext cx="4507653" cy="5658465"/>
          </a:xfrm>
          <a:prstGeom prst="rect">
            <a:avLst/>
          </a:prstGeom>
        </p:spPr>
      </p:pic>
      <p:sp>
        <p:nvSpPr>
          <p:cNvPr id="119" name="object 119"/>
          <p:cNvSpPr txBox="1"/>
          <p:nvPr/>
        </p:nvSpPr>
        <p:spPr>
          <a:xfrm>
            <a:off x="266216" y="2283353"/>
            <a:ext cx="7229747" cy="37356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47" rIns="0" bIns="0" rtlCol="0">
            <a:spAutoFit/>
          </a:bodyPr>
          <a:lstStyle/>
          <a:p>
            <a:pPr marL="60963"/>
            <a:r>
              <a:rPr sz="2667" b="1" spc="-3" dirty="0" err="1">
                <a:solidFill>
                  <a:srgbClr val="0000FF"/>
                </a:solidFill>
                <a:latin typeface="Microsoft JhengHei"/>
                <a:cs typeface="Microsoft JhengHei"/>
              </a:rPr>
              <a:t>性向測驗：學習某種知識</a:t>
            </a:r>
            <a:r>
              <a:rPr sz="2667" b="1" dirty="0" err="1">
                <a:solidFill>
                  <a:srgbClr val="0000FF"/>
                </a:solidFill>
                <a:latin typeface="Microsoft JhengHei"/>
                <a:cs typeface="Microsoft JhengHei"/>
              </a:rPr>
              <a:t>或</a:t>
            </a:r>
            <a:r>
              <a:rPr sz="2667" b="1" spc="-3" dirty="0" err="1">
                <a:solidFill>
                  <a:srgbClr val="0000FF"/>
                </a:solidFill>
                <a:latin typeface="Microsoft JhengHei"/>
                <a:cs typeface="Microsoft JhengHei"/>
              </a:rPr>
              <a:t>技能</a:t>
            </a:r>
            <a:r>
              <a:rPr sz="2667" b="1" spc="7" dirty="0" err="1">
                <a:solidFill>
                  <a:srgbClr val="0000FF"/>
                </a:solidFill>
                <a:latin typeface="Microsoft JhengHei"/>
                <a:cs typeface="Microsoft JhengHei"/>
              </a:rPr>
              <a:t>的</a:t>
            </a:r>
            <a:r>
              <a:rPr sz="2667" b="1" spc="-3" dirty="0" err="1">
                <a:solidFill>
                  <a:srgbClr val="0000FF"/>
                </a:solidFill>
                <a:latin typeface="Microsoft JhengHei"/>
                <a:cs typeface="Microsoft JhengHei"/>
              </a:rPr>
              <a:t>潛能</a:t>
            </a:r>
            <a:endParaRPr sz="2667" dirty="0">
              <a:solidFill>
                <a:srgbClr val="0000FF"/>
              </a:solidFill>
              <a:latin typeface="Microsoft JhengHei"/>
              <a:cs typeface="Microsoft JhengHei"/>
            </a:endParaRPr>
          </a:p>
          <a:p>
            <a:pPr>
              <a:spcBef>
                <a:spcPts val="47"/>
              </a:spcBef>
            </a:pPr>
            <a:endParaRPr sz="1867" dirty="0">
              <a:latin typeface="Microsoft JhengHei"/>
              <a:cs typeface="Microsoft JhengHei"/>
            </a:endParaRPr>
          </a:p>
          <a:p>
            <a:pPr marL="60963">
              <a:spcBef>
                <a:spcPts val="3"/>
              </a:spcBef>
            </a:pPr>
            <a:r>
              <a:rPr sz="2667" b="1" spc="-7" dirty="0">
                <a:latin typeface="Microsoft JhengHei"/>
                <a:cs typeface="Microsoft JhengHei"/>
              </a:rPr>
              <a:t>※</a:t>
            </a:r>
            <a:r>
              <a:rPr sz="2667" b="1" spc="-3" dirty="0">
                <a:latin typeface="Microsoft JhengHei"/>
                <a:cs typeface="Microsoft JhengHei"/>
              </a:rPr>
              <a:t>可用來</a:t>
            </a:r>
            <a:r>
              <a:rPr sz="2667" b="1" spc="-3" dirty="0">
                <a:solidFill>
                  <a:srgbClr val="FF0000"/>
                </a:solidFill>
                <a:latin typeface="Microsoft JhengHei"/>
                <a:cs typeface="Microsoft JhengHei"/>
              </a:rPr>
              <a:t>預測</a:t>
            </a:r>
            <a:r>
              <a:rPr sz="2667" b="1" spc="-3" dirty="0">
                <a:latin typeface="Microsoft JhengHei"/>
                <a:cs typeface="Microsoft JhengHei"/>
              </a:rPr>
              <a:t>個人未來在某些</a:t>
            </a:r>
            <a:r>
              <a:rPr sz="2667" b="1" dirty="0">
                <a:latin typeface="Microsoft JhengHei"/>
                <a:cs typeface="Microsoft JhengHei"/>
              </a:rPr>
              <a:t>相</a:t>
            </a:r>
            <a:r>
              <a:rPr sz="2667" b="1" spc="-3" dirty="0">
                <a:latin typeface="Microsoft JhengHei"/>
                <a:cs typeface="Microsoft JhengHei"/>
              </a:rPr>
              <a:t>關學</a:t>
            </a:r>
            <a:r>
              <a:rPr sz="2667" b="1" dirty="0">
                <a:latin typeface="Microsoft JhengHei"/>
                <a:cs typeface="Microsoft JhengHei"/>
              </a:rPr>
              <a:t>業</a:t>
            </a:r>
            <a:r>
              <a:rPr sz="2667" b="1" spc="3" dirty="0">
                <a:latin typeface="Microsoft JhengHei"/>
                <a:cs typeface="Microsoft JhengHei"/>
              </a:rPr>
              <a:t>或</a:t>
            </a:r>
            <a:r>
              <a:rPr sz="2667" b="1" spc="-3" dirty="0">
                <a:latin typeface="Microsoft JhengHei"/>
                <a:cs typeface="Microsoft JhengHei"/>
              </a:rPr>
              <a:t>工作</a:t>
            </a:r>
            <a:endParaRPr sz="2667" dirty="0">
              <a:latin typeface="Microsoft JhengHei"/>
              <a:cs typeface="Microsoft JhengHei"/>
            </a:endParaRPr>
          </a:p>
          <a:p>
            <a:pPr>
              <a:spcBef>
                <a:spcPts val="33"/>
              </a:spcBef>
            </a:pPr>
            <a:endParaRPr sz="1867" dirty="0">
              <a:latin typeface="Microsoft JhengHei"/>
              <a:cs typeface="Microsoft JhengHei"/>
            </a:endParaRPr>
          </a:p>
          <a:p>
            <a:pPr marL="60963"/>
            <a:r>
              <a:rPr sz="2667" b="1" spc="-7" dirty="0">
                <a:latin typeface="Microsoft JhengHei"/>
                <a:cs typeface="Microsoft JhengHei"/>
              </a:rPr>
              <a:t>※</a:t>
            </a:r>
            <a:r>
              <a:rPr sz="2667" b="1" spc="-3" dirty="0" err="1">
                <a:latin typeface="Microsoft JhengHei"/>
                <a:cs typeface="Microsoft JhengHei"/>
              </a:rPr>
              <a:t>幫助我們了解自己的</a:t>
            </a:r>
            <a:r>
              <a:rPr sz="2667" b="1" spc="-3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擅長</a:t>
            </a:r>
            <a:r>
              <a:rPr sz="2667" b="1" spc="-3" dirty="0" err="1">
                <a:latin typeface="Microsoft JhengHei"/>
                <a:cs typeface="Microsoft JhengHei"/>
              </a:rPr>
              <a:t>的</a:t>
            </a:r>
            <a:r>
              <a:rPr sz="2667" b="1" dirty="0" err="1">
                <a:latin typeface="Microsoft JhengHei"/>
                <a:cs typeface="Microsoft JhengHei"/>
              </a:rPr>
              <a:t>能</a:t>
            </a:r>
            <a:r>
              <a:rPr sz="2667" b="1" spc="-3" dirty="0" err="1">
                <a:latin typeface="Microsoft JhengHei"/>
                <a:cs typeface="Microsoft JhengHei"/>
              </a:rPr>
              <a:t>力</a:t>
            </a:r>
            <a:endParaRPr sz="2667" dirty="0">
              <a:latin typeface="Microsoft JhengHei"/>
              <a:cs typeface="Microsoft JhengHei"/>
            </a:endParaRPr>
          </a:p>
          <a:p>
            <a:pPr>
              <a:spcBef>
                <a:spcPts val="33"/>
              </a:spcBef>
            </a:pPr>
            <a:endParaRPr sz="1867" dirty="0">
              <a:latin typeface="Microsoft JhengHei"/>
              <a:cs typeface="Microsoft JhengHei"/>
            </a:endParaRPr>
          </a:p>
          <a:p>
            <a:pPr marL="60963"/>
            <a:r>
              <a:rPr sz="2667" b="1" spc="-7" dirty="0">
                <a:latin typeface="Microsoft JhengHei"/>
                <a:cs typeface="Microsoft JhengHei"/>
              </a:rPr>
              <a:t>※</a:t>
            </a:r>
            <a:r>
              <a:rPr sz="2667" b="1" spc="-3" dirty="0">
                <a:latin typeface="Microsoft JhengHei"/>
                <a:cs typeface="Microsoft JhengHei"/>
              </a:rPr>
              <a:t>幫助我們有一個參考的方向</a:t>
            </a:r>
            <a:endParaRPr sz="2667" dirty="0">
              <a:latin typeface="Microsoft JhengHei"/>
              <a:cs typeface="Microsoft JhengHei"/>
            </a:endParaRPr>
          </a:p>
          <a:p>
            <a:pPr marL="297618" marR="1039759"/>
            <a:r>
              <a:rPr sz="2000" spc="-7" dirty="0" err="1">
                <a:latin typeface="Microsoft JhengHei"/>
                <a:cs typeface="Microsoft JhengHei"/>
              </a:rPr>
              <a:t>未來在選擇就讀的科系或選擇從</a:t>
            </a:r>
            <a:r>
              <a:rPr sz="2000" dirty="0" err="1">
                <a:latin typeface="Microsoft JhengHei"/>
                <a:cs typeface="Microsoft JhengHei"/>
              </a:rPr>
              <a:t>事</a:t>
            </a:r>
            <a:r>
              <a:rPr sz="2000" spc="-7" dirty="0" err="1">
                <a:latin typeface="Microsoft JhengHei"/>
                <a:cs typeface="Microsoft JhengHei"/>
              </a:rPr>
              <a:t>的工</a:t>
            </a:r>
            <a:r>
              <a:rPr sz="2000" dirty="0" err="1">
                <a:latin typeface="Microsoft JhengHei"/>
                <a:cs typeface="Microsoft JhengHei"/>
              </a:rPr>
              <a:t>作</a:t>
            </a:r>
            <a:r>
              <a:rPr sz="2000" spc="-3" dirty="0" err="1">
                <a:latin typeface="Microsoft JhengHei"/>
                <a:cs typeface="Microsoft JhengHei"/>
              </a:rPr>
              <a:t>，往自己</a:t>
            </a:r>
            <a:r>
              <a:rPr lang="zh-TW" altLang="en-US" sz="2000" spc="-3" dirty="0">
                <a:latin typeface="Microsoft JhengHei"/>
                <a:cs typeface="Microsoft JhengHei"/>
              </a:rPr>
              <a:t>能</a:t>
            </a:r>
            <a:r>
              <a:rPr sz="2000" spc="-3" dirty="0" err="1">
                <a:latin typeface="Microsoft JhengHei"/>
                <a:cs typeface="Microsoft JhengHei"/>
              </a:rPr>
              <a:t>力高的方向發展</a:t>
            </a:r>
            <a:endParaRPr sz="2000" dirty="0">
              <a:latin typeface="Microsoft JhengHei"/>
              <a:cs typeface="Microsoft JhengHei"/>
            </a:endParaRPr>
          </a:p>
          <a:p>
            <a:pPr marL="297618"/>
            <a:r>
              <a:rPr sz="2000" spc="-3" dirty="0">
                <a:latin typeface="Microsoft JhengHei"/>
                <a:cs typeface="Microsoft JhengHei"/>
              </a:rPr>
              <a:t>→</a:t>
            </a:r>
            <a:r>
              <a:rPr lang="zh-TW" altLang="en-US" sz="2000" spc="-3" dirty="0">
                <a:latin typeface="Microsoft JhengHei"/>
                <a:cs typeface="Microsoft JhengHei"/>
              </a:rPr>
              <a:t>可能獲得較高成就感與表現較佳</a:t>
            </a:r>
            <a:endParaRPr lang="en-US" altLang="zh-TW" sz="2000" spc="-3" dirty="0">
              <a:latin typeface="Microsoft JhengHei"/>
              <a:cs typeface="Microsoft JhengHei"/>
            </a:endParaRPr>
          </a:p>
          <a:p>
            <a:pPr marL="297618"/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38" name="object 104">
            <a:extLst>
              <a:ext uri="{FF2B5EF4-FFF2-40B4-BE49-F238E27FC236}">
                <a16:creationId xmlns:a16="http://schemas.microsoft.com/office/drawing/2014/main" id="{B923E3F6-CDCF-DAF0-E97E-A1AE8A46958A}"/>
              </a:ext>
            </a:extLst>
          </p:cNvPr>
          <p:cNvSpPr txBox="1">
            <a:spLocks/>
          </p:cNvSpPr>
          <p:nvPr/>
        </p:nvSpPr>
        <p:spPr>
          <a:xfrm>
            <a:off x="160401" y="86114"/>
            <a:ext cx="11109198" cy="93187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7A9B8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zh-TW" altLang="en-US" sz="4000" spc="-3" dirty="0">
                <a:solidFill>
                  <a:schemeClr val="tx1"/>
                </a:solidFill>
              </a:rPr>
              <a:t>心理測驗在選班群的運</a:t>
            </a:r>
            <a:r>
              <a:rPr lang="zh-TW" altLang="en-US" sz="4000" dirty="0">
                <a:solidFill>
                  <a:schemeClr val="tx1"/>
                </a:solidFill>
              </a:rPr>
              <a:t>用</a:t>
            </a:r>
            <a:r>
              <a:rPr lang="en-US" altLang="zh-TW" sz="5000" spc="-7" dirty="0">
                <a:solidFill>
                  <a:schemeClr val="tx1"/>
                </a:solidFill>
              </a:rPr>
              <a:t>-</a:t>
            </a:r>
            <a:r>
              <a:rPr lang="zh-TW" altLang="en-US" sz="6000" spc="-3" dirty="0">
                <a:solidFill>
                  <a:schemeClr val="tx1"/>
                </a:solidFill>
              </a:rPr>
              <a:t>性向測驗篇</a:t>
            </a:r>
          </a:p>
        </p:txBody>
      </p:sp>
      <p:sp>
        <p:nvSpPr>
          <p:cNvPr id="40" name="標題 39">
            <a:extLst>
              <a:ext uri="{FF2B5EF4-FFF2-40B4-BE49-F238E27FC236}">
                <a16:creationId xmlns:a16="http://schemas.microsoft.com/office/drawing/2014/main" id="{AE7A7671-178B-23FA-9757-D1D4FCCC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398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5237" y="1047194"/>
            <a:ext cx="8866801" cy="902811"/>
          </a:xfrm>
        </p:spPr>
        <p:txBody>
          <a:bodyPr/>
          <a:lstStyle/>
          <a:p>
            <a:r>
              <a:rPr lang="zh-TW" altLang="en-US" sz="5867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留意可能產生誤差的原因</a:t>
            </a:r>
            <a:endParaRPr lang="zh-TW" altLang="en-US" sz="5867" dirty="0"/>
          </a:p>
        </p:txBody>
      </p:sp>
      <p:graphicFrame>
        <p:nvGraphicFramePr>
          <p:cNvPr id="3" name="資料庫圖表 2"/>
          <p:cNvGraphicFramePr/>
          <p:nvPr/>
        </p:nvGraphicFramePr>
        <p:xfrm>
          <a:off x="152399" y="1498600"/>
          <a:ext cx="118872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71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1220" y="3037078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0" y="0"/>
                </a:moveTo>
                <a:lnTo>
                  <a:pt x="3301" y="0"/>
                </a:lnTo>
                <a:lnTo>
                  <a:pt x="3301" y="3302"/>
                </a:lnTo>
                <a:lnTo>
                  <a:pt x="0" y="6731"/>
                </a:lnTo>
                <a:lnTo>
                  <a:pt x="6730" y="6731"/>
                </a:lnTo>
                <a:lnTo>
                  <a:pt x="10032" y="3302"/>
                </a:lnTo>
                <a:lnTo>
                  <a:pt x="6730" y="3302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4013200" y="377443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428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483354" y="3922437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3589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589" y="3429"/>
                </a:lnTo>
                <a:close/>
              </a:path>
              <a:path w="20320" h="17145">
                <a:moveTo>
                  <a:pt x="20320" y="10160"/>
                </a:moveTo>
                <a:lnTo>
                  <a:pt x="16891" y="6731"/>
                </a:lnTo>
                <a:lnTo>
                  <a:pt x="13589" y="6731"/>
                </a:lnTo>
                <a:lnTo>
                  <a:pt x="13589" y="10160"/>
                </a:lnTo>
                <a:lnTo>
                  <a:pt x="0" y="10160"/>
                </a:lnTo>
                <a:lnTo>
                  <a:pt x="0" y="13462"/>
                </a:lnTo>
                <a:lnTo>
                  <a:pt x="3429" y="13462"/>
                </a:lnTo>
                <a:lnTo>
                  <a:pt x="3429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589" y="13462"/>
                </a:lnTo>
                <a:lnTo>
                  <a:pt x="13589" y="16891"/>
                </a:lnTo>
                <a:lnTo>
                  <a:pt x="16891" y="16891"/>
                </a:lnTo>
                <a:lnTo>
                  <a:pt x="20320" y="13462"/>
                </a:lnTo>
                <a:lnTo>
                  <a:pt x="2032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4715087" y="389559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302"/>
                </a:lnTo>
                <a:lnTo>
                  <a:pt x="10160" y="0"/>
                </a:lnTo>
                <a:lnTo>
                  <a:pt x="6731" y="0"/>
                </a:lnTo>
                <a:lnTo>
                  <a:pt x="6731" y="3302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3936662" y="37363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10160" y="0"/>
                </a:moveTo>
                <a:lnTo>
                  <a:pt x="6731" y="0"/>
                </a:lnTo>
                <a:lnTo>
                  <a:pt x="6731" y="3429"/>
                </a:lnTo>
                <a:lnTo>
                  <a:pt x="10160" y="0"/>
                </a:lnTo>
                <a:close/>
              </a:path>
              <a:path w="47625" h="30479">
                <a:moveTo>
                  <a:pt x="40513" y="6731"/>
                </a:moveTo>
                <a:lnTo>
                  <a:pt x="33782" y="6731"/>
                </a:lnTo>
                <a:lnTo>
                  <a:pt x="33782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513" y="6731"/>
                </a:lnTo>
                <a:close/>
              </a:path>
              <a:path w="47625" h="30479">
                <a:moveTo>
                  <a:pt x="47244" y="10033"/>
                </a:moveTo>
                <a:lnTo>
                  <a:pt x="40513" y="10033"/>
                </a:lnTo>
                <a:lnTo>
                  <a:pt x="37084" y="13462"/>
                </a:lnTo>
                <a:lnTo>
                  <a:pt x="33782" y="13462"/>
                </a:lnTo>
                <a:lnTo>
                  <a:pt x="33782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244" y="30226"/>
                </a:lnTo>
                <a:lnTo>
                  <a:pt x="4724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2131313" y="794935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90">
                <a:moveTo>
                  <a:pt x="35433" y="0"/>
                </a:moveTo>
                <a:lnTo>
                  <a:pt x="0" y="0"/>
                </a:lnTo>
                <a:lnTo>
                  <a:pt x="17653" y="8381"/>
                </a:lnTo>
                <a:lnTo>
                  <a:pt x="29464" y="8381"/>
                </a:lnTo>
                <a:lnTo>
                  <a:pt x="35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2374646" y="914569"/>
            <a:ext cx="19897" cy="8890"/>
          </a:xfrm>
          <a:custGeom>
            <a:avLst/>
            <a:gdLst/>
            <a:ahLst/>
            <a:cxnLst/>
            <a:rect l="l" t="t" r="r" b="b"/>
            <a:pathLst>
              <a:path w="29845" h="13334">
                <a:moveTo>
                  <a:pt x="5968" y="0"/>
                </a:moveTo>
                <a:lnTo>
                  <a:pt x="5968" y="2159"/>
                </a:lnTo>
                <a:lnTo>
                  <a:pt x="0" y="2159"/>
                </a:lnTo>
                <a:lnTo>
                  <a:pt x="0" y="4445"/>
                </a:lnTo>
                <a:lnTo>
                  <a:pt x="5968" y="6603"/>
                </a:lnTo>
                <a:lnTo>
                  <a:pt x="11810" y="11175"/>
                </a:lnTo>
                <a:lnTo>
                  <a:pt x="17652" y="13335"/>
                </a:lnTo>
                <a:lnTo>
                  <a:pt x="23621" y="11175"/>
                </a:lnTo>
                <a:lnTo>
                  <a:pt x="23621" y="8890"/>
                </a:lnTo>
                <a:lnTo>
                  <a:pt x="29463" y="4445"/>
                </a:lnTo>
                <a:lnTo>
                  <a:pt x="23621" y="4445"/>
                </a:lnTo>
                <a:lnTo>
                  <a:pt x="11810" y="2159"/>
                </a:lnTo>
                <a:lnTo>
                  <a:pt x="5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2586567" y="1008549"/>
            <a:ext cx="58843" cy="33867"/>
          </a:xfrm>
          <a:custGeom>
            <a:avLst/>
            <a:gdLst/>
            <a:ahLst/>
            <a:cxnLst/>
            <a:rect l="l" t="t" r="r" b="b"/>
            <a:pathLst>
              <a:path w="88264" h="50800">
                <a:moveTo>
                  <a:pt x="17653" y="45847"/>
                </a:moveTo>
                <a:lnTo>
                  <a:pt x="5969" y="50546"/>
                </a:lnTo>
                <a:lnTo>
                  <a:pt x="17653" y="50546"/>
                </a:lnTo>
                <a:lnTo>
                  <a:pt x="17653" y="45847"/>
                </a:lnTo>
                <a:close/>
              </a:path>
              <a:path w="88264" h="50800">
                <a:moveTo>
                  <a:pt x="29464" y="8382"/>
                </a:moveTo>
                <a:lnTo>
                  <a:pt x="23622" y="8382"/>
                </a:lnTo>
                <a:lnTo>
                  <a:pt x="17653" y="0"/>
                </a:lnTo>
                <a:lnTo>
                  <a:pt x="17653" y="8382"/>
                </a:lnTo>
                <a:lnTo>
                  <a:pt x="11811" y="8382"/>
                </a:lnTo>
                <a:lnTo>
                  <a:pt x="23622" y="16891"/>
                </a:lnTo>
                <a:lnTo>
                  <a:pt x="29464" y="16891"/>
                </a:lnTo>
                <a:lnTo>
                  <a:pt x="29464" y="8382"/>
                </a:lnTo>
                <a:close/>
              </a:path>
              <a:path w="88264" h="50800">
                <a:moveTo>
                  <a:pt x="88265" y="33655"/>
                </a:moveTo>
                <a:lnTo>
                  <a:pt x="82423" y="25273"/>
                </a:lnTo>
                <a:lnTo>
                  <a:pt x="64770" y="33655"/>
                </a:lnTo>
                <a:lnTo>
                  <a:pt x="64770" y="25273"/>
                </a:lnTo>
                <a:lnTo>
                  <a:pt x="35306" y="25273"/>
                </a:lnTo>
                <a:lnTo>
                  <a:pt x="23622" y="16891"/>
                </a:lnTo>
                <a:lnTo>
                  <a:pt x="28321" y="25273"/>
                </a:lnTo>
                <a:lnTo>
                  <a:pt x="34544" y="33655"/>
                </a:lnTo>
                <a:lnTo>
                  <a:pt x="0" y="33655"/>
                </a:lnTo>
                <a:lnTo>
                  <a:pt x="17653" y="42164"/>
                </a:lnTo>
                <a:lnTo>
                  <a:pt x="17653" y="45847"/>
                </a:lnTo>
                <a:lnTo>
                  <a:pt x="27051" y="42164"/>
                </a:lnTo>
                <a:lnTo>
                  <a:pt x="67183" y="33655"/>
                </a:lnTo>
                <a:lnTo>
                  <a:pt x="88265" y="3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2696465" y="1030986"/>
            <a:ext cx="58843" cy="14817"/>
          </a:xfrm>
          <a:custGeom>
            <a:avLst/>
            <a:gdLst/>
            <a:ahLst/>
            <a:cxnLst/>
            <a:rect l="l" t="t" r="r" b="b"/>
            <a:pathLst>
              <a:path w="88264" h="22225">
                <a:moveTo>
                  <a:pt x="41275" y="19558"/>
                </a:moveTo>
                <a:lnTo>
                  <a:pt x="35306" y="17399"/>
                </a:lnTo>
                <a:lnTo>
                  <a:pt x="35306" y="19558"/>
                </a:lnTo>
                <a:lnTo>
                  <a:pt x="41275" y="19558"/>
                </a:lnTo>
                <a:close/>
              </a:path>
              <a:path w="88264" h="22225">
                <a:moveTo>
                  <a:pt x="47117" y="8509"/>
                </a:moveTo>
                <a:lnTo>
                  <a:pt x="29464" y="0"/>
                </a:lnTo>
                <a:lnTo>
                  <a:pt x="21590" y="0"/>
                </a:lnTo>
                <a:lnTo>
                  <a:pt x="14732" y="8509"/>
                </a:lnTo>
                <a:lnTo>
                  <a:pt x="0" y="16891"/>
                </a:lnTo>
                <a:lnTo>
                  <a:pt x="35306" y="16891"/>
                </a:lnTo>
                <a:lnTo>
                  <a:pt x="41275" y="8509"/>
                </a:lnTo>
                <a:lnTo>
                  <a:pt x="47117" y="8509"/>
                </a:lnTo>
                <a:close/>
              </a:path>
              <a:path w="88264" h="22225">
                <a:moveTo>
                  <a:pt x="73533" y="18542"/>
                </a:moveTo>
                <a:lnTo>
                  <a:pt x="70612" y="17399"/>
                </a:lnTo>
                <a:lnTo>
                  <a:pt x="70612" y="19558"/>
                </a:lnTo>
                <a:lnTo>
                  <a:pt x="73533" y="18542"/>
                </a:lnTo>
                <a:close/>
              </a:path>
              <a:path w="88264" h="22225">
                <a:moveTo>
                  <a:pt x="88265" y="17399"/>
                </a:moveTo>
                <a:lnTo>
                  <a:pt x="76581" y="17399"/>
                </a:lnTo>
                <a:lnTo>
                  <a:pt x="73533" y="18542"/>
                </a:lnTo>
                <a:lnTo>
                  <a:pt x="82423" y="21844"/>
                </a:lnTo>
                <a:lnTo>
                  <a:pt x="82423" y="19558"/>
                </a:lnTo>
                <a:lnTo>
                  <a:pt x="88265" y="17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2802467" y="1042246"/>
            <a:ext cx="43179" cy="16933"/>
          </a:xfrm>
          <a:custGeom>
            <a:avLst/>
            <a:gdLst/>
            <a:ahLst/>
            <a:cxnLst/>
            <a:rect l="l" t="t" r="r" b="b"/>
            <a:pathLst>
              <a:path w="64770" h="25400">
                <a:moveTo>
                  <a:pt x="17652" y="0"/>
                </a:moveTo>
                <a:lnTo>
                  <a:pt x="5841" y="0"/>
                </a:lnTo>
                <a:lnTo>
                  <a:pt x="0" y="8508"/>
                </a:lnTo>
                <a:lnTo>
                  <a:pt x="6350" y="8508"/>
                </a:lnTo>
                <a:lnTo>
                  <a:pt x="28828" y="25273"/>
                </a:lnTo>
                <a:lnTo>
                  <a:pt x="58800" y="25273"/>
                </a:lnTo>
                <a:lnTo>
                  <a:pt x="58800" y="16890"/>
                </a:lnTo>
                <a:lnTo>
                  <a:pt x="64642" y="16890"/>
                </a:lnTo>
                <a:lnTo>
                  <a:pt x="64642" y="8508"/>
                </a:lnTo>
                <a:lnTo>
                  <a:pt x="29337" y="8508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2861310" y="962152"/>
            <a:ext cx="47413" cy="24130"/>
          </a:xfrm>
          <a:custGeom>
            <a:avLst/>
            <a:gdLst/>
            <a:ahLst/>
            <a:cxnLst/>
            <a:rect l="l" t="t" r="r" b="b"/>
            <a:pathLst>
              <a:path w="71120" h="36194">
                <a:moveTo>
                  <a:pt x="11811" y="10541"/>
                </a:moveTo>
                <a:lnTo>
                  <a:pt x="5842" y="10541"/>
                </a:lnTo>
                <a:lnTo>
                  <a:pt x="11811" y="11938"/>
                </a:lnTo>
                <a:lnTo>
                  <a:pt x="11811" y="10541"/>
                </a:lnTo>
                <a:close/>
              </a:path>
              <a:path w="71120" h="36194">
                <a:moveTo>
                  <a:pt x="29464" y="0"/>
                </a:moveTo>
                <a:lnTo>
                  <a:pt x="17653" y="0"/>
                </a:lnTo>
                <a:lnTo>
                  <a:pt x="11811" y="2286"/>
                </a:lnTo>
                <a:lnTo>
                  <a:pt x="23495" y="2286"/>
                </a:lnTo>
                <a:lnTo>
                  <a:pt x="29464" y="0"/>
                </a:lnTo>
                <a:close/>
              </a:path>
              <a:path w="71120" h="36194">
                <a:moveTo>
                  <a:pt x="41148" y="19050"/>
                </a:moveTo>
                <a:lnTo>
                  <a:pt x="11811" y="11938"/>
                </a:lnTo>
                <a:lnTo>
                  <a:pt x="11811" y="19050"/>
                </a:lnTo>
                <a:lnTo>
                  <a:pt x="5880" y="19050"/>
                </a:lnTo>
                <a:lnTo>
                  <a:pt x="5880" y="10629"/>
                </a:lnTo>
                <a:lnTo>
                  <a:pt x="0" y="10629"/>
                </a:lnTo>
                <a:lnTo>
                  <a:pt x="0" y="19050"/>
                </a:lnTo>
                <a:lnTo>
                  <a:pt x="5842" y="19050"/>
                </a:lnTo>
                <a:lnTo>
                  <a:pt x="5842" y="27432"/>
                </a:lnTo>
                <a:lnTo>
                  <a:pt x="23495" y="27432"/>
                </a:lnTo>
                <a:lnTo>
                  <a:pt x="23495" y="35814"/>
                </a:lnTo>
                <a:lnTo>
                  <a:pt x="29464" y="35814"/>
                </a:lnTo>
                <a:lnTo>
                  <a:pt x="29464" y="27432"/>
                </a:lnTo>
                <a:lnTo>
                  <a:pt x="41148" y="27432"/>
                </a:lnTo>
                <a:lnTo>
                  <a:pt x="41148" y="19050"/>
                </a:lnTo>
                <a:close/>
              </a:path>
              <a:path w="71120" h="36194">
                <a:moveTo>
                  <a:pt x="52959" y="11176"/>
                </a:moveTo>
                <a:lnTo>
                  <a:pt x="47117" y="11176"/>
                </a:lnTo>
                <a:lnTo>
                  <a:pt x="47117" y="13462"/>
                </a:lnTo>
                <a:lnTo>
                  <a:pt x="41148" y="13462"/>
                </a:lnTo>
                <a:lnTo>
                  <a:pt x="41148" y="15621"/>
                </a:lnTo>
                <a:lnTo>
                  <a:pt x="52959" y="15621"/>
                </a:lnTo>
                <a:lnTo>
                  <a:pt x="52959" y="11176"/>
                </a:lnTo>
                <a:close/>
              </a:path>
              <a:path w="71120" h="36194">
                <a:moveTo>
                  <a:pt x="64770" y="11176"/>
                </a:moveTo>
                <a:lnTo>
                  <a:pt x="58801" y="11176"/>
                </a:lnTo>
                <a:lnTo>
                  <a:pt x="58801" y="13462"/>
                </a:lnTo>
                <a:lnTo>
                  <a:pt x="64770" y="11176"/>
                </a:lnTo>
                <a:close/>
              </a:path>
              <a:path w="71120" h="36194">
                <a:moveTo>
                  <a:pt x="70612" y="24638"/>
                </a:moveTo>
                <a:lnTo>
                  <a:pt x="64770" y="26797"/>
                </a:lnTo>
                <a:lnTo>
                  <a:pt x="70612" y="26797"/>
                </a:lnTo>
                <a:lnTo>
                  <a:pt x="70612" y="24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3010408" y="1057487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5968" y="0"/>
                </a:moveTo>
                <a:lnTo>
                  <a:pt x="0" y="2159"/>
                </a:lnTo>
                <a:lnTo>
                  <a:pt x="5968" y="2159"/>
                </a:lnTo>
                <a:lnTo>
                  <a:pt x="5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3406818" y="1033645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5892" y="0"/>
                </a:moveTo>
                <a:lnTo>
                  <a:pt x="0" y="0"/>
                </a:lnTo>
                <a:lnTo>
                  <a:pt x="0" y="2234"/>
                </a:lnTo>
                <a:lnTo>
                  <a:pt x="5892" y="2234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3642276" y="1063413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5841" y="0"/>
                </a:moveTo>
                <a:lnTo>
                  <a:pt x="0" y="2285"/>
                </a:lnTo>
                <a:lnTo>
                  <a:pt x="5841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3811015" y="1025398"/>
            <a:ext cx="23707" cy="22860"/>
          </a:xfrm>
          <a:custGeom>
            <a:avLst/>
            <a:gdLst/>
            <a:ahLst/>
            <a:cxnLst/>
            <a:rect l="l" t="t" r="r" b="b"/>
            <a:pathLst>
              <a:path w="35560" h="34290">
                <a:moveTo>
                  <a:pt x="29463" y="0"/>
                </a:moveTo>
                <a:lnTo>
                  <a:pt x="23495" y="0"/>
                </a:lnTo>
                <a:lnTo>
                  <a:pt x="0" y="16891"/>
                </a:lnTo>
                <a:lnTo>
                  <a:pt x="5841" y="16891"/>
                </a:lnTo>
                <a:lnTo>
                  <a:pt x="17652" y="25273"/>
                </a:lnTo>
                <a:lnTo>
                  <a:pt x="23495" y="25273"/>
                </a:lnTo>
                <a:lnTo>
                  <a:pt x="23495" y="33781"/>
                </a:lnTo>
                <a:lnTo>
                  <a:pt x="29463" y="33781"/>
                </a:lnTo>
                <a:lnTo>
                  <a:pt x="35305" y="25273"/>
                </a:lnTo>
                <a:lnTo>
                  <a:pt x="29463" y="25273"/>
                </a:lnTo>
                <a:lnTo>
                  <a:pt x="29463" y="16891"/>
                </a:lnTo>
                <a:lnTo>
                  <a:pt x="35305" y="8381"/>
                </a:lnTo>
                <a:lnTo>
                  <a:pt x="29463" y="8381"/>
                </a:lnTo>
                <a:lnTo>
                  <a:pt x="29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3897376" y="105909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0"/>
                </a:moveTo>
                <a:lnTo>
                  <a:pt x="0" y="8508"/>
                </a:lnTo>
                <a:lnTo>
                  <a:pt x="5841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4066117" y="105914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5871" y="0"/>
                </a:moveTo>
                <a:lnTo>
                  <a:pt x="0" y="0"/>
                </a:lnTo>
                <a:lnTo>
                  <a:pt x="0" y="8431"/>
                </a:lnTo>
                <a:lnTo>
                  <a:pt x="5871" y="8431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4996180" y="980440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0"/>
                </a:moveTo>
                <a:lnTo>
                  <a:pt x="0" y="8382"/>
                </a:lnTo>
                <a:lnTo>
                  <a:pt x="5841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5047234" y="1008516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5870" y="0"/>
                </a:moveTo>
                <a:lnTo>
                  <a:pt x="0" y="0"/>
                </a:lnTo>
                <a:lnTo>
                  <a:pt x="0" y="8431"/>
                </a:lnTo>
                <a:lnTo>
                  <a:pt x="5870" y="8431"/>
                </a:lnTo>
                <a:lnTo>
                  <a:pt x="5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5317998" y="1002961"/>
            <a:ext cx="11853" cy="11430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17652" y="0"/>
                </a:moveTo>
                <a:lnTo>
                  <a:pt x="11810" y="0"/>
                </a:lnTo>
                <a:lnTo>
                  <a:pt x="0" y="16763"/>
                </a:lnTo>
                <a:lnTo>
                  <a:pt x="5842" y="16763"/>
                </a:lnTo>
                <a:lnTo>
                  <a:pt x="11810" y="8381"/>
                </a:lnTo>
                <a:lnTo>
                  <a:pt x="17652" y="8381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5474970" y="1008549"/>
            <a:ext cx="19897" cy="11430"/>
          </a:xfrm>
          <a:custGeom>
            <a:avLst/>
            <a:gdLst/>
            <a:ahLst/>
            <a:cxnLst/>
            <a:rect l="l" t="t" r="r" b="b"/>
            <a:pathLst>
              <a:path w="29845" h="17144">
                <a:moveTo>
                  <a:pt x="11811" y="8382"/>
                </a:moveTo>
                <a:lnTo>
                  <a:pt x="2032" y="0"/>
                </a:lnTo>
                <a:lnTo>
                  <a:pt x="0" y="0"/>
                </a:lnTo>
                <a:lnTo>
                  <a:pt x="11811" y="8382"/>
                </a:lnTo>
                <a:close/>
              </a:path>
              <a:path w="29845" h="17144">
                <a:moveTo>
                  <a:pt x="29464" y="8382"/>
                </a:moveTo>
                <a:lnTo>
                  <a:pt x="11811" y="8382"/>
                </a:lnTo>
                <a:lnTo>
                  <a:pt x="11811" y="16891"/>
                </a:lnTo>
                <a:lnTo>
                  <a:pt x="29464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5675122" y="977053"/>
            <a:ext cx="27517" cy="22437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5880" y="5041"/>
                </a:moveTo>
                <a:lnTo>
                  <a:pt x="0" y="5041"/>
                </a:lnTo>
                <a:lnTo>
                  <a:pt x="0" y="13462"/>
                </a:lnTo>
                <a:lnTo>
                  <a:pt x="5880" y="13462"/>
                </a:lnTo>
                <a:lnTo>
                  <a:pt x="5880" y="5041"/>
                </a:lnTo>
                <a:close/>
              </a:path>
              <a:path w="41275" h="33655">
                <a:moveTo>
                  <a:pt x="17653" y="31242"/>
                </a:moveTo>
                <a:lnTo>
                  <a:pt x="11811" y="29083"/>
                </a:lnTo>
                <a:lnTo>
                  <a:pt x="5842" y="29083"/>
                </a:lnTo>
                <a:lnTo>
                  <a:pt x="5842" y="31242"/>
                </a:lnTo>
                <a:lnTo>
                  <a:pt x="0" y="31242"/>
                </a:lnTo>
                <a:lnTo>
                  <a:pt x="0" y="33528"/>
                </a:lnTo>
                <a:lnTo>
                  <a:pt x="5842" y="33528"/>
                </a:lnTo>
                <a:lnTo>
                  <a:pt x="11811" y="31242"/>
                </a:lnTo>
                <a:lnTo>
                  <a:pt x="17653" y="31242"/>
                </a:lnTo>
                <a:close/>
              </a:path>
              <a:path w="41275" h="33655">
                <a:moveTo>
                  <a:pt x="41148" y="2286"/>
                </a:moveTo>
                <a:lnTo>
                  <a:pt x="38227" y="2286"/>
                </a:lnTo>
                <a:lnTo>
                  <a:pt x="35306" y="0"/>
                </a:lnTo>
                <a:lnTo>
                  <a:pt x="29464" y="0"/>
                </a:lnTo>
                <a:lnTo>
                  <a:pt x="29464" y="2286"/>
                </a:lnTo>
                <a:lnTo>
                  <a:pt x="35306" y="2286"/>
                </a:lnTo>
                <a:lnTo>
                  <a:pt x="35306" y="4445"/>
                </a:lnTo>
                <a:lnTo>
                  <a:pt x="41148" y="4445"/>
                </a:lnTo>
                <a:lnTo>
                  <a:pt x="41148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5832094" y="491406"/>
            <a:ext cx="6350" cy="1270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8000" y="0"/>
                </a:moveTo>
                <a:lnTo>
                  <a:pt x="0" y="0"/>
                </a:lnTo>
                <a:lnTo>
                  <a:pt x="9143" y="1397"/>
                </a:lnTo>
                <a:lnTo>
                  <a:pt x="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5832095" y="963591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90">
                <a:moveTo>
                  <a:pt x="11810" y="0"/>
                </a:moveTo>
                <a:lnTo>
                  <a:pt x="5841" y="0"/>
                </a:lnTo>
                <a:lnTo>
                  <a:pt x="0" y="8382"/>
                </a:lnTo>
                <a:lnTo>
                  <a:pt x="11810" y="8382"/>
                </a:lnTo>
                <a:lnTo>
                  <a:pt x="11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5835988" y="1002961"/>
            <a:ext cx="23707" cy="11430"/>
          </a:xfrm>
          <a:custGeom>
            <a:avLst/>
            <a:gdLst/>
            <a:ahLst/>
            <a:cxnLst/>
            <a:rect l="l" t="t" r="r" b="b"/>
            <a:pathLst>
              <a:path w="35559" h="17144">
                <a:moveTo>
                  <a:pt x="35306" y="0"/>
                </a:moveTo>
                <a:lnTo>
                  <a:pt x="17652" y="0"/>
                </a:lnTo>
                <a:lnTo>
                  <a:pt x="0" y="8381"/>
                </a:lnTo>
                <a:lnTo>
                  <a:pt x="5969" y="8381"/>
                </a:lnTo>
                <a:lnTo>
                  <a:pt x="5969" y="16763"/>
                </a:lnTo>
                <a:lnTo>
                  <a:pt x="11811" y="16763"/>
                </a:lnTo>
                <a:lnTo>
                  <a:pt x="17652" y="8381"/>
                </a:lnTo>
                <a:lnTo>
                  <a:pt x="35306" y="8381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6389370" y="946742"/>
            <a:ext cx="19897" cy="12700"/>
          </a:xfrm>
          <a:custGeom>
            <a:avLst/>
            <a:gdLst/>
            <a:ahLst/>
            <a:cxnLst/>
            <a:rect l="l" t="t" r="r" b="b"/>
            <a:pathLst>
              <a:path w="29845" h="19050">
                <a:moveTo>
                  <a:pt x="5842" y="8382"/>
                </a:moveTo>
                <a:lnTo>
                  <a:pt x="0" y="0"/>
                </a:lnTo>
                <a:lnTo>
                  <a:pt x="0" y="8382"/>
                </a:lnTo>
                <a:lnTo>
                  <a:pt x="5842" y="8382"/>
                </a:lnTo>
                <a:close/>
              </a:path>
              <a:path w="29845" h="19050">
                <a:moveTo>
                  <a:pt x="29464" y="14224"/>
                </a:moveTo>
                <a:lnTo>
                  <a:pt x="23495" y="14224"/>
                </a:lnTo>
                <a:lnTo>
                  <a:pt x="23495" y="11938"/>
                </a:lnTo>
                <a:lnTo>
                  <a:pt x="17653" y="11938"/>
                </a:lnTo>
                <a:lnTo>
                  <a:pt x="17653" y="14224"/>
                </a:lnTo>
                <a:lnTo>
                  <a:pt x="11811" y="14224"/>
                </a:lnTo>
                <a:lnTo>
                  <a:pt x="11811" y="16510"/>
                </a:lnTo>
                <a:lnTo>
                  <a:pt x="17653" y="16510"/>
                </a:lnTo>
                <a:lnTo>
                  <a:pt x="17653" y="18669"/>
                </a:lnTo>
                <a:lnTo>
                  <a:pt x="23495" y="18669"/>
                </a:lnTo>
                <a:lnTo>
                  <a:pt x="23495" y="16510"/>
                </a:lnTo>
                <a:lnTo>
                  <a:pt x="29464" y="16510"/>
                </a:lnTo>
                <a:lnTo>
                  <a:pt x="29464" y="14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6762157" y="96359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5969" y="0"/>
                </a:moveTo>
                <a:lnTo>
                  <a:pt x="0" y="0"/>
                </a:lnTo>
                <a:lnTo>
                  <a:pt x="5969" y="8382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6887803" y="952331"/>
            <a:ext cx="21589" cy="11430"/>
          </a:xfrm>
          <a:custGeom>
            <a:avLst/>
            <a:gdLst/>
            <a:ahLst/>
            <a:cxnLst/>
            <a:rect l="l" t="t" r="r" b="b"/>
            <a:pathLst>
              <a:path w="32384" h="17144">
                <a:moveTo>
                  <a:pt x="22732" y="0"/>
                </a:moveTo>
                <a:lnTo>
                  <a:pt x="0" y="0"/>
                </a:lnTo>
                <a:lnTo>
                  <a:pt x="0" y="16890"/>
                </a:lnTo>
                <a:lnTo>
                  <a:pt x="14604" y="16890"/>
                </a:lnTo>
                <a:lnTo>
                  <a:pt x="23495" y="8381"/>
                </a:lnTo>
                <a:lnTo>
                  <a:pt x="32257" y="8381"/>
                </a:lnTo>
                <a:lnTo>
                  <a:pt x="22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7339077" y="944711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158" y="0"/>
                </a:moveTo>
                <a:lnTo>
                  <a:pt x="0" y="3048"/>
                </a:lnTo>
                <a:lnTo>
                  <a:pt x="11810" y="3048"/>
                </a:lnTo>
                <a:lnTo>
                  <a:pt x="2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8361" y="929809"/>
            <a:ext cx="145203" cy="63669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7508832" y="491405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2098" y="0"/>
                </a:moveTo>
                <a:lnTo>
                  <a:pt x="0" y="8382"/>
                </a:lnTo>
                <a:lnTo>
                  <a:pt x="10286" y="8382"/>
                </a:lnTo>
                <a:lnTo>
                  <a:pt x="22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7617714" y="88485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5842" y="0"/>
                </a:moveTo>
                <a:lnTo>
                  <a:pt x="0" y="0"/>
                </a:lnTo>
                <a:lnTo>
                  <a:pt x="0" y="8508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7672663" y="974852"/>
            <a:ext cx="31750" cy="11430"/>
          </a:xfrm>
          <a:custGeom>
            <a:avLst/>
            <a:gdLst/>
            <a:ahLst/>
            <a:cxnLst/>
            <a:rect l="l" t="t" r="r" b="b"/>
            <a:pathLst>
              <a:path w="47625" h="17144">
                <a:moveTo>
                  <a:pt x="41148" y="8382"/>
                </a:moveTo>
                <a:lnTo>
                  <a:pt x="17653" y="8382"/>
                </a:lnTo>
                <a:lnTo>
                  <a:pt x="5842" y="0"/>
                </a:lnTo>
                <a:lnTo>
                  <a:pt x="0" y="8382"/>
                </a:lnTo>
                <a:lnTo>
                  <a:pt x="5842" y="8382"/>
                </a:lnTo>
                <a:lnTo>
                  <a:pt x="17653" y="16764"/>
                </a:lnTo>
                <a:lnTo>
                  <a:pt x="29464" y="16764"/>
                </a:lnTo>
                <a:lnTo>
                  <a:pt x="41148" y="8382"/>
                </a:lnTo>
                <a:close/>
              </a:path>
              <a:path w="47625" h="17144">
                <a:moveTo>
                  <a:pt x="47117" y="0"/>
                </a:moveTo>
                <a:lnTo>
                  <a:pt x="41148" y="0"/>
                </a:lnTo>
                <a:lnTo>
                  <a:pt x="47117" y="8382"/>
                </a:lnTo>
                <a:lnTo>
                  <a:pt x="47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7711864" y="892217"/>
            <a:ext cx="11853" cy="7620"/>
          </a:xfrm>
          <a:custGeom>
            <a:avLst/>
            <a:gdLst/>
            <a:ahLst/>
            <a:cxnLst/>
            <a:rect l="l" t="t" r="r" b="b"/>
            <a:pathLst>
              <a:path w="17779" h="11430">
                <a:moveTo>
                  <a:pt x="5969" y="0"/>
                </a:moveTo>
                <a:lnTo>
                  <a:pt x="0" y="0"/>
                </a:lnTo>
                <a:lnTo>
                  <a:pt x="0" y="2159"/>
                </a:lnTo>
                <a:lnTo>
                  <a:pt x="5969" y="4445"/>
                </a:lnTo>
                <a:lnTo>
                  <a:pt x="5969" y="0"/>
                </a:lnTo>
                <a:close/>
              </a:path>
              <a:path w="17779" h="11430">
                <a:moveTo>
                  <a:pt x="11811" y="4445"/>
                </a:moveTo>
                <a:lnTo>
                  <a:pt x="5969" y="4445"/>
                </a:lnTo>
                <a:lnTo>
                  <a:pt x="5969" y="6731"/>
                </a:lnTo>
                <a:lnTo>
                  <a:pt x="11811" y="4445"/>
                </a:lnTo>
                <a:close/>
              </a:path>
              <a:path w="17779" h="11430">
                <a:moveTo>
                  <a:pt x="17653" y="8890"/>
                </a:moveTo>
                <a:lnTo>
                  <a:pt x="11811" y="6731"/>
                </a:lnTo>
                <a:lnTo>
                  <a:pt x="5969" y="6731"/>
                </a:lnTo>
                <a:lnTo>
                  <a:pt x="5969" y="8890"/>
                </a:lnTo>
                <a:lnTo>
                  <a:pt x="11811" y="8890"/>
                </a:lnTo>
                <a:lnTo>
                  <a:pt x="11811" y="11176"/>
                </a:lnTo>
                <a:lnTo>
                  <a:pt x="17653" y="11176"/>
                </a:lnTo>
                <a:lnTo>
                  <a:pt x="17653" y="8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7723632" y="98602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0"/>
                </a:moveTo>
                <a:lnTo>
                  <a:pt x="0" y="8508"/>
                </a:lnTo>
                <a:lnTo>
                  <a:pt x="5969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7719738" y="902632"/>
            <a:ext cx="8043" cy="2963"/>
          </a:xfrm>
          <a:custGeom>
            <a:avLst/>
            <a:gdLst/>
            <a:ahLst/>
            <a:cxnLst/>
            <a:rect l="l" t="t" r="r" b="b"/>
            <a:pathLst>
              <a:path w="12065" h="4444">
                <a:moveTo>
                  <a:pt x="5842" y="0"/>
                </a:moveTo>
                <a:lnTo>
                  <a:pt x="0" y="0"/>
                </a:lnTo>
                <a:lnTo>
                  <a:pt x="0" y="2285"/>
                </a:lnTo>
                <a:lnTo>
                  <a:pt x="5842" y="4445"/>
                </a:lnTo>
                <a:lnTo>
                  <a:pt x="11811" y="4445"/>
                </a:lnTo>
                <a:lnTo>
                  <a:pt x="5842" y="2285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7704074" y="957918"/>
            <a:ext cx="55033" cy="33867"/>
          </a:xfrm>
          <a:custGeom>
            <a:avLst/>
            <a:gdLst/>
            <a:ahLst/>
            <a:cxnLst/>
            <a:rect l="l" t="t" r="r" b="b"/>
            <a:pathLst>
              <a:path w="82550" h="50800">
                <a:moveTo>
                  <a:pt x="46990" y="8509"/>
                </a:moveTo>
                <a:lnTo>
                  <a:pt x="11684" y="0"/>
                </a:lnTo>
                <a:lnTo>
                  <a:pt x="5842" y="8509"/>
                </a:lnTo>
                <a:lnTo>
                  <a:pt x="11684" y="8509"/>
                </a:lnTo>
                <a:lnTo>
                  <a:pt x="23495" y="16891"/>
                </a:lnTo>
                <a:lnTo>
                  <a:pt x="9779" y="16891"/>
                </a:lnTo>
                <a:lnTo>
                  <a:pt x="0" y="25400"/>
                </a:lnTo>
                <a:lnTo>
                  <a:pt x="35306" y="25400"/>
                </a:lnTo>
                <a:lnTo>
                  <a:pt x="35306" y="16891"/>
                </a:lnTo>
                <a:lnTo>
                  <a:pt x="41148" y="8509"/>
                </a:lnTo>
                <a:lnTo>
                  <a:pt x="46990" y="8509"/>
                </a:lnTo>
                <a:close/>
              </a:path>
              <a:path w="82550" h="50800">
                <a:moveTo>
                  <a:pt x="82423" y="33782"/>
                </a:moveTo>
                <a:lnTo>
                  <a:pt x="76454" y="33782"/>
                </a:lnTo>
                <a:lnTo>
                  <a:pt x="64770" y="42164"/>
                </a:lnTo>
                <a:lnTo>
                  <a:pt x="58801" y="42164"/>
                </a:lnTo>
                <a:lnTo>
                  <a:pt x="58801" y="39878"/>
                </a:lnTo>
                <a:lnTo>
                  <a:pt x="64770" y="37592"/>
                </a:lnTo>
                <a:lnTo>
                  <a:pt x="58801" y="37592"/>
                </a:lnTo>
                <a:lnTo>
                  <a:pt x="58801" y="35433"/>
                </a:lnTo>
                <a:lnTo>
                  <a:pt x="52959" y="35433"/>
                </a:lnTo>
                <a:lnTo>
                  <a:pt x="52959" y="37592"/>
                </a:lnTo>
                <a:lnTo>
                  <a:pt x="46990" y="39878"/>
                </a:lnTo>
                <a:lnTo>
                  <a:pt x="52959" y="39878"/>
                </a:lnTo>
                <a:lnTo>
                  <a:pt x="52959" y="42164"/>
                </a:lnTo>
                <a:lnTo>
                  <a:pt x="46990" y="50673"/>
                </a:lnTo>
                <a:lnTo>
                  <a:pt x="64770" y="50673"/>
                </a:lnTo>
                <a:lnTo>
                  <a:pt x="82423" y="33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7821761" y="957750"/>
            <a:ext cx="4233" cy="2963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0" y="0"/>
                </a:moveTo>
                <a:lnTo>
                  <a:pt x="0" y="4445"/>
                </a:lnTo>
                <a:lnTo>
                  <a:pt x="5968" y="21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7974838" y="960712"/>
            <a:ext cx="145203" cy="42333"/>
          </a:xfrm>
          <a:custGeom>
            <a:avLst/>
            <a:gdLst/>
            <a:ahLst/>
            <a:cxnLst/>
            <a:rect l="l" t="t" r="r" b="b"/>
            <a:pathLst>
              <a:path w="217804" h="63500">
                <a:moveTo>
                  <a:pt x="17653" y="37973"/>
                </a:moveTo>
                <a:lnTo>
                  <a:pt x="0" y="29591"/>
                </a:lnTo>
                <a:lnTo>
                  <a:pt x="0" y="37973"/>
                </a:lnTo>
                <a:lnTo>
                  <a:pt x="17653" y="37973"/>
                </a:lnTo>
                <a:close/>
              </a:path>
              <a:path w="217804" h="63500">
                <a:moveTo>
                  <a:pt x="41148" y="21209"/>
                </a:moveTo>
                <a:lnTo>
                  <a:pt x="35306" y="21209"/>
                </a:lnTo>
                <a:lnTo>
                  <a:pt x="29464" y="29591"/>
                </a:lnTo>
                <a:lnTo>
                  <a:pt x="35306" y="29591"/>
                </a:lnTo>
                <a:lnTo>
                  <a:pt x="41148" y="21209"/>
                </a:lnTo>
                <a:close/>
              </a:path>
              <a:path w="217804" h="63500">
                <a:moveTo>
                  <a:pt x="47117" y="4318"/>
                </a:moveTo>
                <a:lnTo>
                  <a:pt x="35687" y="4318"/>
                </a:lnTo>
                <a:lnTo>
                  <a:pt x="41148" y="2159"/>
                </a:lnTo>
                <a:lnTo>
                  <a:pt x="35306" y="0"/>
                </a:lnTo>
                <a:lnTo>
                  <a:pt x="29464" y="0"/>
                </a:lnTo>
                <a:lnTo>
                  <a:pt x="29464" y="2159"/>
                </a:lnTo>
                <a:lnTo>
                  <a:pt x="34925" y="4318"/>
                </a:lnTo>
                <a:lnTo>
                  <a:pt x="17653" y="4318"/>
                </a:lnTo>
                <a:lnTo>
                  <a:pt x="11811" y="12700"/>
                </a:lnTo>
                <a:lnTo>
                  <a:pt x="47117" y="12700"/>
                </a:lnTo>
                <a:lnTo>
                  <a:pt x="47117" y="4318"/>
                </a:lnTo>
                <a:close/>
              </a:path>
              <a:path w="217804" h="63500">
                <a:moveTo>
                  <a:pt x="82423" y="46482"/>
                </a:moveTo>
                <a:lnTo>
                  <a:pt x="77089" y="37973"/>
                </a:lnTo>
                <a:lnTo>
                  <a:pt x="64262" y="29591"/>
                </a:lnTo>
                <a:lnTo>
                  <a:pt x="47117" y="29591"/>
                </a:lnTo>
                <a:lnTo>
                  <a:pt x="47117" y="37973"/>
                </a:lnTo>
                <a:lnTo>
                  <a:pt x="23495" y="37973"/>
                </a:lnTo>
                <a:lnTo>
                  <a:pt x="17653" y="46482"/>
                </a:lnTo>
                <a:lnTo>
                  <a:pt x="47117" y="46482"/>
                </a:lnTo>
                <a:lnTo>
                  <a:pt x="82423" y="63373"/>
                </a:lnTo>
                <a:lnTo>
                  <a:pt x="82423" y="46482"/>
                </a:lnTo>
                <a:close/>
              </a:path>
              <a:path w="217804" h="63500">
                <a:moveTo>
                  <a:pt x="200152" y="29591"/>
                </a:moveTo>
                <a:lnTo>
                  <a:pt x="176657" y="29591"/>
                </a:lnTo>
                <a:lnTo>
                  <a:pt x="176657" y="37973"/>
                </a:lnTo>
                <a:lnTo>
                  <a:pt x="170688" y="46482"/>
                </a:lnTo>
                <a:lnTo>
                  <a:pt x="164846" y="46482"/>
                </a:lnTo>
                <a:lnTo>
                  <a:pt x="164846" y="37973"/>
                </a:lnTo>
                <a:lnTo>
                  <a:pt x="176657" y="37973"/>
                </a:lnTo>
                <a:lnTo>
                  <a:pt x="176657" y="29591"/>
                </a:lnTo>
                <a:lnTo>
                  <a:pt x="158877" y="29591"/>
                </a:lnTo>
                <a:lnTo>
                  <a:pt x="153035" y="37973"/>
                </a:lnTo>
                <a:lnTo>
                  <a:pt x="158877" y="37973"/>
                </a:lnTo>
                <a:lnTo>
                  <a:pt x="158877" y="46482"/>
                </a:lnTo>
                <a:lnTo>
                  <a:pt x="147193" y="46482"/>
                </a:lnTo>
                <a:lnTo>
                  <a:pt x="147193" y="37973"/>
                </a:lnTo>
                <a:lnTo>
                  <a:pt x="123571" y="37973"/>
                </a:lnTo>
                <a:lnTo>
                  <a:pt x="123571" y="46482"/>
                </a:lnTo>
                <a:lnTo>
                  <a:pt x="129540" y="46482"/>
                </a:lnTo>
                <a:lnTo>
                  <a:pt x="129540" y="54864"/>
                </a:lnTo>
                <a:lnTo>
                  <a:pt x="182499" y="54864"/>
                </a:lnTo>
                <a:lnTo>
                  <a:pt x="200152" y="29591"/>
                </a:lnTo>
                <a:close/>
              </a:path>
              <a:path w="217804" h="63500">
                <a:moveTo>
                  <a:pt x="211874" y="29552"/>
                </a:moveTo>
                <a:lnTo>
                  <a:pt x="205994" y="29552"/>
                </a:lnTo>
                <a:lnTo>
                  <a:pt x="205994" y="37973"/>
                </a:lnTo>
                <a:lnTo>
                  <a:pt x="211874" y="37973"/>
                </a:lnTo>
                <a:lnTo>
                  <a:pt x="211874" y="29552"/>
                </a:lnTo>
                <a:close/>
              </a:path>
              <a:path w="217804" h="63500">
                <a:moveTo>
                  <a:pt x="217805" y="37973"/>
                </a:moveTo>
                <a:lnTo>
                  <a:pt x="211963" y="37973"/>
                </a:lnTo>
                <a:lnTo>
                  <a:pt x="217805" y="46482"/>
                </a:lnTo>
                <a:lnTo>
                  <a:pt x="217805" y="37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8167116" y="984538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5891" y="0"/>
                </a:moveTo>
                <a:lnTo>
                  <a:pt x="0" y="0"/>
                </a:lnTo>
                <a:lnTo>
                  <a:pt x="0" y="2234"/>
                </a:lnTo>
                <a:lnTo>
                  <a:pt x="5891" y="2234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8296656" y="971126"/>
            <a:ext cx="35560" cy="8890"/>
          </a:xfrm>
          <a:custGeom>
            <a:avLst/>
            <a:gdLst/>
            <a:ahLst/>
            <a:cxnLst/>
            <a:rect l="l" t="t" r="r" b="b"/>
            <a:pathLst>
              <a:path w="53340" h="13334">
                <a:moveTo>
                  <a:pt x="5842" y="2159"/>
                </a:moveTo>
                <a:lnTo>
                  <a:pt x="0" y="0"/>
                </a:lnTo>
                <a:lnTo>
                  <a:pt x="0" y="2159"/>
                </a:lnTo>
                <a:lnTo>
                  <a:pt x="5842" y="2159"/>
                </a:lnTo>
                <a:close/>
              </a:path>
              <a:path w="53340" h="13334">
                <a:moveTo>
                  <a:pt x="23495" y="4445"/>
                </a:moveTo>
                <a:lnTo>
                  <a:pt x="17653" y="2159"/>
                </a:lnTo>
                <a:lnTo>
                  <a:pt x="17653" y="0"/>
                </a:lnTo>
                <a:lnTo>
                  <a:pt x="5842" y="0"/>
                </a:lnTo>
                <a:lnTo>
                  <a:pt x="5842" y="2159"/>
                </a:lnTo>
                <a:lnTo>
                  <a:pt x="11811" y="4445"/>
                </a:lnTo>
                <a:lnTo>
                  <a:pt x="17653" y="4445"/>
                </a:lnTo>
                <a:lnTo>
                  <a:pt x="23495" y="6731"/>
                </a:lnTo>
                <a:lnTo>
                  <a:pt x="23495" y="4445"/>
                </a:lnTo>
                <a:close/>
              </a:path>
              <a:path w="53340" h="13334">
                <a:moveTo>
                  <a:pt x="52959" y="11176"/>
                </a:moveTo>
                <a:lnTo>
                  <a:pt x="47117" y="13335"/>
                </a:lnTo>
                <a:lnTo>
                  <a:pt x="52959" y="13335"/>
                </a:lnTo>
                <a:lnTo>
                  <a:pt x="52959" y="11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8441860" y="997882"/>
            <a:ext cx="11853" cy="2963"/>
          </a:xfrm>
          <a:custGeom>
            <a:avLst/>
            <a:gdLst/>
            <a:ahLst/>
            <a:cxnLst/>
            <a:rect l="l" t="t" r="r" b="b"/>
            <a:pathLst>
              <a:path w="17779" h="4444">
                <a:moveTo>
                  <a:pt x="17652" y="0"/>
                </a:moveTo>
                <a:lnTo>
                  <a:pt x="5841" y="0"/>
                </a:lnTo>
                <a:lnTo>
                  <a:pt x="0" y="2285"/>
                </a:lnTo>
                <a:lnTo>
                  <a:pt x="5841" y="2285"/>
                </a:lnTo>
                <a:lnTo>
                  <a:pt x="5841" y="4445"/>
                </a:lnTo>
                <a:lnTo>
                  <a:pt x="11810" y="4445"/>
                </a:lnTo>
                <a:lnTo>
                  <a:pt x="17652" y="2285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8700855" y="99728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5841" y="0"/>
                </a:moveTo>
                <a:lnTo>
                  <a:pt x="0" y="8509"/>
                </a:lnTo>
                <a:lnTo>
                  <a:pt x="5841" y="8509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9069747" y="100854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0" y="0"/>
                </a:moveTo>
                <a:lnTo>
                  <a:pt x="0" y="8381"/>
                </a:lnTo>
                <a:lnTo>
                  <a:pt x="5842" y="83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9160003" y="1002961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90">
                <a:moveTo>
                  <a:pt x="11810" y="0"/>
                </a:moveTo>
                <a:lnTo>
                  <a:pt x="5841" y="0"/>
                </a:lnTo>
                <a:lnTo>
                  <a:pt x="0" y="8381"/>
                </a:lnTo>
                <a:lnTo>
                  <a:pt x="11810" y="8381"/>
                </a:lnTo>
                <a:lnTo>
                  <a:pt x="11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8" name="object 68"/>
          <p:cNvGrpSpPr/>
          <p:nvPr/>
        </p:nvGrpSpPr>
        <p:grpSpPr>
          <a:xfrm>
            <a:off x="9183540" y="1014189"/>
            <a:ext cx="74930" cy="44873"/>
            <a:chOff x="13775309" y="1521283"/>
            <a:chExt cx="112395" cy="67310"/>
          </a:xfrm>
        </p:grpSpPr>
        <p:sp>
          <p:nvSpPr>
            <p:cNvPr id="69" name="object 69"/>
            <p:cNvSpPr/>
            <p:nvPr/>
          </p:nvSpPr>
          <p:spPr>
            <a:xfrm>
              <a:off x="13798931" y="1523671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5891" y="0"/>
                  </a:moveTo>
                  <a:lnTo>
                    <a:pt x="0" y="0"/>
                  </a:lnTo>
                  <a:lnTo>
                    <a:pt x="0" y="2233"/>
                  </a:lnTo>
                  <a:lnTo>
                    <a:pt x="5891" y="2233"/>
                  </a:lnTo>
                  <a:lnTo>
                    <a:pt x="5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75309" y="1521283"/>
              <a:ext cx="111886" cy="67105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9313080" y="1009819"/>
            <a:ext cx="55033" cy="44027"/>
          </a:xfrm>
          <a:custGeom>
            <a:avLst/>
            <a:gdLst/>
            <a:ahLst/>
            <a:cxnLst/>
            <a:rect l="l" t="t" r="r" b="b"/>
            <a:pathLst>
              <a:path w="82550" h="66040">
                <a:moveTo>
                  <a:pt x="11811" y="14986"/>
                </a:moveTo>
                <a:lnTo>
                  <a:pt x="5842" y="14986"/>
                </a:lnTo>
                <a:lnTo>
                  <a:pt x="11811" y="23368"/>
                </a:lnTo>
                <a:lnTo>
                  <a:pt x="11811" y="14986"/>
                </a:lnTo>
                <a:close/>
              </a:path>
              <a:path w="82550" h="66040">
                <a:moveTo>
                  <a:pt x="11811" y="2286"/>
                </a:moveTo>
                <a:lnTo>
                  <a:pt x="5842" y="2286"/>
                </a:lnTo>
                <a:lnTo>
                  <a:pt x="5842" y="0"/>
                </a:lnTo>
                <a:lnTo>
                  <a:pt x="0" y="2286"/>
                </a:lnTo>
                <a:lnTo>
                  <a:pt x="5842" y="4445"/>
                </a:lnTo>
                <a:lnTo>
                  <a:pt x="11811" y="2286"/>
                </a:lnTo>
                <a:close/>
              </a:path>
              <a:path w="82550" h="66040">
                <a:moveTo>
                  <a:pt x="51689" y="23368"/>
                </a:moveTo>
                <a:lnTo>
                  <a:pt x="35306" y="23368"/>
                </a:lnTo>
                <a:lnTo>
                  <a:pt x="29464" y="14986"/>
                </a:lnTo>
                <a:lnTo>
                  <a:pt x="29464" y="23368"/>
                </a:lnTo>
                <a:lnTo>
                  <a:pt x="23495" y="23368"/>
                </a:lnTo>
                <a:lnTo>
                  <a:pt x="37338" y="31750"/>
                </a:lnTo>
                <a:lnTo>
                  <a:pt x="45593" y="31750"/>
                </a:lnTo>
                <a:lnTo>
                  <a:pt x="51689" y="23368"/>
                </a:lnTo>
                <a:close/>
              </a:path>
              <a:path w="82550" h="66040">
                <a:moveTo>
                  <a:pt x="82423" y="65532"/>
                </a:moveTo>
                <a:lnTo>
                  <a:pt x="76454" y="57150"/>
                </a:lnTo>
                <a:lnTo>
                  <a:pt x="70612" y="65532"/>
                </a:lnTo>
                <a:lnTo>
                  <a:pt x="82423" y="65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416373" y="1053507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90">
                <a:moveTo>
                  <a:pt x="9905" y="0"/>
                </a:moveTo>
                <a:lnTo>
                  <a:pt x="0" y="0"/>
                </a:lnTo>
                <a:lnTo>
                  <a:pt x="6223" y="8382"/>
                </a:lnTo>
                <a:lnTo>
                  <a:pt x="9905" y="8382"/>
                </a:lnTo>
                <a:lnTo>
                  <a:pt x="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9485716" y="1041315"/>
            <a:ext cx="98213" cy="34713"/>
          </a:xfrm>
          <a:custGeom>
            <a:avLst/>
            <a:gdLst/>
            <a:ahLst/>
            <a:cxnLst/>
            <a:rect l="l" t="t" r="r" b="b"/>
            <a:pathLst>
              <a:path w="147319" h="52069">
                <a:moveTo>
                  <a:pt x="11811" y="1397"/>
                </a:moveTo>
                <a:lnTo>
                  <a:pt x="5969" y="1397"/>
                </a:lnTo>
                <a:lnTo>
                  <a:pt x="0" y="9906"/>
                </a:lnTo>
                <a:lnTo>
                  <a:pt x="11811" y="9906"/>
                </a:lnTo>
                <a:lnTo>
                  <a:pt x="11811" y="1397"/>
                </a:lnTo>
                <a:close/>
              </a:path>
              <a:path w="147319" h="52069">
                <a:moveTo>
                  <a:pt x="23622" y="1397"/>
                </a:moveTo>
                <a:lnTo>
                  <a:pt x="17653" y="1397"/>
                </a:lnTo>
                <a:lnTo>
                  <a:pt x="11811" y="9906"/>
                </a:lnTo>
                <a:lnTo>
                  <a:pt x="17653" y="9906"/>
                </a:lnTo>
                <a:lnTo>
                  <a:pt x="23622" y="1397"/>
                </a:lnTo>
                <a:close/>
              </a:path>
              <a:path w="147319" h="52069">
                <a:moveTo>
                  <a:pt x="29502" y="1485"/>
                </a:moveTo>
                <a:lnTo>
                  <a:pt x="23622" y="1485"/>
                </a:lnTo>
                <a:lnTo>
                  <a:pt x="23622" y="9906"/>
                </a:lnTo>
                <a:lnTo>
                  <a:pt x="29502" y="9906"/>
                </a:lnTo>
                <a:lnTo>
                  <a:pt x="29502" y="1485"/>
                </a:lnTo>
                <a:close/>
              </a:path>
              <a:path w="147319" h="52069">
                <a:moveTo>
                  <a:pt x="53086" y="9906"/>
                </a:moveTo>
                <a:lnTo>
                  <a:pt x="47117" y="1397"/>
                </a:lnTo>
                <a:lnTo>
                  <a:pt x="41275" y="1397"/>
                </a:lnTo>
                <a:lnTo>
                  <a:pt x="41910" y="1905"/>
                </a:lnTo>
                <a:lnTo>
                  <a:pt x="41275" y="1905"/>
                </a:lnTo>
                <a:lnTo>
                  <a:pt x="41275" y="4064"/>
                </a:lnTo>
                <a:lnTo>
                  <a:pt x="43688" y="3175"/>
                </a:lnTo>
                <a:lnTo>
                  <a:pt x="53086" y="9906"/>
                </a:lnTo>
                <a:close/>
              </a:path>
              <a:path w="147319" h="52069">
                <a:moveTo>
                  <a:pt x="64770" y="9906"/>
                </a:moveTo>
                <a:lnTo>
                  <a:pt x="53086" y="9906"/>
                </a:lnTo>
                <a:lnTo>
                  <a:pt x="47117" y="9906"/>
                </a:lnTo>
                <a:lnTo>
                  <a:pt x="41275" y="18288"/>
                </a:lnTo>
                <a:lnTo>
                  <a:pt x="53086" y="18288"/>
                </a:lnTo>
                <a:lnTo>
                  <a:pt x="64770" y="9906"/>
                </a:lnTo>
                <a:close/>
              </a:path>
              <a:path w="147319" h="52069">
                <a:moveTo>
                  <a:pt x="88392" y="19685"/>
                </a:moveTo>
                <a:lnTo>
                  <a:pt x="82423" y="19685"/>
                </a:lnTo>
                <a:lnTo>
                  <a:pt x="82423" y="21971"/>
                </a:lnTo>
                <a:lnTo>
                  <a:pt x="76581" y="21971"/>
                </a:lnTo>
                <a:lnTo>
                  <a:pt x="76581" y="24257"/>
                </a:lnTo>
                <a:lnTo>
                  <a:pt x="88392" y="24257"/>
                </a:lnTo>
                <a:lnTo>
                  <a:pt x="88392" y="19685"/>
                </a:lnTo>
                <a:close/>
              </a:path>
              <a:path w="147319" h="52069">
                <a:moveTo>
                  <a:pt x="111887" y="1397"/>
                </a:moveTo>
                <a:lnTo>
                  <a:pt x="110998" y="1397"/>
                </a:lnTo>
                <a:lnTo>
                  <a:pt x="101600" y="6096"/>
                </a:lnTo>
                <a:lnTo>
                  <a:pt x="111887" y="9906"/>
                </a:lnTo>
                <a:lnTo>
                  <a:pt x="111887" y="1397"/>
                </a:lnTo>
                <a:close/>
              </a:path>
              <a:path w="147319" h="52069">
                <a:moveTo>
                  <a:pt x="123698" y="18288"/>
                </a:moveTo>
                <a:lnTo>
                  <a:pt x="111887" y="18288"/>
                </a:lnTo>
                <a:lnTo>
                  <a:pt x="89535" y="24638"/>
                </a:lnTo>
                <a:lnTo>
                  <a:pt x="88392" y="24257"/>
                </a:lnTo>
                <a:lnTo>
                  <a:pt x="88392" y="25019"/>
                </a:lnTo>
                <a:lnTo>
                  <a:pt x="82423" y="26670"/>
                </a:lnTo>
                <a:lnTo>
                  <a:pt x="64770" y="26670"/>
                </a:lnTo>
                <a:lnTo>
                  <a:pt x="58928" y="18288"/>
                </a:lnTo>
                <a:lnTo>
                  <a:pt x="41275" y="35179"/>
                </a:lnTo>
                <a:lnTo>
                  <a:pt x="70739" y="35179"/>
                </a:lnTo>
                <a:lnTo>
                  <a:pt x="82423" y="43561"/>
                </a:lnTo>
                <a:lnTo>
                  <a:pt x="117729" y="52070"/>
                </a:lnTo>
                <a:lnTo>
                  <a:pt x="118491" y="43561"/>
                </a:lnTo>
                <a:lnTo>
                  <a:pt x="120269" y="43561"/>
                </a:lnTo>
                <a:lnTo>
                  <a:pt x="123698" y="35179"/>
                </a:lnTo>
                <a:lnTo>
                  <a:pt x="123698" y="18288"/>
                </a:lnTo>
                <a:close/>
              </a:path>
              <a:path w="147319" h="52069">
                <a:moveTo>
                  <a:pt x="147193" y="1397"/>
                </a:moveTo>
                <a:lnTo>
                  <a:pt x="145161" y="0"/>
                </a:lnTo>
                <a:lnTo>
                  <a:pt x="144653" y="254"/>
                </a:lnTo>
                <a:lnTo>
                  <a:pt x="147193" y="1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9673760" y="1042246"/>
            <a:ext cx="39793" cy="16933"/>
          </a:xfrm>
          <a:custGeom>
            <a:avLst/>
            <a:gdLst/>
            <a:ahLst/>
            <a:cxnLst/>
            <a:rect l="l" t="t" r="r" b="b"/>
            <a:pathLst>
              <a:path w="59690" h="25400">
                <a:moveTo>
                  <a:pt x="1016" y="9144"/>
                </a:moveTo>
                <a:lnTo>
                  <a:pt x="508" y="8509"/>
                </a:lnTo>
                <a:lnTo>
                  <a:pt x="0" y="8509"/>
                </a:lnTo>
                <a:lnTo>
                  <a:pt x="1016" y="9144"/>
                </a:lnTo>
                <a:close/>
              </a:path>
              <a:path w="59690" h="25400">
                <a:moveTo>
                  <a:pt x="12827" y="16891"/>
                </a:moveTo>
                <a:lnTo>
                  <a:pt x="1016" y="9144"/>
                </a:lnTo>
                <a:lnTo>
                  <a:pt x="6477" y="16891"/>
                </a:lnTo>
                <a:lnTo>
                  <a:pt x="12827" y="16891"/>
                </a:lnTo>
                <a:close/>
              </a:path>
              <a:path w="59690" h="25400">
                <a:moveTo>
                  <a:pt x="29972" y="16891"/>
                </a:moveTo>
                <a:lnTo>
                  <a:pt x="12827" y="16891"/>
                </a:lnTo>
                <a:lnTo>
                  <a:pt x="18161" y="25273"/>
                </a:lnTo>
                <a:lnTo>
                  <a:pt x="24130" y="25273"/>
                </a:lnTo>
                <a:lnTo>
                  <a:pt x="29972" y="16891"/>
                </a:lnTo>
                <a:close/>
              </a:path>
              <a:path w="59690" h="25400">
                <a:moveTo>
                  <a:pt x="59436" y="16891"/>
                </a:moveTo>
                <a:lnTo>
                  <a:pt x="39370" y="8509"/>
                </a:lnTo>
                <a:lnTo>
                  <a:pt x="22606" y="8509"/>
                </a:lnTo>
                <a:lnTo>
                  <a:pt x="8128" y="0"/>
                </a:lnTo>
                <a:lnTo>
                  <a:pt x="508" y="0"/>
                </a:lnTo>
                <a:lnTo>
                  <a:pt x="35814" y="16891"/>
                </a:lnTo>
                <a:lnTo>
                  <a:pt x="59436" y="16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9768925" y="1008549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90">
                <a:moveTo>
                  <a:pt x="57911" y="0"/>
                </a:moveTo>
                <a:lnTo>
                  <a:pt x="39370" y="0"/>
                </a:lnTo>
                <a:lnTo>
                  <a:pt x="0" y="8381"/>
                </a:lnTo>
                <a:lnTo>
                  <a:pt x="57911" y="838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9850713" y="946742"/>
            <a:ext cx="61383" cy="16933"/>
          </a:xfrm>
          <a:custGeom>
            <a:avLst/>
            <a:gdLst/>
            <a:ahLst/>
            <a:cxnLst/>
            <a:rect l="l" t="t" r="r" b="b"/>
            <a:pathLst>
              <a:path w="92075" h="25400">
                <a:moveTo>
                  <a:pt x="18161" y="8381"/>
                </a:moveTo>
                <a:lnTo>
                  <a:pt x="0" y="8381"/>
                </a:lnTo>
                <a:lnTo>
                  <a:pt x="0" y="16763"/>
                </a:lnTo>
                <a:lnTo>
                  <a:pt x="5842" y="25272"/>
                </a:lnTo>
                <a:lnTo>
                  <a:pt x="32638" y="25272"/>
                </a:lnTo>
                <a:lnTo>
                  <a:pt x="42163" y="17779"/>
                </a:lnTo>
                <a:lnTo>
                  <a:pt x="40640" y="16763"/>
                </a:lnTo>
                <a:lnTo>
                  <a:pt x="29463" y="16763"/>
                </a:lnTo>
                <a:lnTo>
                  <a:pt x="18161" y="8381"/>
                </a:lnTo>
                <a:close/>
              </a:path>
              <a:path w="92075" h="25400">
                <a:moveTo>
                  <a:pt x="62865" y="16763"/>
                </a:moveTo>
                <a:lnTo>
                  <a:pt x="43434" y="16763"/>
                </a:lnTo>
                <a:lnTo>
                  <a:pt x="42163" y="17779"/>
                </a:lnTo>
                <a:lnTo>
                  <a:pt x="52959" y="25272"/>
                </a:lnTo>
                <a:lnTo>
                  <a:pt x="62865" y="16763"/>
                </a:lnTo>
                <a:close/>
              </a:path>
              <a:path w="92075" h="25400">
                <a:moveTo>
                  <a:pt x="78994" y="0"/>
                </a:moveTo>
                <a:lnTo>
                  <a:pt x="23621" y="0"/>
                </a:lnTo>
                <a:lnTo>
                  <a:pt x="39877" y="16763"/>
                </a:lnTo>
                <a:lnTo>
                  <a:pt x="75057" y="16763"/>
                </a:lnTo>
                <a:lnTo>
                  <a:pt x="89407" y="8381"/>
                </a:lnTo>
                <a:lnTo>
                  <a:pt x="91948" y="7111"/>
                </a:lnTo>
                <a:lnTo>
                  <a:pt x="78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0046970" y="924221"/>
            <a:ext cx="106257" cy="23283"/>
          </a:xfrm>
          <a:custGeom>
            <a:avLst/>
            <a:gdLst/>
            <a:ahLst/>
            <a:cxnLst/>
            <a:rect l="l" t="t" r="r" b="b"/>
            <a:pathLst>
              <a:path w="159384" h="34925">
                <a:moveTo>
                  <a:pt x="5842" y="0"/>
                </a:moveTo>
                <a:lnTo>
                  <a:pt x="0" y="0"/>
                </a:lnTo>
                <a:lnTo>
                  <a:pt x="0" y="8382"/>
                </a:lnTo>
                <a:lnTo>
                  <a:pt x="5842" y="0"/>
                </a:lnTo>
                <a:close/>
              </a:path>
              <a:path w="159384" h="34925">
                <a:moveTo>
                  <a:pt x="52959" y="16891"/>
                </a:moveTo>
                <a:lnTo>
                  <a:pt x="46990" y="16891"/>
                </a:lnTo>
                <a:lnTo>
                  <a:pt x="46990" y="8382"/>
                </a:lnTo>
                <a:lnTo>
                  <a:pt x="41148" y="8382"/>
                </a:lnTo>
                <a:lnTo>
                  <a:pt x="41148" y="0"/>
                </a:lnTo>
                <a:lnTo>
                  <a:pt x="11684" y="0"/>
                </a:lnTo>
                <a:lnTo>
                  <a:pt x="29337" y="8382"/>
                </a:lnTo>
                <a:lnTo>
                  <a:pt x="35306" y="16891"/>
                </a:lnTo>
                <a:lnTo>
                  <a:pt x="41148" y="16891"/>
                </a:lnTo>
                <a:lnTo>
                  <a:pt x="35306" y="25273"/>
                </a:lnTo>
                <a:lnTo>
                  <a:pt x="52959" y="25273"/>
                </a:lnTo>
                <a:lnTo>
                  <a:pt x="52959" y="16891"/>
                </a:lnTo>
                <a:close/>
              </a:path>
              <a:path w="159384" h="34925">
                <a:moveTo>
                  <a:pt x="70612" y="14478"/>
                </a:moveTo>
                <a:lnTo>
                  <a:pt x="64643" y="14478"/>
                </a:lnTo>
                <a:lnTo>
                  <a:pt x="70612" y="16764"/>
                </a:lnTo>
                <a:lnTo>
                  <a:pt x="70612" y="14478"/>
                </a:lnTo>
                <a:close/>
              </a:path>
              <a:path w="159384" h="34925">
                <a:moveTo>
                  <a:pt x="76454" y="16764"/>
                </a:moveTo>
                <a:lnTo>
                  <a:pt x="70612" y="16764"/>
                </a:lnTo>
                <a:lnTo>
                  <a:pt x="58801" y="21209"/>
                </a:lnTo>
                <a:lnTo>
                  <a:pt x="58801" y="23495"/>
                </a:lnTo>
                <a:lnTo>
                  <a:pt x="70612" y="18923"/>
                </a:lnTo>
                <a:lnTo>
                  <a:pt x="76454" y="18923"/>
                </a:lnTo>
                <a:lnTo>
                  <a:pt x="76454" y="16764"/>
                </a:lnTo>
                <a:close/>
              </a:path>
              <a:path w="159384" h="34925">
                <a:moveTo>
                  <a:pt x="100076" y="16764"/>
                </a:moveTo>
                <a:lnTo>
                  <a:pt x="94107" y="16764"/>
                </a:lnTo>
                <a:lnTo>
                  <a:pt x="94107" y="14478"/>
                </a:lnTo>
                <a:lnTo>
                  <a:pt x="88265" y="14478"/>
                </a:lnTo>
                <a:lnTo>
                  <a:pt x="88265" y="16764"/>
                </a:lnTo>
                <a:lnTo>
                  <a:pt x="82296" y="16764"/>
                </a:lnTo>
                <a:lnTo>
                  <a:pt x="82296" y="18923"/>
                </a:lnTo>
                <a:lnTo>
                  <a:pt x="88265" y="18923"/>
                </a:lnTo>
                <a:lnTo>
                  <a:pt x="94107" y="21209"/>
                </a:lnTo>
                <a:lnTo>
                  <a:pt x="94107" y="18923"/>
                </a:lnTo>
                <a:lnTo>
                  <a:pt x="100076" y="18923"/>
                </a:lnTo>
                <a:lnTo>
                  <a:pt x="100076" y="16764"/>
                </a:lnTo>
                <a:close/>
              </a:path>
              <a:path w="159384" h="34925">
                <a:moveTo>
                  <a:pt x="111760" y="23495"/>
                </a:moveTo>
                <a:lnTo>
                  <a:pt x="100076" y="21209"/>
                </a:lnTo>
                <a:lnTo>
                  <a:pt x="94107" y="21209"/>
                </a:lnTo>
                <a:lnTo>
                  <a:pt x="100076" y="25654"/>
                </a:lnTo>
                <a:lnTo>
                  <a:pt x="100076" y="30099"/>
                </a:lnTo>
                <a:lnTo>
                  <a:pt x="105918" y="34544"/>
                </a:lnTo>
                <a:lnTo>
                  <a:pt x="105918" y="30099"/>
                </a:lnTo>
                <a:lnTo>
                  <a:pt x="111760" y="27940"/>
                </a:lnTo>
                <a:lnTo>
                  <a:pt x="111760" y="23495"/>
                </a:lnTo>
                <a:close/>
              </a:path>
              <a:path w="159384" h="34925">
                <a:moveTo>
                  <a:pt x="158877" y="10033"/>
                </a:moveTo>
                <a:lnTo>
                  <a:pt x="153035" y="7747"/>
                </a:lnTo>
                <a:lnTo>
                  <a:pt x="147066" y="3302"/>
                </a:lnTo>
                <a:lnTo>
                  <a:pt x="141224" y="1143"/>
                </a:lnTo>
                <a:lnTo>
                  <a:pt x="135382" y="5588"/>
                </a:lnTo>
                <a:lnTo>
                  <a:pt x="123571" y="10033"/>
                </a:lnTo>
                <a:lnTo>
                  <a:pt x="117729" y="14478"/>
                </a:lnTo>
                <a:lnTo>
                  <a:pt x="111760" y="14478"/>
                </a:lnTo>
                <a:lnTo>
                  <a:pt x="105918" y="16764"/>
                </a:lnTo>
                <a:lnTo>
                  <a:pt x="105918" y="18923"/>
                </a:lnTo>
                <a:lnTo>
                  <a:pt x="111760" y="18923"/>
                </a:lnTo>
                <a:lnTo>
                  <a:pt x="124079" y="16891"/>
                </a:lnTo>
                <a:lnTo>
                  <a:pt x="146558" y="12065"/>
                </a:lnTo>
                <a:lnTo>
                  <a:pt x="158877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5425186" y="2369904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604"/>
                </a:moveTo>
                <a:lnTo>
                  <a:pt x="3429" y="6604"/>
                </a:lnTo>
                <a:lnTo>
                  <a:pt x="3429" y="4318"/>
                </a:lnTo>
                <a:lnTo>
                  <a:pt x="0" y="4318"/>
                </a:lnTo>
                <a:lnTo>
                  <a:pt x="0" y="8763"/>
                </a:lnTo>
                <a:lnTo>
                  <a:pt x="3429" y="10922"/>
                </a:lnTo>
                <a:lnTo>
                  <a:pt x="6731" y="8763"/>
                </a:lnTo>
                <a:lnTo>
                  <a:pt x="6731" y="6604"/>
                </a:lnTo>
                <a:close/>
              </a:path>
              <a:path w="13970" h="17779">
                <a:moveTo>
                  <a:pt x="10160" y="13081"/>
                </a:moveTo>
                <a:lnTo>
                  <a:pt x="6731" y="13081"/>
                </a:lnTo>
                <a:lnTo>
                  <a:pt x="6731" y="10922"/>
                </a:lnTo>
                <a:lnTo>
                  <a:pt x="3429" y="10922"/>
                </a:lnTo>
                <a:lnTo>
                  <a:pt x="3429" y="13081"/>
                </a:lnTo>
                <a:lnTo>
                  <a:pt x="0" y="15240"/>
                </a:lnTo>
                <a:lnTo>
                  <a:pt x="3429" y="15240"/>
                </a:lnTo>
                <a:lnTo>
                  <a:pt x="3429" y="17399"/>
                </a:lnTo>
                <a:lnTo>
                  <a:pt x="6731" y="17399"/>
                </a:lnTo>
                <a:lnTo>
                  <a:pt x="6731" y="15240"/>
                </a:lnTo>
                <a:lnTo>
                  <a:pt x="10160" y="15240"/>
                </a:lnTo>
                <a:lnTo>
                  <a:pt x="10160" y="13081"/>
                </a:lnTo>
                <a:close/>
              </a:path>
              <a:path w="13970" h="17779">
                <a:moveTo>
                  <a:pt x="13462" y="0"/>
                </a:moveTo>
                <a:lnTo>
                  <a:pt x="10160" y="0"/>
                </a:lnTo>
                <a:lnTo>
                  <a:pt x="10160" y="2159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6415109" y="2345267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429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429" y="17399"/>
                </a:lnTo>
                <a:close/>
              </a:path>
              <a:path w="64134" h="19685">
                <a:moveTo>
                  <a:pt x="60706" y="4318"/>
                </a:moveTo>
                <a:lnTo>
                  <a:pt x="53975" y="2159"/>
                </a:lnTo>
                <a:lnTo>
                  <a:pt x="50673" y="0"/>
                </a:lnTo>
                <a:lnTo>
                  <a:pt x="47244" y="0"/>
                </a:lnTo>
                <a:lnTo>
                  <a:pt x="47244" y="2159"/>
                </a:lnTo>
                <a:lnTo>
                  <a:pt x="43815" y="2159"/>
                </a:lnTo>
                <a:lnTo>
                  <a:pt x="43815" y="4318"/>
                </a:lnTo>
                <a:lnTo>
                  <a:pt x="47244" y="6477"/>
                </a:lnTo>
                <a:lnTo>
                  <a:pt x="53975" y="6477"/>
                </a:lnTo>
                <a:lnTo>
                  <a:pt x="57404" y="8636"/>
                </a:lnTo>
                <a:lnTo>
                  <a:pt x="57404" y="6477"/>
                </a:lnTo>
                <a:lnTo>
                  <a:pt x="60706" y="6477"/>
                </a:lnTo>
                <a:lnTo>
                  <a:pt x="60706" y="4318"/>
                </a:lnTo>
                <a:close/>
              </a:path>
              <a:path w="64134" h="19685">
                <a:moveTo>
                  <a:pt x="64135" y="10795"/>
                </a:moveTo>
                <a:lnTo>
                  <a:pt x="60706" y="8636"/>
                </a:lnTo>
                <a:lnTo>
                  <a:pt x="57404" y="10795"/>
                </a:lnTo>
                <a:lnTo>
                  <a:pt x="57404" y="13081"/>
                </a:lnTo>
                <a:lnTo>
                  <a:pt x="60706" y="13081"/>
                </a:lnTo>
                <a:lnTo>
                  <a:pt x="64135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1" name="object 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60" y="4086352"/>
            <a:ext cx="278993" cy="262467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8223" y="1138428"/>
            <a:ext cx="278976" cy="26246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11993457" y="4808136"/>
            <a:ext cx="198543" cy="199390"/>
            <a:chOff x="17990185" y="7212203"/>
            <a:chExt cx="297815" cy="299085"/>
          </a:xfrm>
        </p:grpSpPr>
        <p:sp>
          <p:nvSpPr>
            <p:cNvPr id="88" name="object 88"/>
            <p:cNvSpPr/>
            <p:nvPr/>
          </p:nvSpPr>
          <p:spPr>
            <a:xfrm>
              <a:off x="17990186" y="7212203"/>
              <a:ext cx="272415" cy="193040"/>
            </a:xfrm>
            <a:custGeom>
              <a:avLst/>
              <a:gdLst/>
              <a:ahLst/>
              <a:cxnLst/>
              <a:rect l="l" t="t" r="r" b="b"/>
              <a:pathLst>
                <a:path w="272415" h="193040">
                  <a:moveTo>
                    <a:pt x="272415" y="153797"/>
                  </a:moveTo>
                  <a:lnTo>
                    <a:pt x="262382" y="149479"/>
                  </a:lnTo>
                  <a:lnTo>
                    <a:pt x="250063" y="144526"/>
                  </a:lnTo>
                  <a:lnTo>
                    <a:pt x="239268" y="138430"/>
                  </a:lnTo>
                  <a:lnTo>
                    <a:pt x="235077" y="133985"/>
                  </a:lnTo>
                  <a:lnTo>
                    <a:pt x="223901" y="128524"/>
                  </a:lnTo>
                  <a:lnTo>
                    <a:pt x="202057" y="119253"/>
                  </a:lnTo>
                  <a:lnTo>
                    <a:pt x="200406" y="116840"/>
                  </a:lnTo>
                  <a:lnTo>
                    <a:pt x="207137" y="108585"/>
                  </a:lnTo>
                  <a:lnTo>
                    <a:pt x="218694" y="92837"/>
                  </a:lnTo>
                  <a:lnTo>
                    <a:pt x="151003" y="92837"/>
                  </a:lnTo>
                  <a:lnTo>
                    <a:pt x="140843" y="83820"/>
                  </a:lnTo>
                  <a:lnTo>
                    <a:pt x="137414" y="81153"/>
                  </a:lnTo>
                  <a:lnTo>
                    <a:pt x="135382" y="76327"/>
                  </a:lnTo>
                  <a:lnTo>
                    <a:pt x="102997" y="55245"/>
                  </a:lnTo>
                  <a:lnTo>
                    <a:pt x="52324" y="26162"/>
                  </a:lnTo>
                  <a:lnTo>
                    <a:pt x="34290" y="15748"/>
                  </a:lnTo>
                  <a:lnTo>
                    <a:pt x="25781" y="13081"/>
                  </a:lnTo>
                  <a:lnTo>
                    <a:pt x="21336" y="127"/>
                  </a:lnTo>
                  <a:lnTo>
                    <a:pt x="21336" y="0"/>
                  </a:lnTo>
                  <a:lnTo>
                    <a:pt x="16002" y="127"/>
                  </a:lnTo>
                  <a:lnTo>
                    <a:pt x="10541" y="127"/>
                  </a:lnTo>
                  <a:lnTo>
                    <a:pt x="7366" y="0"/>
                  </a:lnTo>
                  <a:lnTo>
                    <a:pt x="3048" y="2540"/>
                  </a:lnTo>
                  <a:lnTo>
                    <a:pt x="1270" y="5080"/>
                  </a:lnTo>
                  <a:lnTo>
                    <a:pt x="0" y="7366"/>
                  </a:lnTo>
                  <a:lnTo>
                    <a:pt x="635" y="11938"/>
                  </a:lnTo>
                  <a:lnTo>
                    <a:pt x="1905" y="14859"/>
                  </a:lnTo>
                  <a:lnTo>
                    <a:pt x="4191" y="19558"/>
                  </a:lnTo>
                  <a:lnTo>
                    <a:pt x="7620" y="23622"/>
                  </a:lnTo>
                  <a:lnTo>
                    <a:pt x="10668" y="28194"/>
                  </a:lnTo>
                  <a:lnTo>
                    <a:pt x="17526" y="26162"/>
                  </a:lnTo>
                  <a:lnTo>
                    <a:pt x="17907" y="29718"/>
                  </a:lnTo>
                  <a:lnTo>
                    <a:pt x="17272" y="33909"/>
                  </a:lnTo>
                  <a:lnTo>
                    <a:pt x="41783" y="52705"/>
                  </a:lnTo>
                  <a:lnTo>
                    <a:pt x="74422" y="75565"/>
                  </a:lnTo>
                  <a:lnTo>
                    <a:pt x="102997" y="92710"/>
                  </a:lnTo>
                  <a:lnTo>
                    <a:pt x="142748" y="118618"/>
                  </a:lnTo>
                  <a:lnTo>
                    <a:pt x="151003" y="123571"/>
                  </a:lnTo>
                  <a:lnTo>
                    <a:pt x="151511" y="125476"/>
                  </a:lnTo>
                  <a:lnTo>
                    <a:pt x="140208" y="140716"/>
                  </a:lnTo>
                  <a:lnTo>
                    <a:pt x="120650" y="168656"/>
                  </a:lnTo>
                  <a:lnTo>
                    <a:pt x="117729" y="173736"/>
                  </a:lnTo>
                  <a:lnTo>
                    <a:pt x="110871" y="182626"/>
                  </a:lnTo>
                  <a:lnTo>
                    <a:pt x="107061" y="186436"/>
                  </a:lnTo>
                  <a:lnTo>
                    <a:pt x="103505" y="190627"/>
                  </a:lnTo>
                  <a:lnTo>
                    <a:pt x="103378" y="192532"/>
                  </a:lnTo>
                  <a:lnTo>
                    <a:pt x="141986" y="192532"/>
                  </a:lnTo>
                  <a:lnTo>
                    <a:pt x="157353" y="172974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501" y="153797"/>
                  </a:lnTo>
                  <a:lnTo>
                    <a:pt x="272415" y="153797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89" name="object 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56809" y="7366000"/>
              <a:ext cx="131190" cy="14490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52034" y="7403846"/>
              <a:ext cx="80136" cy="79756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3" name="object 93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94" name="object 9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6" name="object 9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98" name="object 9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35438" y="1933871"/>
            <a:ext cx="279061" cy="262467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314940" y="5579305"/>
            <a:ext cx="1358900" cy="596899"/>
          </a:xfrm>
          <a:prstGeom prst="rect">
            <a:avLst/>
          </a:prstGeom>
        </p:spPr>
      </p:pic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211775" y="50959"/>
            <a:ext cx="11109198" cy="93187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4000" spc="-3" dirty="0">
                <a:solidFill>
                  <a:schemeClr val="tx1"/>
                </a:solidFill>
              </a:rPr>
              <a:t>心理測驗在選班群的運</a:t>
            </a:r>
            <a:r>
              <a:rPr sz="4000" dirty="0">
                <a:solidFill>
                  <a:schemeClr val="tx1"/>
                </a:solidFill>
              </a:rPr>
              <a:t>用</a:t>
            </a:r>
            <a:r>
              <a:rPr sz="5000" spc="-7" dirty="0">
                <a:solidFill>
                  <a:schemeClr val="tx1"/>
                </a:solidFill>
              </a:rPr>
              <a:t>-</a:t>
            </a:r>
            <a:r>
              <a:rPr sz="6000" spc="-3" dirty="0">
                <a:solidFill>
                  <a:schemeClr val="tx1"/>
                </a:solidFill>
              </a:rPr>
              <a:t>性向測驗篇</a:t>
            </a:r>
          </a:p>
        </p:txBody>
      </p:sp>
      <p:grpSp>
        <p:nvGrpSpPr>
          <p:cNvPr id="105" name="object 105"/>
          <p:cNvGrpSpPr/>
          <p:nvPr/>
        </p:nvGrpSpPr>
        <p:grpSpPr>
          <a:xfrm>
            <a:off x="116519" y="909828"/>
            <a:ext cx="10970478" cy="5700273"/>
            <a:chOff x="519683" y="1383188"/>
            <a:chExt cx="16455717" cy="8550409"/>
          </a:xfrm>
        </p:grpSpPr>
        <p:pic>
          <p:nvPicPr>
            <p:cNvPr id="106" name="object 10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03723" y="2078266"/>
              <a:ext cx="8415654" cy="7855331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5760974" y="2933699"/>
              <a:ext cx="6755765" cy="499109"/>
            </a:xfrm>
            <a:custGeom>
              <a:avLst/>
              <a:gdLst/>
              <a:ahLst/>
              <a:cxnLst/>
              <a:rect l="l" t="t" r="r" b="b"/>
              <a:pathLst>
                <a:path w="6755765" h="499110">
                  <a:moveTo>
                    <a:pt x="0" y="249300"/>
                  </a:moveTo>
                  <a:lnTo>
                    <a:pt x="33540" y="214034"/>
                  </a:lnTo>
                  <a:lnTo>
                    <a:pt x="74609" y="196949"/>
                  </a:lnTo>
                  <a:lnTo>
                    <a:pt x="131116" y="180286"/>
                  </a:lnTo>
                  <a:lnTo>
                    <a:pt x="177080" y="169433"/>
                  </a:lnTo>
                  <a:lnTo>
                    <a:pt x="229482" y="158798"/>
                  </a:lnTo>
                  <a:lnTo>
                    <a:pt x="288153" y="148395"/>
                  </a:lnTo>
                  <a:lnTo>
                    <a:pt x="352922" y="138236"/>
                  </a:lnTo>
                  <a:lnTo>
                    <a:pt x="423621" y="128333"/>
                  </a:lnTo>
                  <a:lnTo>
                    <a:pt x="500080" y="118698"/>
                  </a:lnTo>
                  <a:lnTo>
                    <a:pt x="540417" y="113986"/>
                  </a:lnTo>
                  <a:lnTo>
                    <a:pt x="582130" y="109345"/>
                  </a:lnTo>
                  <a:lnTo>
                    <a:pt x="625199" y="104778"/>
                  </a:lnTo>
                  <a:lnTo>
                    <a:pt x="669602" y="100286"/>
                  </a:lnTo>
                  <a:lnTo>
                    <a:pt x="715318" y="95871"/>
                  </a:lnTo>
                  <a:lnTo>
                    <a:pt x="762326" y="91533"/>
                  </a:lnTo>
                  <a:lnTo>
                    <a:pt x="810605" y="87276"/>
                  </a:lnTo>
                  <a:lnTo>
                    <a:pt x="860133" y="83100"/>
                  </a:lnTo>
                  <a:lnTo>
                    <a:pt x="910890" y="79006"/>
                  </a:lnTo>
                  <a:lnTo>
                    <a:pt x="962854" y="74997"/>
                  </a:lnTo>
                  <a:lnTo>
                    <a:pt x="1016004" y="71074"/>
                  </a:lnTo>
                  <a:lnTo>
                    <a:pt x="1070319" y="67238"/>
                  </a:lnTo>
                  <a:lnTo>
                    <a:pt x="1125777" y="63492"/>
                  </a:lnTo>
                  <a:lnTo>
                    <a:pt x="1182359" y="59836"/>
                  </a:lnTo>
                  <a:lnTo>
                    <a:pt x="1240041" y="56272"/>
                  </a:lnTo>
                  <a:lnTo>
                    <a:pt x="1298804" y="52802"/>
                  </a:lnTo>
                  <a:lnTo>
                    <a:pt x="1358626" y="49428"/>
                  </a:lnTo>
                  <a:lnTo>
                    <a:pt x="1419486" y="46150"/>
                  </a:lnTo>
                  <a:lnTo>
                    <a:pt x="1481363" y="42971"/>
                  </a:lnTo>
                  <a:lnTo>
                    <a:pt x="1544235" y="39892"/>
                  </a:lnTo>
                  <a:lnTo>
                    <a:pt x="1608081" y="36915"/>
                  </a:lnTo>
                  <a:lnTo>
                    <a:pt x="1672881" y="34040"/>
                  </a:lnTo>
                  <a:lnTo>
                    <a:pt x="1738613" y="31271"/>
                  </a:lnTo>
                  <a:lnTo>
                    <a:pt x="1805256" y="28607"/>
                  </a:lnTo>
                  <a:lnTo>
                    <a:pt x="1872788" y="26052"/>
                  </a:lnTo>
                  <a:lnTo>
                    <a:pt x="1941190" y="23606"/>
                  </a:lnTo>
                  <a:lnTo>
                    <a:pt x="2010438" y="21271"/>
                  </a:lnTo>
                  <a:lnTo>
                    <a:pt x="2080513" y="19048"/>
                  </a:lnTo>
                  <a:lnTo>
                    <a:pt x="2151393" y="16940"/>
                  </a:lnTo>
                  <a:lnTo>
                    <a:pt x="2223057" y="14947"/>
                  </a:lnTo>
                  <a:lnTo>
                    <a:pt x="2295483" y="13072"/>
                  </a:lnTo>
                  <a:lnTo>
                    <a:pt x="2368652" y="11315"/>
                  </a:lnTo>
                  <a:lnTo>
                    <a:pt x="2442540" y="9679"/>
                  </a:lnTo>
                  <a:lnTo>
                    <a:pt x="2517128" y="8164"/>
                  </a:lnTo>
                  <a:lnTo>
                    <a:pt x="2592394" y="6773"/>
                  </a:lnTo>
                  <a:lnTo>
                    <a:pt x="2668317" y="5507"/>
                  </a:lnTo>
                  <a:lnTo>
                    <a:pt x="2744875" y="4368"/>
                  </a:lnTo>
                  <a:lnTo>
                    <a:pt x="2822049" y="3357"/>
                  </a:lnTo>
                  <a:lnTo>
                    <a:pt x="2899815" y="2476"/>
                  </a:lnTo>
                  <a:lnTo>
                    <a:pt x="2978154" y="1725"/>
                  </a:lnTo>
                  <a:lnTo>
                    <a:pt x="3057044" y="1108"/>
                  </a:lnTo>
                  <a:lnTo>
                    <a:pt x="3136464" y="626"/>
                  </a:lnTo>
                  <a:lnTo>
                    <a:pt x="3216393" y="279"/>
                  </a:lnTo>
                  <a:lnTo>
                    <a:pt x="3296809" y="70"/>
                  </a:lnTo>
                  <a:lnTo>
                    <a:pt x="3377692" y="0"/>
                  </a:lnTo>
                  <a:lnTo>
                    <a:pt x="3458574" y="70"/>
                  </a:lnTo>
                  <a:lnTo>
                    <a:pt x="3538990" y="279"/>
                  </a:lnTo>
                  <a:lnTo>
                    <a:pt x="3618919" y="626"/>
                  </a:lnTo>
                  <a:lnTo>
                    <a:pt x="3698339" y="1108"/>
                  </a:lnTo>
                  <a:lnTo>
                    <a:pt x="3777229" y="1725"/>
                  </a:lnTo>
                  <a:lnTo>
                    <a:pt x="3855568" y="2476"/>
                  </a:lnTo>
                  <a:lnTo>
                    <a:pt x="3933334" y="3357"/>
                  </a:lnTo>
                  <a:lnTo>
                    <a:pt x="4010508" y="4368"/>
                  </a:lnTo>
                  <a:lnTo>
                    <a:pt x="4087066" y="5507"/>
                  </a:lnTo>
                  <a:lnTo>
                    <a:pt x="4162989" y="6773"/>
                  </a:lnTo>
                  <a:lnTo>
                    <a:pt x="4238255" y="8164"/>
                  </a:lnTo>
                  <a:lnTo>
                    <a:pt x="4312843" y="9679"/>
                  </a:lnTo>
                  <a:lnTo>
                    <a:pt x="4386731" y="11315"/>
                  </a:lnTo>
                  <a:lnTo>
                    <a:pt x="4459900" y="13072"/>
                  </a:lnTo>
                  <a:lnTo>
                    <a:pt x="4532326" y="14947"/>
                  </a:lnTo>
                  <a:lnTo>
                    <a:pt x="4603990" y="16940"/>
                  </a:lnTo>
                  <a:lnTo>
                    <a:pt x="4674870" y="19048"/>
                  </a:lnTo>
                  <a:lnTo>
                    <a:pt x="4744945" y="21271"/>
                  </a:lnTo>
                  <a:lnTo>
                    <a:pt x="4814193" y="23606"/>
                  </a:lnTo>
                  <a:lnTo>
                    <a:pt x="4882595" y="26052"/>
                  </a:lnTo>
                  <a:lnTo>
                    <a:pt x="4950127" y="28607"/>
                  </a:lnTo>
                  <a:lnTo>
                    <a:pt x="5016770" y="31271"/>
                  </a:lnTo>
                  <a:lnTo>
                    <a:pt x="5082502" y="34040"/>
                  </a:lnTo>
                  <a:lnTo>
                    <a:pt x="5147302" y="36915"/>
                  </a:lnTo>
                  <a:lnTo>
                    <a:pt x="5211148" y="39892"/>
                  </a:lnTo>
                  <a:lnTo>
                    <a:pt x="5274020" y="42971"/>
                  </a:lnTo>
                  <a:lnTo>
                    <a:pt x="5335897" y="46150"/>
                  </a:lnTo>
                  <a:lnTo>
                    <a:pt x="5396757" y="49428"/>
                  </a:lnTo>
                  <a:lnTo>
                    <a:pt x="5456579" y="52802"/>
                  </a:lnTo>
                  <a:lnTo>
                    <a:pt x="5515342" y="56272"/>
                  </a:lnTo>
                  <a:lnTo>
                    <a:pt x="5573024" y="59836"/>
                  </a:lnTo>
                  <a:lnTo>
                    <a:pt x="5629606" y="63492"/>
                  </a:lnTo>
                  <a:lnTo>
                    <a:pt x="5685064" y="67238"/>
                  </a:lnTo>
                  <a:lnTo>
                    <a:pt x="5739379" y="71074"/>
                  </a:lnTo>
                  <a:lnTo>
                    <a:pt x="5792529" y="74997"/>
                  </a:lnTo>
                  <a:lnTo>
                    <a:pt x="5844493" y="79006"/>
                  </a:lnTo>
                  <a:lnTo>
                    <a:pt x="5895250" y="83100"/>
                  </a:lnTo>
                  <a:lnTo>
                    <a:pt x="5944778" y="87276"/>
                  </a:lnTo>
                  <a:lnTo>
                    <a:pt x="5993057" y="91533"/>
                  </a:lnTo>
                  <a:lnTo>
                    <a:pt x="6040065" y="95871"/>
                  </a:lnTo>
                  <a:lnTo>
                    <a:pt x="6085781" y="100286"/>
                  </a:lnTo>
                  <a:lnTo>
                    <a:pt x="6130184" y="104778"/>
                  </a:lnTo>
                  <a:lnTo>
                    <a:pt x="6173253" y="109345"/>
                  </a:lnTo>
                  <a:lnTo>
                    <a:pt x="6214966" y="113986"/>
                  </a:lnTo>
                  <a:lnTo>
                    <a:pt x="6255303" y="118698"/>
                  </a:lnTo>
                  <a:lnTo>
                    <a:pt x="6294242" y="123481"/>
                  </a:lnTo>
                  <a:lnTo>
                    <a:pt x="6367842" y="133251"/>
                  </a:lnTo>
                  <a:lnTo>
                    <a:pt x="6435597" y="143284"/>
                  </a:lnTo>
                  <a:lnTo>
                    <a:pt x="6497338" y="153567"/>
                  </a:lnTo>
                  <a:lnTo>
                    <a:pt x="6552896" y="164088"/>
                  </a:lnTo>
                  <a:lnTo>
                    <a:pt x="6602100" y="174833"/>
                  </a:lnTo>
                  <a:lnTo>
                    <a:pt x="6644783" y="185791"/>
                  </a:lnTo>
                  <a:lnTo>
                    <a:pt x="6696207" y="202599"/>
                  </a:lnTo>
                  <a:lnTo>
                    <a:pt x="6732003" y="219815"/>
                  </a:lnTo>
                  <a:lnTo>
                    <a:pt x="6755383" y="249300"/>
                  </a:lnTo>
                  <a:lnTo>
                    <a:pt x="6754434" y="255269"/>
                  </a:lnTo>
                  <a:lnTo>
                    <a:pt x="6721843" y="284567"/>
                  </a:lnTo>
                  <a:lnTo>
                    <a:pt x="6680774" y="301652"/>
                  </a:lnTo>
                  <a:lnTo>
                    <a:pt x="6624267" y="318315"/>
                  </a:lnTo>
                  <a:lnTo>
                    <a:pt x="6578303" y="329168"/>
                  </a:lnTo>
                  <a:lnTo>
                    <a:pt x="6525901" y="339803"/>
                  </a:lnTo>
                  <a:lnTo>
                    <a:pt x="6467230" y="350206"/>
                  </a:lnTo>
                  <a:lnTo>
                    <a:pt x="6402461" y="360365"/>
                  </a:lnTo>
                  <a:lnTo>
                    <a:pt x="6331762" y="370268"/>
                  </a:lnTo>
                  <a:lnTo>
                    <a:pt x="6255303" y="379903"/>
                  </a:lnTo>
                  <a:lnTo>
                    <a:pt x="6214966" y="384615"/>
                  </a:lnTo>
                  <a:lnTo>
                    <a:pt x="6173253" y="389256"/>
                  </a:lnTo>
                  <a:lnTo>
                    <a:pt x="6130184" y="393823"/>
                  </a:lnTo>
                  <a:lnTo>
                    <a:pt x="6085781" y="398315"/>
                  </a:lnTo>
                  <a:lnTo>
                    <a:pt x="6040065" y="402730"/>
                  </a:lnTo>
                  <a:lnTo>
                    <a:pt x="5993057" y="407068"/>
                  </a:lnTo>
                  <a:lnTo>
                    <a:pt x="5944778" y="411325"/>
                  </a:lnTo>
                  <a:lnTo>
                    <a:pt x="5895250" y="415501"/>
                  </a:lnTo>
                  <a:lnTo>
                    <a:pt x="5844493" y="419595"/>
                  </a:lnTo>
                  <a:lnTo>
                    <a:pt x="5792529" y="423604"/>
                  </a:lnTo>
                  <a:lnTo>
                    <a:pt x="5739379" y="427527"/>
                  </a:lnTo>
                  <a:lnTo>
                    <a:pt x="5685064" y="431363"/>
                  </a:lnTo>
                  <a:lnTo>
                    <a:pt x="5629606" y="435109"/>
                  </a:lnTo>
                  <a:lnTo>
                    <a:pt x="5573024" y="438765"/>
                  </a:lnTo>
                  <a:lnTo>
                    <a:pt x="5515342" y="442329"/>
                  </a:lnTo>
                  <a:lnTo>
                    <a:pt x="5456579" y="445799"/>
                  </a:lnTo>
                  <a:lnTo>
                    <a:pt x="5396757" y="449173"/>
                  </a:lnTo>
                  <a:lnTo>
                    <a:pt x="5335897" y="452451"/>
                  </a:lnTo>
                  <a:lnTo>
                    <a:pt x="5274020" y="455630"/>
                  </a:lnTo>
                  <a:lnTo>
                    <a:pt x="5211148" y="458709"/>
                  </a:lnTo>
                  <a:lnTo>
                    <a:pt x="5147302" y="461686"/>
                  </a:lnTo>
                  <a:lnTo>
                    <a:pt x="5082502" y="464561"/>
                  </a:lnTo>
                  <a:lnTo>
                    <a:pt x="5016770" y="467330"/>
                  </a:lnTo>
                  <a:lnTo>
                    <a:pt x="4950127" y="469994"/>
                  </a:lnTo>
                  <a:lnTo>
                    <a:pt x="4882595" y="472549"/>
                  </a:lnTo>
                  <a:lnTo>
                    <a:pt x="4814193" y="474995"/>
                  </a:lnTo>
                  <a:lnTo>
                    <a:pt x="4744945" y="477330"/>
                  </a:lnTo>
                  <a:lnTo>
                    <a:pt x="4674870" y="479553"/>
                  </a:lnTo>
                  <a:lnTo>
                    <a:pt x="4603990" y="481661"/>
                  </a:lnTo>
                  <a:lnTo>
                    <a:pt x="4532326" y="483654"/>
                  </a:lnTo>
                  <a:lnTo>
                    <a:pt x="4459900" y="485529"/>
                  </a:lnTo>
                  <a:lnTo>
                    <a:pt x="4386731" y="487286"/>
                  </a:lnTo>
                  <a:lnTo>
                    <a:pt x="4312843" y="488922"/>
                  </a:lnTo>
                  <a:lnTo>
                    <a:pt x="4238255" y="490437"/>
                  </a:lnTo>
                  <a:lnTo>
                    <a:pt x="4162989" y="491828"/>
                  </a:lnTo>
                  <a:lnTo>
                    <a:pt x="4087066" y="493094"/>
                  </a:lnTo>
                  <a:lnTo>
                    <a:pt x="4010508" y="494233"/>
                  </a:lnTo>
                  <a:lnTo>
                    <a:pt x="3933334" y="495244"/>
                  </a:lnTo>
                  <a:lnTo>
                    <a:pt x="3855568" y="496125"/>
                  </a:lnTo>
                  <a:lnTo>
                    <a:pt x="3777229" y="496876"/>
                  </a:lnTo>
                  <a:lnTo>
                    <a:pt x="3698339" y="497493"/>
                  </a:lnTo>
                  <a:lnTo>
                    <a:pt x="3618919" y="497975"/>
                  </a:lnTo>
                  <a:lnTo>
                    <a:pt x="3538990" y="498322"/>
                  </a:lnTo>
                  <a:lnTo>
                    <a:pt x="3458574" y="498531"/>
                  </a:lnTo>
                  <a:lnTo>
                    <a:pt x="3377692" y="498601"/>
                  </a:lnTo>
                  <a:lnTo>
                    <a:pt x="3296809" y="498531"/>
                  </a:lnTo>
                  <a:lnTo>
                    <a:pt x="3216393" y="498322"/>
                  </a:lnTo>
                  <a:lnTo>
                    <a:pt x="3136464" y="497975"/>
                  </a:lnTo>
                  <a:lnTo>
                    <a:pt x="3057044" y="497493"/>
                  </a:lnTo>
                  <a:lnTo>
                    <a:pt x="2978154" y="496876"/>
                  </a:lnTo>
                  <a:lnTo>
                    <a:pt x="2899815" y="496125"/>
                  </a:lnTo>
                  <a:lnTo>
                    <a:pt x="2822049" y="495244"/>
                  </a:lnTo>
                  <a:lnTo>
                    <a:pt x="2744875" y="494233"/>
                  </a:lnTo>
                  <a:lnTo>
                    <a:pt x="2668317" y="493094"/>
                  </a:lnTo>
                  <a:lnTo>
                    <a:pt x="2592394" y="491828"/>
                  </a:lnTo>
                  <a:lnTo>
                    <a:pt x="2517128" y="490437"/>
                  </a:lnTo>
                  <a:lnTo>
                    <a:pt x="2442540" y="488922"/>
                  </a:lnTo>
                  <a:lnTo>
                    <a:pt x="2368652" y="487286"/>
                  </a:lnTo>
                  <a:lnTo>
                    <a:pt x="2295483" y="485529"/>
                  </a:lnTo>
                  <a:lnTo>
                    <a:pt x="2223057" y="483654"/>
                  </a:lnTo>
                  <a:lnTo>
                    <a:pt x="2151393" y="481661"/>
                  </a:lnTo>
                  <a:lnTo>
                    <a:pt x="2080513" y="479553"/>
                  </a:lnTo>
                  <a:lnTo>
                    <a:pt x="2010438" y="477330"/>
                  </a:lnTo>
                  <a:lnTo>
                    <a:pt x="1941190" y="474995"/>
                  </a:lnTo>
                  <a:lnTo>
                    <a:pt x="1872788" y="472549"/>
                  </a:lnTo>
                  <a:lnTo>
                    <a:pt x="1805256" y="469994"/>
                  </a:lnTo>
                  <a:lnTo>
                    <a:pt x="1738613" y="467330"/>
                  </a:lnTo>
                  <a:lnTo>
                    <a:pt x="1672881" y="464561"/>
                  </a:lnTo>
                  <a:lnTo>
                    <a:pt x="1608081" y="461686"/>
                  </a:lnTo>
                  <a:lnTo>
                    <a:pt x="1544235" y="458709"/>
                  </a:lnTo>
                  <a:lnTo>
                    <a:pt x="1481363" y="455630"/>
                  </a:lnTo>
                  <a:lnTo>
                    <a:pt x="1419486" y="452451"/>
                  </a:lnTo>
                  <a:lnTo>
                    <a:pt x="1358626" y="449173"/>
                  </a:lnTo>
                  <a:lnTo>
                    <a:pt x="1298804" y="445799"/>
                  </a:lnTo>
                  <a:lnTo>
                    <a:pt x="1240041" y="442329"/>
                  </a:lnTo>
                  <a:lnTo>
                    <a:pt x="1182359" y="438765"/>
                  </a:lnTo>
                  <a:lnTo>
                    <a:pt x="1125777" y="435109"/>
                  </a:lnTo>
                  <a:lnTo>
                    <a:pt x="1070319" y="431363"/>
                  </a:lnTo>
                  <a:lnTo>
                    <a:pt x="1016004" y="427527"/>
                  </a:lnTo>
                  <a:lnTo>
                    <a:pt x="962854" y="423604"/>
                  </a:lnTo>
                  <a:lnTo>
                    <a:pt x="910890" y="419595"/>
                  </a:lnTo>
                  <a:lnTo>
                    <a:pt x="860133" y="415501"/>
                  </a:lnTo>
                  <a:lnTo>
                    <a:pt x="810605" y="411325"/>
                  </a:lnTo>
                  <a:lnTo>
                    <a:pt x="762326" y="407068"/>
                  </a:lnTo>
                  <a:lnTo>
                    <a:pt x="715318" y="402730"/>
                  </a:lnTo>
                  <a:lnTo>
                    <a:pt x="669602" y="398315"/>
                  </a:lnTo>
                  <a:lnTo>
                    <a:pt x="625199" y="393823"/>
                  </a:lnTo>
                  <a:lnTo>
                    <a:pt x="582130" y="389256"/>
                  </a:lnTo>
                  <a:lnTo>
                    <a:pt x="540417" y="384615"/>
                  </a:lnTo>
                  <a:lnTo>
                    <a:pt x="500080" y="379903"/>
                  </a:lnTo>
                  <a:lnTo>
                    <a:pt x="461141" y="375120"/>
                  </a:lnTo>
                  <a:lnTo>
                    <a:pt x="387541" y="365350"/>
                  </a:lnTo>
                  <a:lnTo>
                    <a:pt x="319786" y="355317"/>
                  </a:lnTo>
                  <a:lnTo>
                    <a:pt x="258045" y="345034"/>
                  </a:lnTo>
                  <a:lnTo>
                    <a:pt x="202487" y="334513"/>
                  </a:lnTo>
                  <a:lnTo>
                    <a:pt x="153283" y="323768"/>
                  </a:lnTo>
                  <a:lnTo>
                    <a:pt x="110600" y="312810"/>
                  </a:lnTo>
                  <a:lnTo>
                    <a:pt x="59176" y="296002"/>
                  </a:lnTo>
                  <a:lnTo>
                    <a:pt x="23380" y="278786"/>
                  </a:lnTo>
                  <a:lnTo>
                    <a:pt x="0" y="2493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8" name="object 10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65172" y="1383188"/>
              <a:ext cx="4110228" cy="2404872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952617" y="4810505"/>
              <a:ext cx="7433309" cy="2306955"/>
            </a:xfrm>
            <a:custGeom>
              <a:avLst/>
              <a:gdLst/>
              <a:ahLst/>
              <a:cxnLst/>
              <a:rect l="l" t="t" r="r" b="b"/>
              <a:pathLst>
                <a:path w="7433309" h="2306954">
                  <a:moveTo>
                    <a:pt x="0" y="1153287"/>
                  </a:moveTo>
                  <a:lnTo>
                    <a:pt x="2622" y="1109558"/>
                  </a:lnTo>
                  <a:lnTo>
                    <a:pt x="10428" y="1066240"/>
                  </a:lnTo>
                  <a:lnTo>
                    <a:pt x="23324" y="1023363"/>
                  </a:lnTo>
                  <a:lnTo>
                    <a:pt x="41217" y="980954"/>
                  </a:lnTo>
                  <a:lnTo>
                    <a:pt x="64014" y="939042"/>
                  </a:lnTo>
                  <a:lnTo>
                    <a:pt x="91623" y="897657"/>
                  </a:lnTo>
                  <a:lnTo>
                    <a:pt x="123950" y="856828"/>
                  </a:lnTo>
                  <a:lnTo>
                    <a:pt x="160903" y="816582"/>
                  </a:lnTo>
                  <a:lnTo>
                    <a:pt x="202388" y="776949"/>
                  </a:lnTo>
                  <a:lnTo>
                    <a:pt x="248313" y="737959"/>
                  </a:lnTo>
                  <a:lnTo>
                    <a:pt x="298584" y="699639"/>
                  </a:lnTo>
                  <a:lnTo>
                    <a:pt x="353109" y="662018"/>
                  </a:lnTo>
                  <a:lnTo>
                    <a:pt x="411795" y="625126"/>
                  </a:lnTo>
                  <a:lnTo>
                    <a:pt x="474548" y="588992"/>
                  </a:lnTo>
                  <a:lnTo>
                    <a:pt x="541276" y="553643"/>
                  </a:lnTo>
                  <a:lnTo>
                    <a:pt x="576102" y="536273"/>
                  </a:lnTo>
                  <a:lnTo>
                    <a:pt x="611886" y="519109"/>
                  </a:lnTo>
                  <a:lnTo>
                    <a:pt x="648617" y="502157"/>
                  </a:lnTo>
                  <a:lnTo>
                    <a:pt x="686285" y="485420"/>
                  </a:lnTo>
                  <a:lnTo>
                    <a:pt x="724876" y="468900"/>
                  </a:lnTo>
                  <a:lnTo>
                    <a:pt x="764379" y="452603"/>
                  </a:lnTo>
                  <a:lnTo>
                    <a:pt x="804784" y="436530"/>
                  </a:lnTo>
                  <a:lnTo>
                    <a:pt x="846077" y="420687"/>
                  </a:lnTo>
                  <a:lnTo>
                    <a:pt x="888248" y="405076"/>
                  </a:lnTo>
                  <a:lnTo>
                    <a:pt x="931284" y="389702"/>
                  </a:lnTo>
                  <a:lnTo>
                    <a:pt x="975175" y="374567"/>
                  </a:lnTo>
                  <a:lnTo>
                    <a:pt x="1019909" y="359676"/>
                  </a:lnTo>
                  <a:lnTo>
                    <a:pt x="1065474" y="345032"/>
                  </a:lnTo>
                  <a:lnTo>
                    <a:pt x="1111858" y="330638"/>
                  </a:lnTo>
                  <a:lnTo>
                    <a:pt x="1159050" y="316499"/>
                  </a:lnTo>
                  <a:lnTo>
                    <a:pt x="1207038" y="302618"/>
                  </a:lnTo>
                  <a:lnTo>
                    <a:pt x="1255810" y="288998"/>
                  </a:lnTo>
                  <a:lnTo>
                    <a:pt x="1305356" y="275643"/>
                  </a:lnTo>
                  <a:lnTo>
                    <a:pt x="1355663" y="262556"/>
                  </a:lnTo>
                  <a:lnTo>
                    <a:pt x="1406719" y="249742"/>
                  </a:lnTo>
                  <a:lnTo>
                    <a:pt x="1458514" y="237204"/>
                  </a:lnTo>
                  <a:lnTo>
                    <a:pt x="1511035" y="224946"/>
                  </a:lnTo>
                  <a:lnTo>
                    <a:pt x="1564271" y="212970"/>
                  </a:lnTo>
                  <a:lnTo>
                    <a:pt x="1618210" y="201281"/>
                  </a:lnTo>
                  <a:lnTo>
                    <a:pt x="1672840" y="189883"/>
                  </a:lnTo>
                  <a:lnTo>
                    <a:pt x="1728151" y="178778"/>
                  </a:lnTo>
                  <a:lnTo>
                    <a:pt x="1784130" y="167971"/>
                  </a:lnTo>
                  <a:lnTo>
                    <a:pt x="1840766" y="157465"/>
                  </a:lnTo>
                  <a:lnTo>
                    <a:pt x="1898047" y="147264"/>
                  </a:lnTo>
                  <a:lnTo>
                    <a:pt x="1955961" y="137371"/>
                  </a:lnTo>
                  <a:lnTo>
                    <a:pt x="2014497" y="127790"/>
                  </a:lnTo>
                  <a:lnTo>
                    <a:pt x="2073644" y="118525"/>
                  </a:lnTo>
                  <a:lnTo>
                    <a:pt x="2133389" y="109579"/>
                  </a:lnTo>
                  <a:lnTo>
                    <a:pt x="2193721" y="100956"/>
                  </a:lnTo>
                  <a:lnTo>
                    <a:pt x="2254628" y="92659"/>
                  </a:lnTo>
                  <a:lnTo>
                    <a:pt x="2316100" y="84692"/>
                  </a:lnTo>
                  <a:lnTo>
                    <a:pt x="2378123" y="77058"/>
                  </a:lnTo>
                  <a:lnTo>
                    <a:pt x="2440687" y="69762"/>
                  </a:lnTo>
                  <a:lnTo>
                    <a:pt x="2503780" y="62807"/>
                  </a:lnTo>
                  <a:lnTo>
                    <a:pt x="2567391" y="56196"/>
                  </a:lnTo>
                  <a:lnTo>
                    <a:pt x="2631507" y="49933"/>
                  </a:lnTo>
                  <a:lnTo>
                    <a:pt x="2696117" y="44021"/>
                  </a:lnTo>
                  <a:lnTo>
                    <a:pt x="2761209" y="38465"/>
                  </a:lnTo>
                  <a:lnTo>
                    <a:pt x="2826772" y="33268"/>
                  </a:lnTo>
                  <a:lnTo>
                    <a:pt x="2892795" y="28433"/>
                  </a:lnTo>
                  <a:lnTo>
                    <a:pt x="2959265" y="23964"/>
                  </a:lnTo>
                  <a:lnTo>
                    <a:pt x="3026171" y="19865"/>
                  </a:lnTo>
                  <a:lnTo>
                    <a:pt x="3093502" y="16140"/>
                  </a:lnTo>
                  <a:lnTo>
                    <a:pt x="3161245" y="12791"/>
                  </a:lnTo>
                  <a:lnTo>
                    <a:pt x="3229389" y="9822"/>
                  </a:lnTo>
                  <a:lnTo>
                    <a:pt x="3297923" y="7238"/>
                  </a:lnTo>
                  <a:lnTo>
                    <a:pt x="3366835" y="5041"/>
                  </a:lnTo>
                  <a:lnTo>
                    <a:pt x="3436113" y="3236"/>
                  </a:lnTo>
                  <a:lnTo>
                    <a:pt x="3505745" y="1825"/>
                  </a:lnTo>
                  <a:lnTo>
                    <a:pt x="3575721" y="813"/>
                  </a:lnTo>
                  <a:lnTo>
                    <a:pt x="3646028" y="204"/>
                  </a:lnTo>
                  <a:lnTo>
                    <a:pt x="3716655" y="0"/>
                  </a:lnTo>
                  <a:lnTo>
                    <a:pt x="3787277" y="204"/>
                  </a:lnTo>
                  <a:lnTo>
                    <a:pt x="3857580" y="813"/>
                  </a:lnTo>
                  <a:lnTo>
                    <a:pt x="3927552" y="1825"/>
                  </a:lnTo>
                  <a:lnTo>
                    <a:pt x="3997180" y="3236"/>
                  </a:lnTo>
                  <a:lnTo>
                    <a:pt x="4066455" y="5041"/>
                  </a:lnTo>
                  <a:lnTo>
                    <a:pt x="4135363" y="7238"/>
                  </a:lnTo>
                  <a:lnTo>
                    <a:pt x="4203894" y="9822"/>
                  </a:lnTo>
                  <a:lnTo>
                    <a:pt x="4272035" y="12791"/>
                  </a:lnTo>
                  <a:lnTo>
                    <a:pt x="4339776" y="16140"/>
                  </a:lnTo>
                  <a:lnTo>
                    <a:pt x="4407103" y="19865"/>
                  </a:lnTo>
                  <a:lnTo>
                    <a:pt x="4474007" y="23964"/>
                  </a:lnTo>
                  <a:lnTo>
                    <a:pt x="4540475" y="28433"/>
                  </a:lnTo>
                  <a:lnTo>
                    <a:pt x="4606495" y="33268"/>
                  </a:lnTo>
                  <a:lnTo>
                    <a:pt x="4672057" y="38465"/>
                  </a:lnTo>
                  <a:lnTo>
                    <a:pt x="4737147" y="44021"/>
                  </a:lnTo>
                  <a:lnTo>
                    <a:pt x="4801756" y="49933"/>
                  </a:lnTo>
                  <a:lnTo>
                    <a:pt x="4865870" y="56196"/>
                  </a:lnTo>
                  <a:lnTo>
                    <a:pt x="4929479" y="62807"/>
                  </a:lnTo>
                  <a:lnTo>
                    <a:pt x="4992571" y="69762"/>
                  </a:lnTo>
                  <a:lnTo>
                    <a:pt x="5055134" y="77058"/>
                  </a:lnTo>
                  <a:lnTo>
                    <a:pt x="5117156" y="84692"/>
                  </a:lnTo>
                  <a:lnTo>
                    <a:pt x="5178627" y="92659"/>
                  </a:lnTo>
                  <a:lnTo>
                    <a:pt x="5239534" y="100956"/>
                  </a:lnTo>
                  <a:lnTo>
                    <a:pt x="5299865" y="109579"/>
                  </a:lnTo>
                  <a:lnTo>
                    <a:pt x="5359610" y="118525"/>
                  </a:lnTo>
                  <a:lnTo>
                    <a:pt x="5418756" y="127790"/>
                  </a:lnTo>
                  <a:lnTo>
                    <a:pt x="5477292" y="137371"/>
                  </a:lnTo>
                  <a:lnTo>
                    <a:pt x="5535206" y="147264"/>
                  </a:lnTo>
                  <a:lnTo>
                    <a:pt x="5592487" y="157465"/>
                  </a:lnTo>
                  <a:lnTo>
                    <a:pt x="5649123" y="167971"/>
                  </a:lnTo>
                  <a:lnTo>
                    <a:pt x="5705102" y="178778"/>
                  </a:lnTo>
                  <a:lnTo>
                    <a:pt x="5760413" y="189883"/>
                  </a:lnTo>
                  <a:lnTo>
                    <a:pt x="5815044" y="201281"/>
                  </a:lnTo>
                  <a:lnTo>
                    <a:pt x="5868983" y="212970"/>
                  </a:lnTo>
                  <a:lnTo>
                    <a:pt x="5922219" y="224946"/>
                  </a:lnTo>
                  <a:lnTo>
                    <a:pt x="5974741" y="237204"/>
                  </a:lnTo>
                  <a:lnTo>
                    <a:pt x="6026536" y="249742"/>
                  </a:lnTo>
                  <a:lnTo>
                    <a:pt x="6077594" y="262556"/>
                  </a:lnTo>
                  <a:lnTo>
                    <a:pt x="6127901" y="275643"/>
                  </a:lnTo>
                  <a:lnTo>
                    <a:pt x="6177448" y="288998"/>
                  </a:lnTo>
                  <a:lnTo>
                    <a:pt x="6226221" y="302618"/>
                  </a:lnTo>
                  <a:lnTo>
                    <a:pt x="6274210" y="316499"/>
                  </a:lnTo>
                  <a:lnTo>
                    <a:pt x="6321403" y="330638"/>
                  </a:lnTo>
                  <a:lnTo>
                    <a:pt x="6367788" y="345032"/>
                  </a:lnTo>
                  <a:lnTo>
                    <a:pt x="6413354" y="359676"/>
                  </a:lnTo>
                  <a:lnTo>
                    <a:pt x="6458089" y="374567"/>
                  </a:lnTo>
                  <a:lnTo>
                    <a:pt x="6501981" y="389702"/>
                  </a:lnTo>
                  <a:lnTo>
                    <a:pt x="6545019" y="405076"/>
                  </a:lnTo>
                  <a:lnTo>
                    <a:pt x="6587191" y="420687"/>
                  </a:lnTo>
                  <a:lnTo>
                    <a:pt x="6628486" y="436530"/>
                  </a:lnTo>
                  <a:lnTo>
                    <a:pt x="6668891" y="452603"/>
                  </a:lnTo>
                  <a:lnTo>
                    <a:pt x="6708396" y="468900"/>
                  </a:lnTo>
                  <a:lnTo>
                    <a:pt x="6746989" y="485420"/>
                  </a:lnTo>
                  <a:lnTo>
                    <a:pt x="6784658" y="502157"/>
                  </a:lnTo>
                  <a:lnTo>
                    <a:pt x="6821391" y="519109"/>
                  </a:lnTo>
                  <a:lnTo>
                    <a:pt x="6857176" y="536273"/>
                  </a:lnTo>
                  <a:lnTo>
                    <a:pt x="6892003" y="553643"/>
                  </a:lnTo>
                  <a:lnTo>
                    <a:pt x="6925860" y="571217"/>
                  </a:lnTo>
                  <a:lnTo>
                    <a:pt x="6990615" y="606963"/>
                  </a:lnTo>
                  <a:lnTo>
                    <a:pt x="7051349" y="643480"/>
                  </a:lnTo>
                  <a:lnTo>
                    <a:pt x="7107969" y="680739"/>
                  </a:lnTo>
                  <a:lnTo>
                    <a:pt x="7160381" y="718713"/>
                  </a:lnTo>
                  <a:lnTo>
                    <a:pt x="7208493" y="757372"/>
                  </a:lnTo>
                  <a:lnTo>
                    <a:pt x="7252212" y="796687"/>
                  </a:lnTo>
                  <a:lnTo>
                    <a:pt x="7291445" y="836630"/>
                  </a:lnTo>
                  <a:lnTo>
                    <a:pt x="7326099" y="877171"/>
                  </a:lnTo>
                  <a:lnTo>
                    <a:pt x="7356080" y="918282"/>
                  </a:lnTo>
                  <a:lnTo>
                    <a:pt x="7381297" y="959934"/>
                  </a:lnTo>
                  <a:lnTo>
                    <a:pt x="7401655" y="1002098"/>
                  </a:lnTo>
                  <a:lnTo>
                    <a:pt x="7417063" y="1044745"/>
                  </a:lnTo>
                  <a:lnTo>
                    <a:pt x="7427426" y="1087846"/>
                  </a:lnTo>
                  <a:lnTo>
                    <a:pt x="7432652" y="1131373"/>
                  </a:lnTo>
                  <a:lnTo>
                    <a:pt x="7433309" y="1153287"/>
                  </a:lnTo>
                  <a:lnTo>
                    <a:pt x="7432652" y="1175200"/>
                  </a:lnTo>
                  <a:lnTo>
                    <a:pt x="7427426" y="1218727"/>
                  </a:lnTo>
                  <a:lnTo>
                    <a:pt x="7417063" y="1261828"/>
                  </a:lnTo>
                  <a:lnTo>
                    <a:pt x="7401655" y="1304475"/>
                  </a:lnTo>
                  <a:lnTo>
                    <a:pt x="7381297" y="1346639"/>
                  </a:lnTo>
                  <a:lnTo>
                    <a:pt x="7356080" y="1388291"/>
                  </a:lnTo>
                  <a:lnTo>
                    <a:pt x="7326099" y="1429402"/>
                  </a:lnTo>
                  <a:lnTo>
                    <a:pt x="7291445" y="1469943"/>
                  </a:lnTo>
                  <a:lnTo>
                    <a:pt x="7252212" y="1509886"/>
                  </a:lnTo>
                  <a:lnTo>
                    <a:pt x="7208493" y="1549201"/>
                  </a:lnTo>
                  <a:lnTo>
                    <a:pt x="7160381" y="1587860"/>
                  </a:lnTo>
                  <a:lnTo>
                    <a:pt x="7107969" y="1625834"/>
                  </a:lnTo>
                  <a:lnTo>
                    <a:pt x="7051349" y="1663093"/>
                  </a:lnTo>
                  <a:lnTo>
                    <a:pt x="6990615" y="1699610"/>
                  </a:lnTo>
                  <a:lnTo>
                    <a:pt x="6925860" y="1735356"/>
                  </a:lnTo>
                  <a:lnTo>
                    <a:pt x="6892003" y="1752930"/>
                  </a:lnTo>
                  <a:lnTo>
                    <a:pt x="6857176" y="1770300"/>
                  </a:lnTo>
                  <a:lnTo>
                    <a:pt x="6821391" y="1787464"/>
                  </a:lnTo>
                  <a:lnTo>
                    <a:pt x="6784658" y="1804416"/>
                  </a:lnTo>
                  <a:lnTo>
                    <a:pt x="6746989" y="1821153"/>
                  </a:lnTo>
                  <a:lnTo>
                    <a:pt x="6708396" y="1837673"/>
                  </a:lnTo>
                  <a:lnTo>
                    <a:pt x="6668891" y="1853970"/>
                  </a:lnTo>
                  <a:lnTo>
                    <a:pt x="6628486" y="1870043"/>
                  </a:lnTo>
                  <a:lnTo>
                    <a:pt x="6587191" y="1885886"/>
                  </a:lnTo>
                  <a:lnTo>
                    <a:pt x="6545019" y="1901497"/>
                  </a:lnTo>
                  <a:lnTo>
                    <a:pt x="6501981" y="1916871"/>
                  </a:lnTo>
                  <a:lnTo>
                    <a:pt x="6458089" y="1932006"/>
                  </a:lnTo>
                  <a:lnTo>
                    <a:pt x="6413354" y="1946897"/>
                  </a:lnTo>
                  <a:lnTo>
                    <a:pt x="6367788" y="1961541"/>
                  </a:lnTo>
                  <a:lnTo>
                    <a:pt x="6321403" y="1975935"/>
                  </a:lnTo>
                  <a:lnTo>
                    <a:pt x="6274210" y="1990074"/>
                  </a:lnTo>
                  <a:lnTo>
                    <a:pt x="6226221" y="2003955"/>
                  </a:lnTo>
                  <a:lnTo>
                    <a:pt x="6177448" y="2017575"/>
                  </a:lnTo>
                  <a:lnTo>
                    <a:pt x="6127901" y="2030930"/>
                  </a:lnTo>
                  <a:lnTo>
                    <a:pt x="6077594" y="2044017"/>
                  </a:lnTo>
                  <a:lnTo>
                    <a:pt x="6026536" y="2056831"/>
                  </a:lnTo>
                  <a:lnTo>
                    <a:pt x="5974741" y="2069369"/>
                  </a:lnTo>
                  <a:lnTo>
                    <a:pt x="5922219" y="2081627"/>
                  </a:lnTo>
                  <a:lnTo>
                    <a:pt x="5868983" y="2093603"/>
                  </a:lnTo>
                  <a:lnTo>
                    <a:pt x="5815044" y="2105292"/>
                  </a:lnTo>
                  <a:lnTo>
                    <a:pt x="5760413" y="2116690"/>
                  </a:lnTo>
                  <a:lnTo>
                    <a:pt x="5705102" y="2127795"/>
                  </a:lnTo>
                  <a:lnTo>
                    <a:pt x="5649123" y="2138602"/>
                  </a:lnTo>
                  <a:lnTo>
                    <a:pt x="5592487" y="2149108"/>
                  </a:lnTo>
                  <a:lnTo>
                    <a:pt x="5535206" y="2159309"/>
                  </a:lnTo>
                  <a:lnTo>
                    <a:pt x="5477292" y="2169202"/>
                  </a:lnTo>
                  <a:lnTo>
                    <a:pt x="5418756" y="2178783"/>
                  </a:lnTo>
                  <a:lnTo>
                    <a:pt x="5359610" y="2188048"/>
                  </a:lnTo>
                  <a:lnTo>
                    <a:pt x="5299865" y="2196994"/>
                  </a:lnTo>
                  <a:lnTo>
                    <a:pt x="5239534" y="2205617"/>
                  </a:lnTo>
                  <a:lnTo>
                    <a:pt x="5178627" y="2213914"/>
                  </a:lnTo>
                  <a:lnTo>
                    <a:pt x="5117156" y="2221881"/>
                  </a:lnTo>
                  <a:lnTo>
                    <a:pt x="5055134" y="2229515"/>
                  </a:lnTo>
                  <a:lnTo>
                    <a:pt x="4992571" y="2236811"/>
                  </a:lnTo>
                  <a:lnTo>
                    <a:pt x="4929479" y="2243766"/>
                  </a:lnTo>
                  <a:lnTo>
                    <a:pt x="4865870" y="2250377"/>
                  </a:lnTo>
                  <a:lnTo>
                    <a:pt x="4801756" y="2256640"/>
                  </a:lnTo>
                  <a:lnTo>
                    <a:pt x="4737147" y="2262552"/>
                  </a:lnTo>
                  <a:lnTo>
                    <a:pt x="4672057" y="2268108"/>
                  </a:lnTo>
                  <a:lnTo>
                    <a:pt x="4606495" y="2273305"/>
                  </a:lnTo>
                  <a:lnTo>
                    <a:pt x="4540475" y="2278140"/>
                  </a:lnTo>
                  <a:lnTo>
                    <a:pt x="4474007" y="2282609"/>
                  </a:lnTo>
                  <a:lnTo>
                    <a:pt x="4407103" y="2286708"/>
                  </a:lnTo>
                  <a:lnTo>
                    <a:pt x="4339776" y="2290433"/>
                  </a:lnTo>
                  <a:lnTo>
                    <a:pt x="4272035" y="2293782"/>
                  </a:lnTo>
                  <a:lnTo>
                    <a:pt x="4203894" y="2296751"/>
                  </a:lnTo>
                  <a:lnTo>
                    <a:pt x="4135363" y="2299335"/>
                  </a:lnTo>
                  <a:lnTo>
                    <a:pt x="4066455" y="2301532"/>
                  </a:lnTo>
                  <a:lnTo>
                    <a:pt x="3997180" y="2303337"/>
                  </a:lnTo>
                  <a:lnTo>
                    <a:pt x="3927552" y="2304748"/>
                  </a:lnTo>
                  <a:lnTo>
                    <a:pt x="3857580" y="2305760"/>
                  </a:lnTo>
                  <a:lnTo>
                    <a:pt x="3787277" y="2306369"/>
                  </a:lnTo>
                  <a:lnTo>
                    <a:pt x="3716655" y="2306574"/>
                  </a:lnTo>
                  <a:lnTo>
                    <a:pt x="3646028" y="2306369"/>
                  </a:lnTo>
                  <a:lnTo>
                    <a:pt x="3575721" y="2305760"/>
                  </a:lnTo>
                  <a:lnTo>
                    <a:pt x="3505745" y="2304748"/>
                  </a:lnTo>
                  <a:lnTo>
                    <a:pt x="3436113" y="2303337"/>
                  </a:lnTo>
                  <a:lnTo>
                    <a:pt x="3366835" y="2301532"/>
                  </a:lnTo>
                  <a:lnTo>
                    <a:pt x="3297923" y="2299335"/>
                  </a:lnTo>
                  <a:lnTo>
                    <a:pt x="3229389" y="2296751"/>
                  </a:lnTo>
                  <a:lnTo>
                    <a:pt x="3161245" y="2293782"/>
                  </a:lnTo>
                  <a:lnTo>
                    <a:pt x="3093502" y="2290433"/>
                  </a:lnTo>
                  <a:lnTo>
                    <a:pt x="3026171" y="2286708"/>
                  </a:lnTo>
                  <a:lnTo>
                    <a:pt x="2959265" y="2282609"/>
                  </a:lnTo>
                  <a:lnTo>
                    <a:pt x="2892795" y="2278140"/>
                  </a:lnTo>
                  <a:lnTo>
                    <a:pt x="2826772" y="2273305"/>
                  </a:lnTo>
                  <a:lnTo>
                    <a:pt x="2761209" y="2268108"/>
                  </a:lnTo>
                  <a:lnTo>
                    <a:pt x="2696117" y="2262552"/>
                  </a:lnTo>
                  <a:lnTo>
                    <a:pt x="2631507" y="2256640"/>
                  </a:lnTo>
                  <a:lnTo>
                    <a:pt x="2567391" y="2250377"/>
                  </a:lnTo>
                  <a:lnTo>
                    <a:pt x="2503780" y="2243766"/>
                  </a:lnTo>
                  <a:lnTo>
                    <a:pt x="2440687" y="2236811"/>
                  </a:lnTo>
                  <a:lnTo>
                    <a:pt x="2378123" y="2229515"/>
                  </a:lnTo>
                  <a:lnTo>
                    <a:pt x="2316100" y="2221881"/>
                  </a:lnTo>
                  <a:lnTo>
                    <a:pt x="2254628" y="2213914"/>
                  </a:lnTo>
                  <a:lnTo>
                    <a:pt x="2193721" y="2205617"/>
                  </a:lnTo>
                  <a:lnTo>
                    <a:pt x="2133389" y="2196994"/>
                  </a:lnTo>
                  <a:lnTo>
                    <a:pt x="2073644" y="2188048"/>
                  </a:lnTo>
                  <a:lnTo>
                    <a:pt x="2014497" y="2178783"/>
                  </a:lnTo>
                  <a:lnTo>
                    <a:pt x="1955961" y="2169202"/>
                  </a:lnTo>
                  <a:lnTo>
                    <a:pt x="1898047" y="2159309"/>
                  </a:lnTo>
                  <a:lnTo>
                    <a:pt x="1840766" y="2149108"/>
                  </a:lnTo>
                  <a:lnTo>
                    <a:pt x="1784130" y="2138602"/>
                  </a:lnTo>
                  <a:lnTo>
                    <a:pt x="1728151" y="2127795"/>
                  </a:lnTo>
                  <a:lnTo>
                    <a:pt x="1672840" y="2116690"/>
                  </a:lnTo>
                  <a:lnTo>
                    <a:pt x="1618210" y="2105292"/>
                  </a:lnTo>
                  <a:lnTo>
                    <a:pt x="1564271" y="2093603"/>
                  </a:lnTo>
                  <a:lnTo>
                    <a:pt x="1511035" y="2081627"/>
                  </a:lnTo>
                  <a:lnTo>
                    <a:pt x="1458514" y="2069369"/>
                  </a:lnTo>
                  <a:lnTo>
                    <a:pt x="1406719" y="2056831"/>
                  </a:lnTo>
                  <a:lnTo>
                    <a:pt x="1355663" y="2044017"/>
                  </a:lnTo>
                  <a:lnTo>
                    <a:pt x="1305356" y="2030930"/>
                  </a:lnTo>
                  <a:lnTo>
                    <a:pt x="1255810" y="2017575"/>
                  </a:lnTo>
                  <a:lnTo>
                    <a:pt x="1207038" y="2003955"/>
                  </a:lnTo>
                  <a:lnTo>
                    <a:pt x="1159050" y="1990074"/>
                  </a:lnTo>
                  <a:lnTo>
                    <a:pt x="1111858" y="1975935"/>
                  </a:lnTo>
                  <a:lnTo>
                    <a:pt x="1065474" y="1961541"/>
                  </a:lnTo>
                  <a:lnTo>
                    <a:pt x="1019909" y="1946897"/>
                  </a:lnTo>
                  <a:lnTo>
                    <a:pt x="975175" y="1932006"/>
                  </a:lnTo>
                  <a:lnTo>
                    <a:pt x="931284" y="1916871"/>
                  </a:lnTo>
                  <a:lnTo>
                    <a:pt x="888248" y="1901497"/>
                  </a:lnTo>
                  <a:lnTo>
                    <a:pt x="846077" y="1885886"/>
                  </a:lnTo>
                  <a:lnTo>
                    <a:pt x="804784" y="1870043"/>
                  </a:lnTo>
                  <a:lnTo>
                    <a:pt x="764379" y="1853970"/>
                  </a:lnTo>
                  <a:lnTo>
                    <a:pt x="724876" y="1837673"/>
                  </a:lnTo>
                  <a:lnTo>
                    <a:pt x="686285" y="1821153"/>
                  </a:lnTo>
                  <a:lnTo>
                    <a:pt x="648617" y="1804416"/>
                  </a:lnTo>
                  <a:lnTo>
                    <a:pt x="611886" y="1787464"/>
                  </a:lnTo>
                  <a:lnTo>
                    <a:pt x="576102" y="1770300"/>
                  </a:lnTo>
                  <a:lnTo>
                    <a:pt x="541276" y="1752930"/>
                  </a:lnTo>
                  <a:lnTo>
                    <a:pt x="507421" y="1735356"/>
                  </a:lnTo>
                  <a:lnTo>
                    <a:pt x="442669" y="1699610"/>
                  </a:lnTo>
                  <a:lnTo>
                    <a:pt x="381938" y="1663093"/>
                  </a:lnTo>
                  <a:lnTo>
                    <a:pt x="325321" y="1625834"/>
                  </a:lnTo>
                  <a:lnTo>
                    <a:pt x="272911" y="1587860"/>
                  </a:lnTo>
                  <a:lnTo>
                    <a:pt x="224801" y="1549201"/>
                  </a:lnTo>
                  <a:lnTo>
                    <a:pt x="181085" y="1509886"/>
                  </a:lnTo>
                  <a:lnTo>
                    <a:pt x="141854" y="1469943"/>
                  </a:lnTo>
                  <a:lnTo>
                    <a:pt x="107203" y="1429402"/>
                  </a:lnTo>
                  <a:lnTo>
                    <a:pt x="77223" y="1388291"/>
                  </a:lnTo>
                  <a:lnTo>
                    <a:pt x="52008" y="1346639"/>
                  </a:lnTo>
                  <a:lnTo>
                    <a:pt x="31651" y="1304475"/>
                  </a:lnTo>
                  <a:lnTo>
                    <a:pt x="16245" y="1261828"/>
                  </a:lnTo>
                  <a:lnTo>
                    <a:pt x="5883" y="1218727"/>
                  </a:lnTo>
                  <a:lnTo>
                    <a:pt x="657" y="1175200"/>
                  </a:lnTo>
                  <a:lnTo>
                    <a:pt x="0" y="115328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1" name="object 11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9683" y="4791455"/>
              <a:ext cx="5682996" cy="311200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3301" y="5884799"/>
              <a:ext cx="4028157" cy="1210183"/>
            </a:xfrm>
            <a:prstGeom prst="rect">
              <a:avLst/>
            </a:prstGeom>
          </p:spPr>
        </p:pic>
      </p:grp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CA00FC96-33E6-571A-F1D2-5DED3E88DD4C}"/>
              </a:ext>
            </a:extLst>
          </p:cNvPr>
          <p:cNvSpPr txBox="1"/>
          <p:nvPr/>
        </p:nvSpPr>
        <p:spPr>
          <a:xfrm>
            <a:off x="8977591" y="1194983"/>
            <a:ext cx="2226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全國常模</a:t>
            </a:r>
            <a:r>
              <a:rPr lang="en-US" altLang="zh-TW" sz="2800" dirty="0"/>
              <a:t>/</a:t>
            </a:r>
          </a:p>
          <a:p>
            <a:r>
              <a:rPr lang="zh-TW" altLang="en-US" sz="2800" dirty="0"/>
              <a:t>全校常模</a:t>
            </a:r>
          </a:p>
        </p:txBody>
      </p:sp>
    </p:spTree>
    <p:extLst>
      <p:ext uri="{BB962C8B-B14F-4D97-AF65-F5344CB8AC3E}">
        <p14:creationId xmlns:p14="http://schemas.microsoft.com/office/powerpoint/2010/main" val="106179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4013200" y="377443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428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483354" y="3922437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3589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589" y="3429"/>
                </a:lnTo>
                <a:close/>
              </a:path>
              <a:path w="20320" h="17145">
                <a:moveTo>
                  <a:pt x="20320" y="10160"/>
                </a:moveTo>
                <a:lnTo>
                  <a:pt x="16891" y="6731"/>
                </a:lnTo>
                <a:lnTo>
                  <a:pt x="13589" y="6731"/>
                </a:lnTo>
                <a:lnTo>
                  <a:pt x="13589" y="10160"/>
                </a:lnTo>
                <a:lnTo>
                  <a:pt x="0" y="10160"/>
                </a:lnTo>
                <a:lnTo>
                  <a:pt x="0" y="13462"/>
                </a:lnTo>
                <a:lnTo>
                  <a:pt x="3429" y="13462"/>
                </a:lnTo>
                <a:lnTo>
                  <a:pt x="3429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589" y="13462"/>
                </a:lnTo>
                <a:lnTo>
                  <a:pt x="13589" y="16891"/>
                </a:lnTo>
                <a:lnTo>
                  <a:pt x="16891" y="16891"/>
                </a:lnTo>
                <a:lnTo>
                  <a:pt x="20320" y="13462"/>
                </a:lnTo>
                <a:lnTo>
                  <a:pt x="2032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4715087" y="389559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302"/>
                </a:lnTo>
                <a:lnTo>
                  <a:pt x="10160" y="0"/>
                </a:lnTo>
                <a:lnTo>
                  <a:pt x="6731" y="0"/>
                </a:lnTo>
                <a:lnTo>
                  <a:pt x="6731" y="3302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3936662" y="37363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10160" y="0"/>
                </a:moveTo>
                <a:lnTo>
                  <a:pt x="6731" y="0"/>
                </a:lnTo>
                <a:lnTo>
                  <a:pt x="6731" y="3429"/>
                </a:lnTo>
                <a:lnTo>
                  <a:pt x="10160" y="0"/>
                </a:lnTo>
                <a:close/>
              </a:path>
              <a:path w="47625" h="30479">
                <a:moveTo>
                  <a:pt x="40513" y="6731"/>
                </a:moveTo>
                <a:lnTo>
                  <a:pt x="33782" y="6731"/>
                </a:lnTo>
                <a:lnTo>
                  <a:pt x="33782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513" y="6731"/>
                </a:lnTo>
                <a:close/>
              </a:path>
              <a:path w="47625" h="30479">
                <a:moveTo>
                  <a:pt x="47244" y="10033"/>
                </a:moveTo>
                <a:lnTo>
                  <a:pt x="40513" y="10033"/>
                </a:lnTo>
                <a:lnTo>
                  <a:pt x="37084" y="13462"/>
                </a:lnTo>
                <a:lnTo>
                  <a:pt x="33782" y="13462"/>
                </a:lnTo>
                <a:lnTo>
                  <a:pt x="33782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244" y="30226"/>
                </a:lnTo>
                <a:lnTo>
                  <a:pt x="4724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0" name="object 40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5665216" y="2819061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604"/>
                </a:moveTo>
                <a:lnTo>
                  <a:pt x="3302" y="6604"/>
                </a:lnTo>
                <a:lnTo>
                  <a:pt x="3302" y="4318"/>
                </a:lnTo>
                <a:lnTo>
                  <a:pt x="0" y="4318"/>
                </a:lnTo>
                <a:lnTo>
                  <a:pt x="0" y="8763"/>
                </a:lnTo>
                <a:lnTo>
                  <a:pt x="3302" y="10922"/>
                </a:lnTo>
                <a:lnTo>
                  <a:pt x="6731" y="8763"/>
                </a:lnTo>
                <a:lnTo>
                  <a:pt x="6731" y="6604"/>
                </a:lnTo>
                <a:close/>
              </a:path>
              <a:path w="13970" h="17779">
                <a:moveTo>
                  <a:pt x="10033" y="13081"/>
                </a:moveTo>
                <a:lnTo>
                  <a:pt x="6731" y="13081"/>
                </a:lnTo>
                <a:lnTo>
                  <a:pt x="6731" y="10922"/>
                </a:lnTo>
                <a:lnTo>
                  <a:pt x="3302" y="10922"/>
                </a:lnTo>
                <a:lnTo>
                  <a:pt x="3302" y="13081"/>
                </a:lnTo>
                <a:lnTo>
                  <a:pt x="0" y="15240"/>
                </a:lnTo>
                <a:lnTo>
                  <a:pt x="3302" y="15240"/>
                </a:lnTo>
                <a:lnTo>
                  <a:pt x="3302" y="17399"/>
                </a:lnTo>
                <a:lnTo>
                  <a:pt x="6731" y="17399"/>
                </a:lnTo>
                <a:lnTo>
                  <a:pt x="6731" y="15240"/>
                </a:lnTo>
                <a:lnTo>
                  <a:pt x="10033" y="15240"/>
                </a:lnTo>
                <a:lnTo>
                  <a:pt x="10033" y="13081"/>
                </a:lnTo>
                <a:close/>
              </a:path>
              <a:path w="13970" h="17779">
                <a:moveTo>
                  <a:pt x="13462" y="0"/>
                </a:moveTo>
                <a:lnTo>
                  <a:pt x="10033" y="0"/>
                </a:lnTo>
                <a:lnTo>
                  <a:pt x="10033" y="2159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6655139" y="2794423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302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302" y="17399"/>
                </a:lnTo>
                <a:close/>
              </a:path>
              <a:path w="64134" h="19685">
                <a:moveTo>
                  <a:pt x="60706" y="4318"/>
                </a:moveTo>
                <a:lnTo>
                  <a:pt x="53975" y="2159"/>
                </a:lnTo>
                <a:lnTo>
                  <a:pt x="50546" y="0"/>
                </a:lnTo>
                <a:lnTo>
                  <a:pt x="47244" y="0"/>
                </a:lnTo>
                <a:lnTo>
                  <a:pt x="47244" y="2159"/>
                </a:lnTo>
                <a:lnTo>
                  <a:pt x="43815" y="2159"/>
                </a:lnTo>
                <a:lnTo>
                  <a:pt x="43815" y="4318"/>
                </a:lnTo>
                <a:lnTo>
                  <a:pt x="47244" y="6477"/>
                </a:lnTo>
                <a:lnTo>
                  <a:pt x="53975" y="6477"/>
                </a:lnTo>
                <a:lnTo>
                  <a:pt x="57277" y="8636"/>
                </a:lnTo>
                <a:lnTo>
                  <a:pt x="57277" y="6477"/>
                </a:lnTo>
                <a:lnTo>
                  <a:pt x="60706" y="6477"/>
                </a:lnTo>
                <a:lnTo>
                  <a:pt x="60706" y="4318"/>
                </a:lnTo>
                <a:close/>
              </a:path>
              <a:path w="64134" h="19685">
                <a:moveTo>
                  <a:pt x="64008" y="10795"/>
                </a:moveTo>
                <a:lnTo>
                  <a:pt x="60706" y="8636"/>
                </a:lnTo>
                <a:lnTo>
                  <a:pt x="57277" y="10795"/>
                </a:lnTo>
                <a:lnTo>
                  <a:pt x="57277" y="13081"/>
                </a:lnTo>
                <a:lnTo>
                  <a:pt x="60706" y="13081"/>
                </a:lnTo>
                <a:lnTo>
                  <a:pt x="64008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2371343" y="1258061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89">
                <a:moveTo>
                  <a:pt x="35306" y="0"/>
                </a:moveTo>
                <a:lnTo>
                  <a:pt x="0" y="0"/>
                </a:lnTo>
                <a:lnTo>
                  <a:pt x="17653" y="8889"/>
                </a:lnTo>
                <a:lnTo>
                  <a:pt x="29463" y="8889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2614676" y="138311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572"/>
                </a:lnTo>
                <a:lnTo>
                  <a:pt x="5841" y="6984"/>
                </a:lnTo>
                <a:lnTo>
                  <a:pt x="11684" y="11556"/>
                </a:lnTo>
                <a:lnTo>
                  <a:pt x="17652" y="13970"/>
                </a:lnTo>
                <a:lnTo>
                  <a:pt x="23495" y="11556"/>
                </a:lnTo>
                <a:lnTo>
                  <a:pt x="23495" y="9271"/>
                </a:lnTo>
                <a:lnTo>
                  <a:pt x="29463" y="4572"/>
                </a:lnTo>
                <a:lnTo>
                  <a:pt x="23495" y="4572"/>
                </a:lnTo>
                <a:lnTo>
                  <a:pt x="11684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2826597" y="1481327"/>
            <a:ext cx="58843" cy="35560"/>
          </a:xfrm>
          <a:custGeom>
            <a:avLst/>
            <a:gdLst/>
            <a:ahLst/>
            <a:cxnLst/>
            <a:rect l="l" t="t" r="r" b="b"/>
            <a:pathLst>
              <a:path w="88264" h="53339">
                <a:moveTo>
                  <a:pt x="17653" y="48006"/>
                </a:moveTo>
                <a:lnTo>
                  <a:pt x="5842" y="52832"/>
                </a:lnTo>
                <a:lnTo>
                  <a:pt x="17653" y="52832"/>
                </a:lnTo>
                <a:lnTo>
                  <a:pt x="17653" y="48006"/>
                </a:lnTo>
                <a:close/>
              </a:path>
              <a:path w="88264" h="53339">
                <a:moveTo>
                  <a:pt x="29464" y="8763"/>
                </a:moveTo>
                <a:lnTo>
                  <a:pt x="23495" y="8763"/>
                </a:lnTo>
                <a:lnTo>
                  <a:pt x="17653" y="0"/>
                </a:lnTo>
                <a:lnTo>
                  <a:pt x="17653" y="8763"/>
                </a:lnTo>
                <a:lnTo>
                  <a:pt x="11811" y="8763"/>
                </a:lnTo>
                <a:lnTo>
                  <a:pt x="23495" y="17653"/>
                </a:lnTo>
                <a:lnTo>
                  <a:pt x="29464" y="17653"/>
                </a:lnTo>
                <a:lnTo>
                  <a:pt x="29464" y="8763"/>
                </a:lnTo>
                <a:close/>
              </a:path>
              <a:path w="88264" h="53339">
                <a:moveTo>
                  <a:pt x="88265" y="35306"/>
                </a:moveTo>
                <a:lnTo>
                  <a:pt x="82423" y="26416"/>
                </a:lnTo>
                <a:lnTo>
                  <a:pt x="64770" y="35306"/>
                </a:lnTo>
                <a:lnTo>
                  <a:pt x="64770" y="26416"/>
                </a:lnTo>
                <a:lnTo>
                  <a:pt x="35306" y="26416"/>
                </a:lnTo>
                <a:lnTo>
                  <a:pt x="23495" y="17653"/>
                </a:lnTo>
                <a:lnTo>
                  <a:pt x="28194" y="26416"/>
                </a:lnTo>
                <a:lnTo>
                  <a:pt x="34544" y="35306"/>
                </a:lnTo>
                <a:lnTo>
                  <a:pt x="0" y="35306"/>
                </a:lnTo>
                <a:lnTo>
                  <a:pt x="17653" y="44069"/>
                </a:lnTo>
                <a:lnTo>
                  <a:pt x="17653" y="48006"/>
                </a:lnTo>
                <a:lnTo>
                  <a:pt x="27051" y="44069"/>
                </a:lnTo>
                <a:lnTo>
                  <a:pt x="67183" y="35306"/>
                </a:lnTo>
                <a:lnTo>
                  <a:pt x="88265" y="35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2936495" y="1504865"/>
            <a:ext cx="58843" cy="15240"/>
          </a:xfrm>
          <a:custGeom>
            <a:avLst/>
            <a:gdLst/>
            <a:ahLst/>
            <a:cxnLst/>
            <a:rect l="l" t="t" r="r" b="b"/>
            <a:pathLst>
              <a:path w="88264" h="22860">
                <a:moveTo>
                  <a:pt x="41148" y="20320"/>
                </a:moveTo>
                <a:lnTo>
                  <a:pt x="35306" y="18034"/>
                </a:lnTo>
                <a:lnTo>
                  <a:pt x="35306" y="20320"/>
                </a:lnTo>
                <a:lnTo>
                  <a:pt x="41148" y="20320"/>
                </a:lnTo>
                <a:close/>
              </a:path>
              <a:path w="88264" h="22860">
                <a:moveTo>
                  <a:pt x="46990" y="8763"/>
                </a:moveTo>
                <a:lnTo>
                  <a:pt x="29337" y="0"/>
                </a:lnTo>
                <a:lnTo>
                  <a:pt x="21463" y="0"/>
                </a:lnTo>
                <a:lnTo>
                  <a:pt x="14732" y="8763"/>
                </a:lnTo>
                <a:lnTo>
                  <a:pt x="0" y="17526"/>
                </a:lnTo>
                <a:lnTo>
                  <a:pt x="35306" y="17526"/>
                </a:lnTo>
                <a:lnTo>
                  <a:pt x="41148" y="8763"/>
                </a:lnTo>
                <a:lnTo>
                  <a:pt x="46990" y="8763"/>
                </a:lnTo>
                <a:close/>
              </a:path>
              <a:path w="88264" h="22860">
                <a:moveTo>
                  <a:pt x="73533" y="19177"/>
                </a:moveTo>
                <a:lnTo>
                  <a:pt x="70612" y="18034"/>
                </a:lnTo>
                <a:lnTo>
                  <a:pt x="70612" y="20320"/>
                </a:lnTo>
                <a:lnTo>
                  <a:pt x="73533" y="19177"/>
                </a:lnTo>
                <a:close/>
              </a:path>
              <a:path w="88264" h="22860">
                <a:moveTo>
                  <a:pt x="88265" y="18034"/>
                </a:moveTo>
                <a:lnTo>
                  <a:pt x="76454" y="18034"/>
                </a:lnTo>
                <a:lnTo>
                  <a:pt x="73533" y="19177"/>
                </a:lnTo>
                <a:lnTo>
                  <a:pt x="82423" y="22733"/>
                </a:lnTo>
                <a:lnTo>
                  <a:pt x="82423" y="20320"/>
                </a:lnTo>
                <a:lnTo>
                  <a:pt x="88265" y="18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3042412" y="1516549"/>
            <a:ext cx="43179" cy="17780"/>
          </a:xfrm>
          <a:custGeom>
            <a:avLst/>
            <a:gdLst/>
            <a:ahLst/>
            <a:cxnLst/>
            <a:rect l="l" t="t" r="r" b="b"/>
            <a:pathLst>
              <a:path w="64770" h="26669">
                <a:moveTo>
                  <a:pt x="17653" y="0"/>
                </a:moveTo>
                <a:lnTo>
                  <a:pt x="5969" y="0"/>
                </a:lnTo>
                <a:lnTo>
                  <a:pt x="0" y="8890"/>
                </a:lnTo>
                <a:lnTo>
                  <a:pt x="6477" y="8890"/>
                </a:lnTo>
                <a:lnTo>
                  <a:pt x="28956" y="26543"/>
                </a:lnTo>
                <a:lnTo>
                  <a:pt x="58928" y="26543"/>
                </a:lnTo>
                <a:lnTo>
                  <a:pt x="58928" y="17652"/>
                </a:lnTo>
                <a:lnTo>
                  <a:pt x="64770" y="17652"/>
                </a:lnTo>
                <a:lnTo>
                  <a:pt x="64770" y="8890"/>
                </a:lnTo>
                <a:lnTo>
                  <a:pt x="29464" y="889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3101256" y="1432898"/>
            <a:ext cx="47413" cy="24977"/>
          </a:xfrm>
          <a:custGeom>
            <a:avLst/>
            <a:gdLst/>
            <a:ahLst/>
            <a:cxnLst/>
            <a:rect l="l" t="t" r="r" b="b"/>
            <a:pathLst>
              <a:path w="71120" h="37464">
                <a:moveTo>
                  <a:pt x="5880" y="11010"/>
                </a:moveTo>
                <a:lnTo>
                  <a:pt x="0" y="11010"/>
                </a:lnTo>
                <a:lnTo>
                  <a:pt x="0" y="19812"/>
                </a:lnTo>
                <a:lnTo>
                  <a:pt x="5880" y="19812"/>
                </a:lnTo>
                <a:lnTo>
                  <a:pt x="5880" y="11010"/>
                </a:lnTo>
                <a:close/>
              </a:path>
              <a:path w="71120" h="37464">
                <a:moveTo>
                  <a:pt x="11811" y="10922"/>
                </a:moveTo>
                <a:lnTo>
                  <a:pt x="5969" y="10922"/>
                </a:lnTo>
                <a:lnTo>
                  <a:pt x="11811" y="12446"/>
                </a:lnTo>
                <a:lnTo>
                  <a:pt x="11811" y="10922"/>
                </a:lnTo>
                <a:close/>
              </a:path>
              <a:path w="71120" h="37464">
                <a:moveTo>
                  <a:pt x="29464" y="0"/>
                </a:moveTo>
                <a:lnTo>
                  <a:pt x="17653" y="0"/>
                </a:lnTo>
                <a:lnTo>
                  <a:pt x="11811" y="2286"/>
                </a:lnTo>
                <a:lnTo>
                  <a:pt x="23622" y="2286"/>
                </a:lnTo>
                <a:lnTo>
                  <a:pt x="29464" y="0"/>
                </a:lnTo>
                <a:close/>
              </a:path>
              <a:path w="71120" h="37464">
                <a:moveTo>
                  <a:pt x="41275" y="19812"/>
                </a:moveTo>
                <a:lnTo>
                  <a:pt x="11811" y="12446"/>
                </a:lnTo>
                <a:lnTo>
                  <a:pt x="11811" y="19812"/>
                </a:lnTo>
                <a:lnTo>
                  <a:pt x="5969" y="19812"/>
                </a:lnTo>
                <a:lnTo>
                  <a:pt x="5969" y="28575"/>
                </a:lnTo>
                <a:lnTo>
                  <a:pt x="23622" y="28575"/>
                </a:lnTo>
                <a:lnTo>
                  <a:pt x="23622" y="37338"/>
                </a:lnTo>
                <a:lnTo>
                  <a:pt x="29464" y="37338"/>
                </a:lnTo>
                <a:lnTo>
                  <a:pt x="29464" y="28575"/>
                </a:lnTo>
                <a:lnTo>
                  <a:pt x="41275" y="28575"/>
                </a:lnTo>
                <a:lnTo>
                  <a:pt x="41275" y="19812"/>
                </a:lnTo>
                <a:close/>
              </a:path>
              <a:path w="71120" h="37464">
                <a:moveTo>
                  <a:pt x="53086" y="11684"/>
                </a:moveTo>
                <a:lnTo>
                  <a:pt x="47117" y="11684"/>
                </a:lnTo>
                <a:lnTo>
                  <a:pt x="47117" y="13970"/>
                </a:lnTo>
                <a:lnTo>
                  <a:pt x="41275" y="13970"/>
                </a:lnTo>
                <a:lnTo>
                  <a:pt x="41275" y="16256"/>
                </a:lnTo>
                <a:lnTo>
                  <a:pt x="53086" y="16256"/>
                </a:lnTo>
                <a:lnTo>
                  <a:pt x="53086" y="11684"/>
                </a:lnTo>
                <a:close/>
              </a:path>
              <a:path w="71120" h="37464">
                <a:moveTo>
                  <a:pt x="64770" y="11684"/>
                </a:moveTo>
                <a:lnTo>
                  <a:pt x="58928" y="11684"/>
                </a:lnTo>
                <a:lnTo>
                  <a:pt x="58928" y="13970"/>
                </a:lnTo>
                <a:lnTo>
                  <a:pt x="64770" y="11684"/>
                </a:lnTo>
                <a:close/>
              </a:path>
              <a:path w="71120" h="37464">
                <a:moveTo>
                  <a:pt x="70739" y="25654"/>
                </a:moveTo>
                <a:lnTo>
                  <a:pt x="64770" y="27940"/>
                </a:lnTo>
                <a:lnTo>
                  <a:pt x="70739" y="27940"/>
                </a:lnTo>
                <a:lnTo>
                  <a:pt x="70739" y="256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3250438" y="1532467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1" y="0"/>
                </a:moveTo>
                <a:lnTo>
                  <a:pt x="0" y="2285"/>
                </a:lnTo>
                <a:lnTo>
                  <a:pt x="5841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3646763" y="1507542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335"/>
                </a:lnTo>
                <a:lnTo>
                  <a:pt x="5892" y="2335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3882220" y="1538647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9" y="0"/>
                </a:moveTo>
                <a:lnTo>
                  <a:pt x="0" y="2412"/>
                </a:lnTo>
                <a:lnTo>
                  <a:pt x="5969" y="2412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4050961" y="1498938"/>
            <a:ext cx="23707" cy="23707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9463" y="0"/>
                </a:moveTo>
                <a:lnTo>
                  <a:pt x="23622" y="0"/>
                </a:lnTo>
                <a:lnTo>
                  <a:pt x="0" y="17652"/>
                </a:lnTo>
                <a:lnTo>
                  <a:pt x="5969" y="17652"/>
                </a:lnTo>
                <a:lnTo>
                  <a:pt x="17780" y="26416"/>
                </a:lnTo>
                <a:lnTo>
                  <a:pt x="23622" y="26416"/>
                </a:lnTo>
                <a:lnTo>
                  <a:pt x="23622" y="35306"/>
                </a:lnTo>
                <a:lnTo>
                  <a:pt x="29463" y="35306"/>
                </a:lnTo>
                <a:lnTo>
                  <a:pt x="35433" y="26416"/>
                </a:lnTo>
                <a:lnTo>
                  <a:pt x="29463" y="26416"/>
                </a:lnTo>
                <a:lnTo>
                  <a:pt x="29463" y="17652"/>
                </a:lnTo>
                <a:lnTo>
                  <a:pt x="35433" y="8890"/>
                </a:lnTo>
                <a:lnTo>
                  <a:pt x="29463" y="8890"/>
                </a:lnTo>
                <a:lnTo>
                  <a:pt x="29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4137322" y="153424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968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4306062" y="153421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812"/>
                </a:lnTo>
                <a:lnTo>
                  <a:pt x="5871" y="8812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5236210" y="145194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841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5287179" y="148129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812"/>
                </a:lnTo>
                <a:lnTo>
                  <a:pt x="5869" y="8812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5558028" y="1475486"/>
            <a:ext cx="11853" cy="11853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7652" y="0"/>
                </a:moveTo>
                <a:lnTo>
                  <a:pt x="11683" y="0"/>
                </a:lnTo>
                <a:lnTo>
                  <a:pt x="0" y="17525"/>
                </a:lnTo>
                <a:lnTo>
                  <a:pt x="5841" y="17525"/>
                </a:lnTo>
                <a:lnTo>
                  <a:pt x="11683" y="8763"/>
                </a:lnTo>
                <a:lnTo>
                  <a:pt x="17652" y="8763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715000" y="1481328"/>
            <a:ext cx="19897" cy="11853"/>
          </a:xfrm>
          <a:custGeom>
            <a:avLst/>
            <a:gdLst/>
            <a:ahLst/>
            <a:cxnLst/>
            <a:rect l="l" t="t" r="r" b="b"/>
            <a:pathLst>
              <a:path w="29845" h="17780">
                <a:moveTo>
                  <a:pt x="11684" y="8763"/>
                </a:moveTo>
                <a:lnTo>
                  <a:pt x="1905" y="0"/>
                </a:lnTo>
                <a:lnTo>
                  <a:pt x="0" y="0"/>
                </a:lnTo>
                <a:lnTo>
                  <a:pt x="11684" y="8763"/>
                </a:lnTo>
                <a:close/>
              </a:path>
              <a:path w="29845" h="17780">
                <a:moveTo>
                  <a:pt x="29337" y="8763"/>
                </a:moveTo>
                <a:lnTo>
                  <a:pt x="11684" y="8763"/>
                </a:lnTo>
                <a:lnTo>
                  <a:pt x="11684" y="17653"/>
                </a:lnTo>
                <a:lnTo>
                  <a:pt x="29337" y="8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5915152" y="1448392"/>
            <a:ext cx="27517" cy="23707"/>
          </a:xfrm>
          <a:custGeom>
            <a:avLst/>
            <a:gdLst/>
            <a:ahLst/>
            <a:cxnLst/>
            <a:rect l="l" t="t" r="r" b="b"/>
            <a:pathLst>
              <a:path w="41275" h="35560">
                <a:moveTo>
                  <a:pt x="5880" y="5295"/>
                </a:moveTo>
                <a:lnTo>
                  <a:pt x="0" y="5295"/>
                </a:lnTo>
                <a:lnTo>
                  <a:pt x="0" y="14097"/>
                </a:lnTo>
                <a:lnTo>
                  <a:pt x="5880" y="14097"/>
                </a:lnTo>
                <a:lnTo>
                  <a:pt x="5880" y="5295"/>
                </a:lnTo>
                <a:close/>
              </a:path>
              <a:path w="41275" h="35560">
                <a:moveTo>
                  <a:pt x="17653" y="32766"/>
                </a:moveTo>
                <a:lnTo>
                  <a:pt x="11684" y="30353"/>
                </a:lnTo>
                <a:lnTo>
                  <a:pt x="5842" y="30353"/>
                </a:lnTo>
                <a:lnTo>
                  <a:pt x="5842" y="32766"/>
                </a:lnTo>
                <a:lnTo>
                  <a:pt x="0" y="32766"/>
                </a:lnTo>
                <a:lnTo>
                  <a:pt x="0" y="35052"/>
                </a:lnTo>
                <a:lnTo>
                  <a:pt x="5842" y="35052"/>
                </a:lnTo>
                <a:lnTo>
                  <a:pt x="11684" y="32766"/>
                </a:lnTo>
                <a:lnTo>
                  <a:pt x="17653" y="32766"/>
                </a:lnTo>
                <a:close/>
              </a:path>
              <a:path w="41275" h="35560">
                <a:moveTo>
                  <a:pt x="41148" y="2413"/>
                </a:moveTo>
                <a:lnTo>
                  <a:pt x="38227" y="2413"/>
                </a:lnTo>
                <a:lnTo>
                  <a:pt x="35306" y="0"/>
                </a:lnTo>
                <a:lnTo>
                  <a:pt x="29337" y="0"/>
                </a:lnTo>
                <a:lnTo>
                  <a:pt x="29337" y="2413"/>
                </a:lnTo>
                <a:lnTo>
                  <a:pt x="35306" y="2413"/>
                </a:lnTo>
                <a:lnTo>
                  <a:pt x="35306" y="4699"/>
                </a:lnTo>
                <a:lnTo>
                  <a:pt x="41148" y="4699"/>
                </a:lnTo>
                <a:lnTo>
                  <a:pt x="41148" y="2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072124" y="940816"/>
            <a:ext cx="6350" cy="1270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8000" y="0"/>
                </a:moveTo>
                <a:lnTo>
                  <a:pt x="0" y="0"/>
                </a:lnTo>
                <a:lnTo>
                  <a:pt x="9144" y="1397"/>
                </a:lnTo>
                <a:lnTo>
                  <a:pt x="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6072124" y="1434338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4" y="0"/>
                </a:moveTo>
                <a:lnTo>
                  <a:pt x="5842" y="0"/>
                </a:lnTo>
                <a:lnTo>
                  <a:pt x="0" y="8763"/>
                </a:lnTo>
                <a:lnTo>
                  <a:pt x="11684" y="8763"/>
                </a:lnTo>
                <a:lnTo>
                  <a:pt x="11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6076019" y="1475486"/>
            <a:ext cx="23707" cy="11853"/>
          </a:xfrm>
          <a:custGeom>
            <a:avLst/>
            <a:gdLst/>
            <a:ahLst/>
            <a:cxnLst/>
            <a:rect l="l" t="t" r="r" b="b"/>
            <a:pathLst>
              <a:path w="35559" h="17780">
                <a:moveTo>
                  <a:pt x="35305" y="0"/>
                </a:moveTo>
                <a:lnTo>
                  <a:pt x="17652" y="0"/>
                </a:lnTo>
                <a:lnTo>
                  <a:pt x="0" y="8763"/>
                </a:lnTo>
                <a:lnTo>
                  <a:pt x="5842" y="8763"/>
                </a:lnTo>
                <a:lnTo>
                  <a:pt x="5842" y="17525"/>
                </a:lnTo>
                <a:lnTo>
                  <a:pt x="11811" y="17525"/>
                </a:lnTo>
                <a:lnTo>
                  <a:pt x="17652" y="8763"/>
                </a:lnTo>
                <a:lnTo>
                  <a:pt x="35305" y="8763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6629400" y="1416727"/>
            <a:ext cx="19897" cy="13123"/>
          </a:xfrm>
          <a:custGeom>
            <a:avLst/>
            <a:gdLst/>
            <a:ahLst/>
            <a:cxnLst/>
            <a:rect l="l" t="t" r="r" b="b"/>
            <a:pathLst>
              <a:path w="29845" h="19685">
                <a:moveTo>
                  <a:pt x="5842" y="8763"/>
                </a:moveTo>
                <a:lnTo>
                  <a:pt x="0" y="0"/>
                </a:lnTo>
                <a:lnTo>
                  <a:pt x="0" y="8763"/>
                </a:lnTo>
                <a:lnTo>
                  <a:pt x="5842" y="8763"/>
                </a:lnTo>
                <a:close/>
              </a:path>
              <a:path w="29845" h="19685">
                <a:moveTo>
                  <a:pt x="29337" y="14859"/>
                </a:moveTo>
                <a:lnTo>
                  <a:pt x="23495" y="14859"/>
                </a:lnTo>
                <a:lnTo>
                  <a:pt x="23495" y="12573"/>
                </a:lnTo>
                <a:lnTo>
                  <a:pt x="17653" y="12573"/>
                </a:lnTo>
                <a:lnTo>
                  <a:pt x="17653" y="14859"/>
                </a:lnTo>
                <a:lnTo>
                  <a:pt x="11684" y="14859"/>
                </a:lnTo>
                <a:lnTo>
                  <a:pt x="11684" y="17272"/>
                </a:lnTo>
                <a:lnTo>
                  <a:pt x="17653" y="17272"/>
                </a:lnTo>
                <a:lnTo>
                  <a:pt x="17653" y="19558"/>
                </a:lnTo>
                <a:lnTo>
                  <a:pt x="23495" y="19558"/>
                </a:lnTo>
                <a:lnTo>
                  <a:pt x="23495" y="17272"/>
                </a:lnTo>
                <a:lnTo>
                  <a:pt x="29337" y="17272"/>
                </a:lnTo>
                <a:lnTo>
                  <a:pt x="29337" y="14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002188" y="143433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2" y="0"/>
                </a:moveTo>
                <a:lnTo>
                  <a:pt x="0" y="0"/>
                </a:lnTo>
                <a:lnTo>
                  <a:pt x="5842" y="8763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7127748" y="1422570"/>
            <a:ext cx="21589" cy="11853"/>
          </a:xfrm>
          <a:custGeom>
            <a:avLst/>
            <a:gdLst/>
            <a:ahLst/>
            <a:cxnLst/>
            <a:rect l="l" t="t" r="r" b="b"/>
            <a:pathLst>
              <a:path w="32384" h="17780">
                <a:moveTo>
                  <a:pt x="22859" y="0"/>
                </a:moveTo>
                <a:lnTo>
                  <a:pt x="0" y="0"/>
                </a:lnTo>
                <a:lnTo>
                  <a:pt x="0" y="17652"/>
                </a:lnTo>
                <a:lnTo>
                  <a:pt x="14731" y="17652"/>
                </a:lnTo>
                <a:lnTo>
                  <a:pt x="23622" y="8890"/>
                </a:lnTo>
                <a:lnTo>
                  <a:pt x="32257" y="8890"/>
                </a:lnTo>
                <a:lnTo>
                  <a:pt x="22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7579106" y="1414611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032" y="0"/>
                </a:moveTo>
                <a:lnTo>
                  <a:pt x="0" y="3175"/>
                </a:lnTo>
                <a:lnTo>
                  <a:pt x="11684" y="3175"/>
                </a:lnTo>
                <a:lnTo>
                  <a:pt x="2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7" name="object 7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18307" y="1399117"/>
            <a:ext cx="145203" cy="66463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7748862" y="940816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762"/>
                </a:lnTo>
                <a:lnTo>
                  <a:pt x="10286" y="8762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7857744" y="1352042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1" y="0"/>
                </a:moveTo>
                <a:lnTo>
                  <a:pt x="0" y="0"/>
                </a:lnTo>
                <a:lnTo>
                  <a:pt x="0" y="8889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7912693" y="1446106"/>
            <a:ext cx="31327" cy="11853"/>
          </a:xfrm>
          <a:custGeom>
            <a:avLst/>
            <a:gdLst/>
            <a:ahLst/>
            <a:cxnLst/>
            <a:rect l="l" t="t" r="r" b="b"/>
            <a:pathLst>
              <a:path w="46990" h="17780">
                <a:moveTo>
                  <a:pt x="41148" y="8763"/>
                </a:moveTo>
                <a:lnTo>
                  <a:pt x="17653" y="8763"/>
                </a:lnTo>
                <a:lnTo>
                  <a:pt x="5842" y="0"/>
                </a:lnTo>
                <a:lnTo>
                  <a:pt x="0" y="8763"/>
                </a:lnTo>
                <a:lnTo>
                  <a:pt x="5842" y="8763"/>
                </a:lnTo>
                <a:lnTo>
                  <a:pt x="17653" y="17526"/>
                </a:lnTo>
                <a:lnTo>
                  <a:pt x="29337" y="17526"/>
                </a:lnTo>
                <a:lnTo>
                  <a:pt x="41148" y="8763"/>
                </a:lnTo>
                <a:close/>
              </a:path>
              <a:path w="46990" h="17780">
                <a:moveTo>
                  <a:pt x="46990" y="0"/>
                </a:moveTo>
                <a:lnTo>
                  <a:pt x="41148" y="0"/>
                </a:lnTo>
                <a:lnTo>
                  <a:pt x="46990" y="8763"/>
                </a:lnTo>
                <a:lnTo>
                  <a:pt x="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7951894" y="1359747"/>
            <a:ext cx="11853" cy="8043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699"/>
                </a:lnTo>
                <a:lnTo>
                  <a:pt x="5842" y="0"/>
                </a:lnTo>
                <a:close/>
              </a:path>
              <a:path w="17779" h="12064">
                <a:moveTo>
                  <a:pt x="11811" y="4699"/>
                </a:moveTo>
                <a:lnTo>
                  <a:pt x="5842" y="4699"/>
                </a:lnTo>
                <a:lnTo>
                  <a:pt x="5842" y="6985"/>
                </a:lnTo>
                <a:lnTo>
                  <a:pt x="11811" y="4699"/>
                </a:lnTo>
                <a:close/>
              </a:path>
              <a:path w="17779" h="12064">
                <a:moveTo>
                  <a:pt x="17653" y="9271"/>
                </a:moveTo>
                <a:lnTo>
                  <a:pt x="11811" y="6985"/>
                </a:lnTo>
                <a:lnTo>
                  <a:pt x="5842" y="6985"/>
                </a:lnTo>
                <a:lnTo>
                  <a:pt x="5842" y="9271"/>
                </a:lnTo>
                <a:lnTo>
                  <a:pt x="11811" y="9271"/>
                </a:lnTo>
                <a:lnTo>
                  <a:pt x="11811" y="11684"/>
                </a:lnTo>
                <a:lnTo>
                  <a:pt x="17653" y="11684"/>
                </a:lnTo>
                <a:lnTo>
                  <a:pt x="17653" y="9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7963662" y="1457790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890"/>
                </a:lnTo>
                <a:lnTo>
                  <a:pt x="5841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7959768" y="1370668"/>
            <a:ext cx="8043" cy="3387"/>
          </a:xfrm>
          <a:custGeom>
            <a:avLst/>
            <a:gdLst/>
            <a:ahLst/>
            <a:cxnLst/>
            <a:rect l="l" t="t" r="r" b="b"/>
            <a:pathLst>
              <a:path w="12065" h="508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11683" y="4572"/>
                </a:lnTo>
                <a:lnTo>
                  <a:pt x="5842" y="2286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7944020" y="1428495"/>
            <a:ext cx="55033" cy="3556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47117" y="8763"/>
                </a:moveTo>
                <a:lnTo>
                  <a:pt x="11811" y="0"/>
                </a:lnTo>
                <a:lnTo>
                  <a:pt x="5969" y="8763"/>
                </a:lnTo>
                <a:lnTo>
                  <a:pt x="11811" y="8763"/>
                </a:lnTo>
                <a:lnTo>
                  <a:pt x="23622" y="17526"/>
                </a:lnTo>
                <a:lnTo>
                  <a:pt x="9779" y="17526"/>
                </a:lnTo>
                <a:lnTo>
                  <a:pt x="0" y="26416"/>
                </a:lnTo>
                <a:lnTo>
                  <a:pt x="35306" y="26416"/>
                </a:lnTo>
                <a:lnTo>
                  <a:pt x="35306" y="17526"/>
                </a:lnTo>
                <a:lnTo>
                  <a:pt x="41275" y="8763"/>
                </a:lnTo>
                <a:lnTo>
                  <a:pt x="47117" y="8763"/>
                </a:lnTo>
                <a:close/>
              </a:path>
              <a:path w="82550" h="53339">
                <a:moveTo>
                  <a:pt x="82423" y="35179"/>
                </a:moveTo>
                <a:lnTo>
                  <a:pt x="76581" y="35179"/>
                </a:lnTo>
                <a:lnTo>
                  <a:pt x="64770" y="43942"/>
                </a:lnTo>
                <a:lnTo>
                  <a:pt x="58928" y="43942"/>
                </a:lnTo>
                <a:lnTo>
                  <a:pt x="58928" y="41529"/>
                </a:lnTo>
                <a:lnTo>
                  <a:pt x="64770" y="39243"/>
                </a:lnTo>
                <a:lnTo>
                  <a:pt x="58928" y="39243"/>
                </a:lnTo>
                <a:lnTo>
                  <a:pt x="58928" y="36957"/>
                </a:lnTo>
                <a:lnTo>
                  <a:pt x="52959" y="36957"/>
                </a:lnTo>
                <a:lnTo>
                  <a:pt x="52959" y="39243"/>
                </a:lnTo>
                <a:lnTo>
                  <a:pt x="47117" y="41529"/>
                </a:lnTo>
                <a:lnTo>
                  <a:pt x="52959" y="41529"/>
                </a:lnTo>
                <a:lnTo>
                  <a:pt x="52959" y="43942"/>
                </a:lnTo>
                <a:lnTo>
                  <a:pt x="47117" y="52832"/>
                </a:lnTo>
                <a:lnTo>
                  <a:pt x="64770" y="52832"/>
                </a:lnTo>
                <a:lnTo>
                  <a:pt x="82423" y="35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8061790" y="1428242"/>
            <a:ext cx="4233" cy="3387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0"/>
                </a:moveTo>
                <a:lnTo>
                  <a:pt x="0" y="4571"/>
                </a:lnTo>
                <a:lnTo>
                  <a:pt x="5842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6" name="object 86"/>
          <p:cNvGrpSpPr/>
          <p:nvPr/>
        </p:nvGrpSpPr>
        <p:grpSpPr>
          <a:xfrm>
            <a:off x="8214868" y="1431290"/>
            <a:ext cx="145203" cy="44450"/>
            <a:chOff x="12322302" y="2146935"/>
            <a:chExt cx="217804" cy="66675"/>
          </a:xfrm>
        </p:grpSpPr>
        <p:pic>
          <p:nvPicPr>
            <p:cNvPr id="87" name="object 8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22302" y="2146935"/>
              <a:ext cx="82423" cy="6629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2445873" y="2177884"/>
              <a:ext cx="94615" cy="26670"/>
            </a:xfrm>
            <a:custGeom>
              <a:avLst/>
              <a:gdLst/>
              <a:ahLst/>
              <a:cxnLst/>
              <a:rect l="l" t="t" r="r" b="b"/>
              <a:pathLst>
                <a:path w="94615" h="26669">
                  <a:moveTo>
                    <a:pt x="76454" y="38"/>
                  </a:moveTo>
                  <a:lnTo>
                    <a:pt x="52959" y="38"/>
                  </a:lnTo>
                  <a:lnTo>
                    <a:pt x="52959" y="8801"/>
                  </a:lnTo>
                  <a:lnTo>
                    <a:pt x="47117" y="17691"/>
                  </a:lnTo>
                  <a:lnTo>
                    <a:pt x="41148" y="17691"/>
                  </a:lnTo>
                  <a:lnTo>
                    <a:pt x="41148" y="8801"/>
                  </a:lnTo>
                  <a:lnTo>
                    <a:pt x="52959" y="8801"/>
                  </a:lnTo>
                  <a:lnTo>
                    <a:pt x="52959" y="38"/>
                  </a:lnTo>
                  <a:lnTo>
                    <a:pt x="35306" y="38"/>
                  </a:lnTo>
                  <a:lnTo>
                    <a:pt x="29464" y="8801"/>
                  </a:lnTo>
                  <a:lnTo>
                    <a:pt x="35306" y="8801"/>
                  </a:lnTo>
                  <a:lnTo>
                    <a:pt x="35306" y="17691"/>
                  </a:lnTo>
                  <a:lnTo>
                    <a:pt x="23495" y="17691"/>
                  </a:lnTo>
                  <a:lnTo>
                    <a:pt x="23495" y="8801"/>
                  </a:lnTo>
                  <a:lnTo>
                    <a:pt x="0" y="8801"/>
                  </a:lnTo>
                  <a:lnTo>
                    <a:pt x="0" y="17691"/>
                  </a:lnTo>
                  <a:lnTo>
                    <a:pt x="5842" y="17691"/>
                  </a:lnTo>
                  <a:lnTo>
                    <a:pt x="5842" y="26454"/>
                  </a:lnTo>
                  <a:lnTo>
                    <a:pt x="58801" y="26454"/>
                  </a:lnTo>
                  <a:lnTo>
                    <a:pt x="76454" y="38"/>
                  </a:lnTo>
                  <a:close/>
                </a:path>
                <a:path w="94615" h="26669">
                  <a:moveTo>
                    <a:pt x="94234" y="8801"/>
                  </a:moveTo>
                  <a:lnTo>
                    <a:pt x="88303" y="8801"/>
                  </a:lnTo>
                  <a:lnTo>
                    <a:pt x="88303" y="0"/>
                  </a:lnTo>
                  <a:lnTo>
                    <a:pt x="82423" y="0"/>
                  </a:lnTo>
                  <a:lnTo>
                    <a:pt x="82423" y="8801"/>
                  </a:lnTo>
                  <a:lnTo>
                    <a:pt x="88265" y="8801"/>
                  </a:lnTo>
                  <a:lnTo>
                    <a:pt x="94234" y="17691"/>
                  </a:lnTo>
                  <a:lnTo>
                    <a:pt x="94234" y="8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9" name="object 89"/>
          <p:cNvSpPr/>
          <p:nvPr/>
        </p:nvSpPr>
        <p:spPr>
          <a:xfrm>
            <a:off x="8407146" y="145623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335"/>
                </a:lnTo>
                <a:lnTo>
                  <a:pt x="5891" y="2335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8536601" y="1442212"/>
            <a:ext cx="35560" cy="9313"/>
          </a:xfrm>
          <a:custGeom>
            <a:avLst/>
            <a:gdLst/>
            <a:ahLst/>
            <a:cxnLst/>
            <a:rect l="l" t="t" r="r" b="b"/>
            <a:pathLst>
              <a:path w="53340" h="13969">
                <a:moveTo>
                  <a:pt x="5969" y="2286"/>
                </a:moveTo>
                <a:lnTo>
                  <a:pt x="0" y="0"/>
                </a:lnTo>
                <a:lnTo>
                  <a:pt x="0" y="2286"/>
                </a:lnTo>
                <a:lnTo>
                  <a:pt x="5969" y="2286"/>
                </a:lnTo>
                <a:close/>
              </a:path>
              <a:path w="53340" h="13969">
                <a:moveTo>
                  <a:pt x="23622" y="4699"/>
                </a:moveTo>
                <a:lnTo>
                  <a:pt x="17780" y="2286"/>
                </a:lnTo>
                <a:lnTo>
                  <a:pt x="17780" y="0"/>
                </a:lnTo>
                <a:lnTo>
                  <a:pt x="5969" y="0"/>
                </a:lnTo>
                <a:lnTo>
                  <a:pt x="5969" y="2286"/>
                </a:lnTo>
                <a:lnTo>
                  <a:pt x="11811" y="4699"/>
                </a:lnTo>
                <a:lnTo>
                  <a:pt x="17780" y="4699"/>
                </a:lnTo>
                <a:lnTo>
                  <a:pt x="23622" y="6985"/>
                </a:lnTo>
                <a:lnTo>
                  <a:pt x="23622" y="4699"/>
                </a:lnTo>
                <a:close/>
              </a:path>
              <a:path w="53340" h="13969">
                <a:moveTo>
                  <a:pt x="53086" y="11684"/>
                </a:moveTo>
                <a:lnTo>
                  <a:pt x="47117" y="13970"/>
                </a:lnTo>
                <a:lnTo>
                  <a:pt x="53086" y="13970"/>
                </a:lnTo>
                <a:lnTo>
                  <a:pt x="53086" y="11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8681805" y="1470236"/>
            <a:ext cx="11853" cy="3387"/>
          </a:xfrm>
          <a:custGeom>
            <a:avLst/>
            <a:gdLst/>
            <a:ahLst/>
            <a:cxnLst/>
            <a:rect l="l" t="t" r="r" b="b"/>
            <a:pathLst>
              <a:path w="17780" h="5080">
                <a:moveTo>
                  <a:pt x="17779" y="0"/>
                </a:moveTo>
                <a:lnTo>
                  <a:pt x="5969" y="0"/>
                </a:lnTo>
                <a:lnTo>
                  <a:pt x="0" y="2286"/>
                </a:lnTo>
                <a:lnTo>
                  <a:pt x="5969" y="2286"/>
                </a:lnTo>
                <a:lnTo>
                  <a:pt x="5969" y="4572"/>
                </a:lnTo>
                <a:lnTo>
                  <a:pt x="11810" y="4572"/>
                </a:lnTo>
                <a:lnTo>
                  <a:pt x="17779" y="2286"/>
                </a:lnTo>
                <a:lnTo>
                  <a:pt x="17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8940885" y="146955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2" y="0"/>
                </a:moveTo>
                <a:lnTo>
                  <a:pt x="0" y="8889"/>
                </a:lnTo>
                <a:lnTo>
                  <a:pt x="5842" y="8889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9309777" y="148132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842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9400032" y="1475486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4" y="0"/>
                </a:moveTo>
                <a:lnTo>
                  <a:pt x="5842" y="0"/>
                </a:lnTo>
                <a:lnTo>
                  <a:pt x="0" y="8763"/>
                </a:lnTo>
                <a:lnTo>
                  <a:pt x="11684" y="8763"/>
                </a:lnTo>
                <a:lnTo>
                  <a:pt x="11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5" name="object 95"/>
          <p:cNvGrpSpPr/>
          <p:nvPr/>
        </p:nvGrpSpPr>
        <p:grpSpPr>
          <a:xfrm>
            <a:off x="9423570" y="1487222"/>
            <a:ext cx="74930" cy="46990"/>
            <a:chOff x="14135354" y="2230832"/>
            <a:chExt cx="112395" cy="70485"/>
          </a:xfrm>
        </p:grpSpPr>
        <p:sp>
          <p:nvSpPr>
            <p:cNvPr id="96" name="object 96"/>
            <p:cNvSpPr/>
            <p:nvPr/>
          </p:nvSpPr>
          <p:spPr>
            <a:xfrm>
              <a:off x="14158849" y="223337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334"/>
                  </a:lnTo>
                  <a:lnTo>
                    <a:pt x="5892" y="2334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7" name="object 9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135354" y="2230832"/>
              <a:ext cx="111886" cy="70153"/>
            </a:xfrm>
            <a:prstGeom prst="rect">
              <a:avLst/>
            </a:prstGeom>
          </p:spPr>
        </p:pic>
      </p:grpSp>
      <p:sp>
        <p:nvSpPr>
          <p:cNvPr id="98" name="object 98"/>
          <p:cNvSpPr/>
          <p:nvPr/>
        </p:nvSpPr>
        <p:spPr>
          <a:xfrm>
            <a:off x="9553025" y="1482682"/>
            <a:ext cx="55033" cy="45720"/>
          </a:xfrm>
          <a:custGeom>
            <a:avLst/>
            <a:gdLst/>
            <a:ahLst/>
            <a:cxnLst/>
            <a:rect l="l" t="t" r="r" b="b"/>
            <a:pathLst>
              <a:path w="82550" h="68580">
                <a:moveTo>
                  <a:pt x="11811" y="15621"/>
                </a:moveTo>
                <a:lnTo>
                  <a:pt x="5969" y="15621"/>
                </a:lnTo>
                <a:lnTo>
                  <a:pt x="11811" y="24384"/>
                </a:lnTo>
                <a:lnTo>
                  <a:pt x="11811" y="15621"/>
                </a:lnTo>
                <a:close/>
              </a:path>
              <a:path w="82550" h="68580">
                <a:moveTo>
                  <a:pt x="11811" y="2286"/>
                </a:moveTo>
                <a:lnTo>
                  <a:pt x="5969" y="2286"/>
                </a:lnTo>
                <a:lnTo>
                  <a:pt x="5969" y="0"/>
                </a:lnTo>
                <a:lnTo>
                  <a:pt x="0" y="2286"/>
                </a:lnTo>
                <a:lnTo>
                  <a:pt x="5969" y="4699"/>
                </a:lnTo>
                <a:lnTo>
                  <a:pt x="11811" y="2286"/>
                </a:lnTo>
                <a:close/>
              </a:path>
              <a:path w="82550" h="68580">
                <a:moveTo>
                  <a:pt x="51689" y="24384"/>
                </a:moveTo>
                <a:lnTo>
                  <a:pt x="35433" y="24384"/>
                </a:lnTo>
                <a:lnTo>
                  <a:pt x="29464" y="15621"/>
                </a:lnTo>
                <a:lnTo>
                  <a:pt x="29464" y="24384"/>
                </a:lnTo>
                <a:lnTo>
                  <a:pt x="23622" y="24384"/>
                </a:lnTo>
                <a:lnTo>
                  <a:pt x="37465" y="33274"/>
                </a:lnTo>
                <a:lnTo>
                  <a:pt x="45720" y="33274"/>
                </a:lnTo>
                <a:lnTo>
                  <a:pt x="51689" y="24384"/>
                </a:lnTo>
                <a:close/>
              </a:path>
              <a:path w="82550" h="68580">
                <a:moveTo>
                  <a:pt x="82423" y="68453"/>
                </a:moveTo>
                <a:lnTo>
                  <a:pt x="76581" y="59690"/>
                </a:lnTo>
                <a:lnTo>
                  <a:pt x="70739" y="68453"/>
                </a:lnTo>
                <a:lnTo>
                  <a:pt x="82423" y="68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9656403" y="1528317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890"/>
                </a:lnTo>
                <a:lnTo>
                  <a:pt x="9778" y="8890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9725746" y="1515533"/>
            <a:ext cx="98213" cy="36407"/>
          </a:xfrm>
          <a:custGeom>
            <a:avLst/>
            <a:gdLst/>
            <a:ahLst/>
            <a:cxnLst/>
            <a:rect l="l" t="t" r="r" b="b"/>
            <a:pathLst>
              <a:path w="147319" h="54610">
                <a:moveTo>
                  <a:pt x="11811" y="1524"/>
                </a:moveTo>
                <a:lnTo>
                  <a:pt x="5842" y="1524"/>
                </a:lnTo>
                <a:lnTo>
                  <a:pt x="0" y="10414"/>
                </a:lnTo>
                <a:lnTo>
                  <a:pt x="11811" y="10414"/>
                </a:lnTo>
                <a:lnTo>
                  <a:pt x="11811" y="1524"/>
                </a:lnTo>
                <a:close/>
              </a:path>
              <a:path w="147319" h="54610">
                <a:moveTo>
                  <a:pt x="23495" y="1524"/>
                </a:moveTo>
                <a:lnTo>
                  <a:pt x="17653" y="1524"/>
                </a:lnTo>
                <a:lnTo>
                  <a:pt x="11811" y="10414"/>
                </a:lnTo>
                <a:lnTo>
                  <a:pt x="17653" y="10414"/>
                </a:lnTo>
                <a:lnTo>
                  <a:pt x="23495" y="1524"/>
                </a:lnTo>
                <a:close/>
              </a:path>
              <a:path w="147319" h="54610">
                <a:moveTo>
                  <a:pt x="29375" y="1612"/>
                </a:moveTo>
                <a:lnTo>
                  <a:pt x="23495" y="1612"/>
                </a:lnTo>
                <a:lnTo>
                  <a:pt x="23495" y="10414"/>
                </a:lnTo>
                <a:lnTo>
                  <a:pt x="29375" y="10414"/>
                </a:lnTo>
                <a:lnTo>
                  <a:pt x="29375" y="1612"/>
                </a:lnTo>
                <a:close/>
              </a:path>
              <a:path w="147319" h="54610">
                <a:moveTo>
                  <a:pt x="52959" y="10414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2032"/>
                </a:lnTo>
                <a:lnTo>
                  <a:pt x="41148" y="2032"/>
                </a:lnTo>
                <a:lnTo>
                  <a:pt x="41148" y="4318"/>
                </a:lnTo>
                <a:lnTo>
                  <a:pt x="43688" y="3429"/>
                </a:lnTo>
                <a:lnTo>
                  <a:pt x="52959" y="10414"/>
                </a:lnTo>
                <a:close/>
              </a:path>
              <a:path w="147319" h="54610">
                <a:moveTo>
                  <a:pt x="64770" y="10414"/>
                </a:moveTo>
                <a:lnTo>
                  <a:pt x="52959" y="10414"/>
                </a:lnTo>
                <a:lnTo>
                  <a:pt x="47117" y="10414"/>
                </a:lnTo>
                <a:lnTo>
                  <a:pt x="41148" y="19177"/>
                </a:lnTo>
                <a:lnTo>
                  <a:pt x="52959" y="19177"/>
                </a:lnTo>
                <a:lnTo>
                  <a:pt x="64770" y="10414"/>
                </a:lnTo>
                <a:close/>
              </a:path>
              <a:path w="147319" h="54610">
                <a:moveTo>
                  <a:pt x="88265" y="20701"/>
                </a:moveTo>
                <a:lnTo>
                  <a:pt x="82423" y="20701"/>
                </a:lnTo>
                <a:lnTo>
                  <a:pt x="82423" y="23114"/>
                </a:lnTo>
                <a:lnTo>
                  <a:pt x="76454" y="23114"/>
                </a:lnTo>
                <a:lnTo>
                  <a:pt x="76454" y="25400"/>
                </a:lnTo>
                <a:lnTo>
                  <a:pt x="88265" y="25400"/>
                </a:lnTo>
                <a:lnTo>
                  <a:pt x="88265" y="20701"/>
                </a:lnTo>
                <a:close/>
              </a:path>
              <a:path w="147319" h="54610">
                <a:moveTo>
                  <a:pt x="111887" y="1524"/>
                </a:moveTo>
                <a:lnTo>
                  <a:pt x="110871" y="1524"/>
                </a:lnTo>
                <a:lnTo>
                  <a:pt x="101473" y="6477"/>
                </a:lnTo>
                <a:lnTo>
                  <a:pt x="111887" y="10414"/>
                </a:lnTo>
                <a:lnTo>
                  <a:pt x="111887" y="1524"/>
                </a:lnTo>
                <a:close/>
              </a:path>
              <a:path w="147319" h="54610">
                <a:moveTo>
                  <a:pt x="123571" y="19177"/>
                </a:moveTo>
                <a:lnTo>
                  <a:pt x="111887" y="19177"/>
                </a:lnTo>
                <a:lnTo>
                  <a:pt x="89535" y="25908"/>
                </a:lnTo>
                <a:lnTo>
                  <a:pt x="88265" y="25400"/>
                </a:lnTo>
                <a:lnTo>
                  <a:pt x="88265" y="26289"/>
                </a:lnTo>
                <a:lnTo>
                  <a:pt x="82423" y="28067"/>
                </a:lnTo>
                <a:lnTo>
                  <a:pt x="64770" y="28067"/>
                </a:lnTo>
                <a:lnTo>
                  <a:pt x="58801" y="19177"/>
                </a:lnTo>
                <a:lnTo>
                  <a:pt x="41148" y="36830"/>
                </a:lnTo>
                <a:lnTo>
                  <a:pt x="70612" y="36830"/>
                </a:lnTo>
                <a:lnTo>
                  <a:pt x="82423" y="45593"/>
                </a:lnTo>
                <a:lnTo>
                  <a:pt x="117729" y="54483"/>
                </a:lnTo>
                <a:lnTo>
                  <a:pt x="118491" y="45593"/>
                </a:lnTo>
                <a:lnTo>
                  <a:pt x="120269" y="45593"/>
                </a:lnTo>
                <a:lnTo>
                  <a:pt x="123571" y="36830"/>
                </a:lnTo>
                <a:lnTo>
                  <a:pt x="123571" y="19177"/>
                </a:lnTo>
                <a:close/>
              </a:path>
              <a:path w="147319" h="54610">
                <a:moveTo>
                  <a:pt x="147193" y="1524"/>
                </a:moveTo>
                <a:lnTo>
                  <a:pt x="145161" y="0"/>
                </a:lnTo>
                <a:lnTo>
                  <a:pt x="144653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9913705" y="1516549"/>
            <a:ext cx="39793" cy="17780"/>
          </a:xfrm>
          <a:custGeom>
            <a:avLst/>
            <a:gdLst/>
            <a:ahLst/>
            <a:cxnLst/>
            <a:rect l="l" t="t" r="r" b="b"/>
            <a:pathLst>
              <a:path w="59690" h="26669">
                <a:moveTo>
                  <a:pt x="1143" y="9525"/>
                </a:moveTo>
                <a:lnTo>
                  <a:pt x="635" y="8890"/>
                </a:lnTo>
                <a:lnTo>
                  <a:pt x="0" y="8890"/>
                </a:lnTo>
                <a:lnTo>
                  <a:pt x="1143" y="9525"/>
                </a:lnTo>
                <a:close/>
              </a:path>
              <a:path w="59690" h="26669">
                <a:moveTo>
                  <a:pt x="12954" y="17653"/>
                </a:moveTo>
                <a:lnTo>
                  <a:pt x="1143" y="9525"/>
                </a:lnTo>
                <a:lnTo>
                  <a:pt x="6477" y="17653"/>
                </a:lnTo>
                <a:lnTo>
                  <a:pt x="12954" y="17653"/>
                </a:lnTo>
                <a:close/>
              </a:path>
              <a:path w="59690" h="26669">
                <a:moveTo>
                  <a:pt x="30099" y="17653"/>
                </a:moveTo>
                <a:lnTo>
                  <a:pt x="12954" y="17653"/>
                </a:lnTo>
                <a:lnTo>
                  <a:pt x="18288" y="26543"/>
                </a:lnTo>
                <a:lnTo>
                  <a:pt x="24130" y="26543"/>
                </a:lnTo>
                <a:lnTo>
                  <a:pt x="30099" y="17653"/>
                </a:lnTo>
                <a:close/>
              </a:path>
              <a:path w="59690" h="26669">
                <a:moveTo>
                  <a:pt x="59436" y="17653"/>
                </a:moveTo>
                <a:lnTo>
                  <a:pt x="39370" y="8890"/>
                </a:lnTo>
                <a:lnTo>
                  <a:pt x="22733" y="8890"/>
                </a:lnTo>
                <a:lnTo>
                  <a:pt x="8128" y="0"/>
                </a:lnTo>
                <a:lnTo>
                  <a:pt x="635" y="0"/>
                </a:lnTo>
                <a:lnTo>
                  <a:pt x="35941" y="17653"/>
                </a:lnTo>
                <a:lnTo>
                  <a:pt x="59436" y="17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10008955" y="1481328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7911" y="0"/>
                </a:moveTo>
                <a:lnTo>
                  <a:pt x="39242" y="0"/>
                </a:lnTo>
                <a:lnTo>
                  <a:pt x="0" y="8762"/>
                </a:lnTo>
                <a:lnTo>
                  <a:pt x="57911" y="8762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10090743" y="1416727"/>
            <a:ext cx="61383" cy="17780"/>
          </a:xfrm>
          <a:custGeom>
            <a:avLst/>
            <a:gdLst/>
            <a:ahLst/>
            <a:cxnLst/>
            <a:rect l="l" t="t" r="r" b="b"/>
            <a:pathLst>
              <a:path w="92075" h="26669">
                <a:moveTo>
                  <a:pt x="18161" y="8762"/>
                </a:moveTo>
                <a:lnTo>
                  <a:pt x="0" y="8762"/>
                </a:lnTo>
                <a:lnTo>
                  <a:pt x="0" y="17652"/>
                </a:lnTo>
                <a:lnTo>
                  <a:pt x="5842" y="26415"/>
                </a:lnTo>
                <a:lnTo>
                  <a:pt x="32639" y="26415"/>
                </a:lnTo>
                <a:lnTo>
                  <a:pt x="42037" y="18668"/>
                </a:lnTo>
                <a:lnTo>
                  <a:pt x="40640" y="17652"/>
                </a:lnTo>
                <a:lnTo>
                  <a:pt x="29337" y="17652"/>
                </a:lnTo>
                <a:lnTo>
                  <a:pt x="18161" y="8762"/>
                </a:lnTo>
                <a:close/>
              </a:path>
              <a:path w="92075" h="26669">
                <a:moveTo>
                  <a:pt x="62865" y="17652"/>
                </a:moveTo>
                <a:lnTo>
                  <a:pt x="43307" y="17652"/>
                </a:lnTo>
                <a:lnTo>
                  <a:pt x="42037" y="18668"/>
                </a:lnTo>
                <a:lnTo>
                  <a:pt x="52959" y="26415"/>
                </a:lnTo>
                <a:lnTo>
                  <a:pt x="62865" y="17652"/>
                </a:lnTo>
                <a:close/>
              </a:path>
              <a:path w="92075" h="26669">
                <a:moveTo>
                  <a:pt x="78994" y="0"/>
                </a:moveTo>
                <a:lnTo>
                  <a:pt x="23495" y="0"/>
                </a:lnTo>
                <a:lnTo>
                  <a:pt x="39751" y="17652"/>
                </a:lnTo>
                <a:lnTo>
                  <a:pt x="75057" y="17652"/>
                </a:lnTo>
                <a:lnTo>
                  <a:pt x="89407" y="8762"/>
                </a:lnTo>
                <a:lnTo>
                  <a:pt x="91821" y="7492"/>
                </a:lnTo>
                <a:lnTo>
                  <a:pt x="78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10286916" y="1393190"/>
            <a:ext cx="106257" cy="24130"/>
          </a:xfrm>
          <a:custGeom>
            <a:avLst/>
            <a:gdLst/>
            <a:ahLst/>
            <a:cxnLst/>
            <a:rect l="l" t="t" r="r" b="b"/>
            <a:pathLst>
              <a:path w="159384" h="36194">
                <a:moveTo>
                  <a:pt x="5969" y="0"/>
                </a:moveTo>
                <a:lnTo>
                  <a:pt x="0" y="0"/>
                </a:lnTo>
                <a:lnTo>
                  <a:pt x="0" y="8890"/>
                </a:lnTo>
                <a:lnTo>
                  <a:pt x="5969" y="0"/>
                </a:lnTo>
                <a:close/>
              </a:path>
              <a:path w="159384" h="36194">
                <a:moveTo>
                  <a:pt x="52959" y="17653"/>
                </a:moveTo>
                <a:lnTo>
                  <a:pt x="47117" y="17653"/>
                </a:lnTo>
                <a:lnTo>
                  <a:pt x="47117" y="8890"/>
                </a:lnTo>
                <a:lnTo>
                  <a:pt x="41275" y="8890"/>
                </a:lnTo>
                <a:lnTo>
                  <a:pt x="41275" y="0"/>
                </a:lnTo>
                <a:lnTo>
                  <a:pt x="11811" y="0"/>
                </a:lnTo>
                <a:lnTo>
                  <a:pt x="29464" y="8890"/>
                </a:lnTo>
                <a:lnTo>
                  <a:pt x="35306" y="17653"/>
                </a:lnTo>
                <a:lnTo>
                  <a:pt x="41275" y="17653"/>
                </a:lnTo>
                <a:lnTo>
                  <a:pt x="35306" y="26416"/>
                </a:lnTo>
                <a:lnTo>
                  <a:pt x="52959" y="26416"/>
                </a:lnTo>
                <a:lnTo>
                  <a:pt x="52959" y="17653"/>
                </a:lnTo>
                <a:close/>
              </a:path>
              <a:path w="159384" h="36194">
                <a:moveTo>
                  <a:pt x="70612" y="15113"/>
                </a:moveTo>
                <a:lnTo>
                  <a:pt x="64770" y="15113"/>
                </a:lnTo>
                <a:lnTo>
                  <a:pt x="70612" y="17526"/>
                </a:lnTo>
                <a:lnTo>
                  <a:pt x="70612" y="15113"/>
                </a:lnTo>
                <a:close/>
              </a:path>
              <a:path w="159384" h="36194">
                <a:moveTo>
                  <a:pt x="76581" y="17526"/>
                </a:moveTo>
                <a:lnTo>
                  <a:pt x="70612" y="17526"/>
                </a:lnTo>
                <a:lnTo>
                  <a:pt x="58928" y="22225"/>
                </a:lnTo>
                <a:lnTo>
                  <a:pt x="58928" y="24511"/>
                </a:lnTo>
                <a:lnTo>
                  <a:pt x="70612" y="19812"/>
                </a:lnTo>
                <a:lnTo>
                  <a:pt x="76581" y="19812"/>
                </a:lnTo>
                <a:lnTo>
                  <a:pt x="76581" y="17526"/>
                </a:lnTo>
                <a:close/>
              </a:path>
              <a:path w="159384" h="36194">
                <a:moveTo>
                  <a:pt x="100076" y="17526"/>
                </a:moveTo>
                <a:lnTo>
                  <a:pt x="94234" y="17526"/>
                </a:lnTo>
                <a:lnTo>
                  <a:pt x="94234" y="15113"/>
                </a:lnTo>
                <a:lnTo>
                  <a:pt x="88265" y="15113"/>
                </a:lnTo>
                <a:lnTo>
                  <a:pt x="88265" y="17526"/>
                </a:lnTo>
                <a:lnTo>
                  <a:pt x="82423" y="17526"/>
                </a:lnTo>
                <a:lnTo>
                  <a:pt x="82423" y="19812"/>
                </a:lnTo>
                <a:lnTo>
                  <a:pt x="88265" y="19812"/>
                </a:lnTo>
                <a:lnTo>
                  <a:pt x="94234" y="22225"/>
                </a:lnTo>
                <a:lnTo>
                  <a:pt x="94234" y="19812"/>
                </a:lnTo>
                <a:lnTo>
                  <a:pt x="100076" y="19812"/>
                </a:lnTo>
                <a:lnTo>
                  <a:pt x="100076" y="17526"/>
                </a:lnTo>
                <a:close/>
              </a:path>
              <a:path w="159384" h="36194">
                <a:moveTo>
                  <a:pt x="111887" y="24511"/>
                </a:moveTo>
                <a:lnTo>
                  <a:pt x="100076" y="22225"/>
                </a:lnTo>
                <a:lnTo>
                  <a:pt x="94234" y="22225"/>
                </a:lnTo>
                <a:lnTo>
                  <a:pt x="100076" y="26797"/>
                </a:lnTo>
                <a:lnTo>
                  <a:pt x="100076" y="31496"/>
                </a:lnTo>
                <a:lnTo>
                  <a:pt x="106045" y="36195"/>
                </a:lnTo>
                <a:lnTo>
                  <a:pt x="106045" y="31496"/>
                </a:lnTo>
                <a:lnTo>
                  <a:pt x="111887" y="29210"/>
                </a:lnTo>
                <a:lnTo>
                  <a:pt x="111887" y="24511"/>
                </a:lnTo>
                <a:close/>
              </a:path>
              <a:path w="159384" h="36194">
                <a:moveTo>
                  <a:pt x="159004" y="10541"/>
                </a:moveTo>
                <a:lnTo>
                  <a:pt x="153035" y="8128"/>
                </a:lnTo>
                <a:lnTo>
                  <a:pt x="147193" y="3556"/>
                </a:lnTo>
                <a:lnTo>
                  <a:pt x="141351" y="1143"/>
                </a:lnTo>
                <a:lnTo>
                  <a:pt x="135382" y="5842"/>
                </a:lnTo>
                <a:lnTo>
                  <a:pt x="123698" y="10541"/>
                </a:lnTo>
                <a:lnTo>
                  <a:pt x="117729" y="15113"/>
                </a:lnTo>
                <a:lnTo>
                  <a:pt x="111887" y="15113"/>
                </a:lnTo>
                <a:lnTo>
                  <a:pt x="106045" y="17526"/>
                </a:lnTo>
                <a:lnTo>
                  <a:pt x="106045" y="19812"/>
                </a:lnTo>
                <a:lnTo>
                  <a:pt x="111887" y="19812"/>
                </a:lnTo>
                <a:lnTo>
                  <a:pt x="124206" y="17780"/>
                </a:lnTo>
                <a:lnTo>
                  <a:pt x="146685" y="12573"/>
                </a:lnTo>
                <a:lnTo>
                  <a:pt x="159004" y="105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1" name="object 1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2259" y="2322238"/>
            <a:ext cx="5581039" cy="3482900"/>
          </a:xfrm>
          <a:prstGeom prst="rect">
            <a:avLst/>
          </a:prstGeom>
          <a:ln>
            <a:noFill/>
          </a:ln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0317" y="1004096"/>
            <a:ext cx="4701269" cy="57409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0" name="圖片 1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4948" y="5877616"/>
            <a:ext cx="4534971" cy="292308"/>
          </a:xfrm>
          <a:prstGeom prst="rect">
            <a:avLst/>
          </a:prstGeom>
        </p:spPr>
      </p:pic>
      <p:sp>
        <p:nvSpPr>
          <p:cNvPr id="112" name="標題 1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5" name="object 104"/>
          <p:cNvSpPr txBox="1">
            <a:spLocks/>
          </p:cNvSpPr>
          <p:nvPr/>
        </p:nvSpPr>
        <p:spPr>
          <a:xfrm>
            <a:off x="119930" y="132732"/>
            <a:ext cx="11109198" cy="93187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7A9B8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zh-TW" altLang="en-US" sz="4000" spc="-3" dirty="0">
                <a:solidFill>
                  <a:schemeClr val="tx1"/>
                </a:solidFill>
              </a:rPr>
              <a:t>心理測驗在選班群的運</a:t>
            </a:r>
            <a:r>
              <a:rPr lang="zh-TW" altLang="en-US" sz="4000" dirty="0">
                <a:solidFill>
                  <a:schemeClr val="tx1"/>
                </a:solidFill>
              </a:rPr>
              <a:t>用</a:t>
            </a:r>
            <a:r>
              <a:rPr lang="en-US" altLang="zh-TW" sz="5000" spc="-7" dirty="0">
                <a:solidFill>
                  <a:schemeClr val="tx1"/>
                </a:solidFill>
              </a:rPr>
              <a:t>-</a:t>
            </a:r>
            <a:r>
              <a:rPr lang="zh-TW" altLang="en-US" sz="6000" spc="-3" dirty="0">
                <a:solidFill>
                  <a:schemeClr val="tx1"/>
                </a:solidFill>
              </a:rPr>
              <a:t>性向測驗篇</a:t>
            </a:r>
          </a:p>
        </p:txBody>
      </p:sp>
    </p:spTree>
    <p:extLst>
      <p:ext uri="{BB962C8B-B14F-4D97-AF65-F5344CB8AC3E}">
        <p14:creationId xmlns:p14="http://schemas.microsoft.com/office/powerpoint/2010/main" val="2360160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77" name="圖片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41" y="972728"/>
            <a:ext cx="4772166" cy="576521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204377" y="3929211"/>
            <a:ext cx="54187" cy="35983"/>
          </a:xfrm>
          <a:custGeom>
            <a:avLst/>
            <a:gdLst/>
            <a:ahLst/>
            <a:cxnLst/>
            <a:rect l="l" t="t" r="r" b="b"/>
            <a:pathLst>
              <a:path w="81279" h="53975">
                <a:moveTo>
                  <a:pt x="0" y="0"/>
                </a:moveTo>
                <a:lnTo>
                  <a:pt x="7112" y="10033"/>
                </a:lnTo>
                <a:lnTo>
                  <a:pt x="13081" y="20193"/>
                </a:lnTo>
                <a:lnTo>
                  <a:pt x="18542" y="30225"/>
                </a:lnTo>
                <a:lnTo>
                  <a:pt x="23622" y="40386"/>
                </a:lnTo>
                <a:lnTo>
                  <a:pt x="23622" y="43687"/>
                </a:lnTo>
                <a:lnTo>
                  <a:pt x="27050" y="50419"/>
                </a:lnTo>
                <a:lnTo>
                  <a:pt x="27050" y="53721"/>
                </a:lnTo>
                <a:lnTo>
                  <a:pt x="40259" y="44196"/>
                </a:lnTo>
                <a:lnTo>
                  <a:pt x="67818" y="26288"/>
                </a:lnTo>
                <a:lnTo>
                  <a:pt x="81025" y="16763"/>
                </a:lnTo>
                <a:lnTo>
                  <a:pt x="60833" y="11811"/>
                </a:lnTo>
                <a:lnTo>
                  <a:pt x="40512" y="7112"/>
                </a:lnTo>
                <a:lnTo>
                  <a:pt x="20320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031149" y="3879850"/>
            <a:ext cx="6773" cy="4657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10160" y="0"/>
                </a:moveTo>
                <a:lnTo>
                  <a:pt x="0" y="0"/>
                </a:lnTo>
                <a:lnTo>
                  <a:pt x="0" y="6730"/>
                </a:lnTo>
                <a:lnTo>
                  <a:pt x="6730" y="3428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4620599" y="3906774"/>
            <a:ext cx="52070" cy="35983"/>
          </a:xfrm>
          <a:custGeom>
            <a:avLst/>
            <a:gdLst/>
            <a:ahLst/>
            <a:cxnLst/>
            <a:rect l="l" t="t" r="r" b="b"/>
            <a:pathLst>
              <a:path w="78104" h="53975">
                <a:moveTo>
                  <a:pt x="3429" y="50419"/>
                </a:moveTo>
                <a:lnTo>
                  <a:pt x="0" y="50419"/>
                </a:lnTo>
                <a:lnTo>
                  <a:pt x="0" y="53848"/>
                </a:lnTo>
                <a:lnTo>
                  <a:pt x="3429" y="50419"/>
                </a:lnTo>
                <a:close/>
              </a:path>
              <a:path w="78104" h="53975">
                <a:moveTo>
                  <a:pt x="77597" y="30226"/>
                </a:moveTo>
                <a:lnTo>
                  <a:pt x="67564" y="0"/>
                </a:lnTo>
                <a:lnTo>
                  <a:pt x="60833" y="13462"/>
                </a:lnTo>
                <a:lnTo>
                  <a:pt x="53975" y="20193"/>
                </a:lnTo>
                <a:lnTo>
                  <a:pt x="53975" y="30226"/>
                </a:lnTo>
                <a:lnTo>
                  <a:pt x="50673" y="33655"/>
                </a:lnTo>
                <a:lnTo>
                  <a:pt x="43942" y="26924"/>
                </a:lnTo>
                <a:lnTo>
                  <a:pt x="43942" y="23495"/>
                </a:lnTo>
                <a:lnTo>
                  <a:pt x="36830" y="20447"/>
                </a:lnTo>
                <a:lnTo>
                  <a:pt x="24003" y="13081"/>
                </a:lnTo>
                <a:lnTo>
                  <a:pt x="16891" y="10033"/>
                </a:lnTo>
                <a:lnTo>
                  <a:pt x="20320" y="16764"/>
                </a:lnTo>
                <a:lnTo>
                  <a:pt x="23622" y="20193"/>
                </a:lnTo>
                <a:lnTo>
                  <a:pt x="27051" y="30226"/>
                </a:lnTo>
                <a:lnTo>
                  <a:pt x="23622" y="30226"/>
                </a:lnTo>
                <a:lnTo>
                  <a:pt x="16891" y="36957"/>
                </a:lnTo>
                <a:lnTo>
                  <a:pt x="13525" y="36957"/>
                </a:lnTo>
                <a:lnTo>
                  <a:pt x="13525" y="33604"/>
                </a:lnTo>
                <a:lnTo>
                  <a:pt x="10160" y="33604"/>
                </a:lnTo>
                <a:lnTo>
                  <a:pt x="10160" y="36957"/>
                </a:lnTo>
                <a:lnTo>
                  <a:pt x="6731" y="36957"/>
                </a:lnTo>
                <a:lnTo>
                  <a:pt x="6731" y="43688"/>
                </a:lnTo>
                <a:lnTo>
                  <a:pt x="10160" y="43688"/>
                </a:lnTo>
                <a:lnTo>
                  <a:pt x="10160" y="47117"/>
                </a:lnTo>
                <a:lnTo>
                  <a:pt x="3429" y="47117"/>
                </a:lnTo>
                <a:lnTo>
                  <a:pt x="3429" y="50419"/>
                </a:lnTo>
                <a:lnTo>
                  <a:pt x="6731" y="50419"/>
                </a:lnTo>
                <a:lnTo>
                  <a:pt x="13589" y="47117"/>
                </a:lnTo>
                <a:lnTo>
                  <a:pt x="16891" y="43688"/>
                </a:lnTo>
                <a:lnTo>
                  <a:pt x="16891" y="40386"/>
                </a:lnTo>
                <a:lnTo>
                  <a:pt x="20320" y="36957"/>
                </a:lnTo>
                <a:lnTo>
                  <a:pt x="35433" y="43053"/>
                </a:lnTo>
                <a:lnTo>
                  <a:pt x="50292" y="44958"/>
                </a:lnTo>
                <a:lnTo>
                  <a:pt x="64389" y="41275"/>
                </a:lnTo>
                <a:lnTo>
                  <a:pt x="73660" y="33655"/>
                </a:lnTo>
                <a:lnTo>
                  <a:pt x="77597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7639897" y="3844544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5">
                <a:moveTo>
                  <a:pt x="10160" y="9271"/>
                </a:moveTo>
                <a:lnTo>
                  <a:pt x="6731" y="5842"/>
                </a:lnTo>
                <a:lnTo>
                  <a:pt x="0" y="2540"/>
                </a:lnTo>
                <a:lnTo>
                  <a:pt x="0" y="9271"/>
                </a:lnTo>
                <a:lnTo>
                  <a:pt x="10160" y="9271"/>
                </a:lnTo>
                <a:close/>
              </a:path>
              <a:path w="84454" h="36195">
                <a:moveTo>
                  <a:pt x="18923" y="11303"/>
                </a:moveTo>
                <a:lnTo>
                  <a:pt x="16891" y="9271"/>
                </a:lnTo>
                <a:lnTo>
                  <a:pt x="10160" y="9271"/>
                </a:lnTo>
                <a:lnTo>
                  <a:pt x="16891" y="12573"/>
                </a:lnTo>
                <a:lnTo>
                  <a:pt x="18923" y="11303"/>
                </a:lnTo>
                <a:close/>
              </a:path>
              <a:path w="84454" h="36195">
                <a:moveTo>
                  <a:pt x="84328" y="32766"/>
                </a:moveTo>
                <a:lnTo>
                  <a:pt x="81026" y="26035"/>
                </a:lnTo>
                <a:lnTo>
                  <a:pt x="77597" y="22733"/>
                </a:lnTo>
                <a:lnTo>
                  <a:pt x="75946" y="19304"/>
                </a:lnTo>
                <a:lnTo>
                  <a:pt x="74295" y="16002"/>
                </a:lnTo>
                <a:lnTo>
                  <a:pt x="70866" y="16002"/>
                </a:lnTo>
                <a:lnTo>
                  <a:pt x="70866" y="19304"/>
                </a:lnTo>
                <a:lnTo>
                  <a:pt x="67437" y="19304"/>
                </a:lnTo>
                <a:lnTo>
                  <a:pt x="67437" y="12573"/>
                </a:lnTo>
                <a:lnTo>
                  <a:pt x="64135" y="12573"/>
                </a:lnTo>
                <a:lnTo>
                  <a:pt x="53340" y="2540"/>
                </a:lnTo>
                <a:lnTo>
                  <a:pt x="51943" y="1270"/>
                </a:lnTo>
                <a:lnTo>
                  <a:pt x="40513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573"/>
                </a:lnTo>
                <a:lnTo>
                  <a:pt x="23622" y="19304"/>
                </a:lnTo>
                <a:lnTo>
                  <a:pt x="27051" y="22733"/>
                </a:lnTo>
                <a:lnTo>
                  <a:pt x="32131" y="19558"/>
                </a:lnTo>
                <a:lnTo>
                  <a:pt x="37592" y="15113"/>
                </a:lnTo>
                <a:lnTo>
                  <a:pt x="50673" y="2540"/>
                </a:lnTo>
                <a:lnTo>
                  <a:pt x="47244" y="12573"/>
                </a:lnTo>
                <a:lnTo>
                  <a:pt x="47244" y="16002"/>
                </a:lnTo>
                <a:lnTo>
                  <a:pt x="43815" y="22733"/>
                </a:lnTo>
                <a:lnTo>
                  <a:pt x="47244" y="22733"/>
                </a:lnTo>
                <a:lnTo>
                  <a:pt x="47244" y="26035"/>
                </a:lnTo>
                <a:lnTo>
                  <a:pt x="53987" y="26035"/>
                </a:lnTo>
                <a:lnTo>
                  <a:pt x="53987" y="22733"/>
                </a:lnTo>
                <a:lnTo>
                  <a:pt x="57404" y="22733"/>
                </a:lnTo>
                <a:lnTo>
                  <a:pt x="57404" y="29464"/>
                </a:lnTo>
                <a:lnTo>
                  <a:pt x="64135" y="29464"/>
                </a:lnTo>
                <a:lnTo>
                  <a:pt x="70866" y="32766"/>
                </a:lnTo>
                <a:lnTo>
                  <a:pt x="74295" y="32766"/>
                </a:lnTo>
                <a:lnTo>
                  <a:pt x="81026" y="36195"/>
                </a:lnTo>
                <a:lnTo>
                  <a:pt x="84328" y="32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4820836" y="3886623"/>
            <a:ext cx="49530" cy="29210"/>
          </a:xfrm>
          <a:custGeom>
            <a:avLst/>
            <a:gdLst/>
            <a:ahLst/>
            <a:cxnLst/>
            <a:rect l="l" t="t" r="r" b="b"/>
            <a:pathLst>
              <a:path w="74295" h="43814">
                <a:moveTo>
                  <a:pt x="74295" y="23495"/>
                </a:moveTo>
                <a:lnTo>
                  <a:pt x="50673" y="6604"/>
                </a:lnTo>
                <a:lnTo>
                  <a:pt x="47244" y="6604"/>
                </a:lnTo>
                <a:lnTo>
                  <a:pt x="47244" y="3302"/>
                </a:lnTo>
                <a:lnTo>
                  <a:pt x="37211" y="3302"/>
                </a:lnTo>
                <a:lnTo>
                  <a:pt x="27051" y="0"/>
                </a:lnTo>
                <a:lnTo>
                  <a:pt x="20320" y="0"/>
                </a:lnTo>
                <a:lnTo>
                  <a:pt x="16891" y="6604"/>
                </a:lnTo>
                <a:lnTo>
                  <a:pt x="16891" y="16764"/>
                </a:lnTo>
                <a:lnTo>
                  <a:pt x="13589" y="23495"/>
                </a:lnTo>
                <a:lnTo>
                  <a:pt x="10160" y="26797"/>
                </a:lnTo>
                <a:lnTo>
                  <a:pt x="3429" y="30226"/>
                </a:lnTo>
                <a:lnTo>
                  <a:pt x="0" y="33528"/>
                </a:lnTo>
                <a:lnTo>
                  <a:pt x="30353" y="43688"/>
                </a:lnTo>
                <a:lnTo>
                  <a:pt x="30353" y="36957"/>
                </a:lnTo>
                <a:lnTo>
                  <a:pt x="27051" y="33528"/>
                </a:lnTo>
                <a:lnTo>
                  <a:pt x="23622" y="33528"/>
                </a:lnTo>
                <a:lnTo>
                  <a:pt x="23622" y="30226"/>
                </a:lnTo>
                <a:lnTo>
                  <a:pt x="27051" y="30226"/>
                </a:lnTo>
                <a:lnTo>
                  <a:pt x="33782" y="23495"/>
                </a:lnTo>
                <a:lnTo>
                  <a:pt x="37211" y="23495"/>
                </a:lnTo>
                <a:lnTo>
                  <a:pt x="37211" y="30226"/>
                </a:lnTo>
                <a:lnTo>
                  <a:pt x="40513" y="30226"/>
                </a:lnTo>
                <a:lnTo>
                  <a:pt x="40513" y="33528"/>
                </a:lnTo>
                <a:lnTo>
                  <a:pt x="47244" y="33528"/>
                </a:lnTo>
                <a:lnTo>
                  <a:pt x="50673" y="36957"/>
                </a:lnTo>
                <a:lnTo>
                  <a:pt x="57404" y="33528"/>
                </a:lnTo>
                <a:lnTo>
                  <a:pt x="64135" y="33528"/>
                </a:lnTo>
                <a:lnTo>
                  <a:pt x="70866" y="30226"/>
                </a:lnTo>
                <a:lnTo>
                  <a:pt x="70866" y="26797"/>
                </a:lnTo>
                <a:lnTo>
                  <a:pt x="74295" y="26797"/>
                </a:lnTo>
                <a:lnTo>
                  <a:pt x="74295" y="23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6276510" y="3769952"/>
            <a:ext cx="29210" cy="29210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30353" y="13462"/>
                </a:moveTo>
                <a:lnTo>
                  <a:pt x="28702" y="13462"/>
                </a:lnTo>
                <a:lnTo>
                  <a:pt x="28956" y="14224"/>
                </a:lnTo>
                <a:lnTo>
                  <a:pt x="30353" y="13462"/>
                </a:lnTo>
                <a:close/>
              </a:path>
              <a:path w="43815" h="43814">
                <a:moveTo>
                  <a:pt x="43815" y="20193"/>
                </a:moveTo>
                <a:lnTo>
                  <a:pt x="37084" y="16891"/>
                </a:lnTo>
                <a:lnTo>
                  <a:pt x="30353" y="16891"/>
                </a:lnTo>
                <a:lnTo>
                  <a:pt x="28956" y="14224"/>
                </a:lnTo>
                <a:lnTo>
                  <a:pt x="23622" y="16891"/>
                </a:lnTo>
                <a:lnTo>
                  <a:pt x="20193" y="13462"/>
                </a:lnTo>
                <a:lnTo>
                  <a:pt x="16891" y="13462"/>
                </a:lnTo>
                <a:lnTo>
                  <a:pt x="16891" y="10160"/>
                </a:lnTo>
                <a:lnTo>
                  <a:pt x="20193" y="10160"/>
                </a:lnTo>
                <a:lnTo>
                  <a:pt x="20193" y="6731"/>
                </a:lnTo>
                <a:lnTo>
                  <a:pt x="26924" y="13462"/>
                </a:lnTo>
                <a:lnTo>
                  <a:pt x="28702" y="13462"/>
                </a:lnTo>
                <a:lnTo>
                  <a:pt x="26924" y="10160"/>
                </a:lnTo>
                <a:lnTo>
                  <a:pt x="23622" y="6731"/>
                </a:lnTo>
                <a:lnTo>
                  <a:pt x="16891" y="0"/>
                </a:lnTo>
                <a:lnTo>
                  <a:pt x="14478" y="6731"/>
                </a:lnTo>
                <a:lnTo>
                  <a:pt x="9271" y="19939"/>
                </a:lnTo>
                <a:lnTo>
                  <a:pt x="6731" y="26924"/>
                </a:lnTo>
                <a:lnTo>
                  <a:pt x="0" y="33655"/>
                </a:lnTo>
                <a:lnTo>
                  <a:pt x="0" y="37084"/>
                </a:lnTo>
                <a:lnTo>
                  <a:pt x="3302" y="37084"/>
                </a:lnTo>
                <a:lnTo>
                  <a:pt x="3302" y="40386"/>
                </a:lnTo>
                <a:lnTo>
                  <a:pt x="10160" y="40386"/>
                </a:lnTo>
                <a:lnTo>
                  <a:pt x="16891" y="43815"/>
                </a:lnTo>
                <a:lnTo>
                  <a:pt x="23622" y="43815"/>
                </a:lnTo>
                <a:lnTo>
                  <a:pt x="23622" y="40386"/>
                </a:lnTo>
                <a:lnTo>
                  <a:pt x="20193" y="37084"/>
                </a:lnTo>
                <a:lnTo>
                  <a:pt x="20193" y="33655"/>
                </a:lnTo>
                <a:lnTo>
                  <a:pt x="26924" y="40386"/>
                </a:lnTo>
                <a:lnTo>
                  <a:pt x="31496" y="35306"/>
                </a:lnTo>
                <a:lnTo>
                  <a:pt x="32766" y="33655"/>
                </a:lnTo>
                <a:lnTo>
                  <a:pt x="39370" y="25273"/>
                </a:lnTo>
                <a:lnTo>
                  <a:pt x="4381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4458632" y="3931411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6731" y="16891"/>
                </a:moveTo>
                <a:lnTo>
                  <a:pt x="3429" y="16891"/>
                </a:lnTo>
                <a:lnTo>
                  <a:pt x="0" y="13462"/>
                </a:lnTo>
                <a:lnTo>
                  <a:pt x="0" y="16891"/>
                </a:lnTo>
                <a:lnTo>
                  <a:pt x="3429" y="20193"/>
                </a:lnTo>
                <a:lnTo>
                  <a:pt x="6731" y="20193"/>
                </a:lnTo>
                <a:lnTo>
                  <a:pt x="6731" y="16891"/>
                </a:lnTo>
                <a:close/>
              </a:path>
              <a:path w="47625" h="30479">
                <a:moveTo>
                  <a:pt x="47244" y="23622"/>
                </a:moveTo>
                <a:lnTo>
                  <a:pt x="43815" y="23622"/>
                </a:lnTo>
                <a:lnTo>
                  <a:pt x="43815" y="20193"/>
                </a:lnTo>
                <a:lnTo>
                  <a:pt x="40513" y="20193"/>
                </a:lnTo>
                <a:lnTo>
                  <a:pt x="32385" y="15113"/>
                </a:lnTo>
                <a:lnTo>
                  <a:pt x="14859" y="5080"/>
                </a:lnTo>
                <a:lnTo>
                  <a:pt x="6731" y="0"/>
                </a:lnTo>
                <a:lnTo>
                  <a:pt x="6731" y="3429"/>
                </a:lnTo>
                <a:lnTo>
                  <a:pt x="3429" y="6731"/>
                </a:lnTo>
                <a:lnTo>
                  <a:pt x="3429" y="13462"/>
                </a:lnTo>
                <a:lnTo>
                  <a:pt x="10160" y="20193"/>
                </a:lnTo>
                <a:lnTo>
                  <a:pt x="13462" y="26924"/>
                </a:lnTo>
                <a:lnTo>
                  <a:pt x="16891" y="30353"/>
                </a:lnTo>
                <a:lnTo>
                  <a:pt x="24511" y="27813"/>
                </a:lnTo>
                <a:lnTo>
                  <a:pt x="32004" y="25654"/>
                </a:lnTo>
                <a:lnTo>
                  <a:pt x="39624" y="24130"/>
                </a:lnTo>
                <a:lnTo>
                  <a:pt x="47244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414937" y="383726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4616112" y="3915748"/>
            <a:ext cx="11430" cy="24977"/>
          </a:xfrm>
          <a:custGeom>
            <a:avLst/>
            <a:gdLst/>
            <a:ahLst/>
            <a:cxnLst/>
            <a:rect l="l" t="t" r="r" b="b"/>
            <a:pathLst>
              <a:path w="17145" h="37464">
                <a:moveTo>
                  <a:pt x="16891" y="16764"/>
                </a:moveTo>
                <a:lnTo>
                  <a:pt x="0" y="0"/>
                </a:lnTo>
                <a:lnTo>
                  <a:pt x="508" y="10033"/>
                </a:lnTo>
                <a:lnTo>
                  <a:pt x="1651" y="19685"/>
                </a:lnTo>
                <a:lnTo>
                  <a:pt x="2921" y="28829"/>
                </a:lnTo>
                <a:lnTo>
                  <a:pt x="3429" y="36957"/>
                </a:lnTo>
                <a:lnTo>
                  <a:pt x="3429" y="33655"/>
                </a:lnTo>
                <a:lnTo>
                  <a:pt x="6731" y="36957"/>
                </a:lnTo>
                <a:lnTo>
                  <a:pt x="10160" y="33655"/>
                </a:lnTo>
                <a:lnTo>
                  <a:pt x="10160" y="26924"/>
                </a:lnTo>
                <a:lnTo>
                  <a:pt x="13462" y="23495"/>
                </a:lnTo>
                <a:lnTo>
                  <a:pt x="13462" y="20193"/>
                </a:lnTo>
                <a:lnTo>
                  <a:pt x="10160" y="20193"/>
                </a:lnTo>
                <a:lnTo>
                  <a:pt x="10160" y="16764"/>
                </a:lnTo>
                <a:lnTo>
                  <a:pt x="16891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830913" y="3586141"/>
            <a:ext cx="22860" cy="22437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10159" y="0"/>
                </a:moveTo>
                <a:lnTo>
                  <a:pt x="6730" y="6730"/>
                </a:lnTo>
                <a:lnTo>
                  <a:pt x="6730" y="10033"/>
                </a:lnTo>
                <a:lnTo>
                  <a:pt x="3428" y="16763"/>
                </a:lnTo>
                <a:lnTo>
                  <a:pt x="0" y="20065"/>
                </a:lnTo>
                <a:lnTo>
                  <a:pt x="0" y="23495"/>
                </a:lnTo>
                <a:lnTo>
                  <a:pt x="7619" y="26035"/>
                </a:lnTo>
                <a:lnTo>
                  <a:pt x="15620" y="28575"/>
                </a:lnTo>
                <a:lnTo>
                  <a:pt x="24256" y="31114"/>
                </a:lnTo>
                <a:lnTo>
                  <a:pt x="33781" y="33527"/>
                </a:lnTo>
                <a:lnTo>
                  <a:pt x="33781" y="30225"/>
                </a:lnTo>
                <a:lnTo>
                  <a:pt x="30352" y="26797"/>
                </a:lnTo>
                <a:lnTo>
                  <a:pt x="30352" y="20065"/>
                </a:lnTo>
                <a:lnTo>
                  <a:pt x="10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8089900" y="3917950"/>
            <a:ext cx="22437" cy="27093"/>
          </a:xfrm>
          <a:custGeom>
            <a:avLst/>
            <a:gdLst/>
            <a:ahLst/>
            <a:cxnLst/>
            <a:rect l="l" t="t" r="r" b="b"/>
            <a:pathLst>
              <a:path w="33654" h="40639">
                <a:moveTo>
                  <a:pt x="30352" y="0"/>
                </a:moveTo>
                <a:lnTo>
                  <a:pt x="26924" y="0"/>
                </a:lnTo>
                <a:lnTo>
                  <a:pt x="21335" y="1142"/>
                </a:lnTo>
                <a:lnTo>
                  <a:pt x="15113" y="3810"/>
                </a:lnTo>
                <a:lnTo>
                  <a:pt x="3301" y="10160"/>
                </a:lnTo>
                <a:lnTo>
                  <a:pt x="3301" y="13462"/>
                </a:lnTo>
                <a:lnTo>
                  <a:pt x="6730" y="13462"/>
                </a:lnTo>
                <a:lnTo>
                  <a:pt x="6730" y="16890"/>
                </a:lnTo>
                <a:lnTo>
                  <a:pt x="3301" y="16890"/>
                </a:lnTo>
                <a:lnTo>
                  <a:pt x="0" y="20192"/>
                </a:lnTo>
                <a:lnTo>
                  <a:pt x="10032" y="40386"/>
                </a:lnTo>
                <a:lnTo>
                  <a:pt x="20193" y="30352"/>
                </a:lnTo>
                <a:lnTo>
                  <a:pt x="16764" y="30352"/>
                </a:lnTo>
                <a:lnTo>
                  <a:pt x="16764" y="26924"/>
                </a:lnTo>
                <a:lnTo>
                  <a:pt x="26924" y="26924"/>
                </a:lnTo>
                <a:lnTo>
                  <a:pt x="30352" y="20192"/>
                </a:lnTo>
                <a:lnTo>
                  <a:pt x="30352" y="10160"/>
                </a:lnTo>
                <a:lnTo>
                  <a:pt x="33654" y="3428"/>
                </a:lnTo>
                <a:lnTo>
                  <a:pt x="30352" y="3428"/>
                </a:lnTo>
                <a:lnTo>
                  <a:pt x="30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8186589" y="376775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7698402" y="3850725"/>
            <a:ext cx="107950" cy="56303"/>
          </a:xfrm>
          <a:custGeom>
            <a:avLst/>
            <a:gdLst/>
            <a:ahLst/>
            <a:cxnLst/>
            <a:rect l="l" t="t" r="r" b="b"/>
            <a:pathLst>
              <a:path w="161925" h="84454">
                <a:moveTo>
                  <a:pt x="104571" y="16827"/>
                </a:moveTo>
                <a:lnTo>
                  <a:pt x="101219" y="16827"/>
                </a:lnTo>
                <a:lnTo>
                  <a:pt x="101219" y="20193"/>
                </a:lnTo>
                <a:lnTo>
                  <a:pt x="104571" y="20193"/>
                </a:lnTo>
                <a:lnTo>
                  <a:pt x="104571" y="16827"/>
                </a:lnTo>
                <a:close/>
              </a:path>
              <a:path w="161925" h="84454">
                <a:moveTo>
                  <a:pt x="126238" y="42418"/>
                </a:moveTo>
                <a:lnTo>
                  <a:pt x="125730" y="33147"/>
                </a:lnTo>
                <a:lnTo>
                  <a:pt x="124968" y="30226"/>
                </a:lnTo>
                <a:lnTo>
                  <a:pt x="123952" y="25908"/>
                </a:lnTo>
                <a:lnTo>
                  <a:pt x="122936" y="23495"/>
                </a:lnTo>
                <a:lnTo>
                  <a:pt x="121412" y="20193"/>
                </a:lnTo>
                <a:lnTo>
                  <a:pt x="118110" y="20193"/>
                </a:lnTo>
                <a:lnTo>
                  <a:pt x="118110" y="47117"/>
                </a:lnTo>
                <a:lnTo>
                  <a:pt x="118110" y="50419"/>
                </a:lnTo>
                <a:lnTo>
                  <a:pt x="114681" y="53848"/>
                </a:lnTo>
                <a:lnTo>
                  <a:pt x="111379" y="50419"/>
                </a:lnTo>
                <a:lnTo>
                  <a:pt x="114681" y="47117"/>
                </a:lnTo>
                <a:lnTo>
                  <a:pt x="118110" y="47117"/>
                </a:lnTo>
                <a:lnTo>
                  <a:pt x="118110" y="20193"/>
                </a:lnTo>
                <a:lnTo>
                  <a:pt x="104648" y="20193"/>
                </a:lnTo>
                <a:lnTo>
                  <a:pt x="104648" y="23495"/>
                </a:lnTo>
                <a:lnTo>
                  <a:pt x="101219" y="23495"/>
                </a:lnTo>
                <a:lnTo>
                  <a:pt x="101219" y="20193"/>
                </a:lnTo>
                <a:lnTo>
                  <a:pt x="94488" y="26924"/>
                </a:lnTo>
                <a:lnTo>
                  <a:pt x="87757" y="30226"/>
                </a:lnTo>
                <a:lnTo>
                  <a:pt x="81026" y="26924"/>
                </a:lnTo>
                <a:lnTo>
                  <a:pt x="70866" y="26924"/>
                </a:lnTo>
                <a:lnTo>
                  <a:pt x="64135" y="23495"/>
                </a:lnTo>
                <a:lnTo>
                  <a:pt x="53975" y="17907"/>
                </a:lnTo>
                <a:lnTo>
                  <a:pt x="43434" y="11811"/>
                </a:lnTo>
                <a:lnTo>
                  <a:pt x="32258" y="5588"/>
                </a:lnTo>
                <a:lnTo>
                  <a:pt x="20193" y="0"/>
                </a:lnTo>
                <a:lnTo>
                  <a:pt x="13462" y="3302"/>
                </a:lnTo>
                <a:lnTo>
                  <a:pt x="10033" y="6731"/>
                </a:lnTo>
                <a:lnTo>
                  <a:pt x="3302" y="10033"/>
                </a:lnTo>
                <a:lnTo>
                  <a:pt x="3302" y="13462"/>
                </a:lnTo>
                <a:lnTo>
                  <a:pt x="0" y="16764"/>
                </a:lnTo>
                <a:lnTo>
                  <a:pt x="0" y="20193"/>
                </a:lnTo>
                <a:lnTo>
                  <a:pt x="19431" y="36830"/>
                </a:lnTo>
                <a:lnTo>
                  <a:pt x="38735" y="52959"/>
                </a:lnTo>
                <a:lnTo>
                  <a:pt x="60706" y="62738"/>
                </a:lnTo>
                <a:lnTo>
                  <a:pt x="87757" y="60579"/>
                </a:lnTo>
                <a:lnTo>
                  <a:pt x="87757" y="57150"/>
                </a:lnTo>
                <a:lnTo>
                  <a:pt x="91059" y="60579"/>
                </a:lnTo>
                <a:lnTo>
                  <a:pt x="94488" y="57150"/>
                </a:lnTo>
                <a:lnTo>
                  <a:pt x="97790" y="53848"/>
                </a:lnTo>
                <a:lnTo>
                  <a:pt x="97790" y="47117"/>
                </a:lnTo>
                <a:lnTo>
                  <a:pt x="101219" y="47117"/>
                </a:lnTo>
                <a:lnTo>
                  <a:pt x="101219" y="50419"/>
                </a:lnTo>
                <a:lnTo>
                  <a:pt x="97790" y="53848"/>
                </a:lnTo>
                <a:lnTo>
                  <a:pt x="97790" y="60579"/>
                </a:lnTo>
                <a:lnTo>
                  <a:pt x="94488" y="63881"/>
                </a:lnTo>
                <a:lnTo>
                  <a:pt x="101600" y="68961"/>
                </a:lnTo>
                <a:lnTo>
                  <a:pt x="114427" y="78994"/>
                </a:lnTo>
                <a:lnTo>
                  <a:pt x="121412" y="84074"/>
                </a:lnTo>
                <a:lnTo>
                  <a:pt x="121412" y="80645"/>
                </a:lnTo>
                <a:lnTo>
                  <a:pt x="118110" y="74041"/>
                </a:lnTo>
                <a:lnTo>
                  <a:pt x="118110" y="70612"/>
                </a:lnTo>
                <a:lnTo>
                  <a:pt x="121412" y="67310"/>
                </a:lnTo>
                <a:lnTo>
                  <a:pt x="121412" y="60579"/>
                </a:lnTo>
                <a:lnTo>
                  <a:pt x="118110" y="60579"/>
                </a:lnTo>
                <a:lnTo>
                  <a:pt x="118110" y="53848"/>
                </a:lnTo>
                <a:lnTo>
                  <a:pt x="121412" y="53848"/>
                </a:lnTo>
                <a:lnTo>
                  <a:pt x="121412" y="60579"/>
                </a:lnTo>
                <a:lnTo>
                  <a:pt x="124841" y="53848"/>
                </a:lnTo>
                <a:lnTo>
                  <a:pt x="125603" y="47117"/>
                </a:lnTo>
                <a:lnTo>
                  <a:pt x="126238" y="42418"/>
                </a:lnTo>
                <a:close/>
              </a:path>
              <a:path w="161925" h="84454">
                <a:moveTo>
                  <a:pt x="161925" y="30226"/>
                </a:moveTo>
                <a:lnTo>
                  <a:pt x="158623" y="26924"/>
                </a:lnTo>
                <a:lnTo>
                  <a:pt x="158623" y="23495"/>
                </a:lnTo>
                <a:lnTo>
                  <a:pt x="147066" y="21590"/>
                </a:lnTo>
                <a:lnTo>
                  <a:pt x="137541" y="20574"/>
                </a:lnTo>
                <a:lnTo>
                  <a:pt x="129159" y="20193"/>
                </a:lnTo>
                <a:lnTo>
                  <a:pt x="121412" y="20193"/>
                </a:lnTo>
                <a:lnTo>
                  <a:pt x="148463" y="47117"/>
                </a:lnTo>
                <a:lnTo>
                  <a:pt x="151892" y="47117"/>
                </a:lnTo>
                <a:lnTo>
                  <a:pt x="155194" y="50419"/>
                </a:lnTo>
                <a:lnTo>
                  <a:pt x="158623" y="43688"/>
                </a:lnTo>
                <a:lnTo>
                  <a:pt x="158623" y="40386"/>
                </a:lnTo>
                <a:lnTo>
                  <a:pt x="161925" y="33655"/>
                </a:lnTo>
                <a:lnTo>
                  <a:pt x="161925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4706112" y="3911261"/>
            <a:ext cx="13547" cy="9313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13462" y="10033"/>
                </a:moveTo>
                <a:lnTo>
                  <a:pt x="6731" y="3302"/>
                </a:lnTo>
                <a:lnTo>
                  <a:pt x="0" y="0"/>
                </a:lnTo>
                <a:lnTo>
                  <a:pt x="0" y="6731"/>
                </a:lnTo>
                <a:lnTo>
                  <a:pt x="3429" y="10033"/>
                </a:lnTo>
                <a:lnTo>
                  <a:pt x="13462" y="10033"/>
                </a:lnTo>
                <a:close/>
              </a:path>
              <a:path w="20320" h="13970">
                <a:moveTo>
                  <a:pt x="20193" y="13462"/>
                </a:moveTo>
                <a:lnTo>
                  <a:pt x="16891" y="10033"/>
                </a:lnTo>
                <a:lnTo>
                  <a:pt x="13462" y="10033"/>
                </a:lnTo>
                <a:lnTo>
                  <a:pt x="20193" y="13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642182" y="3864186"/>
            <a:ext cx="27093" cy="9313"/>
          </a:xfrm>
          <a:custGeom>
            <a:avLst/>
            <a:gdLst/>
            <a:ahLst/>
            <a:cxnLst/>
            <a:rect l="l" t="t" r="r" b="b"/>
            <a:pathLst>
              <a:path w="40640" h="13970">
                <a:moveTo>
                  <a:pt x="40385" y="0"/>
                </a:moveTo>
                <a:lnTo>
                  <a:pt x="23622" y="0"/>
                </a:lnTo>
                <a:lnTo>
                  <a:pt x="6984" y="8890"/>
                </a:lnTo>
                <a:lnTo>
                  <a:pt x="0" y="13462"/>
                </a:lnTo>
                <a:lnTo>
                  <a:pt x="33654" y="13462"/>
                </a:lnTo>
                <a:lnTo>
                  <a:pt x="40385" y="6731"/>
                </a:lnTo>
                <a:lnTo>
                  <a:pt x="4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670129" y="3902286"/>
            <a:ext cx="38523" cy="27093"/>
          </a:xfrm>
          <a:custGeom>
            <a:avLst/>
            <a:gdLst/>
            <a:ahLst/>
            <a:cxnLst/>
            <a:rect l="l" t="t" r="r" b="b"/>
            <a:pathLst>
              <a:path w="57784" h="40639">
                <a:moveTo>
                  <a:pt x="3302" y="36957"/>
                </a:moveTo>
                <a:lnTo>
                  <a:pt x="0" y="36957"/>
                </a:lnTo>
                <a:lnTo>
                  <a:pt x="0" y="40386"/>
                </a:lnTo>
                <a:lnTo>
                  <a:pt x="3302" y="36957"/>
                </a:lnTo>
                <a:close/>
              </a:path>
              <a:path w="57784" h="40639">
                <a:moveTo>
                  <a:pt x="57404" y="20193"/>
                </a:moveTo>
                <a:lnTo>
                  <a:pt x="53975" y="16764"/>
                </a:lnTo>
                <a:lnTo>
                  <a:pt x="53975" y="13462"/>
                </a:lnTo>
                <a:lnTo>
                  <a:pt x="50546" y="13462"/>
                </a:lnTo>
                <a:lnTo>
                  <a:pt x="47244" y="10033"/>
                </a:lnTo>
                <a:lnTo>
                  <a:pt x="43815" y="10033"/>
                </a:lnTo>
                <a:lnTo>
                  <a:pt x="23622" y="0"/>
                </a:lnTo>
                <a:lnTo>
                  <a:pt x="23622" y="20193"/>
                </a:lnTo>
                <a:lnTo>
                  <a:pt x="20193" y="23495"/>
                </a:lnTo>
                <a:lnTo>
                  <a:pt x="13462" y="26924"/>
                </a:lnTo>
                <a:lnTo>
                  <a:pt x="10160" y="33655"/>
                </a:lnTo>
                <a:lnTo>
                  <a:pt x="23622" y="33655"/>
                </a:lnTo>
                <a:lnTo>
                  <a:pt x="31242" y="31115"/>
                </a:lnTo>
                <a:lnTo>
                  <a:pt x="39243" y="28575"/>
                </a:lnTo>
                <a:lnTo>
                  <a:pt x="47752" y="26035"/>
                </a:lnTo>
                <a:lnTo>
                  <a:pt x="57404" y="23495"/>
                </a:lnTo>
                <a:lnTo>
                  <a:pt x="57404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6272022" y="3794675"/>
            <a:ext cx="4657" cy="254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3301" y="0"/>
                </a:moveTo>
                <a:lnTo>
                  <a:pt x="0" y="3301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4492413" y="3929211"/>
            <a:ext cx="20320" cy="15663"/>
          </a:xfrm>
          <a:custGeom>
            <a:avLst/>
            <a:gdLst/>
            <a:ahLst/>
            <a:cxnLst/>
            <a:rect l="l" t="t" r="r" b="b"/>
            <a:pathLst>
              <a:path w="30479" h="23495">
                <a:moveTo>
                  <a:pt x="13461" y="0"/>
                </a:moveTo>
                <a:lnTo>
                  <a:pt x="10032" y="0"/>
                </a:lnTo>
                <a:lnTo>
                  <a:pt x="6730" y="3301"/>
                </a:lnTo>
                <a:lnTo>
                  <a:pt x="3301" y="3301"/>
                </a:lnTo>
                <a:lnTo>
                  <a:pt x="0" y="6731"/>
                </a:lnTo>
                <a:lnTo>
                  <a:pt x="0" y="23495"/>
                </a:lnTo>
                <a:lnTo>
                  <a:pt x="3301" y="23495"/>
                </a:lnTo>
                <a:lnTo>
                  <a:pt x="6730" y="20193"/>
                </a:lnTo>
                <a:lnTo>
                  <a:pt x="10032" y="20193"/>
                </a:lnTo>
                <a:lnTo>
                  <a:pt x="10032" y="16763"/>
                </a:lnTo>
                <a:lnTo>
                  <a:pt x="30352" y="10033"/>
                </a:lnTo>
                <a:lnTo>
                  <a:pt x="23622" y="6731"/>
                </a:lnTo>
                <a:lnTo>
                  <a:pt x="20193" y="3301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3911939" y="3700492"/>
            <a:ext cx="20320" cy="24977"/>
          </a:xfrm>
          <a:custGeom>
            <a:avLst/>
            <a:gdLst/>
            <a:ahLst/>
            <a:cxnLst/>
            <a:rect l="l" t="t" r="r" b="b"/>
            <a:pathLst>
              <a:path w="30479" h="37464">
                <a:moveTo>
                  <a:pt x="26924" y="3352"/>
                </a:moveTo>
                <a:lnTo>
                  <a:pt x="23558" y="3352"/>
                </a:lnTo>
                <a:lnTo>
                  <a:pt x="23558" y="0"/>
                </a:lnTo>
                <a:lnTo>
                  <a:pt x="20193" y="0"/>
                </a:lnTo>
                <a:lnTo>
                  <a:pt x="20193" y="3352"/>
                </a:lnTo>
                <a:lnTo>
                  <a:pt x="16891" y="3352"/>
                </a:lnTo>
                <a:lnTo>
                  <a:pt x="16891" y="6654"/>
                </a:lnTo>
                <a:lnTo>
                  <a:pt x="23622" y="10083"/>
                </a:lnTo>
                <a:lnTo>
                  <a:pt x="23622" y="6654"/>
                </a:lnTo>
                <a:lnTo>
                  <a:pt x="26924" y="3352"/>
                </a:lnTo>
                <a:close/>
              </a:path>
              <a:path w="30479" h="37464">
                <a:moveTo>
                  <a:pt x="30353" y="13385"/>
                </a:moveTo>
                <a:lnTo>
                  <a:pt x="26924" y="13385"/>
                </a:lnTo>
                <a:lnTo>
                  <a:pt x="26924" y="10083"/>
                </a:lnTo>
                <a:lnTo>
                  <a:pt x="23622" y="10083"/>
                </a:lnTo>
                <a:lnTo>
                  <a:pt x="13462" y="13385"/>
                </a:lnTo>
                <a:lnTo>
                  <a:pt x="6731" y="13385"/>
                </a:lnTo>
                <a:lnTo>
                  <a:pt x="0" y="16814"/>
                </a:lnTo>
                <a:lnTo>
                  <a:pt x="5588" y="21767"/>
                </a:lnTo>
                <a:lnTo>
                  <a:pt x="18034" y="31927"/>
                </a:lnTo>
                <a:lnTo>
                  <a:pt x="23622" y="37007"/>
                </a:lnTo>
                <a:lnTo>
                  <a:pt x="26924" y="33578"/>
                </a:lnTo>
                <a:lnTo>
                  <a:pt x="30353" y="26847"/>
                </a:lnTo>
                <a:lnTo>
                  <a:pt x="30353" y="13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4017687" y="3857413"/>
            <a:ext cx="22860" cy="16087"/>
          </a:xfrm>
          <a:custGeom>
            <a:avLst/>
            <a:gdLst/>
            <a:ahLst/>
            <a:cxnLst/>
            <a:rect l="l" t="t" r="r" b="b"/>
            <a:pathLst>
              <a:path w="34289" h="24129">
                <a:moveTo>
                  <a:pt x="33782" y="0"/>
                </a:moveTo>
                <a:lnTo>
                  <a:pt x="26162" y="507"/>
                </a:lnTo>
                <a:lnTo>
                  <a:pt x="10922" y="2920"/>
                </a:lnTo>
                <a:lnTo>
                  <a:pt x="3302" y="3428"/>
                </a:lnTo>
                <a:lnTo>
                  <a:pt x="0" y="6730"/>
                </a:lnTo>
                <a:lnTo>
                  <a:pt x="0" y="10159"/>
                </a:lnTo>
                <a:lnTo>
                  <a:pt x="3302" y="13462"/>
                </a:lnTo>
                <a:lnTo>
                  <a:pt x="6731" y="20192"/>
                </a:lnTo>
                <a:lnTo>
                  <a:pt x="10033" y="23621"/>
                </a:lnTo>
                <a:lnTo>
                  <a:pt x="13462" y="20192"/>
                </a:lnTo>
                <a:lnTo>
                  <a:pt x="20193" y="16890"/>
                </a:lnTo>
                <a:lnTo>
                  <a:pt x="23622" y="13462"/>
                </a:lnTo>
                <a:lnTo>
                  <a:pt x="20193" y="10159"/>
                </a:lnTo>
                <a:lnTo>
                  <a:pt x="23622" y="10159"/>
                </a:lnTo>
                <a:lnTo>
                  <a:pt x="23622" y="6730"/>
                </a:lnTo>
                <a:lnTo>
                  <a:pt x="26924" y="6730"/>
                </a:lnTo>
                <a:lnTo>
                  <a:pt x="26924" y="3428"/>
                </a:lnTo>
                <a:lnTo>
                  <a:pt x="30353" y="3428"/>
                </a:lnTo>
                <a:lnTo>
                  <a:pt x="33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8173128" y="3767751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764"/>
                </a:moveTo>
                <a:lnTo>
                  <a:pt x="23622" y="20193"/>
                </a:lnTo>
                <a:lnTo>
                  <a:pt x="16891" y="20193"/>
                </a:lnTo>
                <a:lnTo>
                  <a:pt x="10033" y="23495"/>
                </a:lnTo>
                <a:lnTo>
                  <a:pt x="10033" y="30226"/>
                </a:lnTo>
                <a:lnTo>
                  <a:pt x="3302" y="30226"/>
                </a:lnTo>
                <a:lnTo>
                  <a:pt x="3302" y="33655"/>
                </a:lnTo>
                <a:lnTo>
                  <a:pt x="0" y="33655"/>
                </a:lnTo>
                <a:lnTo>
                  <a:pt x="0" y="36957"/>
                </a:lnTo>
                <a:lnTo>
                  <a:pt x="3302" y="40386"/>
                </a:lnTo>
                <a:lnTo>
                  <a:pt x="3302" y="43688"/>
                </a:lnTo>
                <a:lnTo>
                  <a:pt x="6731" y="47117"/>
                </a:lnTo>
                <a:lnTo>
                  <a:pt x="11811" y="39497"/>
                </a:lnTo>
                <a:lnTo>
                  <a:pt x="17272" y="31877"/>
                </a:lnTo>
                <a:lnTo>
                  <a:pt x="23368" y="24384"/>
                </a:lnTo>
                <a:lnTo>
                  <a:pt x="30353" y="16764"/>
                </a:lnTo>
                <a:close/>
              </a:path>
              <a:path w="64134" h="47625">
                <a:moveTo>
                  <a:pt x="64135" y="16764"/>
                </a:moveTo>
                <a:lnTo>
                  <a:pt x="53467" y="12319"/>
                </a:lnTo>
                <a:lnTo>
                  <a:pt x="30861" y="4445"/>
                </a:lnTo>
                <a:lnTo>
                  <a:pt x="20193" y="0"/>
                </a:lnTo>
                <a:lnTo>
                  <a:pt x="30353" y="10033"/>
                </a:lnTo>
                <a:lnTo>
                  <a:pt x="30353" y="16764"/>
                </a:lnTo>
                <a:lnTo>
                  <a:pt x="33655" y="16764"/>
                </a:lnTo>
                <a:lnTo>
                  <a:pt x="37084" y="20193"/>
                </a:lnTo>
                <a:lnTo>
                  <a:pt x="40513" y="20193"/>
                </a:lnTo>
                <a:lnTo>
                  <a:pt x="40513" y="16764"/>
                </a:lnTo>
                <a:lnTo>
                  <a:pt x="43815" y="16764"/>
                </a:lnTo>
                <a:lnTo>
                  <a:pt x="47244" y="20193"/>
                </a:lnTo>
                <a:lnTo>
                  <a:pt x="47244" y="23495"/>
                </a:lnTo>
                <a:lnTo>
                  <a:pt x="53975" y="20193"/>
                </a:lnTo>
                <a:lnTo>
                  <a:pt x="57277" y="20193"/>
                </a:lnTo>
                <a:lnTo>
                  <a:pt x="64135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6856984" y="379467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4184142" y="3904489"/>
            <a:ext cx="16087" cy="18203"/>
          </a:xfrm>
          <a:custGeom>
            <a:avLst/>
            <a:gdLst/>
            <a:ahLst/>
            <a:cxnLst/>
            <a:rect l="l" t="t" r="r" b="b"/>
            <a:pathLst>
              <a:path w="24129" h="27304">
                <a:moveTo>
                  <a:pt x="3428" y="0"/>
                </a:moveTo>
                <a:lnTo>
                  <a:pt x="3428" y="3428"/>
                </a:lnTo>
                <a:lnTo>
                  <a:pt x="0" y="3428"/>
                </a:lnTo>
                <a:lnTo>
                  <a:pt x="0" y="6730"/>
                </a:lnTo>
                <a:lnTo>
                  <a:pt x="4572" y="11810"/>
                </a:lnTo>
                <a:lnTo>
                  <a:pt x="12319" y="21970"/>
                </a:lnTo>
                <a:lnTo>
                  <a:pt x="16890" y="26923"/>
                </a:lnTo>
                <a:lnTo>
                  <a:pt x="20320" y="23621"/>
                </a:lnTo>
                <a:lnTo>
                  <a:pt x="20320" y="16890"/>
                </a:lnTo>
                <a:lnTo>
                  <a:pt x="23622" y="13462"/>
                </a:lnTo>
                <a:lnTo>
                  <a:pt x="10160" y="6730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5927768" y="3805852"/>
            <a:ext cx="11430" cy="18203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13462" y="0"/>
                </a:moveTo>
                <a:lnTo>
                  <a:pt x="10159" y="3428"/>
                </a:lnTo>
                <a:lnTo>
                  <a:pt x="3428" y="6731"/>
                </a:lnTo>
                <a:lnTo>
                  <a:pt x="0" y="10160"/>
                </a:lnTo>
                <a:lnTo>
                  <a:pt x="3428" y="10160"/>
                </a:lnTo>
                <a:lnTo>
                  <a:pt x="3428" y="16763"/>
                </a:lnTo>
                <a:lnTo>
                  <a:pt x="6730" y="20193"/>
                </a:lnTo>
                <a:lnTo>
                  <a:pt x="13462" y="23495"/>
                </a:lnTo>
                <a:lnTo>
                  <a:pt x="16891" y="26924"/>
                </a:lnTo>
                <a:lnTo>
                  <a:pt x="16509" y="13462"/>
                </a:lnTo>
                <a:lnTo>
                  <a:pt x="15494" y="7112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615174" y="3846237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4">
                <a:moveTo>
                  <a:pt x="37084" y="0"/>
                </a:moveTo>
                <a:lnTo>
                  <a:pt x="16891" y="0"/>
                </a:lnTo>
                <a:lnTo>
                  <a:pt x="10033" y="3302"/>
                </a:lnTo>
                <a:lnTo>
                  <a:pt x="6731" y="6731"/>
                </a:lnTo>
                <a:lnTo>
                  <a:pt x="0" y="10033"/>
                </a:lnTo>
                <a:lnTo>
                  <a:pt x="6731" y="13462"/>
                </a:lnTo>
                <a:lnTo>
                  <a:pt x="10033" y="16764"/>
                </a:lnTo>
                <a:lnTo>
                  <a:pt x="16891" y="20193"/>
                </a:lnTo>
                <a:lnTo>
                  <a:pt x="20193" y="23495"/>
                </a:lnTo>
                <a:lnTo>
                  <a:pt x="23622" y="23495"/>
                </a:lnTo>
                <a:lnTo>
                  <a:pt x="26924" y="26924"/>
                </a:lnTo>
                <a:lnTo>
                  <a:pt x="30353" y="20193"/>
                </a:lnTo>
                <a:lnTo>
                  <a:pt x="33655" y="16764"/>
                </a:lnTo>
                <a:lnTo>
                  <a:pt x="33655" y="6731"/>
                </a:lnTo>
                <a:lnTo>
                  <a:pt x="37084" y="6731"/>
                </a:lnTo>
                <a:lnTo>
                  <a:pt x="37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3905165" y="3686979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20">
                <a:moveTo>
                  <a:pt x="13462" y="0"/>
                </a:moveTo>
                <a:lnTo>
                  <a:pt x="6730" y="0"/>
                </a:lnTo>
                <a:lnTo>
                  <a:pt x="3428" y="3428"/>
                </a:lnTo>
                <a:lnTo>
                  <a:pt x="3428" y="10159"/>
                </a:lnTo>
                <a:lnTo>
                  <a:pt x="0" y="13461"/>
                </a:lnTo>
                <a:lnTo>
                  <a:pt x="0" y="20192"/>
                </a:lnTo>
                <a:lnTo>
                  <a:pt x="6730" y="13461"/>
                </a:lnTo>
                <a:lnTo>
                  <a:pt x="13462" y="10159"/>
                </a:lnTo>
                <a:lnTo>
                  <a:pt x="16890" y="3428"/>
                </a:lnTo>
                <a:lnTo>
                  <a:pt x="13462" y="3428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6442964" y="378790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461" y="0"/>
                </a:moveTo>
                <a:lnTo>
                  <a:pt x="10159" y="3429"/>
                </a:lnTo>
                <a:lnTo>
                  <a:pt x="3428" y="6731"/>
                </a:lnTo>
                <a:lnTo>
                  <a:pt x="0" y="10160"/>
                </a:lnTo>
                <a:lnTo>
                  <a:pt x="16890" y="10160"/>
                </a:lnTo>
                <a:lnTo>
                  <a:pt x="16890" y="3429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6805168" y="3799162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20320" y="3302"/>
                </a:moveTo>
                <a:lnTo>
                  <a:pt x="13589" y="3302"/>
                </a:lnTo>
                <a:lnTo>
                  <a:pt x="10160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10033"/>
                </a:lnTo>
                <a:lnTo>
                  <a:pt x="6858" y="16764"/>
                </a:lnTo>
                <a:lnTo>
                  <a:pt x="20320" y="3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4928870" y="3913463"/>
            <a:ext cx="9313" cy="18203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3302" y="3429"/>
                </a:moveTo>
                <a:lnTo>
                  <a:pt x="0" y="0"/>
                </a:lnTo>
                <a:lnTo>
                  <a:pt x="0" y="6731"/>
                </a:lnTo>
                <a:lnTo>
                  <a:pt x="3302" y="10160"/>
                </a:lnTo>
                <a:lnTo>
                  <a:pt x="3302" y="3429"/>
                </a:lnTo>
                <a:close/>
              </a:path>
              <a:path w="13970" h="27304">
                <a:moveTo>
                  <a:pt x="6731" y="10160"/>
                </a:moveTo>
                <a:lnTo>
                  <a:pt x="3302" y="10160"/>
                </a:lnTo>
                <a:lnTo>
                  <a:pt x="6731" y="13462"/>
                </a:lnTo>
                <a:lnTo>
                  <a:pt x="6731" y="10160"/>
                </a:lnTo>
                <a:close/>
              </a:path>
              <a:path w="13970" h="27304">
                <a:moveTo>
                  <a:pt x="10033" y="13462"/>
                </a:moveTo>
                <a:lnTo>
                  <a:pt x="6731" y="13462"/>
                </a:lnTo>
                <a:lnTo>
                  <a:pt x="10033" y="16891"/>
                </a:lnTo>
                <a:lnTo>
                  <a:pt x="10033" y="13462"/>
                </a:lnTo>
                <a:close/>
              </a:path>
              <a:path w="13970" h="27304">
                <a:moveTo>
                  <a:pt x="13462" y="23622"/>
                </a:moveTo>
                <a:lnTo>
                  <a:pt x="10033" y="20193"/>
                </a:lnTo>
                <a:lnTo>
                  <a:pt x="10033" y="16891"/>
                </a:lnTo>
                <a:lnTo>
                  <a:pt x="6731" y="16891"/>
                </a:lnTo>
                <a:lnTo>
                  <a:pt x="3302" y="20193"/>
                </a:lnTo>
                <a:lnTo>
                  <a:pt x="0" y="20193"/>
                </a:lnTo>
                <a:lnTo>
                  <a:pt x="3302" y="23622"/>
                </a:lnTo>
                <a:lnTo>
                  <a:pt x="6731" y="23622"/>
                </a:lnTo>
                <a:lnTo>
                  <a:pt x="13462" y="26924"/>
                </a:lnTo>
                <a:lnTo>
                  <a:pt x="13462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8173127" y="379018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8114622" y="3915748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5">
                <a:moveTo>
                  <a:pt x="3301" y="0"/>
                </a:moveTo>
                <a:lnTo>
                  <a:pt x="3301" y="3301"/>
                </a:lnTo>
                <a:lnTo>
                  <a:pt x="0" y="3301"/>
                </a:lnTo>
                <a:lnTo>
                  <a:pt x="0" y="6730"/>
                </a:lnTo>
                <a:lnTo>
                  <a:pt x="3301" y="6730"/>
                </a:lnTo>
                <a:lnTo>
                  <a:pt x="6731" y="13462"/>
                </a:lnTo>
                <a:lnTo>
                  <a:pt x="10160" y="16763"/>
                </a:lnTo>
                <a:lnTo>
                  <a:pt x="6731" y="10032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8373363" y="337752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8332809" y="3743028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858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5547529" y="3823801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6730" y="0"/>
                </a:moveTo>
                <a:lnTo>
                  <a:pt x="3428" y="3301"/>
                </a:lnTo>
                <a:lnTo>
                  <a:pt x="0" y="10033"/>
                </a:lnTo>
                <a:lnTo>
                  <a:pt x="0" y="13462"/>
                </a:lnTo>
                <a:lnTo>
                  <a:pt x="3428" y="13462"/>
                </a:lnTo>
                <a:lnTo>
                  <a:pt x="3428" y="16763"/>
                </a:lnTo>
                <a:lnTo>
                  <a:pt x="6730" y="16763"/>
                </a:lnTo>
                <a:lnTo>
                  <a:pt x="10159" y="13462"/>
                </a:lnTo>
                <a:lnTo>
                  <a:pt x="13588" y="6731"/>
                </a:lnTo>
                <a:lnTo>
                  <a:pt x="13588" y="3301"/>
                </a:lnTo>
                <a:lnTo>
                  <a:pt x="10159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7925646" y="39089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60"/>
                </a:lnTo>
                <a:lnTo>
                  <a:pt x="6730" y="10160"/>
                </a:lnTo>
                <a:lnTo>
                  <a:pt x="10032" y="6731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7810838" y="3893312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1" y="0"/>
                </a:moveTo>
                <a:lnTo>
                  <a:pt x="0" y="0"/>
                </a:lnTo>
                <a:lnTo>
                  <a:pt x="3428" y="3302"/>
                </a:lnTo>
                <a:lnTo>
                  <a:pt x="6858" y="3302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3302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6002020" y="37968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94" y="6807"/>
                </a:moveTo>
                <a:lnTo>
                  <a:pt x="3429" y="6807"/>
                </a:lnTo>
                <a:lnTo>
                  <a:pt x="3429" y="10160"/>
                </a:lnTo>
                <a:lnTo>
                  <a:pt x="6794" y="10160"/>
                </a:lnTo>
                <a:lnTo>
                  <a:pt x="6794" y="6807"/>
                </a:lnTo>
                <a:close/>
              </a:path>
              <a:path w="10159" h="10160">
                <a:moveTo>
                  <a:pt x="10160" y="3429"/>
                </a:moveTo>
                <a:lnTo>
                  <a:pt x="6731" y="3429"/>
                </a:lnTo>
                <a:lnTo>
                  <a:pt x="6731" y="0"/>
                </a:ln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10160" y="6731"/>
                </a:lnTo>
                <a:lnTo>
                  <a:pt x="1016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7678165" y="3868674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301" y="6730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5815246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0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0"/>
                </a:moveTo>
                <a:lnTo>
                  <a:pt x="3429" y="0"/>
                </a:lnTo>
                <a:lnTo>
                  <a:pt x="3429" y="3302"/>
                </a:lnTo>
                <a:lnTo>
                  <a:pt x="10160" y="3302"/>
                </a:lnTo>
                <a:lnTo>
                  <a:pt x="13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7923361" y="39022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2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2"/>
                </a:lnTo>
                <a:lnTo>
                  <a:pt x="3428" y="33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5520521" y="3830489"/>
            <a:ext cx="13547" cy="6773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3429" y="3429"/>
                </a:moveTo>
                <a:lnTo>
                  <a:pt x="0" y="3429"/>
                </a:lnTo>
                <a:lnTo>
                  <a:pt x="3429" y="6731"/>
                </a:lnTo>
                <a:lnTo>
                  <a:pt x="3429" y="3429"/>
                </a:lnTo>
                <a:close/>
              </a:path>
              <a:path w="20320" h="10160">
                <a:moveTo>
                  <a:pt x="6858" y="6731"/>
                </a:moveTo>
                <a:lnTo>
                  <a:pt x="3429" y="6731"/>
                </a:lnTo>
                <a:lnTo>
                  <a:pt x="0" y="10160"/>
                </a:lnTo>
                <a:lnTo>
                  <a:pt x="3429" y="10160"/>
                </a:lnTo>
                <a:lnTo>
                  <a:pt x="6858" y="6731"/>
                </a:lnTo>
                <a:close/>
              </a:path>
              <a:path w="20320" h="10160">
                <a:moveTo>
                  <a:pt x="20320" y="3429"/>
                </a:moveTo>
                <a:lnTo>
                  <a:pt x="16891" y="3429"/>
                </a:lnTo>
                <a:lnTo>
                  <a:pt x="16891" y="0"/>
                </a:lnTo>
                <a:lnTo>
                  <a:pt x="13589" y="0"/>
                </a:lnTo>
                <a:lnTo>
                  <a:pt x="13589" y="6731"/>
                </a:lnTo>
                <a:lnTo>
                  <a:pt x="20320" y="6731"/>
                </a:lnTo>
                <a:lnTo>
                  <a:pt x="2032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5576823" y="388433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0"/>
                </a:lnTo>
                <a:lnTo>
                  <a:pt x="0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5135796" y="3875363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3428"/>
                </a:lnTo>
                <a:lnTo>
                  <a:pt x="6857" y="6730"/>
                </a:lnTo>
                <a:lnTo>
                  <a:pt x="6857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8065093" y="3929210"/>
            <a:ext cx="4657" cy="6773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3428" y="0"/>
                </a:moveTo>
                <a:lnTo>
                  <a:pt x="0" y="0"/>
                </a:lnTo>
                <a:lnTo>
                  <a:pt x="0" y="6731"/>
                </a:lnTo>
                <a:lnTo>
                  <a:pt x="3428" y="10033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4942331" y="3935899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4838870" y="390228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301" y="0"/>
                </a:lnTo>
                <a:lnTo>
                  <a:pt x="3301" y="3302"/>
                </a:lnTo>
                <a:lnTo>
                  <a:pt x="0" y="6731"/>
                </a:lnTo>
                <a:lnTo>
                  <a:pt x="3301" y="6731"/>
                </a:lnTo>
                <a:lnTo>
                  <a:pt x="3301" y="10033"/>
                </a:lnTo>
                <a:lnTo>
                  <a:pt x="6730" y="10033"/>
                </a:lnTo>
                <a:lnTo>
                  <a:pt x="6730" y="6731"/>
                </a:lnTo>
                <a:lnTo>
                  <a:pt x="10160" y="6731"/>
                </a:lnTo>
                <a:lnTo>
                  <a:pt x="10160" y="3302"/>
                </a:lnTo>
                <a:lnTo>
                  <a:pt x="6730" y="3302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3878156" y="338878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730" y="0"/>
                </a:moveTo>
                <a:lnTo>
                  <a:pt x="0" y="0"/>
                </a:lnTo>
                <a:lnTo>
                  <a:pt x="0" y="6730"/>
                </a:lnTo>
                <a:lnTo>
                  <a:pt x="3428" y="6730"/>
                </a:lnTo>
                <a:lnTo>
                  <a:pt x="3428" y="10033"/>
                </a:lnTo>
                <a:lnTo>
                  <a:pt x="6730" y="10033"/>
                </a:lnTo>
                <a:lnTo>
                  <a:pt x="6730" y="6730"/>
                </a:lnTo>
                <a:lnTo>
                  <a:pt x="10160" y="6730"/>
                </a:lnTo>
                <a:lnTo>
                  <a:pt x="10160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8085328" y="3924723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94" y="3378"/>
                </a:moveTo>
                <a:lnTo>
                  <a:pt x="3429" y="3378"/>
                </a:lnTo>
                <a:lnTo>
                  <a:pt x="3429" y="6731"/>
                </a:lnTo>
                <a:lnTo>
                  <a:pt x="6794" y="6731"/>
                </a:lnTo>
                <a:lnTo>
                  <a:pt x="6794" y="3378"/>
                </a:lnTo>
                <a:close/>
              </a:path>
              <a:path w="10159" h="6985">
                <a:moveTo>
                  <a:pt x="10160" y="0"/>
                </a:moveTo>
                <a:lnTo>
                  <a:pt x="3429" y="0"/>
                </a:lnTo>
                <a:lnTo>
                  <a:pt x="0" y="3302"/>
                </a:lnTo>
                <a:lnTo>
                  <a:pt x="10160" y="3302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4519421" y="3931412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301" y="0"/>
                </a:moveTo>
                <a:lnTo>
                  <a:pt x="0" y="3429"/>
                </a:lnTo>
                <a:lnTo>
                  <a:pt x="3301" y="673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3830913" y="359951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4429421" y="39381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1"/>
                </a:lnTo>
                <a:lnTo>
                  <a:pt x="6731" y="6731"/>
                </a:lnTo>
                <a:lnTo>
                  <a:pt x="6731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3898392" y="3653367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8382338" y="362195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3902880" y="3682492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858" y="10160"/>
                </a:moveTo>
                <a:lnTo>
                  <a:pt x="3429" y="6731"/>
                </a:lnTo>
                <a:lnTo>
                  <a:pt x="3429" y="10160"/>
                </a:lnTo>
                <a:lnTo>
                  <a:pt x="6858" y="10160"/>
                </a:lnTo>
                <a:close/>
              </a:path>
              <a:path w="10160" h="10160">
                <a:moveTo>
                  <a:pt x="10160" y="0"/>
                </a:moveTo>
                <a:lnTo>
                  <a:pt x="3429" y="3429"/>
                </a:lnTo>
                <a:lnTo>
                  <a:pt x="0" y="3429"/>
                </a:lnTo>
                <a:lnTo>
                  <a:pt x="3429" y="6731"/>
                </a:lnTo>
                <a:lnTo>
                  <a:pt x="6858" y="6731"/>
                </a:lnTo>
                <a:lnTo>
                  <a:pt x="6858" y="3429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4013200" y="377443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428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4483354" y="3922437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3589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589" y="3429"/>
                </a:lnTo>
                <a:close/>
              </a:path>
              <a:path w="20320" h="17145">
                <a:moveTo>
                  <a:pt x="20320" y="10160"/>
                </a:moveTo>
                <a:lnTo>
                  <a:pt x="16891" y="6731"/>
                </a:lnTo>
                <a:lnTo>
                  <a:pt x="13589" y="6731"/>
                </a:lnTo>
                <a:lnTo>
                  <a:pt x="13589" y="10160"/>
                </a:lnTo>
                <a:lnTo>
                  <a:pt x="0" y="10160"/>
                </a:lnTo>
                <a:lnTo>
                  <a:pt x="0" y="13462"/>
                </a:lnTo>
                <a:lnTo>
                  <a:pt x="3429" y="13462"/>
                </a:lnTo>
                <a:lnTo>
                  <a:pt x="3429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589" y="13462"/>
                </a:lnTo>
                <a:lnTo>
                  <a:pt x="13589" y="16891"/>
                </a:lnTo>
                <a:lnTo>
                  <a:pt x="16891" y="16891"/>
                </a:lnTo>
                <a:lnTo>
                  <a:pt x="20320" y="13462"/>
                </a:lnTo>
                <a:lnTo>
                  <a:pt x="2032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4715087" y="389559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302"/>
                </a:lnTo>
                <a:lnTo>
                  <a:pt x="10160" y="0"/>
                </a:lnTo>
                <a:lnTo>
                  <a:pt x="6731" y="0"/>
                </a:lnTo>
                <a:lnTo>
                  <a:pt x="6731" y="3302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3936662" y="37363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10160" y="0"/>
                </a:moveTo>
                <a:lnTo>
                  <a:pt x="6731" y="0"/>
                </a:lnTo>
                <a:lnTo>
                  <a:pt x="6731" y="3429"/>
                </a:lnTo>
                <a:lnTo>
                  <a:pt x="10160" y="0"/>
                </a:lnTo>
                <a:close/>
              </a:path>
              <a:path w="47625" h="30479">
                <a:moveTo>
                  <a:pt x="40513" y="6731"/>
                </a:moveTo>
                <a:lnTo>
                  <a:pt x="33782" y="6731"/>
                </a:lnTo>
                <a:lnTo>
                  <a:pt x="33782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513" y="6731"/>
                </a:lnTo>
                <a:close/>
              </a:path>
              <a:path w="47625" h="30479">
                <a:moveTo>
                  <a:pt x="47244" y="10033"/>
                </a:moveTo>
                <a:lnTo>
                  <a:pt x="40513" y="10033"/>
                </a:lnTo>
                <a:lnTo>
                  <a:pt x="37084" y="13462"/>
                </a:lnTo>
                <a:lnTo>
                  <a:pt x="33782" y="13462"/>
                </a:lnTo>
                <a:lnTo>
                  <a:pt x="33782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244" y="30226"/>
                </a:lnTo>
                <a:lnTo>
                  <a:pt x="4724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4" name="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60" y="4086352"/>
            <a:ext cx="278993" cy="262467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95" name="object 95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6" name="object 96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97" name="object 9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9" name="object 9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35438" y="1933871"/>
            <a:ext cx="279061" cy="262467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314940" y="5579305"/>
            <a:ext cx="1358900" cy="596899"/>
          </a:xfrm>
          <a:prstGeom prst="rect">
            <a:avLst/>
          </a:prstGeom>
        </p:spPr>
      </p:pic>
      <p:sp>
        <p:nvSpPr>
          <p:cNvPr id="107" name="object 107"/>
          <p:cNvSpPr/>
          <p:nvPr/>
        </p:nvSpPr>
        <p:spPr>
          <a:xfrm>
            <a:off x="5665216" y="2819061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604"/>
                </a:moveTo>
                <a:lnTo>
                  <a:pt x="3302" y="6604"/>
                </a:lnTo>
                <a:lnTo>
                  <a:pt x="3302" y="4318"/>
                </a:lnTo>
                <a:lnTo>
                  <a:pt x="0" y="4318"/>
                </a:lnTo>
                <a:lnTo>
                  <a:pt x="0" y="8763"/>
                </a:lnTo>
                <a:lnTo>
                  <a:pt x="3302" y="10922"/>
                </a:lnTo>
                <a:lnTo>
                  <a:pt x="6731" y="8763"/>
                </a:lnTo>
                <a:lnTo>
                  <a:pt x="6731" y="6604"/>
                </a:lnTo>
                <a:close/>
              </a:path>
              <a:path w="13970" h="17779">
                <a:moveTo>
                  <a:pt x="10033" y="13081"/>
                </a:moveTo>
                <a:lnTo>
                  <a:pt x="6731" y="13081"/>
                </a:lnTo>
                <a:lnTo>
                  <a:pt x="6731" y="10922"/>
                </a:lnTo>
                <a:lnTo>
                  <a:pt x="3302" y="10922"/>
                </a:lnTo>
                <a:lnTo>
                  <a:pt x="3302" y="13081"/>
                </a:lnTo>
                <a:lnTo>
                  <a:pt x="0" y="15240"/>
                </a:lnTo>
                <a:lnTo>
                  <a:pt x="3302" y="15240"/>
                </a:lnTo>
                <a:lnTo>
                  <a:pt x="3302" y="17399"/>
                </a:lnTo>
                <a:lnTo>
                  <a:pt x="6731" y="17399"/>
                </a:lnTo>
                <a:lnTo>
                  <a:pt x="6731" y="15240"/>
                </a:lnTo>
                <a:lnTo>
                  <a:pt x="10033" y="15240"/>
                </a:lnTo>
                <a:lnTo>
                  <a:pt x="10033" y="13081"/>
                </a:lnTo>
                <a:close/>
              </a:path>
              <a:path w="13970" h="17779">
                <a:moveTo>
                  <a:pt x="13462" y="0"/>
                </a:moveTo>
                <a:lnTo>
                  <a:pt x="10033" y="0"/>
                </a:lnTo>
                <a:lnTo>
                  <a:pt x="10033" y="2159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6655139" y="2794423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302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302" y="17399"/>
                </a:lnTo>
                <a:close/>
              </a:path>
              <a:path w="64134" h="19685">
                <a:moveTo>
                  <a:pt x="60706" y="4318"/>
                </a:moveTo>
                <a:lnTo>
                  <a:pt x="53975" y="2159"/>
                </a:lnTo>
                <a:lnTo>
                  <a:pt x="50546" y="0"/>
                </a:lnTo>
                <a:lnTo>
                  <a:pt x="47244" y="0"/>
                </a:lnTo>
                <a:lnTo>
                  <a:pt x="47244" y="2159"/>
                </a:lnTo>
                <a:lnTo>
                  <a:pt x="43815" y="2159"/>
                </a:lnTo>
                <a:lnTo>
                  <a:pt x="43815" y="4318"/>
                </a:lnTo>
                <a:lnTo>
                  <a:pt x="47244" y="6477"/>
                </a:lnTo>
                <a:lnTo>
                  <a:pt x="53975" y="6477"/>
                </a:lnTo>
                <a:lnTo>
                  <a:pt x="57277" y="8636"/>
                </a:lnTo>
                <a:lnTo>
                  <a:pt x="57277" y="6477"/>
                </a:lnTo>
                <a:lnTo>
                  <a:pt x="60706" y="6477"/>
                </a:lnTo>
                <a:lnTo>
                  <a:pt x="60706" y="4318"/>
                </a:lnTo>
                <a:close/>
              </a:path>
              <a:path w="64134" h="19685">
                <a:moveTo>
                  <a:pt x="64008" y="10795"/>
                </a:moveTo>
                <a:lnTo>
                  <a:pt x="60706" y="8636"/>
                </a:lnTo>
                <a:lnTo>
                  <a:pt x="57277" y="10795"/>
                </a:lnTo>
                <a:lnTo>
                  <a:pt x="57277" y="13081"/>
                </a:lnTo>
                <a:lnTo>
                  <a:pt x="60706" y="13081"/>
                </a:lnTo>
                <a:lnTo>
                  <a:pt x="64008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2371343" y="1258061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89">
                <a:moveTo>
                  <a:pt x="35306" y="0"/>
                </a:moveTo>
                <a:lnTo>
                  <a:pt x="0" y="0"/>
                </a:lnTo>
                <a:lnTo>
                  <a:pt x="17653" y="8889"/>
                </a:lnTo>
                <a:lnTo>
                  <a:pt x="29463" y="8889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2614676" y="138311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572"/>
                </a:lnTo>
                <a:lnTo>
                  <a:pt x="5841" y="6984"/>
                </a:lnTo>
                <a:lnTo>
                  <a:pt x="11684" y="11556"/>
                </a:lnTo>
                <a:lnTo>
                  <a:pt x="17652" y="13970"/>
                </a:lnTo>
                <a:lnTo>
                  <a:pt x="23495" y="11556"/>
                </a:lnTo>
                <a:lnTo>
                  <a:pt x="23495" y="9271"/>
                </a:lnTo>
                <a:lnTo>
                  <a:pt x="29463" y="4572"/>
                </a:lnTo>
                <a:lnTo>
                  <a:pt x="23495" y="4572"/>
                </a:lnTo>
                <a:lnTo>
                  <a:pt x="11684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2826597" y="1481327"/>
            <a:ext cx="58843" cy="35560"/>
          </a:xfrm>
          <a:custGeom>
            <a:avLst/>
            <a:gdLst/>
            <a:ahLst/>
            <a:cxnLst/>
            <a:rect l="l" t="t" r="r" b="b"/>
            <a:pathLst>
              <a:path w="88264" h="53339">
                <a:moveTo>
                  <a:pt x="17653" y="48006"/>
                </a:moveTo>
                <a:lnTo>
                  <a:pt x="5842" y="52832"/>
                </a:lnTo>
                <a:lnTo>
                  <a:pt x="17653" y="52832"/>
                </a:lnTo>
                <a:lnTo>
                  <a:pt x="17653" y="48006"/>
                </a:lnTo>
                <a:close/>
              </a:path>
              <a:path w="88264" h="53339">
                <a:moveTo>
                  <a:pt x="29464" y="8763"/>
                </a:moveTo>
                <a:lnTo>
                  <a:pt x="23495" y="8763"/>
                </a:lnTo>
                <a:lnTo>
                  <a:pt x="17653" y="0"/>
                </a:lnTo>
                <a:lnTo>
                  <a:pt x="17653" y="8763"/>
                </a:lnTo>
                <a:lnTo>
                  <a:pt x="11811" y="8763"/>
                </a:lnTo>
                <a:lnTo>
                  <a:pt x="23495" y="17653"/>
                </a:lnTo>
                <a:lnTo>
                  <a:pt x="29464" y="17653"/>
                </a:lnTo>
                <a:lnTo>
                  <a:pt x="29464" y="8763"/>
                </a:lnTo>
                <a:close/>
              </a:path>
              <a:path w="88264" h="53339">
                <a:moveTo>
                  <a:pt x="88265" y="35306"/>
                </a:moveTo>
                <a:lnTo>
                  <a:pt x="82423" y="26416"/>
                </a:lnTo>
                <a:lnTo>
                  <a:pt x="64770" y="35306"/>
                </a:lnTo>
                <a:lnTo>
                  <a:pt x="64770" y="26416"/>
                </a:lnTo>
                <a:lnTo>
                  <a:pt x="35306" y="26416"/>
                </a:lnTo>
                <a:lnTo>
                  <a:pt x="23495" y="17653"/>
                </a:lnTo>
                <a:lnTo>
                  <a:pt x="28194" y="26416"/>
                </a:lnTo>
                <a:lnTo>
                  <a:pt x="34544" y="35306"/>
                </a:lnTo>
                <a:lnTo>
                  <a:pt x="0" y="35306"/>
                </a:lnTo>
                <a:lnTo>
                  <a:pt x="17653" y="44069"/>
                </a:lnTo>
                <a:lnTo>
                  <a:pt x="17653" y="48006"/>
                </a:lnTo>
                <a:lnTo>
                  <a:pt x="27051" y="44069"/>
                </a:lnTo>
                <a:lnTo>
                  <a:pt x="67183" y="35306"/>
                </a:lnTo>
                <a:lnTo>
                  <a:pt x="88265" y="35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2936495" y="1504865"/>
            <a:ext cx="58843" cy="15240"/>
          </a:xfrm>
          <a:custGeom>
            <a:avLst/>
            <a:gdLst/>
            <a:ahLst/>
            <a:cxnLst/>
            <a:rect l="l" t="t" r="r" b="b"/>
            <a:pathLst>
              <a:path w="88264" h="22860">
                <a:moveTo>
                  <a:pt x="41148" y="20320"/>
                </a:moveTo>
                <a:lnTo>
                  <a:pt x="35306" y="18034"/>
                </a:lnTo>
                <a:lnTo>
                  <a:pt x="35306" y="20320"/>
                </a:lnTo>
                <a:lnTo>
                  <a:pt x="41148" y="20320"/>
                </a:lnTo>
                <a:close/>
              </a:path>
              <a:path w="88264" h="22860">
                <a:moveTo>
                  <a:pt x="46990" y="8763"/>
                </a:moveTo>
                <a:lnTo>
                  <a:pt x="29337" y="0"/>
                </a:lnTo>
                <a:lnTo>
                  <a:pt x="21463" y="0"/>
                </a:lnTo>
                <a:lnTo>
                  <a:pt x="14732" y="8763"/>
                </a:lnTo>
                <a:lnTo>
                  <a:pt x="0" y="17526"/>
                </a:lnTo>
                <a:lnTo>
                  <a:pt x="35306" y="17526"/>
                </a:lnTo>
                <a:lnTo>
                  <a:pt x="41148" y="8763"/>
                </a:lnTo>
                <a:lnTo>
                  <a:pt x="46990" y="8763"/>
                </a:lnTo>
                <a:close/>
              </a:path>
              <a:path w="88264" h="22860">
                <a:moveTo>
                  <a:pt x="73533" y="19177"/>
                </a:moveTo>
                <a:lnTo>
                  <a:pt x="70612" y="18034"/>
                </a:lnTo>
                <a:lnTo>
                  <a:pt x="70612" y="20320"/>
                </a:lnTo>
                <a:lnTo>
                  <a:pt x="73533" y="19177"/>
                </a:lnTo>
                <a:close/>
              </a:path>
              <a:path w="88264" h="22860">
                <a:moveTo>
                  <a:pt x="88265" y="18034"/>
                </a:moveTo>
                <a:lnTo>
                  <a:pt x="76454" y="18034"/>
                </a:lnTo>
                <a:lnTo>
                  <a:pt x="73533" y="19177"/>
                </a:lnTo>
                <a:lnTo>
                  <a:pt x="82423" y="22733"/>
                </a:lnTo>
                <a:lnTo>
                  <a:pt x="82423" y="20320"/>
                </a:lnTo>
                <a:lnTo>
                  <a:pt x="88265" y="18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3042412" y="1516549"/>
            <a:ext cx="43179" cy="17780"/>
          </a:xfrm>
          <a:custGeom>
            <a:avLst/>
            <a:gdLst/>
            <a:ahLst/>
            <a:cxnLst/>
            <a:rect l="l" t="t" r="r" b="b"/>
            <a:pathLst>
              <a:path w="64770" h="26669">
                <a:moveTo>
                  <a:pt x="17653" y="0"/>
                </a:moveTo>
                <a:lnTo>
                  <a:pt x="5969" y="0"/>
                </a:lnTo>
                <a:lnTo>
                  <a:pt x="0" y="8890"/>
                </a:lnTo>
                <a:lnTo>
                  <a:pt x="6477" y="8890"/>
                </a:lnTo>
                <a:lnTo>
                  <a:pt x="28956" y="26543"/>
                </a:lnTo>
                <a:lnTo>
                  <a:pt x="58928" y="26543"/>
                </a:lnTo>
                <a:lnTo>
                  <a:pt x="58928" y="17652"/>
                </a:lnTo>
                <a:lnTo>
                  <a:pt x="64770" y="17652"/>
                </a:lnTo>
                <a:lnTo>
                  <a:pt x="64770" y="8890"/>
                </a:lnTo>
                <a:lnTo>
                  <a:pt x="29464" y="889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3101256" y="1432898"/>
            <a:ext cx="47413" cy="24977"/>
          </a:xfrm>
          <a:custGeom>
            <a:avLst/>
            <a:gdLst/>
            <a:ahLst/>
            <a:cxnLst/>
            <a:rect l="l" t="t" r="r" b="b"/>
            <a:pathLst>
              <a:path w="71120" h="37464">
                <a:moveTo>
                  <a:pt x="5880" y="11010"/>
                </a:moveTo>
                <a:lnTo>
                  <a:pt x="0" y="11010"/>
                </a:lnTo>
                <a:lnTo>
                  <a:pt x="0" y="19812"/>
                </a:lnTo>
                <a:lnTo>
                  <a:pt x="5880" y="19812"/>
                </a:lnTo>
                <a:lnTo>
                  <a:pt x="5880" y="11010"/>
                </a:lnTo>
                <a:close/>
              </a:path>
              <a:path w="71120" h="37464">
                <a:moveTo>
                  <a:pt x="11811" y="10922"/>
                </a:moveTo>
                <a:lnTo>
                  <a:pt x="5969" y="10922"/>
                </a:lnTo>
                <a:lnTo>
                  <a:pt x="11811" y="12446"/>
                </a:lnTo>
                <a:lnTo>
                  <a:pt x="11811" y="10922"/>
                </a:lnTo>
                <a:close/>
              </a:path>
              <a:path w="71120" h="37464">
                <a:moveTo>
                  <a:pt x="29464" y="0"/>
                </a:moveTo>
                <a:lnTo>
                  <a:pt x="17653" y="0"/>
                </a:lnTo>
                <a:lnTo>
                  <a:pt x="11811" y="2286"/>
                </a:lnTo>
                <a:lnTo>
                  <a:pt x="23622" y="2286"/>
                </a:lnTo>
                <a:lnTo>
                  <a:pt x="29464" y="0"/>
                </a:lnTo>
                <a:close/>
              </a:path>
              <a:path w="71120" h="37464">
                <a:moveTo>
                  <a:pt x="41275" y="19812"/>
                </a:moveTo>
                <a:lnTo>
                  <a:pt x="11811" y="12446"/>
                </a:lnTo>
                <a:lnTo>
                  <a:pt x="11811" y="19812"/>
                </a:lnTo>
                <a:lnTo>
                  <a:pt x="5969" y="19812"/>
                </a:lnTo>
                <a:lnTo>
                  <a:pt x="5969" y="28575"/>
                </a:lnTo>
                <a:lnTo>
                  <a:pt x="23622" y="28575"/>
                </a:lnTo>
                <a:lnTo>
                  <a:pt x="23622" y="37338"/>
                </a:lnTo>
                <a:lnTo>
                  <a:pt x="29464" y="37338"/>
                </a:lnTo>
                <a:lnTo>
                  <a:pt x="29464" y="28575"/>
                </a:lnTo>
                <a:lnTo>
                  <a:pt x="41275" y="28575"/>
                </a:lnTo>
                <a:lnTo>
                  <a:pt x="41275" y="19812"/>
                </a:lnTo>
                <a:close/>
              </a:path>
              <a:path w="71120" h="37464">
                <a:moveTo>
                  <a:pt x="53086" y="11684"/>
                </a:moveTo>
                <a:lnTo>
                  <a:pt x="47117" y="11684"/>
                </a:lnTo>
                <a:lnTo>
                  <a:pt x="47117" y="13970"/>
                </a:lnTo>
                <a:lnTo>
                  <a:pt x="41275" y="13970"/>
                </a:lnTo>
                <a:lnTo>
                  <a:pt x="41275" y="16256"/>
                </a:lnTo>
                <a:lnTo>
                  <a:pt x="53086" y="16256"/>
                </a:lnTo>
                <a:lnTo>
                  <a:pt x="53086" y="11684"/>
                </a:lnTo>
                <a:close/>
              </a:path>
              <a:path w="71120" h="37464">
                <a:moveTo>
                  <a:pt x="64770" y="11684"/>
                </a:moveTo>
                <a:lnTo>
                  <a:pt x="58928" y="11684"/>
                </a:lnTo>
                <a:lnTo>
                  <a:pt x="58928" y="13970"/>
                </a:lnTo>
                <a:lnTo>
                  <a:pt x="64770" y="11684"/>
                </a:lnTo>
                <a:close/>
              </a:path>
              <a:path w="71120" h="37464">
                <a:moveTo>
                  <a:pt x="70739" y="25654"/>
                </a:moveTo>
                <a:lnTo>
                  <a:pt x="64770" y="27940"/>
                </a:lnTo>
                <a:lnTo>
                  <a:pt x="70739" y="27940"/>
                </a:lnTo>
                <a:lnTo>
                  <a:pt x="70739" y="256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3250438" y="1532467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1" y="0"/>
                </a:moveTo>
                <a:lnTo>
                  <a:pt x="0" y="2285"/>
                </a:lnTo>
                <a:lnTo>
                  <a:pt x="5841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3646763" y="1507542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335"/>
                </a:lnTo>
                <a:lnTo>
                  <a:pt x="5892" y="2335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3882220" y="1538647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9" y="0"/>
                </a:moveTo>
                <a:lnTo>
                  <a:pt x="0" y="2412"/>
                </a:lnTo>
                <a:lnTo>
                  <a:pt x="5969" y="2412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4050961" y="1498938"/>
            <a:ext cx="23707" cy="23707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9463" y="0"/>
                </a:moveTo>
                <a:lnTo>
                  <a:pt x="23622" y="0"/>
                </a:lnTo>
                <a:lnTo>
                  <a:pt x="0" y="17652"/>
                </a:lnTo>
                <a:lnTo>
                  <a:pt x="5969" y="17652"/>
                </a:lnTo>
                <a:lnTo>
                  <a:pt x="17780" y="26416"/>
                </a:lnTo>
                <a:lnTo>
                  <a:pt x="23622" y="26416"/>
                </a:lnTo>
                <a:lnTo>
                  <a:pt x="23622" y="35306"/>
                </a:lnTo>
                <a:lnTo>
                  <a:pt x="29463" y="35306"/>
                </a:lnTo>
                <a:lnTo>
                  <a:pt x="35433" y="26416"/>
                </a:lnTo>
                <a:lnTo>
                  <a:pt x="29463" y="26416"/>
                </a:lnTo>
                <a:lnTo>
                  <a:pt x="29463" y="17652"/>
                </a:lnTo>
                <a:lnTo>
                  <a:pt x="35433" y="8890"/>
                </a:lnTo>
                <a:lnTo>
                  <a:pt x="29463" y="8890"/>
                </a:lnTo>
                <a:lnTo>
                  <a:pt x="29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4137322" y="153424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968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4306062" y="153421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812"/>
                </a:lnTo>
                <a:lnTo>
                  <a:pt x="5871" y="8812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5236210" y="145194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841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5287179" y="148129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812"/>
                </a:lnTo>
                <a:lnTo>
                  <a:pt x="5869" y="8812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5558028" y="1475486"/>
            <a:ext cx="11853" cy="11853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7652" y="0"/>
                </a:moveTo>
                <a:lnTo>
                  <a:pt x="11683" y="0"/>
                </a:lnTo>
                <a:lnTo>
                  <a:pt x="0" y="17525"/>
                </a:lnTo>
                <a:lnTo>
                  <a:pt x="5841" y="17525"/>
                </a:lnTo>
                <a:lnTo>
                  <a:pt x="11683" y="8763"/>
                </a:lnTo>
                <a:lnTo>
                  <a:pt x="17652" y="8763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5715000" y="1481328"/>
            <a:ext cx="19897" cy="11853"/>
          </a:xfrm>
          <a:custGeom>
            <a:avLst/>
            <a:gdLst/>
            <a:ahLst/>
            <a:cxnLst/>
            <a:rect l="l" t="t" r="r" b="b"/>
            <a:pathLst>
              <a:path w="29845" h="17780">
                <a:moveTo>
                  <a:pt x="11684" y="8763"/>
                </a:moveTo>
                <a:lnTo>
                  <a:pt x="1905" y="0"/>
                </a:lnTo>
                <a:lnTo>
                  <a:pt x="0" y="0"/>
                </a:lnTo>
                <a:lnTo>
                  <a:pt x="11684" y="8763"/>
                </a:lnTo>
                <a:close/>
              </a:path>
              <a:path w="29845" h="17780">
                <a:moveTo>
                  <a:pt x="29337" y="8763"/>
                </a:moveTo>
                <a:lnTo>
                  <a:pt x="11684" y="8763"/>
                </a:lnTo>
                <a:lnTo>
                  <a:pt x="11684" y="17653"/>
                </a:lnTo>
                <a:lnTo>
                  <a:pt x="29337" y="8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5915152" y="1448392"/>
            <a:ext cx="27517" cy="23707"/>
          </a:xfrm>
          <a:custGeom>
            <a:avLst/>
            <a:gdLst/>
            <a:ahLst/>
            <a:cxnLst/>
            <a:rect l="l" t="t" r="r" b="b"/>
            <a:pathLst>
              <a:path w="41275" h="35560">
                <a:moveTo>
                  <a:pt x="5880" y="5295"/>
                </a:moveTo>
                <a:lnTo>
                  <a:pt x="0" y="5295"/>
                </a:lnTo>
                <a:lnTo>
                  <a:pt x="0" y="14097"/>
                </a:lnTo>
                <a:lnTo>
                  <a:pt x="5880" y="14097"/>
                </a:lnTo>
                <a:lnTo>
                  <a:pt x="5880" y="5295"/>
                </a:lnTo>
                <a:close/>
              </a:path>
              <a:path w="41275" h="35560">
                <a:moveTo>
                  <a:pt x="17653" y="32766"/>
                </a:moveTo>
                <a:lnTo>
                  <a:pt x="11684" y="30353"/>
                </a:lnTo>
                <a:lnTo>
                  <a:pt x="5842" y="30353"/>
                </a:lnTo>
                <a:lnTo>
                  <a:pt x="5842" y="32766"/>
                </a:lnTo>
                <a:lnTo>
                  <a:pt x="0" y="32766"/>
                </a:lnTo>
                <a:lnTo>
                  <a:pt x="0" y="35052"/>
                </a:lnTo>
                <a:lnTo>
                  <a:pt x="5842" y="35052"/>
                </a:lnTo>
                <a:lnTo>
                  <a:pt x="11684" y="32766"/>
                </a:lnTo>
                <a:lnTo>
                  <a:pt x="17653" y="32766"/>
                </a:lnTo>
                <a:close/>
              </a:path>
              <a:path w="41275" h="35560">
                <a:moveTo>
                  <a:pt x="41148" y="2413"/>
                </a:moveTo>
                <a:lnTo>
                  <a:pt x="38227" y="2413"/>
                </a:lnTo>
                <a:lnTo>
                  <a:pt x="35306" y="0"/>
                </a:lnTo>
                <a:lnTo>
                  <a:pt x="29337" y="0"/>
                </a:lnTo>
                <a:lnTo>
                  <a:pt x="29337" y="2413"/>
                </a:lnTo>
                <a:lnTo>
                  <a:pt x="35306" y="2413"/>
                </a:lnTo>
                <a:lnTo>
                  <a:pt x="35306" y="4699"/>
                </a:lnTo>
                <a:lnTo>
                  <a:pt x="41148" y="4699"/>
                </a:lnTo>
                <a:lnTo>
                  <a:pt x="41148" y="2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072124" y="940816"/>
            <a:ext cx="6350" cy="1270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8000" y="0"/>
                </a:moveTo>
                <a:lnTo>
                  <a:pt x="0" y="0"/>
                </a:lnTo>
                <a:lnTo>
                  <a:pt x="9144" y="1397"/>
                </a:lnTo>
                <a:lnTo>
                  <a:pt x="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6072124" y="1434338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4" y="0"/>
                </a:moveTo>
                <a:lnTo>
                  <a:pt x="5842" y="0"/>
                </a:lnTo>
                <a:lnTo>
                  <a:pt x="0" y="8763"/>
                </a:lnTo>
                <a:lnTo>
                  <a:pt x="11684" y="8763"/>
                </a:lnTo>
                <a:lnTo>
                  <a:pt x="11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6076019" y="1475486"/>
            <a:ext cx="23707" cy="11853"/>
          </a:xfrm>
          <a:custGeom>
            <a:avLst/>
            <a:gdLst/>
            <a:ahLst/>
            <a:cxnLst/>
            <a:rect l="l" t="t" r="r" b="b"/>
            <a:pathLst>
              <a:path w="35559" h="17780">
                <a:moveTo>
                  <a:pt x="35305" y="0"/>
                </a:moveTo>
                <a:lnTo>
                  <a:pt x="17652" y="0"/>
                </a:lnTo>
                <a:lnTo>
                  <a:pt x="0" y="8763"/>
                </a:lnTo>
                <a:lnTo>
                  <a:pt x="5842" y="8763"/>
                </a:lnTo>
                <a:lnTo>
                  <a:pt x="5842" y="17525"/>
                </a:lnTo>
                <a:lnTo>
                  <a:pt x="11811" y="17525"/>
                </a:lnTo>
                <a:lnTo>
                  <a:pt x="17652" y="8763"/>
                </a:lnTo>
                <a:lnTo>
                  <a:pt x="35305" y="8763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6629400" y="1416727"/>
            <a:ext cx="19897" cy="13123"/>
          </a:xfrm>
          <a:custGeom>
            <a:avLst/>
            <a:gdLst/>
            <a:ahLst/>
            <a:cxnLst/>
            <a:rect l="l" t="t" r="r" b="b"/>
            <a:pathLst>
              <a:path w="29845" h="19685">
                <a:moveTo>
                  <a:pt x="5842" y="8763"/>
                </a:moveTo>
                <a:lnTo>
                  <a:pt x="0" y="0"/>
                </a:lnTo>
                <a:lnTo>
                  <a:pt x="0" y="8763"/>
                </a:lnTo>
                <a:lnTo>
                  <a:pt x="5842" y="8763"/>
                </a:lnTo>
                <a:close/>
              </a:path>
              <a:path w="29845" h="19685">
                <a:moveTo>
                  <a:pt x="29337" y="14859"/>
                </a:moveTo>
                <a:lnTo>
                  <a:pt x="23495" y="14859"/>
                </a:lnTo>
                <a:lnTo>
                  <a:pt x="23495" y="12573"/>
                </a:lnTo>
                <a:lnTo>
                  <a:pt x="17653" y="12573"/>
                </a:lnTo>
                <a:lnTo>
                  <a:pt x="17653" y="14859"/>
                </a:lnTo>
                <a:lnTo>
                  <a:pt x="11684" y="14859"/>
                </a:lnTo>
                <a:lnTo>
                  <a:pt x="11684" y="17272"/>
                </a:lnTo>
                <a:lnTo>
                  <a:pt x="17653" y="17272"/>
                </a:lnTo>
                <a:lnTo>
                  <a:pt x="17653" y="19558"/>
                </a:lnTo>
                <a:lnTo>
                  <a:pt x="23495" y="19558"/>
                </a:lnTo>
                <a:lnTo>
                  <a:pt x="23495" y="17272"/>
                </a:lnTo>
                <a:lnTo>
                  <a:pt x="29337" y="17272"/>
                </a:lnTo>
                <a:lnTo>
                  <a:pt x="29337" y="14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002188" y="143433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2" y="0"/>
                </a:moveTo>
                <a:lnTo>
                  <a:pt x="0" y="0"/>
                </a:lnTo>
                <a:lnTo>
                  <a:pt x="5842" y="8763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127748" y="1422570"/>
            <a:ext cx="21589" cy="11853"/>
          </a:xfrm>
          <a:custGeom>
            <a:avLst/>
            <a:gdLst/>
            <a:ahLst/>
            <a:cxnLst/>
            <a:rect l="l" t="t" r="r" b="b"/>
            <a:pathLst>
              <a:path w="32384" h="17780">
                <a:moveTo>
                  <a:pt x="22859" y="0"/>
                </a:moveTo>
                <a:lnTo>
                  <a:pt x="0" y="0"/>
                </a:lnTo>
                <a:lnTo>
                  <a:pt x="0" y="17652"/>
                </a:lnTo>
                <a:lnTo>
                  <a:pt x="14731" y="17652"/>
                </a:lnTo>
                <a:lnTo>
                  <a:pt x="23622" y="8890"/>
                </a:lnTo>
                <a:lnTo>
                  <a:pt x="32257" y="8890"/>
                </a:lnTo>
                <a:lnTo>
                  <a:pt x="22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579106" y="1414611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032" y="0"/>
                </a:moveTo>
                <a:lnTo>
                  <a:pt x="0" y="3175"/>
                </a:lnTo>
                <a:lnTo>
                  <a:pt x="11684" y="3175"/>
                </a:lnTo>
                <a:lnTo>
                  <a:pt x="2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33" name="object 1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18307" y="1399117"/>
            <a:ext cx="145203" cy="66463"/>
          </a:xfrm>
          <a:prstGeom prst="rect">
            <a:avLst/>
          </a:prstGeom>
        </p:spPr>
      </p:pic>
      <p:sp>
        <p:nvSpPr>
          <p:cNvPr id="134" name="object 134"/>
          <p:cNvSpPr/>
          <p:nvPr/>
        </p:nvSpPr>
        <p:spPr>
          <a:xfrm>
            <a:off x="7748862" y="940816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762"/>
                </a:lnTo>
                <a:lnTo>
                  <a:pt x="10286" y="8762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857744" y="1352042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1" y="0"/>
                </a:moveTo>
                <a:lnTo>
                  <a:pt x="0" y="0"/>
                </a:lnTo>
                <a:lnTo>
                  <a:pt x="0" y="8889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7912693" y="1446106"/>
            <a:ext cx="31327" cy="11853"/>
          </a:xfrm>
          <a:custGeom>
            <a:avLst/>
            <a:gdLst/>
            <a:ahLst/>
            <a:cxnLst/>
            <a:rect l="l" t="t" r="r" b="b"/>
            <a:pathLst>
              <a:path w="46990" h="17780">
                <a:moveTo>
                  <a:pt x="41148" y="8763"/>
                </a:moveTo>
                <a:lnTo>
                  <a:pt x="17653" y="8763"/>
                </a:lnTo>
                <a:lnTo>
                  <a:pt x="5842" y="0"/>
                </a:lnTo>
                <a:lnTo>
                  <a:pt x="0" y="8763"/>
                </a:lnTo>
                <a:lnTo>
                  <a:pt x="5842" y="8763"/>
                </a:lnTo>
                <a:lnTo>
                  <a:pt x="17653" y="17526"/>
                </a:lnTo>
                <a:lnTo>
                  <a:pt x="29337" y="17526"/>
                </a:lnTo>
                <a:lnTo>
                  <a:pt x="41148" y="8763"/>
                </a:lnTo>
                <a:close/>
              </a:path>
              <a:path w="46990" h="17780">
                <a:moveTo>
                  <a:pt x="46990" y="0"/>
                </a:moveTo>
                <a:lnTo>
                  <a:pt x="41148" y="0"/>
                </a:lnTo>
                <a:lnTo>
                  <a:pt x="46990" y="8763"/>
                </a:lnTo>
                <a:lnTo>
                  <a:pt x="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7951894" y="1359747"/>
            <a:ext cx="11853" cy="8043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699"/>
                </a:lnTo>
                <a:lnTo>
                  <a:pt x="5842" y="0"/>
                </a:lnTo>
                <a:close/>
              </a:path>
              <a:path w="17779" h="12064">
                <a:moveTo>
                  <a:pt x="11811" y="4699"/>
                </a:moveTo>
                <a:lnTo>
                  <a:pt x="5842" y="4699"/>
                </a:lnTo>
                <a:lnTo>
                  <a:pt x="5842" y="6985"/>
                </a:lnTo>
                <a:lnTo>
                  <a:pt x="11811" y="4699"/>
                </a:lnTo>
                <a:close/>
              </a:path>
              <a:path w="17779" h="12064">
                <a:moveTo>
                  <a:pt x="17653" y="9271"/>
                </a:moveTo>
                <a:lnTo>
                  <a:pt x="11811" y="6985"/>
                </a:lnTo>
                <a:lnTo>
                  <a:pt x="5842" y="6985"/>
                </a:lnTo>
                <a:lnTo>
                  <a:pt x="5842" y="9271"/>
                </a:lnTo>
                <a:lnTo>
                  <a:pt x="11811" y="9271"/>
                </a:lnTo>
                <a:lnTo>
                  <a:pt x="11811" y="11684"/>
                </a:lnTo>
                <a:lnTo>
                  <a:pt x="17653" y="11684"/>
                </a:lnTo>
                <a:lnTo>
                  <a:pt x="17653" y="9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7963662" y="1457790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890"/>
                </a:lnTo>
                <a:lnTo>
                  <a:pt x="5841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7959768" y="1370668"/>
            <a:ext cx="8043" cy="3387"/>
          </a:xfrm>
          <a:custGeom>
            <a:avLst/>
            <a:gdLst/>
            <a:ahLst/>
            <a:cxnLst/>
            <a:rect l="l" t="t" r="r" b="b"/>
            <a:pathLst>
              <a:path w="12065" h="508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11683" y="4572"/>
                </a:lnTo>
                <a:lnTo>
                  <a:pt x="5842" y="2286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7944020" y="1428495"/>
            <a:ext cx="55033" cy="3556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47117" y="8763"/>
                </a:moveTo>
                <a:lnTo>
                  <a:pt x="11811" y="0"/>
                </a:lnTo>
                <a:lnTo>
                  <a:pt x="5969" y="8763"/>
                </a:lnTo>
                <a:lnTo>
                  <a:pt x="11811" y="8763"/>
                </a:lnTo>
                <a:lnTo>
                  <a:pt x="23622" y="17526"/>
                </a:lnTo>
                <a:lnTo>
                  <a:pt x="9779" y="17526"/>
                </a:lnTo>
                <a:lnTo>
                  <a:pt x="0" y="26416"/>
                </a:lnTo>
                <a:lnTo>
                  <a:pt x="35306" y="26416"/>
                </a:lnTo>
                <a:lnTo>
                  <a:pt x="35306" y="17526"/>
                </a:lnTo>
                <a:lnTo>
                  <a:pt x="41275" y="8763"/>
                </a:lnTo>
                <a:lnTo>
                  <a:pt x="47117" y="8763"/>
                </a:lnTo>
                <a:close/>
              </a:path>
              <a:path w="82550" h="53339">
                <a:moveTo>
                  <a:pt x="82423" y="35179"/>
                </a:moveTo>
                <a:lnTo>
                  <a:pt x="76581" y="35179"/>
                </a:lnTo>
                <a:lnTo>
                  <a:pt x="64770" y="43942"/>
                </a:lnTo>
                <a:lnTo>
                  <a:pt x="58928" y="43942"/>
                </a:lnTo>
                <a:lnTo>
                  <a:pt x="58928" y="41529"/>
                </a:lnTo>
                <a:lnTo>
                  <a:pt x="64770" y="39243"/>
                </a:lnTo>
                <a:lnTo>
                  <a:pt x="58928" y="39243"/>
                </a:lnTo>
                <a:lnTo>
                  <a:pt x="58928" y="36957"/>
                </a:lnTo>
                <a:lnTo>
                  <a:pt x="52959" y="36957"/>
                </a:lnTo>
                <a:lnTo>
                  <a:pt x="52959" y="39243"/>
                </a:lnTo>
                <a:lnTo>
                  <a:pt x="47117" y="41529"/>
                </a:lnTo>
                <a:lnTo>
                  <a:pt x="52959" y="41529"/>
                </a:lnTo>
                <a:lnTo>
                  <a:pt x="52959" y="43942"/>
                </a:lnTo>
                <a:lnTo>
                  <a:pt x="47117" y="52832"/>
                </a:lnTo>
                <a:lnTo>
                  <a:pt x="64770" y="52832"/>
                </a:lnTo>
                <a:lnTo>
                  <a:pt x="82423" y="35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061790" y="1428242"/>
            <a:ext cx="4233" cy="3387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0"/>
                </a:moveTo>
                <a:lnTo>
                  <a:pt x="0" y="4571"/>
                </a:lnTo>
                <a:lnTo>
                  <a:pt x="5842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42" name="object 142"/>
          <p:cNvGrpSpPr/>
          <p:nvPr/>
        </p:nvGrpSpPr>
        <p:grpSpPr>
          <a:xfrm>
            <a:off x="8214868" y="1431290"/>
            <a:ext cx="145203" cy="44450"/>
            <a:chOff x="12322302" y="2146935"/>
            <a:chExt cx="217804" cy="66675"/>
          </a:xfrm>
        </p:grpSpPr>
        <p:pic>
          <p:nvPicPr>
            <p:cNvPr id="143" name="object 1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322302" y="2146935"/>
              <a:ext cx="82423" cy="66294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2445873" y="2177884"/>
              <a:ext cx="94615" cy="26670"/>
            </a:xfrm>
            <a:custGeom>
              <a:avLst/>
              <a:gdLst/>
              <a:ahLst/>
              <a:cxnLst/>
              <a:rect l="l" t="t" r="r" b="b"/>
              <a:pathLst>
                <a:path w="94615" h="26669">
                  <a:moveTo>
                    <a:pt x="76454" y="38"/>
                  </a:moveTo>
                  <a:lnTo>
                    <a:pt x="52959" y="38"/>
                  </a:lnTo>
                  <a:lnTo>
                    <a:pt x="52959" y="8801"/>
                  </a:lnTo>
                  <a:lnTo>
                    <a:pt x="47117" y="17691"/>
                  </a:lnTo>
                  <a:lnTo>
                    <a:pt x="41148" y="17691"/>
                  </a:lnTo>
                  <a:lnTo>
                    <a:pt x="41148" y="8801"/>
                  </a:lnTo>
                  <a:lnTo>
                    <a:pt x="52959" y="8801"/>
                  </a:lnTo>
                  <a:lnTo>
                    <a:pt x="52959" y="38"/>
                  </a:lnTo>
                  <a:lnTo>
                    <a:pt x="35306" y="38"/>
                  </a:lnTo>
                  <a:lnTo>
                    <a:pt x="29464" y="8801"/>
                  </a:lnTo>
                  <a:lnTo>
                    <a:pt x="35306" y="8801"/>
                  </a:lnTo>
                  <a:lnTo>
                    <a:pt x="35306" y="17691"/>
                  </a:lnTo>
                  <a:lnTo>
                    <a:pt x="23495" y="17691"/>
                  </a:lnTo>
                  <a:lnTo>
                    <a:pt x="23495" y="8801"/>
                  </a:lnTo>
                  <a:lnTo>
                    <a:pt x="0" y="8801"/>
                  </a:lnTo>
                  <a:lnTo>
                    <a:pt x="0" y="17691"/>
                  </a:lnTo>
                  <a:lnTo>
                    <a:pt x="5842" y="17691"/>
                  </a:lnTo>
                  <a:lnTo>
                    <a:pt x="5842" y="26454"/>
                  </a:lnTo>
                  <a:lnTo>
                    <a:pt x="58801" y="26454"/>
                  </a:lnTo>
                  <a:lnTo>
                    <a:pt x="76454" y="38"/>
                  </a:lnTo>
                  <a:close/>
                </a:path>
                <a:path w="94615" h="26669">
                  <a:moveTo>
                    <a:pt x="94234" y="8801"/>
                  </a:moveTo>
                  <a:lnTo>
                    <a:pt x="88303" y="8801"/>
                  </a:lnTo>
                  <a:lnTo>
                    <a:pt x="88303" y="0"/>
                  </a:lnTo>
                  <a:lnTo>
                    <a:pt x="82423" y="0"/>
                  </a:lnTo>
                  <a:lnTo>
                    <a:pt x="82423" y="8801"/>
                  </a:lnTo>
                  <a:lnTo>
                    <a:pt x="88265" y="8801"/>
                  </a:lnTo>
                  <a:lnTo>
                    <a:pt x="94234" y="17691"/>
                  </a:lnTo>
                  <a:lnTo>
                    <a:pt x="94234" y="8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45" name="object 145"/>
          <p:cNvSpPr/>
          <p:nvPr/>
        </p:nvSpPr>
        <p:spPr>
          <a:xfrm>
            <a:off x="8407146" y="145623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335"/>
                </a:lnTo>
                <a:lnTo>
                  <a:pt x="5891" y="2335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/>
          <p:nvPr/>
        </p:nvSpPr>
        <p:spPr>
          <a:xfrm>
            <a:off x="8536601" y="1442212"/>
            <a:ext cx="35560" cy="9313"/>
          </a:xfrm>
          <a:custGeom>
            <a:avLst/>
            <a:gdLst/>
            <a:ahLst/>
            <a:cxnLst/>
            <a:rect l="l" t="t" r="r" b="b"/>
            <a:pathLst>
              <a:path w="53340" h="13969">
                <a:moveTo>
                  <a:pt x="5969" y="2286"/>
                </a:moveTo>
                <a:lnTo>
                  <a:pt x="0" y="0"/>
                </a:lnTo>
                <a:lnTo>
                  <a:pt x="0" y="2286"/>
                </a:lnTo>
                <a:lnTo>
                  <a:pt x="5969" y="2286"/>
                </a:lnTo>
                <a:close/>
              </a:path>
              <a:path w="53340" h="13969">
                <a:moveTo>
                  <a:pt x="23622" y="4699"/>
                </a:moveTo>
                <a:lnTo>
                  <a:pt x="17780" y="2286"/>
                </a:lnTo>
                <a:lnTo>
                  <a:pt x="17780" y="0"/>
                </a:lnTo>
                <a:lnTo>
                  <a:pt x="5969" y="0"/>
                </a:lnTo>
                <a:lnTo>
                  <a:pt x="5969" y="2286"/>
                </a:lnTo>
                <a:lnTo>
                  <a:pt x="11811" y="4699"/>
                </a:lnTo>
                <a:lnTo>
                  <a:pt x="17780" y="4699"/>
                </a:lnTo>
                <a:lnTo>
                  <a:pt x="23622" y="6985"/>
                </a:lnTo>
                <a:lnTo>
                  <a:pt x="23622" y="4699"/>
                </a:lnTo>
                <a:close/>
              </a:path>
              <a:path w="53340" h="13969">
                <a:moveTo>
                  <a:pt x="53086" y="11684"/>
                </a:moveTo>
                <a:lnTo>
                  <a:pt x="47117" y="13970"/>
                </a:lnTo>
                <a:lnTo>
                  <a:pt x="53086" y="13970"/>
                </a:lnTo>
                <a:lnTo>
                  <a:pt x="53086" y="11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/>
          <p:nvPr/>
        </p:nvSpPr>
        <p:spPr>
          <a:xfrm>
            <a:off x="8681805" y="1470236"/>
            <a:ext cx="11853" cy="3387"/>
          </a:xfrm>
          <a:custGeom>
            <a:avLst/>
            <a:gdLst/>
            <a:ahLst/>
            <a:cxnLst/>
            <a:rect l="l" t="t" r="r" b="b"/>
            <a:pathLst>
              <a:path w="17780" h="5080">
                <a:moveTo>
                  <a:pt x="17779" y="0"/>
                </a:moveTo>
                <a:lnTo>
                  <a:pt x="5969" y="0"/>
                </a:lnTo>
                <a:lnTo>
                  <a:pt x="0" y="2286"/>
                </a:lnTo>
                <a:lnTo>
                  <a:pt x="5969" y="2286"/>
                </a:lnTo>
                <a:lnTo>
                  <a:pt x="5969" y="4572"/>
                </a:lnTo>
                <a:lnTo>
                  <a:pt x="11810" y="4572"/>
                </a:lnTo>
                <a:lnTo>
                  <a:pt x="17779" y="2286"/>
                </a:lnTo>
                <a:lnTo>
                  <a:pt x="17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8940885" y="146955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2" y="0"/>
                </a:moveTo>
                <a:lnTo>
                  <a:pt x="0" y="8889"/>
                </a:lnTo>
                <a:lnTo>
                  <a:pt x="5842" y="8889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/>
          <p:nvPr/>
        </p:nvSpPr>
        <p:spPr>
          <a:xfrm>
            <a:off x="9309777" y="148132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842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object 150"/>
          <p:cNvSpPr/>
          <p:nvPr/>
        </p:nvSpPr>
        <p:spPr>
          <a:xfrm>
            <a:off x="9400032" y="1475486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4" y="0"/>
                </a:moveTo>
                <a:lnTo>
                  <a:pt x="5842" y="0"/>
                </a:lnTo>
                <a:lnTo>
                  <a:pt x="0" y="8763"/>
                </a:lnTo>
                <a:lnTo>
                  <a:pt x="11684" y="8763"/>
                </a:lnTo>
                <a:lnTo>
                  <a:pt x="11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51" name="object 151"/>
          <p:cNvGrpSpPr/>
          <p:nvPr/>
        </p:nvGrpSpPr>
        <p:grpSpPr>
          <a:xfrm>
            <a:off x="9423570" y="1487222"/>
            <a:ext cx="74930" cy="46990"/>
            <a:chOff x="14135354" y="2230832"/>
            <a:chExt cx="112395" cy="70485"/>
          </a:xfrm>
        </p:grpSpPr>
        <p:sp>
          <p:nvSpPr>
            <p:cNvPr id="152" name="object 152"/>
            <p:cNvSpPr/>
            <p:nvPr/>
          </p:nvSpPr>
          <p:spPr>
            <a:xfrm>
              <a:off x="14158849" y="223337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334"/>
                  </a:lnTo>
                  <a:lnTo>
                    <a:pt x="5892" y="2334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3" name="object 1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135354" y="2230832"/>
              <a:ext cx="111886" cy="70153"/>
            </a:xfrm>
            <a:prstGeom prst="rect">
              <a:avLst/>
            </a:prstGeom>
          </p:spPr>
        </p:pic>
      </p:grpSp>
      <p:sp>
        <p:nvSpPr>
          <p:cNvPr id="154" name="object 154"/>
          <p:cNvSpPr/>
          <p:nvPr/>
        </p:nvSpPr>
        <p:spPr>
          <a:xfrm>
            <a:off x="9553025" y="1482682"/>
            <a:ext cx="55033" cy="45720"/>
          </a:xfrm>
          <a:custGeom>
            <a:avLst/>
            <a:gdLst/>
            <a:ahLst/>
            <a:cxnLst/>
            <a:rect l="l" t="t" r="r" b="b"/>
            <a:pathLst>
              <a:path w="82550" h="68580">
                <a:moveTo>
                  <a:pt x="11811" y="15621"/>
                </a:moveTo>
                <a:lnTo>
                  <a:pt x="5969" y="15621"/>
                </a:lnTo>
                <a:lnTo>
                  <a:pt x="11811" y="24384"/>
                </a:lnTo>
                <a:lnTo>
                  <a:pt x="11811" y="15621"/>
                </a:lnTo>
                <a:close/>
              </a:path>
              <a:path w="82550" h="68580">
                <a:moveTo>
                  <a:pt x="11811" y="2286"/>
                </a:moveTo>
                <a:lnTo>
                  <a:pt x="5969" y="2286"/>
                </a:lnTo>
                <a:lnTo>
                  <a:pt x="5969" y="0"/>
                </a:lnTo>
                <a:lnTo>
                  <a:pt x="0" y="2286"/>
                </a:lnTo>
                <a:lnTo>
                  <a:pt x="5969" y="4699"/>
                </a:lnTo>
                <a:lnTo>
                  <a:pt x="11811" y="2286"/>
                </a:lnTo>
                <a:close/>
              </a:path>
              <a:path w="82550" h="68580">
                <a:moveTo>
                  <a:pt x="51689" y="24384"/>
                </a:moveTo>
                <a:lnTo>
                  <a:pt x="35433" y="24384"/>
                </a:lnTo>
                <a:lnTo>
                  <a:pt x="29464" y="15621"/>
                </a:lnTo>
                <a:lnTo>
                  <a:pt x="29464" y="24384"/>
                </a:lnTo>
                <a:lnTo>
                  <a:pt x="23622" y="24384"/>
                </a:lnTo>
                <a:lnTo>
                  <a:pt x="37465" y="33274"/>
                </a:lnTo>
                <a:lnTo>
                  <a:pt x="45720" y="33274"/>
                </a:lnTo>
                <a:lnTo>
                  <a:pt x="51689" y="24384"/>
                </a:lnTo>
                <a:close/>
              </a:path>
              <a:path w="82550" h="68580">
                <a:moveTo>
                  <a:pt x="82423" y="68453"/>
                </a:moveTo>
                <a:lnTo>
                  <a:pt x="76581" y="59690"/>
                </a:lnTo>
                <a:lnTo>
                  <a:pt x="70739" y="68453"/>
                </a:lnTo>
                <a:lnTo>
                  <a:pt x="82423" y="68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9656403" y="1528317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890"/>
                </a:lnTo>
                <a:lnTo>
                  <a:pt x="9778" y="8890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/>
          <p:nvPr/>
        </p:nvSpPr>
        <p:spPr>
          <a:xfrm>
            <a:off x="9725746" y="1515533"/>
            <a:ext cx="98213" cy="36407"/>
          </a:xfrm>
          <a:custGeom>
            <a:avLst/>
            <a:gdLst/>
            <a:ahLst/>
            <a:cxnLst/>
            <a:rect l="l" t="t" r="r" b="b"/>
            <a:pathLst>
              <a:path w="147319" h="54610">
                <a:moveTo>
                  <a:pt x="11811" y="1524"/>
                </a:moveTo>
                <a:lnTo>
                  <a:pt x="5842" y="1524"/>
                </a:lnTo>
                <a:lnTo>
                  <a:pt x="0" y="10414"/>
                </a:lnTo>
                <a:lnTo>
                  <a:pt x="11811" y="10414"/>
                </a:lnTo>
                <a:lnTo>
                  <a:pt x="11811" y="1524"/>
                </a:lnTo>
                <a:close/>
              </a:path>
              <a:path w="147319" h="54610">
                <a:moveTo>
                  <a:pt x="23495" y="1524"/>
                </a:moveTo>
                <a:lnTo>
                  <a:pt x="17653" y="1524"/>
                </a:lnTo>
                <a:lnTo>
                  <a:pt x="11811" y="10414"/>
                </a:lnTo>
                <a:lnTo>
                  <a:pt x="17653" y="10414"/>
                </a:lnTo>
                <a:lnTo>
                  <a:pt x="23495" y="1524"/>
                </a:lnTo>
                <a:close/>
              </a:path>
              <a:path w="147319" h="54610">
                <a:moveTo>
                  <a:pt x="29375" y="1612"/>
                </a:moveTo>
                <a:lnTo>
                  <a:pt x="23495" y="1612"/>
                </a:lnTo>
                <a:lnTo>
                  <a:pt x="23495" y="10414"/>
                </a:lnTo>
                <a:lnTo>
                  <a:pt x="29375" y="10414"/>
                </a:lnTo>
                <a:lnTo>
                  <a:pt x="29375" y="1612"/>
                </a:lnTo>
                <a:close/>
              </a:path>
              <a:path w="147319" h="54610">
                <a:moveTo>
                  <a:pt x="52959" y="10414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2032"/>
                </a:lnTo>
                <a:lnTo>
                  <a:pt x="41148" y="2032"/>
                </a:lnTo>
                <a:lnTo>
                  <a:pt x="41148" y="4318"/>
                </a:lnTo>
                <a:lnTo>
                  <a:pt x="43688" y="3429"/>
                </a:lnTo>
                <a:lnTo>
                  <a:pt x="52959" y="10414"/>
                </a:lnTo>
                <a:close/>
              </a:path>
              <a:path w="147319" h="54610">
                <a:moveTo>
                  <a:pt x="64770" y="10414"/>
                </a:moveTo>
                <a:lnTo>
                  <a:pt x="52959" y="10414"/>
                </a:lnTo>
                <a:lnTo>
                  <a:pt x="47117" y="10414"/>
                </a:lnTo>
                <a:lnTo>
                  <a:pt x="41148" y="19177"/>
                </a:lnTo>
                <a:lnTo>
                  <a:pt x="52959" y="19177"/>
                </a:lnTo>
                <a:lnTo>
                  <a:pt x="64770" y="10414"/>
                </a:lnTo>
                <a:close/>
              </a:path>
              <a:path w="147319" h="54610">
                <a:moveTo>
                  <a:pt x="88265" y="20701"/>
                </a:moveTo>
                <a:lnTo>
                  <a:pt x="82423" y="20701"/>
                </a:lnTo>
                <a:lnTo>
                  <a:pt x="82423" y="23114"/>
                </a:lnTo>
                <a:lnTo>
                  <a:pt x="76454" y="23114"/>
                </a:lnTo>
                <a:lnTo>
                  <a:pt x="76454" y="25400"/>
                </a:lnTo>
                <a:lnTo>
                  <a:pt x="88265" y="25400"/>
                </a:lnTo>
                <a:lnTo>
                  <a:pt x="88265" y="20701"/>
                </a:lnTo>
                <a:close/>
              </a:path>
              <a:path w="147319" h="54610">
                <a:moveTo>
                  <a:pt x="111887" y="1524"/>
                </a:moveTo>
                <a:lnTo>
                  <a:pt x="110871" y="1524"/>
                </a:lnTo>
                <a:lnTo>
                  <a:pt x="101473" y="6477"/>
                </a:lnTo>
                <a:lnTo>
                  <a:pt x="111887" y="10414"/>
                </a:lnTo>
                <a:lnTo>
                  <a:pt x="111887" y="1524"/>
                </a:lnTo>
                <a:close/>
              </a:path>
              <a:path w="147319" h="54610">
                <a:moveTo>
                  <a:pt x="123571" y="19177"/>
                </a:moveTo>
                <a:lnTo>
                  <a:pt x="111887" y="19177"/>
                </a:lnTo>
                <a:lnTo>
                  <a:pt x="89535" y="25908"/>
                </a:lnTo>
                <a:lnTo>
                  <a:pt x="88265" y="25400"/>
                </a:lnTo>
                <a:lnTo>
                  <a:pt x="88265" y="26289"/>
                </a:lnTo>
                <a:lnTo>
                  <a:pt x="82423" y="28067"/>
                </a:lnTo>
                <a:lnTo>
                  <a:pt x="64770" y="28067"/>
                </a:lnTo>
                <a:lnTo>
                  <a:pt x="58801" y="19177"/>
                </a:lnTo>
                <a:lnTo>
                  <a:pt x="41148" y="36830"/>
                </a:lnTo>
                <a:lnTo>
                  <a:pt x="70612" y="36830"/>
                </a:lnTo>
                <a:lnTo>
                  <a:pt x="82423" y="45593"/>
                </a:lnTo>
                <a:lnTo>
                  <a:pt x="117729" y="54483"/>
                </a:lnTo>
                <a:lnTo>
                  <a:pt x="118491" y="45593"/>
                </a:lnTo>
                <a:lnTo>
                  <a:pt x="120269" y="45593"/>
                </a:lnTo>
                <a:lnTo>
                  <a:pt x="123571" y="36830"/>
                </a:lnTo>
                <a:lnTo>
                  <a:pt x="123571" y="19177"/>
                </a:lnTo>
                <a:close/>
              </a:path>
              <a:path w="147319" h="54610">
                <a:moveTo>
                  <a:pt x="147193" y="1524"/>
                </a:moveTo>
                <a:lnTo>
                  <a:pt x="145161" y="0"/>
                </a:lnTo>
                <a:lnTo>
                  <a:pt x="144653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9913705" y="1516549"/>
            <a:ext cx="39793" cy="17780"/>
          </a:xfrm>
          <a:custGeom>
            <a:avLst/>
            <a:gdLst/>
            <a:ahLst/>
            <a:cxnLst/>
            <a:rect l="l" t="t" r="r" b="b"/>
            <a:pathLst>
              <a:path w="59690" h="26669">
                <a:moveTo>
                  <a:pt x="1143" y="9525"/>
                </a:moveTo>
                <a:lnTo>
                  <a:pt x="635" y="8890"/>
                </a:lnTo>
                <a:lnTo>
                  <a:pt x="0" y="8890"/>
                </a:lnTo>
                <a:lnTo>
                  <a:pt x="1143" y="9525"/>
                </a:lnTo>
                <a:close/>
              </a:path>
              <a:path w="59690" h="26669">
                <a:moveTo>
                  <a:pt x="12954" y="17653"/>
                </a:moveTo>
                <a:lnTo>
                  <a:pt x="1143" y="9525"/>
                </a:lnTo>
                <a:lnTo>
                  <a:pt x="6477" y="17653"/>
                </a:lnTo>
                <a:lnTo>
                  <a:pt x="12954" y="17653"/>
                </a:lnTo>
                <a:close/>
              </a:path>
              <a:path w="59690" h="26669">
                <a:moveTo>
                  <a:pt x="30099" y="17653"/>
                </a:moveTo>
                <a:lnTo>
                  <a:pt x="12954" y="17653"/>
                </a:lnTo>
                <a:lnTo>
                  <a:pt x="18288" y="26543"/>
                </a:lnTo>
                <a:lnTo>
                  <a:pt x="24130" y="26543"/>
                </a:lnTo>
                <a:lnTo>
                  <a:pt x="30099" y="17653"/>
                </a:lnTo>
                <a:close/>
              </a:path>
              <a:path w="59690" h="26669">
                <a:moveTo>
                  <a:pt x="59436" y="17653"/>
                </a:moveTo>
                <a:lnTo>
                  <a:pt x="39370" y="8890"/>
                </a:lnTo>
                <a:lnTo>
                  <a:pt x="22733" y="8890"/>
                </a:lnTo>
                <a:lnTo>
                  <a:pt x="8128" y="0"/>
                </a:lnTo>
                <a:lnTo>
                  <a:pt x="635" y="0"/>
                </a:lnTo>
                <a:lnTo>
                  <a:pt x="35941" y="17653"/>
                </a:lnTo>
                <a:lnTo>
                  <a:pt x="59436" y="17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10008955" y="1481328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7911" y="0"/>
                </a:moveTo>
                <a:lnTo>
                  <a:pt x="39242" y="0"/>
                </a:lnTo>
                <a:lnTo>
                  <a:pt x="0" y="8762"/>
                </a:lnTo>
                <a:lnTo>
                  <a:pt x="57911" y="8762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10090743" y="1416727"/>
            <a:ext cx="61383" cy="17780"/>
          </a:xfrm>
          <a:custGeom>
            <a:avLst/>
            <a:gdLst/>
            <a:ahLst/>
            <a:cxnLst/>
            <a:rect l="l" t="t" r="r" b="b"/>
            <a:pathLst>
              <a:path w="92075" h="26669">
                <a:moveTo>
                  <a:pt x="18161" y="8762"/>
                </a:moveTo>
                <a:lnTo>
                  <a:pt x="0" y="8762"/>
                </a:lnTo>
                <a:lnTo>
                  <a:pt x="0" y="17652"/>
                </a:lnTo>
                <a:lnTo>
                  <a:pt x="5842" y="26415"/>
                </a:lnTo>
                <a:lnTo>
                  <a:pt x="32639" y="26415"/>
                </a:lnTo>
                <a:lnTo>
                  <a:pt x="42037" y="18668"/>
                </a:lnTo>
                <a:lnTo>
                  <a:pt x="40640" y="17652"/>
                </a:lnTo>
                <a:lnTo>
                  <a:pt x="29337" y="17652"/>
                </a:lnTo>
                <a:lnTo>
                  <a:pt x="18161" y="8762"/>
                </a:lnTo>
                <a:close/>
              </a:path>
              <a:path w="92075" h="26669">
                <a:moveTo>
                  <a:pt x="62865" y="17652"/>
                </a:moveTo>
                <a:lnTo>
                  <a:pt x="43307" y="17652"/>
                </a:lnTo>
                <a:lnTo>
                  <a:pt x="42037" y="18668"/>
                </a:lnTo>
                <a:lnTo>
                  <a:pt x="52959" y="26415"/>
                </a:lnTo>
                <a:lnTo>
                  <a:pt x="62865" y="17652"/>
                </a:lnTo>
                <a:close/>
              </a:path>
              <a:path w="92075" h="26669">
                <a:moveTo>
                  <a:pt x="78994" y="0"/>
                </a:moveTo>
                <a:lnTo>
                  <a:pt x="23495" y="0"/>
                </a:lnTo>
                <a:lnTo>
                  <a:pt x="39751" y="17652"/>
                </a:lnTo>
                <a:lnTo>
                  <a:pt x="75057" y="17652"/>
                </a:lnTo>
                <a:lnTo>
                  <a:pt x="89407" y="8762"/>
                </a:lnTo>
                <a:lnTo>
                  <a:pt x="91821" y="7492"/>
                </a:lnTo>
                <a:lnTo>
                  <a:pt x="78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/>
          <p:nvPr/>
        </p:nvSpPr>
        <p:spPr>
          <a:xfrm>
            <a:off x="10286916" y="1393190"/>
            <a:ext cx="106257" cy="24130"/>
          </a:xfrm>
          <a:custGeom>
            <a:avLst/>
            <a:gdLst/>
            <a:ahLst/>
            <a:cxnLst/>
            <a:rect l="l" t="t" r="r" b="b"/>
            <a:pathLst>
              <a:path w="159384" h="36194">
                <a:moveTo>
                  <a:pt x="5969" y="0"/>
                </a:moveTo>
                <a:lnTo>
                  <a:pt x="0" y="0"/>
                </a:lnTo>
                <a:lnTo>
                  <a:pt x="0" y="8890"/>
                </a:lnTo>
                <a:lnTo>
                  <a:pt x="5969" y="0"/>
                </a:lnTo>
                <a:close/>
              </a:path>
              <a:path w="159384" h="36194">
                <a:moveTo>
                  <a:pt x="52959" y="17653"/>
                </a:moveTo>
                <a:lnTo>
                  <a:pt x="47117" y="17653"/>
                </a:lnTo>
                <a:lnTo>
                  <a:pt x="47117" y="8890"/>
                </a:lnTo>
                <a:lnTo>
                  <a:pt x="41275" y="8890"/>
                </a:lnTo>
                <a:lnTo>
                  <a:pt x="41275" y="0"/>
                </a:lnTo>
                <a:lnTo>
                  <a:pt x="11811" y="0"/>
                </a:lnTo>
                <a:lnTo>
                  <a:pt x="29464" y="8890"/>
                </a:lnTo>
                <a:lnTo>
                  <a:pt x="35306" y="17653"/>
                </a:lnTo>
                <a:lnTo>
                  <a:pt x="41275" y="17653"/>
                </a:lnTo>
                <a:lnTo>
                  <a:pt x="35306" y="26416"/>
                </a:lnTo>
                <a:lnTo>
                  <a:pt x="52959" y="26416"/>
                </a:lnTo>
                <a:lnTo>
                  <a:pt x="52959" y="17653"/>
                </a:lnTo>
                <a:close/>
              </a:path>
              <a:path w="159384" h="36194">
                <a:moveTo>
                  <a:pt x="70612" y="15113"/>
                </a:moveTo>
                <a:lnTo>
                  <a:pt x="64770" y="15113"/>
                </a:lnTo>
                <a:lnTo>
                  <a:pt x="70612" y="17526"/>
                </a:lnTo>
                <a:lnTo>
                  <a:pt x="70612" y="15113"/>
                </a:lnTo>
                <a:close/>
              </a:path>
              <a:path w="159384" h="36194">
                <a:moveTo>
                  <a:pt x="76581" y="17526"/>
                </a:moveTo>
                <a:lnTo>
                  <a:pt x="70612" y="17526"/>
                </a:lnTo>
                <a:lnTo>
                  <a:pt x="58928" y="22225"/>
                </a:lnTo>
                <a:lnTo>
                  <a:pt x="58928" y="24511"/>
                </a:lnTo>
                <a:lnTo>
                  <a:pt x="70612" y="19812"/>
                </a:lnTo>
                <a:lnTo>
                  <a:pt x="76581" y="19812"/>
                </a:lnTo>
                <a:lnTo>
                  <a:pt x="76581" y="17526"/>
                </a:lnTo>
                <a:close/>
              </a:path>
              <a:path w="159384" h="36194">
                <a:moveTo>
                  <a:pt x="100076" y="17526"/>
                </a:moveTo>
                <a:lnTo>
                  <a:pt x="94234" y="17526"/>
                </a:lnTo>
                <a:lnTo>
                  <a:pt x="94234" y="15113"/>
                </a:lnTo>
                <a:lnTo>
                  <a:pt x="88265" y="15113"/>
                </a:lnTo>
                <a:lnTo>
                  <a:pt x="88265" y="17526"/>
                </a:lnTo>
                <a:lnTo>
                  <a:pt x="82423" y="17526"/>
                </a:lnTo>
                <a:lnTo>
                  <a:pt x="82423" y="19812"/>
                </a:lnTo>
                <a:lnTo>
                  <a:pt x="88265" y="19812"/>
                </a:lnTo>
                <a:lnTo>
                  <a:pt x="94234" y="22225"/>
                </a:lnTo>
                <a:lnTo>
                  <a:pt x="94234" y="19812"/>
                </a:lnTo>
                <a:lnTo>
                  <a:pt x="100076" y="19812"/>
                </a:lnTo>
                <a:lnTo>
                  <a:pt x="100076" y="17526"/>
                </a:lnTo>
                <a:close/>
              </a:path>
              <a:path w="159384" h="36194">
                <a:moveTo>
                  <a:pt x="111887" y="24511"/>
                </a:moveTo>
                <a:lnTo>
                  <a:pt x="100076" y="22225"/>
                </a:lnTo>
                <a:lnTo>
                  <a:pt x="94234" y="22225"/>
                </a:lnTo>
                <a:lnTo>
                  <a:pt x="100076" y="26797"/>
                </a:lnTo>
                <a:lnTo>
                  <a:pt x="100076" y="31496"/>
                </a:lnTo>
                <a:lnTo>
                  <a:pt x="106045" y="36195"/>
                </a:lnTo>
                <a:lnTo>
                  <a:pt x="106045" y="31496"/>
                </a:lnTo>
                <a:lnTo>
                  <a:pt x="111887" y="29210"/>
                </a:lnTo>
                <a:lnTo>
                  <a:pt x="111887" y="24511"/>
                </a:lnTo>
                <a:close/>
              </a:path>
              <a:path w="159384" h="36194">
                <a:moveTo>
                  <a:pt x="159004" y="10541"/>
                </a:moveTo>
                <a:lnTo>
                  <a:pt x="153035" y="8128"/>
                </a:lnTo>
                <a:lnTo>
                  <a:pt x="147193" y="3556"/>
                </a:lnTo>
                <a:lnTo>
                  <a:pt x="141351" y="1143"/>
                </a:lnTo>
                <a:lnTo>
                  <a:pt x="135382" y="5842"/>
                </a:lnTo>
                <a:lnTo>
                  <a:pt x="123698" y="10541"/>
                </a:lnTo>
                <a:lnTo>
                  <a:pt x="117729" y="15113"/>
                </a:lnTo>
                <a:lnTo>
                  <a:pt x="111887" y="15113"/>
                </a:lnTo>
                <a:lnTo>
                  <a:pt x="106045" y="17526"/>
                </a:lnTo>
                <a:lnTo>
                  <a:pt x="106045" y="19812"/>
                </a:lnTo>
                <a:lnTo>
                  <a:pt x="111887" y="19812"/>
                </a:lnTo>
                <a:lnTo>
                  <a:pt x="124206" y="17780"/>
                </a:lnTo>
                <a:lnTo>
                  <a:pt x="146685" y="12573"/>
                </a:lnTo>
                <a:lnTo>
                  <a:pt x="159004" y="105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69" name="object 16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88476" y="2150813"/>
            <a:ext cx="5769441" cy="3770630"/>
          </a:xfrm>
          <a:prstGeom prst="rect">
            <a:avLst/>
          </a:prstGeom>
        </p:spPr>
      </p:pic>
      <p:sp>
        <p:nvSpPr>
          <p:cNvPr id="170" name="object 170"/>
          <p:cNvSpPr/>
          <p:nvPr/>
        </p:nvSpPr>
        <p:spPr>
          <a:xfrm>
            <a:off x="567855" y="4710902"/>
            <a:ext cx="1240367" cy="410210"/>
          </a:xfrm>
          <a:custGeom>
            <a:avLst/>
            <a:gdLst/>
            <a:ahLst/>
            <a:cxnLst/>
            <a:rect l="l" t="t" r="r" b="b"/>
            <a:pathLst>
              <a:path w="1860550" h="615315">
                <a:moveTo>
                  <a:pt x="0" y="102616"/>
                </a:moveTo>
                <a:lnTo>
                  <a:pt x="8058" y="62686"/>
                </a:lnTo>
                <a:lnTo>
                  <a:pt x="30035" y="30067"/>
                </a:lnTo>
                <a:lnTo>
                  <a:pt x="62632" y="8068"/>
                </a:lnTo>
                <a:lnTo>
                  <a:pt x="102552" y="0"/>
                </a:lnTo>
                <a:lnTo>
                  <a:pt x="1757349" y="0"/>
                </a:lnTo>
                <a:lnTo>
                  <a:pt x="1797279" y="8068"/>
                </a:lnTo>
                <a:lnTo>
                  <a:pt x="1829898" y="30067"/>
                </a:lnTo>
                <a:lnTo>
                  <a:pt x="1851897" y="62686"/>
                </a:lnTo>
                <a:lnTo>
                  <a:pt x="1859965" y="102616"/>
                </a:lnTo>
                <a:lnTo>
                  <a:pt x="1859965" y="512699"/>
                </a:lnTo>
                <a:lnTo>
                  <a:pt x="1851897" y="552628"/>
                </a:lnTo>
                <a:lnTo>
                  <a:pt x="1829898" y="585247"/>
                </a:lnTo>
                <a:lnTo>
                  <a:pt x="1797279" y="607246"/>
                </a:lnTo>
                <a:lnTo>
                  <a:pt x="1757349" y="615314"/>
                </a:lnTo>
                <a:lnTo>
                  <a:pt x="102552" y="615314"/>
                </a:lnTo>
                <a:lnTo>
                  <a:pt x="62632" y="607246"/>
                </a:lnTo>
                <a:lnTo>
                  <a:pt x="30035" y="585247"/>
                </a:lnTo>
                <a:lnTo>
                  <a:pt x="8058" y="552628"/>
                </a:lnTo>
                <a:lnTo>
                  <a:pt x="0" y="512699"/>
                </a:lnTo>
                <a:lnTo>
                  <a:pt x="0" y="10261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/>
          <p:nvPr/>
        </p:nvSpPr>
        <p:spPr>
          <a:xfrm>
            <a:off x="995032" y="5165394"/>
            <a:ext cx="304800" cy="307763"/>
          </a:xfrm>
          <a:custGeom>
            <a:avLst/>
            <a:gdLst/>
            <a:ahLst/>
            <a:cxnLst/>
            <a:rect l="l" t="t" r="r" b="b"/>
            <a:pathLst>
              <a:path w="457200" h="461645">
                <a:moveTo>
                  <a:pt x="228600" y="0"/>
                </a:moveTo>
                <a:lnTo>
                  <a:pt x="0" y="228599"/>
                </a:lnTo>
                <a:lnTo>
                  <a:pt x="114300" y="228599"/>
                </a:lnTo>
                <a:lnTo>
                  <a:pt x="114300" y="461263"/>
                </a:lnTo>
                <a:lnTo>
                  <a:pt x="342900" y="461263"/>
                </a:lnTo>
                <a:lnTo>
                  <a:pt x="342900" y="228599"/>
                </a:lnTo>
                <a:lnTo>
                  <a:pt x="457200" y="228599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/>
          <p:nvPr/>
        </p:nvSpPr>
        <p:spPr>
          <a:xfrm>
            <a:off x="995032" y="5165394"/>
            <a:ext cx="304800" cy="307763"/>
          </a:xfrm>
          <a:custGeom>
            <a:avLst/>
            <a:gdLst/>
            <a:ahLst/>
            <a:cxnLst/>
            <a:rect l="l" t="t" r="r" b="b"/>
            <a:pathLst>
              <a:path w="457200" h="461645">
                <a:moveTo>
                  <a:pt x="114300" y="461263"/>
                </a:moveTo>
                <a:lnTo>
                  <a:pt x="114300" y="228599"/>
                </a:lnTo>
                <a:lnTo>
                  <a:pt x="0" y="228599"/>
                </a:lnTo>
                <a:lnTo>
                  <a:pt x="228600" y="0"/>
                </a:lnTo>
                <a:lnTo>
                  <a:pt x="457200" y="228599"/>
                </a:lnTo>
                <a:lnTo>
                  <a:pt x="342900" y="228599"/>
                </a:lnTo>
                <a:lnTo>
                  <a:pt x="342900" y="461263"/>
                </a:lnTo>
                <a:lnTo>
                  <a:pt x="114300" y="46126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3" name="object 173"/>
          <p:cNvSpPr txBox="1"/>
          <p:nvPr/>
        </p:nvSpPr>
        <p:spPr>
          <a:xfrm>
            <a:off x="889095" y="5455829"/>
            <a:ext cx="465243" cy="232051"/>
          </a:xfrm>
          <a:prstGeom prst="rect">
            <a:avLst/>
          </a:prstGeom>
          <a:solidFill>
            <a:srgbClr val="F7D7CF"/>
          </a:solidFill>
          <a:ln w="9525">
            <a:solidFill>
              <a:srgbClr val="FF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60963">
              <a:spcBef>
                <a:spcPts val="210"/>
              </a:spcBef>
            </a:pPr>
            <a:r>
              <a:rPr sz="1333" b="1" dirty="0">
                <a:latin typeface="Microsoft JhengHei"/>
                <a:cs typeface="Microsoft JhengHei"/>
              </a:rPr>
              <a:t>參考</a:t>
            </a:r>
            <a:endParaRPr sz="1333">
              <a:latin typeface="Microsoft JhengHei"/>
              <a:cs typeface="Microsoft JhengHei"/>
            </a:endParaRPr>
          </a:p>
        </p:txBody>
      </p:sp>
      <p:sp>
        <p:nvSpPr>
          <p:cNvPr id="174" name="文字方塊 173"/>
          <p:cNvSpPr txBox="1"/>
          <p:nvPr/>
        </p:nvSpPr>
        <p:spPr>
          <a:xfrm>
            <a:off x="3937339" y="4586875"/>
            <a:ext cx="2158661" cy="13645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文科性向＞</a:t>
            </a:r>
            <a:r>
              <a:rPr lang="zh-TW" altLang="en-US" sz="1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理工性向</a:t>
            </a:r>
            <a:endParaRPr lang="en-US" altLang="zh-TW" sz="1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867" dirty="0"/>
          </a:p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班群  人社法政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班群  財經法商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學測考數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A)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5" name="object 170"/>
          <p:cNvSpPr/>
          <p:nvPr/>
        </p:nvSpPr>
        <p:spPr>
          <a:xfrm>
            <a:off x="6852133" y="6322026"/>
            <a:ext cx="4431480" cy="262255"/>
          </a:xfrm>
          <a:custGeom>
            <a:avLst/>
            <a:gdLst/>
            <a:ahLst/>
            <a:cxnLst/>
            <a:rect l="l" t="t" r="r" b="b"/>
            <a:pathLst>
              <a:path w="1860550" h="615315">
                <a:moveTo>
                  <a:pt x="0" y="102616"/>
                </a:moveTo>
                <a:lnTo>
                  <a:pt x="8058" y="62686"/>
                </a:lnTo>
                <a:lnTo>
                  <a:pt x="30035" y="30067"/>
                </a:lnTo>
                <a:lnTo>
                  <a:pt x="62632" y="8068"/>
                </a:lnTo>
                <a:lnTo>
                  <a:pt x="102552" y="0"/>
                </a:lnTo>
                <a:lnTo>
                  <a:pt x="1757349" y="0"/>
                </a:lnTo>
                <a:lnTo>
                  <a:pt x="1797279" y="8068"/>
                </a:lnTo>
                <a:lnTo>
                  <a:pt x="1829898" y="30067"/>
                </a:lnTo>
                <a:lnTo>
                  <a:pt x="1851897" y="62686"/>
                </a:lnTo>
                <a:lnTo>
                  <a:pt x="1859965" y="102616"/>
                </a:lnTo>
                <a:lnTo>
                  <a:pt x="1859965" y="512699"/>
                </a:lnTo>
                <a:lnTo>
                  <a:pt x="1851897" y="552628"/>
                </a:lnTo>
                <a:lnTo>
                  <a:pt x="1829898" y="585247"/>
                </a:lnTo>
                <a:lnTo>
                  <a:pt x="1797279" y="607246"/>
                </a:lnTo>
                <a:lnTo>
                  <a:pt x="1757349" y="615314"/>
                </a:lnTo>
                <a:lnTo>
                  <a:pt x="102552" y="615314"/>
                </a:lnTo>
                <a:lnTo>
                  <a:pt x="62632" y="607246"/>
                </a:lnTo>
                <a:lnTo>
                  <a:pt x="30035" y="585247"/>
                </a:lnTo>
                <a:lnTo>
                  <a:pt x="8058" y="552628"/>
                </a:lnTo>
                <a:lnTo>
                  <a:pt x="0" y="512699"/>
                </a:lnTo>
                <a:lnTo>
                  <a:pt x="0" y="10261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04"/>
          <p:cNvSpPr txBox="1">
            <a:spLocks/>
          </p:cNvSpPr>
          <p:nvPr/>
        </p:nvSpPr>
        <p:spPr>
          <a:xfrm>
            <a:off x="130175" y="125586"/>
            <a:ext cx="11109198" cy="93187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7A9B8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zh-TW" altLang="en-US" sz="4000" spc="-3" dirty="0">
                <a:solidFill>
                  <a:schemeClr val="tx1"/>
                </a:solidFill>
              </a:rPr>
              <a:t>心理測驗在選班群的運</a:t>
            </a:r>
            <a:r>
              <a:rPr lang="zh-TW" altLang="en-US" sz="4000" dirty="0">
                <a:solidFill>
                  <a:schemeClr val="tx1"/>
                </a:solidFill>
              </a:rPr>
              <a:t>用</a:t>
            </a:r>
            <a:r>
              <a:rPr lang="en-US" altLang="zh-TW" sz="5000" spc="-7" dirty="0">
                <a:solidFill>
                  <a:schemeClr val="tx1"/>
                </a:solidFill>
              </a:rPr>
              <a:t>-</a:t>
            </a:r>
            <a:r>
              <a:rPr lang="zh-TW" altLang="en-US" sz="6000" spc="-3" dirty="0">
                <a:solidFill>
                  <a:schemeClr val="tx1"/>
                </a:solidFill>
              </a:rPr>
              <a:t>性向測驗篇</a:t>
            </a:r>
          </a:p>
        </p:txBody>
      </p:sp>
      <p:sp>
        <p:nvSpPr>
          <p:cNvPr id="167" name="標題 1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3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4013200" y="377443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428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483354" y="3922437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3589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589" y="3429"/>
                </a:lnTo>
                <a:close/>
              </a:path>
              <a:path w="20320" h="17145">
                <a:moveTo>
                  <a:pt x="20320" y="10160"/>
                </a:moveTo>
                <a:lnTo>
                  <a:pt x="16891" y="6731"/>
                </a:lnTo>
                <a:lnTo>
                  <a:pt x="13589" y="6731"/>
                </a:lnTo>
                <a:lnTo>
                  <a:pt x="13589" y="10160"/>
                </a:lnTo>
                <a:lnTo>
                  <a:pt x="0" y="10160"/>
                </a:lnTo>
                <a:lnTo>
                  <a:pt x="0" y="13462"/>
                </a:lnTo>
                <a:lnTo>
                  <a:pt x="3429" y="13462"/>
                </a:lnTo>
                <a:lnTo>
                  <a:pt x="3429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589" y="13462"/>
                </a:lnTo>
                <a:lnTo>
                  <a:pt x="13589" y="16891"/>
                </a:lnTo>
                <a:lnTo>
                  <a:pt x="16891" y="16891"/>
                </a:lnTo>
                <a:lnTo>
                  <a:pt x="20320" y="13462"/>
                </a:lnTo>
                <a:lnTo>
                  <a:pt x="2032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4715087" y="389559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302"/>
                </a:lnTo>
                <a:lnTo>
                  <a:pt x="10160" y="0"/>
                </a:lnTo>
                <a:lnTo>
                  <a:pt x="6731" y="0"/>
                </a:lnTo>
                <a:lnTo>
                  <a:pt x="6731" y="3302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3936662" y="37363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10160" y="0"/>
                </a:moveTo>
                <a:lnTo>
                  <a:pt x="6731" y="0"/>
                </a:lnTo>
                <a:lnTo>
                  <a:pt x="6731" y="3429"/>
                </a:lnTo>
                <a:lnTo>
                  <a:pt x="10160" y="0"/>
                </a:lnTo>
                <a:close/>
              </a:path>
              <a:path w="47625" h="30479">
                <a:moveTo>
                  <a:pt x="40513" y="6731"/>
                </a:moveTo>
                <a:lnTo>
                  <a:pt x="33782" y="6731"/>
                </a:lnTo>
                <a:lnTo>
                  <a:pt x="33782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513" y="6731"/>
                </a:lnTo>
                <a:close/>
              </a:path>
              <a:path w="47625" h="30479">
                <a:moveTo>
                  <a:pt x="47244" y="10033"/>
                </a:moveTo>
                <a:lnTo>
                  <a:pt x="40513" y="10033"/>
                </a:lnTo>
                <a:lnTo>
                  <a:pt x="37084" y="13462"/>
                </a:lnTo>
                <a:lnTo>
                  <a:pt x="33782" y="13462"/>
                </a:lnTo>
                <a:lnTo>
                  <a:pt x="33782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244" y="30226"/>
                </a:lnTo>
                <a:lnTo>
                  <a:pt x="4724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60" y="4086352"/>
            <a:ext cx="278993" cy="26246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40" name="object 40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35438" y="1933871"/>
            <a:ext cx="279061" cy="26246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314940" y="5579305"/>
            <a:ext cx="1358900" cy="596899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5665216" y="2819061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604"/>
                </a:moveTo>
                <a:lnTo>
                  <a:pt x="3302" y="6604"/>
                </a:lnTo>
                <a:lnTo>
                  <a:pt x="3302" y="4318"/>
                </a:lnTo>
                <a:lnTo>
                  <a:pt x="0" y="4318"/>
                </a:lnTo>
                <a:lnTo>
                  <a:pt x="0" y="8763"/>
                </a:lnTo>
                <a:lnTo>
                  <a:pt x="3302" y="10922"/>
                </a:lnTo>
                <a:lnTo>
                  <a:pt x="6731" y="8763"/>
                </a:lnTo>
                <a:lnTo>
                  <a:pt x="6731" y="6604"/>
                </a:lnTo>
                <a:close/>
              </a:path>
              <a:path w="13970" h="17779">
                <a:moveTo>
                  <a:pt x="10033" y="13081"/>
                </a:moveTo>
                <a:lnTo>
                  <a:pt x="6731" y="13081"/>
                </a:lnTo>
                <a:lnTo>
                  <a:pt x="6731" y="10922"/>
                </a:lnTo>
                <a:lnTo>
                  <a:pt x="3302" y="10922"/>
                </a:lnTo>
                <a:lnTo>
                  <a:pt x="3302" y="13081"/>
                </a:lnTo>
                <a:lnTo>
                  <a:pt x="0" y="15240"/>
                </a:lnTo>
                <a:lnTo>
                  <a:pt x="3302" y="15240"/>
                </a:lnTo>
                <a:lnTo>
                  <a:pt x="3302" y="17399"/>
                </a:lnTo>
                <a:lnTo>
                  <a:pt x="6731" y="17399"/>
                </a:lnTo>
                <a:lnTo>
                  <a:pt x="6731" y="15240"/>
                </a:lnTo>
                <a:lnTo>
                  <a:pt x="10033" y="15240"/>
                </a:lnTo>
                <a:lnTo>
                  <a:pt x="10033" y="13081"/>
                </a:lnTo>
                <a:close/>
              </a:path>
              <a:path w="13970" h="17779">
                <a:moveTo>
                  <a:pt x="13462" y="0"/>
                </a:moveTo>
                <a:lnTo>
                  <a:pt x="10033" y="0"/>
                </a:lnTo>
                <a:lnTo>
                  <a:pt x="10033" y="2159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6655139" y="2794423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302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302" y="17399"/>
                </a:lnTo>
                <a:close/>
              </a:path>
              <a:path w="64134" h="19685">
                <a:moveTo>
                  <a:pt x="60706" y="4318"/>
                </a:moveTo>
                <a:lnTo>
                  <a:pt x="53975" y="2159"/>
                </a:lnTo>
                <a:lnTo>
                  <a:pt x="50546" y="0"/>
                </a:lnTo>
                <a:lnTo>
                  <a:pt x="47244" y="0"/>
                </a:lnTo>
                <a:lnTo>
                  <a:pt x="47244" y="2159"/>
                </a:lnTo>
                <a:lnTo>
                  <a:pt x="43815" y="2159"/>
                </a:lnTo>
                <a:lnTo>
                  <a:pt x="43815" y="4318"/>
                </a:lnTo>
                <a:lnTo>
                  <a:pt x="47244" y="6477"/>
                </a:lnTo>
                <a:lnTo>
                  <a:pt x="53975" y="6477"/>
                </a:lnTo>
                <a:lnTo>
                  <a:pt x="57277" y="8636"/>
                </a:lnTo>
                <a:lnTo>
                  <a:pt x="57277" y="6477"/>
                </a:lnTo>
                <a:lnTo>
                  <a:pt x="60706" y="6477"/>
                </a:lnTo>
                <a:lnTo>
                  <a:pt x="60706" y="4318"/>
                </a:lnTo>
                <a:close/>
              </a:path>
              <a:path w="64134" h="19685">
                <a:moveTo>
                  <a:pt x="64008" y="10795"/>
                </a:moveTo>
                <a:lnTo>
                  <a:pt x="60706" y="8636"/>
                </a:lnTo>
                <a:lnTo>
                  <a:pt x="57277" y="10795"/>
                </a:lnTo>
                <a:lnTo>
                  <a:pt x="57277" y="13081"/>
                </a:lnTo>
                <a:lnTo>
                  <a:pt x="60706" y="13081"/>
                </a:lnTo>
                <a:lnTo>
                  <a:pt x="64008" y="10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2371343" y="1258061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89">
                <a:moveTo>
                  <a:pt x="35306" y="0"/>
                </a:moveTo>
                <a:lnTo>
                  <a:pt x="0" y="0"/>
                </a:lnTo>
                <a:lnTo>
                  <a:pt x="17653" y="8889"/>
                </a:lnTo>
                <a:lnTo>
                  <a:pt x="29463" y="8889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2614676" y="138311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572"/>
                </a:lnTo>
                <a:lnTo>
                  <a:pt x="5841" y="6984"/>
                </a:lnTo>
                <a:lnTo>
                  <a:pt x="11684" y="11556"/>
                </a:lnTo>
                <a:lnTo>
                  <a:pt x="17652" y="13970"/>
                </a:lnTo>
                <a:lnTo>
                  <a:pt x="23495" y="11556"/>
                </a:lnTo>
                <a:lnTo>
                  <a:pt x="23495" y="9271"/>
                </a:lnTo>
                <a:lnTo>
                  <a:pt x="29463" y="4572"/>
                </a:lnTo>
                <a:lnTo>
                  <a:pt x="23495" y="4572"/>
                </a:lnTo>
                <a:lnTo>
                  <a:pt x="11684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2826597" y="1481327"/>
            <a:ext cx="58843" cy="35560"/>
          </a:xfrm>
          <a:custGeom>
            <a:avLst/>
            <a:gdLst/>
            <a:ahLst/>
            <a:cxnLst/>
            <a:rect l="l" t="t" r="r" b="b"/>
            <a:pathLst>
              <a:path w="88264" h="53339">
                <a:moveTo>
                  <a:pt x="17653" y="48006"/>
                </a:moveTo>
                <a:lnTo>
                  <a:pt x="5842" y="52832"/>
                </a:lnTo>
                <a:lnTo>
                  <a:pt x="17653" y="52832"/>
                </a:lnTo>
                <a:lnTo>
                  <a:pt x="17653" y="48006"/>
                </a:lnTo>
                <a:close/>
              </a:path>
              <a:path w="88264" h="53339">
                <a:moveTo>
                  <a:pt x="29464" y="8763"/>
                </a:moveTo>
                <a:lnTo>
                  <a:pt x="23495" y="8763"/>
                </a:lnTo>
                <a:lnTo>
                  <a:pt x="17653" y="0"/>
                </a:lnTo>
                <a:lnTo>
                  <a:pt x="17653" y="8763"/>
                </a:lnTo>
                <a:lnTo>
                  <a:pt x="11811" y="8763"/>
                </a:lnTo>
                <a:lnTo>
                  <a:pt x="23495" y="17653"/>
                </a:lnTo>
                <a:lnTo>
                  <a:pt x="29464" y="17653"/>
                </a:lnTo>
                <a:lnTo>
                  <a:pt x="29464" y="8763"/>
                </a:lnTo>
                <a:close/>
              </a:path>
              <a:path w="88264" h="53339">
                <a:moveTo>
                  <a:pt x="88265" y="35306"/>
                </a:moveTo>
                <a:lnTo>
                  <a:pt x="82423" y="26416"/>
                </a:lnTo>
                <a:lnTo>
                  <a:pt x="64770" y="35306"/>
                </a:lnTo>
                <a:lnTo>
                  <a:pt x="64770" y="26416"/>
                </a:lnTo>
                <a:lnTo>
                  <a:pt x="35306" y="26416"/>
                </a:lnTo>
                <a:lnTo>
                  <a:pt x="23495" y="17653"/>
                </a:lnTo>
                <a:lnTo>
                  <a:pt x="28194" y="26416"/>
                </a:lnTo>
                <a:lnTo>
                  <a:pt x="34544" y="35306"/>
                </a:lnTo>
                <a:lnTo>
                  <a:pt x="0" y="35306"/>
                </a:lnTo>
                <a:lnTo>
                  <a:pt x="17653" y="44069"/>
                </a:lnTo>
                <a:lnTo>
                  <a:pt x="17653" y="48006"/>
                </a:lnTo>
                <a:lnTo>
                  <a:pt x="27051" y="44069"/>
                </a:lnTo>
                <a:lnTo>
                  <a:pt x="67183" y="35306"/>
                </a:lnTo>
                <a:lnTo>
                  <a:pt x="88265" y="35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2936495" y="1504865"/>
            <a:ext cx="58843" cy="15240"/>
          </a:xfrm>
          <a:custGeom>
            <a:avLst/>
            <a:gdLst/>
            <a:ahLst/>
            <a:cxnLst/>
            <a:rect l="l" t="t" r="r" b="b"/>
            <a:pathLst>
              <a:path w="88264" h="22860">
                <a:moveTo>
                  <a:pt x="41148" y="20320"/>
                </a:moveTo>
                <a:lnTo>
                  <a:pt x="35306" y="18034"/>
                </a:lnTo>
                <a:lnTo>
                  <a:pt x="35306" y="20320"/>
                </a:lnTo>
                <a:lnTo>
                  <a:pt x="41148" y="20320"/>
                </a:lnTo>
                <a:close/>
              </a:path>
              <a:path w="88264" h="22860">
                <a:moveTo>
                  <a:pt x="46990" y="8763"/>
                </a:moveTo>
                <a:lnTo>
                  <a:pt x="29337" y="0"/>
                </a:lnTo>
                <a:lnTo>
                  <a:pt x="21463" y="0"/>
                </a:lnTo>
                <a:lnTo>
                  <a:pt x="14732" y="8763"/>
                </a:lnTo>
                <a:lnTo>
                  <a:pt x="0" y="17526"/>
                </a:lnTo>
                <a:lnTo>
                  <a:pt x="35306" y="17526"/>
                </a:lnTo>
                <a:lnTo>
                  <a:pt x="41148" y="8763"/>
                </a:lnTo>
                <a:lnTo>
                  <a:pt x="46990" y="8763"/>
                </a:lnTo>
                <a:close/>
              </a:path>
              <a:path w="88264" h="22860">
                <a:moveTo>
                  <a:pt x="73533" y="19177"/>
                </a:moveTo>
                <a:lnTo>
                  <a:pt x="70612" y="18034"/>
                </a:lnTo>
                <a:lnTo>
                  <a:pt x="70612" y="20320"/>
                </a:lnTo>
                <a:lnTo>
                  <a:pt x="73533" y="19177"/>
                </a:lnTo>
                <a:close/>
              </a:path>
              <a:path w="88264" h="22860">
                <a:moveTo>
                  <a:pt x="88265" y="18034"/>
                </a:moveTo>
                <a:lnTo>
                  <a:pt x="76454" y="18034"/>
                </a:lnTo>
                <a:lnTo>
                  <a:pt x="73533" y="19177"/>
                </a:lnTo>
                <a:lnTo>
                  <a:pt x="82423" y="22733"/>
                </a:lnTo>
                <a:lnTo>
                  <a:pt x="82423" y="20320"/>
                </a:lnTo>
                <a:lnTo>
                  <a:pt x="88265" y="18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3042412" y="1516549"/>
            <a:ext cx="43179" cy="17780"/>
          </a:xfrm>
          <a:custGeom>
            <a:avLst/>
            <a:gdLst/>
            <a:ahLst/>
            <a:cxnLst/>
            <a:rect l="l" t="t" r="r" b="b"/>
            <a:pathLst>
              <a:path w="64770" h="26669">
                <a:moveTo>
                  <a:pt x="17653" y="0"/>
                </a:moveTo>
                <a:lnTo>
                  <a:pt x="5969" y="0"/>
                </a:lnTo>
                <a:lnTo>
                  <a:pt x="0" y="8890"/>
                </a:lnTo>
                <a:lnTo>
                  <a:pt x="6477" y="8890"/>
                </a:lnTo>
                <a:lnTo>
                  <a:pt x="28956" y="26543"/>
                </a:lnTo>
                <a:lnTo>
                  <a:pt x="58928" y="26543"/>
                </a:lnTo>
                <a:lnTo>
                  <a:pt x="58928" y="17652"/>
                </a:lnTo>
                <a:lnTo>
                  <a:pt x="64770" y="17652"/>
                </a:lnTo>
                <a:lnTo>
                  <a:pt x="64770" y="8890"/>
                </a:lnTo>
                <a:lnTo>
                  <a:pt x="29464" y="889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3101256" y="1432898"/>
            <a:ext cx="47413" cy="24977"/>
          </a:xfrm>
          <a:custGeom>
            <a:avLst/>
            <a:gdLst/>
            <a:ahLst/>
            <a:cxnLst/>
            <a:rect l="l" t="t" r="r" b="b"/>
            <a:pathLst>
              <a:path w="71120" h="37464">
                <a:moveTo>
                  <a:pt x="5880" y="11010"/>
                </a:moveTo>
                <a:lnTo>
                  <a:pt x="0" y="11010"/>
                </a:lnTo>
                <a:lnTo>
                  <a:pt x="0" y="19812"/>
                </a:lnTo>
                <a:lnTo>
                  <a:pt x="5880" y="19812"/>
                </a:lnTo>
                <a:lnTo>
                  <a:pt x="5880" y="11010"/>
                </a:lnTo>
                <a:close/>
              </a:path>
              <a:path w="71120" h="37464">
                <a:moveTo>
                  <a:pt x="11811" y="10922"/>
                </a:moveTo>
                <a:lnTo>
                  <a:pt x="5969" y="10922"/>
                </a:lnTo>
                <a:lnTo>
                  <a:pt x="11811" y="12446"/>
                </a:lnTo>
                <a:lnTo>
                  <a:pt x="11811" y="10922"/>
                </a:lnTo>
                <a:close/>
              </a:path>
              <a:path w="71120" h="37464">
                <a:moveTo>
                  <a:pt x="29464" y="0"/>
                </a:moveTo>
                <a:lnTo>
                  <a:pt x="17653" y="0"/>
                </a:lnTo>
                <a:lnTo>
                  <a:pt x="11811" y="2286"/>
                </a:lnTo>
                <a:lnTo>
                  <a:pt x="23622" y="2286"/>
                </a:lnTo>
                <a:lnTo>
                  <a:pt x="29464" y="0"/>
                </a:lnTo>
                <a:close/>
              </a:path>
              <a:path w="71120" h="37464">
                <a:moveTo>
                  <a:pt x="41275" y="19812"/>
                </a:moveTo>
                <a:lnTo>
                  <a:pt x="11811" y="12446"/>
                </a:lnTo>
                <a:lnTo>
                  <a:pt x="11811" y="19812"/>
                </a:lnTo>
                <a:lnTo>
                  <a:pt x="5969" y="19812"/>
                </a:lnTo>
                <a:lnTo>
                  <a:pt x="5969" y="28575"/>
                </a:lnTo>
                <a:lnTo>
                  <a:pt x="23622" y="28575"/>
                </a:lnTo>
                <a:lnTo>
                  <a:pt x="23622" y="37338"/>
                </a:lnTo>
                <a:lnTo>
                  <a:pt x="29464" y="37338"/>
                </a:lnTo>
                <a:lnTo>
                  <a:pt x="29464" y="28575"/>
                </a:lnTo>
                <a:lnTo>
                  <a:pt x="41275" y="28575"/>
                </a:lnTo>
                <a:lnTo>
                  <a:pt x="41275" y="19812"/>
                </a:lnTo>
                <a:close/>
              </a:path>
              <a:path w="71120" h="37464">
                <a:moveTo>
                  <a:pt x="53086" y="11684"/>
                </a:moveTo>
                <a:lnTo>
                  <a:pt x="47117" y="11684"/>
                </a:lnTo>
                <a:lnTo>
                  <a:pt x="47117" y="13970"/>
                </a:lnTo>
                <a:lnTo>
                  <a:pt x="41275" y="13970"/>
                </a:lnTo>
                <a:lnTo>
                  <a:pt x="41275" y="16256"/>
                </a:lnTo>
                <a:lnTo>
                  <a:pt x="53086" y="16256"/>
                </a:lnTo>
                <a:lnTo>
                  <a:pt x="53086" y="11684"/>
                </a:lnTo>
                <a:close/>
              </a:path>
              <a:path w="71120" h="37464">
                <a:moveTo>
                  <a:pt x="64770" y="11684"/>
                </a:moveTo>
                <a:lnTo>
                  <a:pt x="58928" y="11684"/>
                </a:lnTo>
                <a:lnTo>
                  <a:pt x="58928" y="13970"/>
                </a:lnTo>
                <a:lnTo>
                  <a:pt x="64770" y="11684"/>
                </a:lnTo>
                <a:close/>
              </a:path>
              <a:path w="71120" h="37464">
                <a:moveTo>
                  <a:pt x="70739" y="25654"/>
                </a:moveTo>
                <a:lnTo>
                  <a:pt x="64770" y="27940"/>
                </a:lnTo>
                <a:lnTo>
                  <a:pt x="70739" y="27940"/>
                </a:lnTo>
                <a:lnTo>
                  <a:pt x="70739" y="256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3250438" y="1532467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1" y="0"/>
                </a:moveTo>
                <a:lnTo>
                  <a:pt x="0" y="2285"/>
                </a:lnTo>
                <a:lnTo>
                  <a:pt x="5841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3646763" y="1507542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335"/>
                </a:lnTo>
                <a:lnTo>
                  <a:pt x="5892" y="2335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3882220" y="1538647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9" y="0"/>
                </a:moveTo>
                <a:lnTo>
                  <a:pt x="0" y="2412"/>
                </a:lnTo>
                <a:lnTo>
                  <a:pt x="5969" y="2412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4050961" y="1498938"/>
            <a:ext cx="23707" cy="23707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9463" y="0"/>
                </a:moveTo>
                <a:lnTo>
                  <a:pt x="23622" y="0"/>
                </a:lnTo>
                <a:lnTo>
                  <a:pt x="0" y="17652"/>
                </a:lnTo>
                <a:lnTo>
                  <a:pt x="5969" y="17652"/>
                </a:lnTo>
                <a:lnTo>
                  <a:pt x="17780" y="26416"/>
                </a:lnTo>
                <a:lnTo>
                  <a:pt x="23622" y="26416"/>
                </a:lnTo>
                <a:lnTo>
                  <a:pt x="23622" y="35306"/>
                </a:lnTo>
                <a:lnTo>
                  <a:pt x="29463" y="35306"/>
                </a:lnTo>
                <a:lnTo>
                  <a:pt x="35433" y="26416"/>
                </a:lnTo>
                <a:lnTo>
                  <a:pt x="29463" y="26416"/>
                </a:lnTo>
                <a:lnTo>
                  <a:pt x="29463" y="17652"/>
                </a:lnTo>
                <a:lnTo>
                  <a:pt x="35433" y="8890"/>
                </a:lnTo>
                <a:lnTo>
                  <a:pt x="29463" y="8890"/>
                </a:lnTo>
                <a:lnTo>
                  <a:pt x="29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4137322" y="153424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968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4306062" y="153421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812"/>
                </a:lnTo>
                <a:lnTo>
                  <a:pt x="5871" y="8812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5236210" y="145194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841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5287179" y="148129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812"/>
                </a:lnTo>
                <a:lnTo>
                  <a:pt x="5869" y="8812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5558028" y="1475486"/>
            <a:ext cx="11853" cy="11853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7652" y="0"/>
                </a:moveTo>
                <a:lnTo>
                  <a:pt x="11683" y="0"/>
                </a:lnTo>
                <a:lnTo>
                  <a:pt x="0" y="17525"/>
                </a:lnTo>
                <a:lnTo>
                  <a:pt x="5841" y="17525"/>
                </a:lnTo>
                <a:lnTo>
                  <a:pt x="11683" y="8763"/>
                </a:lnTo>
                <a:lnTo>
                  <a:pt x="17652" y="8763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715000" y="1481328"/>
            <a:ext cx="19897" cy="11853"/>
          </a:xfrm>
          <a:custGeom>
            <a:avLst/>
            <a:gdLst/>
            <a:ahLst/>
            <a:cxnLst/>
            <a:rect l="l" t="t" r="r" b="b"/>
            <a:pathLst>
              <a:path w="29845" h="17780">
                <a:moveTo>
                  <a:pt x="11684" y="8763"/>
                </a:moveTo>
                <a:lnTo>
                  <a:pt x="1905" y="0"/>
                </a:lnTo>
                <a:lnTo>
                  <a:pt x="0" y="0"/>
                </a:lnTo>
                <a:lnTo>
                  <a:pt x="11684" y="8763"/>
                </a:lnTo>
                <a:close/>
              </a:path>
              <a:path w="29845" h="17780">
                <a:moveTo>
                  <a:pt x="29337" y="8763"/>
                </a:moveTo>
                <a:lnTo>
                  <a:pt x="11684" y="8763"/>
                </a:lnTo>
                <a:lnTo>
                  <a:pt x="11684" y="17653"/>
                </a:lnTo>
                <a:lnTo>
                  <a:pt x="29337" y="8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5915152" y="1448392"/>
            <a:ext cx="27517" cy="23707"/>
          </a:xfrm>
          <a:custGeom>
            <a:avLst/>
            <a:gdLst/>
            <a:ahLst/>
            <a:cxnLst/>
            <a:rect l="l" t="t" r="r" b="b"/>
            <a:pathLst>
              <a:path w="41275" h="35560">
                <a:moveTo>
                  <a:pt x="5880" y="5295"/>
                </a:moveTo>
                <a:lnTo>
                  <a:pt x="0" y="5295"/>
                </a:lnTo>
                <a:lnTo>
                  <a:pt x="0" y="14097"/>
                </a:lnTo>
                <a:lnTo>
                  <a:pt x="5880" y="14097"/>
                </a:lnTo>
                <a:lnTo>
                  <a:pt x="5880" y="5295"/>
                </a:lnTo>
                <a:close/>
              </a:path>
              <a:path w="41275" h="35560">
                <a:moveTo>
                  <a:pt x="17653" y="32766"/>
                </a:moveTo>
                <a:lnTo>
                  <a:pt x="11684" y="30353"/>
                </a:lnTo>
                <a:lnTo>
                  <a:pt x="5842" y="30353"/>
                </a:lnTo>
                <a:lnTo>
                  <a:pt x="5842" y="32766"/>
                </a:lnTo>
                <a:lnTo>
                  <a:pt x="0" y="32766"/>
                </a:lnTo>
                <a:lnTo>
                  <a:pt x="0" y="35052"/>
                </a:lnTo>
                <a:lnTo>
                  <a:pt x="5842" y="35052"/>
                </a:lnTo>
                <a:lnTo>
                  <a:pt x="11684" y="32766"/>
                </a:lnTo>
                <a:lnTo>
                  <a:pt x="17653" y="32766"/>
                </a:lnTo>
                <a:close/>
              </a:path>
              <a:path w="41275" h="35560">
                <a:moveTo>
                  <a:pt x="41148" y="2413"/>
                </a:moveTo>
                <a:lnTo>
                  <a:pt x="38227" y="2413"/>
                </a:lnTo>
                <a:lnTo>
                  <a:pt x="35306" y="0"/>
                </a:lnTo>
                <a:lnTo>
                  <a:pt x="29337" y="0"/>
                </a:lnTo>
                <a:lnTo>
                  <a:pt x="29337" y="2413"/>
                </a:lnTo>
                <a:lnTo>
                  <a:pt x="35306" y="2413"/>
                </a:lnTo>
                <a:lnTo>
                  <a:pt x="35306" y="4699"/>
                </a:lnTo>
                <a:lnTo>
                  <a:pt x="41148" y="4699"/>
                </a:lnTo>
                <a:lnTo>
                  <a:pt x="41148" y="2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072124" y="940816"/>
            <a:ext cx="6350" cy="1270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8000" y="0"/>
                </a:moveTo>
                <a:lnTo>
                  <a:pt x="0" y="0"/>
                </a:lnTo>
                <a:lnTo>
                  <a:pt x="9144" y="1397"/>
                </a:lnTo>
                <a:lnTo>
                  <a:pt x="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6072124" y="1434338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4" y="0"/>
                </a:moveTo>
                <a:lnTo>
                  <a:pt x="5842" y="0"/>
                </a:lnTo>
                <a:lnTo>
                  <a:pt x="0" y="8763"/>
                </a:lnTo>
                <a:lnTo>
                  <a:pt x="11684" y="8763"/>
                </a:lnTo>
                <a:lnTo>
                  <a:pt x="11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6076019" y="1475486"/>
            <a:ext cx="23707" cy="11853"/>
          </a:xfrm>
          <a:custGeom>
            <a:avLst/>
            <a:gdLst/>
            <a:ahLst/>
            <a:cxnLst/>
            <a:rect l="l" t="t" r="r" b="b"/>
            <a:pathLst>
              <a:path w="35559" h="17780">
                <a:moveTo>
                  <a:pt x="35305" y="0"/>
                </a:moveTo>
                <a:lnTo>
                  <a:pt x="17652" y="0"/>
                </a:lnTo>
                <a:lnTo>
                  <a:pt x="0" y="8763"/>
                </a:lnTo>
                <a:lnTo>
                  <a:pt x="5842" y="8763"/>
                </a:lnTo>
                <a:lnTo>
                  <a:pt x="5842" y="17525"/>
                </a:lnTo>
                <a:lnTo>
                  <a:pt x="11811" y="17525"/>
                </a:lnTo>
                <a:lnTo>
                  <a:pt x="17652" y="8763"/>
                </a:lnTo>
                <a:lnTo>
                  <a:pt x="35305" y="8763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6629400" y="1416727"/>
            <a:ext cx="19897" cy="13123"/>
          </a:xfrm>
          <a:custGeom>
            <a:avLst/>
            <a:gdLst/>
            <a:ahLst/>
            <a:cxnLst/>
            <a:rect l="l" t="t" r="r" b="b"/>
            <a:pathLst>
              <a:path w="29845" h="19685">
                <a:moveTo>
                  <a:pt x="5842" y="8763"/>
                </a:moveTo>
                <a:lnTo>
                  <a:pt x="0" y="0"/>
                </a:lnTo>
                <a:lnTo>
                  <a:pt x="0" y="8763"/>
                </a:lnTo>
                <a:lnTo>
                  <a:pt x="5842" y="8763"/>
                </a:lnTo>
                <a:close/>
              </a:path>
              <a:path w="29845" h="19685">
                <a:moveTo>
                  <a:pt x="29337" y="14859"/>
                </a:moveTo>
                <a:lnTo>
                  <a:pt x="23495" y="14859"/>
                </a:lnTo>
                <a:lnTo>
                  <a:pt x="23495" y="12573"/>
                </a:lnTo>
                <a:lnTo>
                  <a:pt x="17653" y="12573"/>
                </a:lnTo>
                <a:lnTo>
                  <a:pt x="17653" y="14859"/>
                </a:lnTo>
                <a:lnTo>
                  <a:pt x="11684" y="14859"/>
                </a:lnTo>
                <a:lnTo>
                  <a:pt x="11684" y="17272"/>
                </a:lnTo>
                <a:lnTo>
                  <a:pt x="17653" y="17272"/>
                </a:lnTo>
                <a:lnTo>
                  <a:pt x="17653" y="19558"/>
                </a:lnTo>
                <a:lnTo>
                  <a:pt x="23495" y="19558"/>
                </a:lnTo>
                <a:lnTo>
                  <a:pt x="23495" y="17272"/>
                </a:lnTo>
                <a:lnTo>
                  <a:pt x="29337" y="17272"/>
                </a:lnTo>
                <a:lnTo>
                  <a:pt x="29337" y="14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002188" y="143433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2" y="0"/>
                </a:moveTo>
                <a:lnTo>
                  <a:pt x="0" y="0"/>
                </a:lnTo>
                <a:lnTo>
                  <a:pt x="5842" y="8763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7127748" y="1422570"/>
            <a:ext cx="21589" cy="11853"/>
          </a:xfrm>
          <a:custGeom>
            <a:avLst/>
            <a:gdLst/>
            <a:ahLst/>
            <a:cxnLst/>
            <a:rect l="l" t="t" r="r" b="b"/>
            <a:pathLst>
              <a:path w="32384" h="17780">
                <a:moveTo>
                  <a:pt x="22859" y="0"/>
                </a:moveTo>
                <a:lnTo>
                  <a:pt x="0" y="0"/>
                </a:lnTo>
                <a:lnTo>
                  <a:pt x="0" y="17652"/>
                </a:lnTo>
                <a:lnTo>
                  <a:pt x="14731" y="17652"/>
                </a:lnTo>
                <a:lnTo>
                  <a:pt x="23622" y="8890"/>
                </a:lnTo>
                <a:lnTo>
                  <a:pt x="32257" y="8890"/>
                </a:lnTo>
                <a:lnTo>
                  <a:pt x="22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7579106" y="1414611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032" y="0"/>
                </a:moveTo>
                <a:lnTo>
                  <a:pt x="0" y="3175"/>
                </a:lnTo>
                <a:lnTo>
                  <a:pt x="11684" y="3175"/>
                </a:lnTo>
                <a:lnTo>
                  <a:pt x="2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7" name="object 7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618307" y="1399117"/>
            <a:ext cx="145203" cy="66463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7748862" y="940816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762"/>
                </a:lnTo>
                <a:lnTo>
                  <a:pt x="10286" y="8762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7857744" y="1352042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1" y="0"/>
                </a:moveTo>
                <a:lnTo>
                  <a:pt x="0" y="0"/>
                </a:lnTo>
                <a:lnTo>
                  <a:pt x="0" y="8889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7912693" y="1446106"/>
            <a:ext cx="31327" cy="11853"/>
          </a:xfrm>
          <a:custGeom>
            <a:avLst/>
            <a:gdLst/>
            <a:ahLst/>
            <a:cxnLst/>
            <a:rect l="l" t="t" r="r" b="b"/>
            <a:pathLst>
              <a:path w="46990" h="17780">
                <a:moveTo>
                  <a:pt x="41148" y="8763"/>
                </a:moveTo>
                <a:lnTo>
                  <a:pt x="17653" y="8763"/>
                </a:lnTo>
                <a:lnTo>
                  <a:pt x="5842" y="0"/>
                </a:lnTo>
                <a:lnTo>
                  <a:pt x="0" y="8763"/>
                </a:lnTo>
                <a:lnTo>
                  <a:pt x="5842" y="8763"/>
                </a:lnTo>
                <a:lnTo>
                  <a:pt x="17653" y="17526"/>
                </a:lnTo>
                <a:lnTo>
                  <a:pt x="29337" y="17526"/>
                </a:lnTo>
                <a:lnTo>
                  <a:pt x="41148" y="8763"/>
                </a:lnTo>
                <a:close/>
              </a:path>
              <a:path w="46990" h="17780">
                <a:moveTo>
                  <a:pt x="46990" y="0"/>
                </a:moveTo>
                <a:lnTo>
                  <a:pt x="41148" y="0"/>
                </a:lnTo>
                <a:lnTo>
                  <a:pt x="46990" y="8763"/>
                </a:lnTo>
                <a:lnTo>
                  <a:pt x="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7951894" y="1359747"/>
            <a:ext cx="11853" cy="8043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699"/>
                </a:lnTo>
                <a:lnTo>
                  <a:pt x="5842" y="0"/>
                </a:lnTo>
                <a:close/>
              </a:path>
              <a:path w="17779" h="12064">
                <a:moveTo>
                  <a:pt x="11811" y="4699"/>
                </a:moveTo>
                <a:lnTo>
                  <a:pt x="5842" y="4699"/>
                </a:lnTo>
                <a:lnTo>
                  <a:pt x="5842" y="6985"/>
                </a:lnTo>
                <a:lnTo>
                  <a:pt x="11811" y="4699"/>
                </a:lnTo>
                <a:close/>
              </a:path>
              <a:path w="17779" h="12064">
                <a:moveTo>
                  <a:pt x="17653" y="9271"/>
                </a:moveTo>
                <a:lnTo>
                  <a:pt x="11811" y="6985"/>
                </a:lnTo>
                <a:lnTo>
                  <a:pt x="5842" y="6985"/>
                </a:lnTo>
                <a:lnTo>
                  <a:pt x="5842" y="9271"/>
                </a:lnTo>
                <a:lnTo>
                  <a:pt x="11811" y="9271"/>
                </a:lnTo>
                <a:lnTo>
                  <a:pt x="11811" y="11684"/>
                </a:lnTo>
                <a:lnTo>
                  <a:pt x="17653" y="11684"/>
                </a:lnTo>
                <a:lnTo>
                  <a:pt x="17653" y="9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7963662" y="1457790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890"/>
                </a:lnTo>
                <a:lnTo>
                  <a:pt x="5841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7959768" y="1370668"/>
            <a:ext cx="8043" cy="3387"/>
          </a:xfrm>
          <a:custGeom>
            <a:avLst/>
            <a:gdLst/>
            <a:ahLst/>
            <a:cxnLst/>
            <a:rect l="l" t="t" r="r" b="b"/>
            <a:pathLst>
              <a:path w="12065" h="508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11683" y="4572"/>
                </a:lnTo>
                <a:lnTo>
                  <a:pt x="5842" y="2286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7944020" y="1428495"/>
            <a:ext cx="55033" cy="35560"/>
          </a:xfrm>
          <a:custGeom>
            <a:avLst/>
            <a:gdLst/>
            <a:ahLst/>
            <a:cxnLst/>
            <a:rect l="l" t="t" r="r" b="b"/>
            <a:pathLst>
              <a:path w="82550" h="53339">
                <a:moveTo>
                  <a:pt x="47117" y="8763"/>
                </a:moveTo>
                <a:lnTo>
                  <a:pt x="11811" y="0"/>
                </a:lnTo>
                <a:lnTo>
                  <a:pt x="5969" y="8763"/>
                </a:lnTo>
                <a:lnTo>
                  <a:pt x="11811" y="8763"/>
                </a:lnTo>
                <a:lnTo>
                  <a:pt x="23622" y="17526"/>
                </a:lnTo>
                <a:lnTo>
                  <a:pt x="9779" y="17526"/>
                </a:lnTo>
                <a:lnTo>
                  <a:pt x="0" y="26416"/>
                </a:lnTo>
                <a:lnTo>
                  <a:pt x="35306" y="26416"/>
                </a:lnTo>
                <a:lnTo>
                  <a:pt x="35306" y="17526"/>
                </a:lnTo>
                <a:lnTo>
                  <a:pt x="41275" y="8763"/>
                </a:lnTo>
                <a:lnTo>
                  <a:pt x="47117" y="8763"/>
                </a:lnTo>
                <a:close/>
              </a:path>
              <a:path w="82550" h="53339">
                <a:moveTo>
                  <a:pt x="82423" y="35179"/>
                </a:moveTo>
                <a:lnTo>
                  <a:pt x="76581" y="35179"/>
                </a:lnTo>
                <a:lnTo>
                  <a:pt x="64770" y="43942"/>
                </a:lnTo>
                <a:lnTo>
                  <a:pt x="58928" y="43942"/>
                </a:lnTo>
                <a:lnTo>
                  <a:pt x="58928" y="41529"/>
                </a:lnTo>
                <a:lnTo>
                  <a:pt x="64770" y="39243"/>
                </a:lnTo>
                <a:lnTo>
                  <a:pt x="58928" y="39243"/>
                </a:lnTo>
                <a:lnTo>
                  <a:pt x="58928" y="36957"/>
                </a:lnTo>
                <a:lnTo>
                  <a:pt x="52959" y="36957"/>
                </a:lnTo>
                <a:lnTo>
                  <a:pt x="52959" y="39243"/>
                </a:lnTo>
                <a:lnTo>
                  <a:pt x="47117" y="41529"/>
                </a:lnTo>
                <a:lnTo>
                  <a:pt x="52959" y="41529"/>
                </a:lnTo>
                <a:lnTo>
                  <a:pt x="52959" y="43942"/>
                </a:lnTo>
                <a:lnTo>
                  <a:pt x="47117" y="52832"/>
                </a:lnTo>
                <a:lnTo>
                  <a:pt x="64770" y="52832"/>
                </a:lnTo>
                <a:lnTo>
                  <a:pt x="82423" y="35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8061790" y="1428242"/>
            <a:ext cx="4233" cy="3387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0"/>
                </a:moveTo>
                <a:lnTo>
                  <a:pt x="0" y="4571"/>
                </a:lnTo>
                <a:lnTo>
                  <a:pt x="5842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6" name="object 86"/>
          <p:cNvGrpSpPr/>
          <p:nvPr/>
        </p:nvGrpSpPr>
        <p:grpSpPr>
          <a:xfrm>
            <a:off x="8214868" y="1431290"/>
            <a:ext cx="145203" cy="44450"/>
            <a:chOff x="12322302" y="2146935"/>
            <a:chExt cx="217804" cy="66675"/>
          </a:xfrm>
        </p:grpSpPr>
        <p:pic>
          <p:nvPicPr>
            <p:cNvPr id="87" name="object 8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322302" y="2146935"/>
              <a:ext cx="82423" cy="6629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2445873" y="2177884"/>
              <a:ext cx="94615" cy="26670"/>
            </a:xfrm>
            <a:custGeom>
              <a:avLst/>
              <a:gdLst/>
              <a:ahLst/>
              <a:cxnLst/>
              <a:rect l="l" t="t" r="r" b="b"/>
              <a:pathLst>
                <a:path w="94615" h="26669">
                  <a:moveTo>
                    <a:pt x="76454" y="38"/>
                  </a:moveTo>
                  <a:lnTo>
                    <a:pt x="52959" y="38"/>
                  </a:lnTo>
                  <a:lnTo>
                    <a:pt x="52959" y="8801"/>
                  </a:lnTo>
                  <a:lnTo>
                    <a:pt x="47117" y="17691"/>
                  </a:lnTo>
                  <a:lnTo>
                    <a:pt x="41148" y="17691"/>
                  </a:lnTo>
                  <a:lnTo>
                    <a:pt x="41148" y="8801"/>
                  </a:lnTo>
                  <a:lnTo>
                    <a:pt x="52959" y="8801"/>
                  </a:lnTo>
                  <a:lnTo>
                    <a:pt x="52959" y="38"/>
                  </a:lnTo>
                  <a:lnTo>
                    <a:pt x="35306" y="38"/>
                  </a:lnTo>
                  <a:lnTo>
                    <a:pt x="29464" y="8801"/>
                  </a:lnTo>
                  <a:lnTo>
                    <a:pt x="35306" y="8801"/>
                  </a:lnTo>
                  <a:lnTo>
                    <a:pt x="35306" y="17691"/>
                  </a:lnTo>
                  <a:lnTo>
                    <a:pt x="23495" y="17691"/>
                  </a:lnTo>
                  <a:lnTo>
                    <a:pt x="23495" y="8801"/>
                  </a:lnTo>
                  <a:lnTo>
                    <a:pt x="0" y="8801"/>
                  </a:lnTo>
                  <a:lnTo>
                    <a:pt x="0" y="17691"/>
                  </a:lnTo>
                  <a:lnTo>
                    <a:pt x="5842" y="17691"/>
                  </a:lnTo>
                  <a:lnTo>
                    <a:pt x="5842" y="26454"/>
                  </a:lnTo>
                  <a:lnTo>
                    <a:pt x="58801" y="26454"/>
                  </a:lnTo>
                  <a:lnTo>
                    <a:pt x="76454" y="38"/>
                  </a:lnTo>
                  <a:close/>
                </a:path>
                <a:path w="94615" h="26669">
                  <a:moveTo>
                    <a:pt x="94234" y="8801"/>
                  </a:moveTo>
                  <a:lnTo>
                    <a:pt x="88303" y="8801"/>
                  </a:lnTo>
                  <a:lnTo>
                    <a:pt x="88303" y="0"/>
                  </a:lnTo>
                  <a:lnTo>
                    <a:pt x="82423" y="0"/>
                  </a:lnTo>
                  <a:lnTo>
                    <a:pt x="82423" y="8801"/>
                  </a:lnTo>
                  <a:lnTo>
                    <a:pt x="88265" y="8801"/>
                  </a:lnTo>
                  <a:lnTo>
                    <a:pt x="94234" y="17691"/>
                  </a:lnTo>
                  <a:lnTo>
                    <a:pt x="94234" y="8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9" name="object 89"/>
          <p:cNvSpPr/>
          <p:nvPr/>
        </p:nvSpPr>
        <p:spPr>
          <a:xfrm>
            <a:off x="8407146" y="145623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335"/>
                </a:lnTo>
                <a:lnTo>
                  <a:pt x="5891" y="2335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8536601" y="1442212"/>
            <a:ext cx="35560" cy="9313"/>
          </a:xfrm>
          <a:custGeom>
            <a:avLst/>
            <a:gdLst/>
            <a:ahLst/>
            <a:cxnLst/>
            <a:rect l="l" t="t" r="r" b="b"/>
            <a:pathLst>
              <a:path w="53340" h="13969">
                <a:moveTo>
                  <a:pt x="5969" y="2286"/>
                </a:moveTo>
                <a:lnTo>
                  <a:pt x="0" y="0"/>
                </a:lnTo>
                <a:lnTo>
                  <a:pt x="0" y="2286"/>
                </a:lnTo>
                <a:lnTo>
                  <a:pt x="5969" y="2286"/>
                </a:lnTo>
                <a:close/>
              </a:path>
              <a:path w="53340" h="13969">
                <a:moveTo>
                  <a:pt x="23622" y="4699"/>
                </a:moveTo>
                <a:lnTo>
                  <a:pt x="17780" y="2286"/>
                </a:lnTo>
                <a:lnTo>
                  <a:pt x="17780" y="0"/>
                </a:lnTo>
                <a:lnTo>
                  <a:pt x="5969" y="0"/>
                </a:lnTo>
                <a:lnTo>
                  <a:pt x="5969" y="2286"/>
                </a:lnTo>
                <a:lnTo>
                  <a:pt x="11811" y="4699"/>
                </a:lnTo>
                <a:lnTo>
                  <a:pt x="17780" y="4699"/>
                </a:lnTo>
                <a:lnTo>
                  <a:pt x="23622" y="6985"/>
                </a:lnTo>
                <a:lnTo>
                  <a:pt x="23622" y="4699"/>
                </a:lnTo>
                <a:close/>
              </a:path>
              <a:path w="53340" h="13969">
                <a:moveTo>
                  <a:pt x="53086" y="11684"/>
                </a:moveTo>
                <a:lnTo>
                  <a:pt x="47117" y="13970"/>
                </a:lnTo>
                <a:lnTo>
                  <a:pt x="53086" y="13970"/>
                </a:lnTo>
                <a:lnTo>
                  <a:pt x="53086" y="11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8681805" y="1470236"/>
            <a:ext cx="11853" cy="3387"/>
          </a:xfrm>
          <a:custGeom>
            <a:avLst/>
            <a:gdLst/>
            <a:ahLst/>
            <a:cxnLst/>
            <a:rect l="l" t="t" r="r" b="b"/>
            <a:pathLst>
              <a:path w="17780" h="5080">
                <a:moveTo>
                  <a:pt x="17779" y="0"/>
                </a:moveTo>
                <a:lnTo>
                  <a:pt x="5969" y="0"/>
                </a:lnTo>
                <a:lnTo>
                  <a:pt x="0" y="2286"/>
                </a:lnTo>
                <a:lnTo>
                  <a:pt x="5969" y="2286"/>
                </a:lnTo>
                <a:lnTo>
                  <a:pt x="5969" y="4572"/>
                </a:lnTo>
                <a:lnTo>
                  <a:pt x="11810" y="4572"/>
                </a:lnTo>
                <a:lnTo>
                  <a:pt x="17779" y="2286"/>
                </a:lnTo>
                <a:lnTo>
                  <a:pt x="17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8940885" y="146955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2" y="0"/>
                </a:moveTo>
                <a:lnTo>
                  <a:pt x="0" y="8889"/>
                </a:lnTo>
                <a:lnTo>
                  <a:pt x="5842" y="8889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9309777" y="148132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762"/>
                </a:lnTo>
                <a:lnTo>
                  <a:pt x="5842" y="8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9400032" y="1475486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4" y="0"/>
                </a:moveTo>
                <a:lnTo>
                  <a:pt x="5842" y="0"/>
                </a:lnTo>
                <a:lnTo>
                  <a:pt x="0" y="8763"/>
                </a:lnTo>
                <a:lnTo>
                  <a:pt x="11684" y="8763"/>
                </a:lnTo>
                <a:lnTo>
                  <a:pt x="11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5" name="object 95"/>
          <p:cNvGrpSpPr/>
          <p:nvPr/>
        </p:nvGrpSpPr>
        <p:grpSpPr>
          <a:xfrm>
            <a:off x="9423570" y="1487222"/>
            <a:ext cx="74930" cy="46990"/>
            <a:chOff x="14135354" y="2230832"/>
            <a:chExt cx="112395" cy="70485"/>
          </a:xfrm>
        </p:grpSpPr>
        <p:sp>
          <p:nvSpPr>
            <p:cNvPr id="96" name="object 96"/>
            <p:cNvSpPr/>
            <p:nvPr/>
          </p:nvSpPr>
          <p:spPr>
            <a:xfrm>
              <a:off x="14158849" y="223337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334"/>
                  </a:lnTo>
                  <a:lnTo>
                    <a:pt x="5892" y="2334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7" name="object 9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135354" y="2230832"/>
              <a:ext cx="111886" cy="70153"/>
            </a:xfrm>
            <a:prstGeom prst="rect">
              <a:avLst/>
            </a:prstGeom>
          </p:spPr>
        </p:pic>
      </p:grpSp>
      <p:sp>
        <p:nvSpPr>
          <p:cNvPr id="98" name="object 98"/>
          <p:cNvSpPr/>
          <p:nvPr/>
        </p:nvSpPr>
        <p:spPr>
          <a:xfrm>
            <a:off x="9553025" y="1482682"/>
            <a:ext cx="55033" cy="45720"/>
          </a:xfrm>
          <a:custGeom>
            <a:avLst/>
            <a:gdLst/>
            <a:ahLst/>
            <a:cxnLst/>
            <a:rect l="l" t="t" r="r" b="b"/>
            <a:pathLst>
              <a:path w="82550" h="68580">
                <a:moveTo>
                  <a:pt x="11811" y="15621"/>
                </a:moveTo>
                <a:lnTo>
                  <a:pt x="5969" y="15621"/>
                </a:lnTo>
                <a:lnTo>
                  <a:pt x="11811" y="24384"/>
                </a:lnTo>
                <a:lnTo>
                  <a:pt x="11811" y="15621"/>
                </a:lnTo>
                <a:close/>
              </a:path>
              <a:path w="82550" h="68580">
                <a:moveTo>
                  <a:pt x="11811" y="2286"/>
                </a:moveTo>
                <a:lnTo>
                  <a:pt x="5969" y="2286"/>
                </a:lnTo>
                <a:lnTo>
                  <a:pt x="5969" y="0"/>
                </a:lnTo>
                <a:lnTo>
                  <a:pt x="0" y="2286"/>
                </a:lnTo>
                <a:lnTo>
                  <a:pt x="5969" y="4699"/>
                </a:lnTo>
                <a:lnTo>
                  <a:pt x="11811" y="2286"/>
                </a:lnTo>
                <a:close/>
              </a:path>
              <a:path w="82550" h="68580">
                <a:moveTo>
                  <a:pt x="51689" y="24384"/>
                </a:moveTo>
                <a:lnTo>
                  <a:pt x="35433" y="24384"/>
                </a:lnTo>
                <a:lnTo>
                  <a:pt x="29464" y="15621"/>
                </a:lnTo>
                <a:lnTo>
                  <a:pt x="29464" y="24384"/>
                </a:lnTo>
                <a:lnTo>
                  <a:pt x="23622" y="24384"/>
                </a:lnTo>
                <a:lnTo>
                  <a:pt x="37465" y="33274"/>
                </a:lnTo>
                <a:lnTo>
                  <a:pt x="45720" y="33274"/>
                </a:lnTo>
                <a:lnTo>
                  <a:pt x="51689" y="24384"/>
                </a:lnTo>
                <a:close/>
              </a:path>
              <a:path w="82550" h="68580">
                <a:moveTo>
                  <a:pt x="82423" y="68453"/>
                </a:moveTo>
                <a:lnTo>
                  <a:pt x="76581" y="59690"/>
                </a:lnTo>
                <a:lnTo>
                  <a:pt x="70739" y="68453"/>
                </a:lnTo>
                <a:lnTo>
                  <a:pt x="82423" y="68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9656403" y="1528317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890"/>
                </a:lnTo>
                <a:lnTo>
                  <a:pt x="9778" y="8890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9725746" y="1515533"/>
            <a:ext cx="98213" cy="36407"/>
          </a:xfrm>
          <a:custGeom>
            <a:avLst/>
            <a:gdLst/>
            <a:ahLst/>
            <a:cxnLst/>
            <a:rect l="l" t="t" r="r" b="b"/>
            <a:pathLst>
              <a:path w="147319" h="54610">
                <a:moveTo>
                  <a:pt x="11811" y="1524"/>
                </a:moveTo>
                <a:lnTo>
                  <a:pt x="5842" y="1524"/>
                </a:lnTo>
                <a:lnTo>
                  <a:pt x="0" y="10414"/>
                </a:lnTo>
                <a:lnTo>
                  <a:pt x="11811" y="10414"/>
                </a:lnTo>
                <a:lnTo>
                  <a:pt x="11811" y="1524"/>
                </a:lnTo>
                <a:close/>
              </a:path>
              <a:path w="147319" h="54610">
                <a:moveTo>
                  <a:pt x="23495" y="1524"/>
                </a:moveTo>
                <a:lnTo>
                  <a:pt x="17653" y="1524"/>
                </a:lnTo>
                <a:lnTo>
                  <a:pt x="11811" y="10414"/>
                </a:lnTo>
                <a:lnTo>
                  <a:pt x="17653" y="10414"/>
                </a:lnTo>
                <a:lnTo>
                  <a:pt x="23495" y="1524"/>
                </a:lnTo>
                <a:close/>
              </a:path>
              <a:path w="147319" h="54610">
                <a:moveTo>
                  <a:pt x="29375" y="1612"/>
                </a:moveTo>
                <a:lnTo>
                  <a:pt x="23495" y="1612"/>
                </a:lnTo>
                <a:lnTo>
                  <a:pt x="23495" y="10414"/>
                </a:lnTo>
                <a:lnTo>
                  <a:pt x="29375" y="10414"/>
                </a:lnTo>
                <a:lnTo>
                  <a:pt x="29375" y="1612"/>
                </a:lnTo>
                <a:close/>
              </a:path>
              <a:path w="147319" h="54610">
                <a:moveTo>
                  <a:pt x="52959" y="10414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2032"/>
                </a:lnTo>
                <a:lnTo>
                  <a:pt x="41148" y="2032"/>
                </a:lnTo>
                <a:lnTo>
                  <a:pt x="41148" y="4318"/>
                </a:lnTo>
                <a:lnTo>
                  <a:pt x="43688" y="3429"/>
                </a:lnTo>
                <a:lnTo>
                  <a:pt x="52959" y="10414"/>
                </a:lnTo>
                <a:close/>
              </a:path>
              <a:path w="147319" h="54610">
                <a:moveTo>
                  <a:pt x="64770" y="10414"/>
                </a:moveTo>
                <a:lnTo>
                  <a:pt x="52959" y="10414"/>
                </a:lnTo>
                <a:lnTo>
                  <a:pt x="47117" y="10414"/>
                </a:lnTo>
                <a:lnTo>
                  <a:pt x="41148" y="19177"/>
                </a:lnTo>
                <a:lnTo>
                  <a:pt x="52959" y="19177"/>
                </a:lnTo>
                <a:lnTo>
                  <a:pt x="64770" y="10414"/>
                </a:lnTo>
                <a:close/>
              </a:path>
              <a:path w="147319" h="54610">
                <a:moveTo>
                  <a:pt x="88265" y="20701"/>
                </a:moveTo>
                <a:lnTo>
                  <a:pt x="82423" y="20701"/>
                </a:lnTo>
                <a:lnTo>
                  <a:pt x="82423" y="23114"/>
                </a:lnTo>
                <a:lnTo>
                  <a:pt x="76454" y="23114"/>
                </a:lnTo>
                <a:lnTo>
                  <a:pt x="76454" y="25400"/>
                </a:lnTo>
                <a:lnTo>
                  <a:pt x="88265" y="25400"/>
                </a:lnTo>
                <a:lnTo>
                  <a:pt x="88265" y="20701"/>
                </a:lnTo>
                <a:close/>
              </a:path>
              <a:path w="147319" h="54610">
                <a:moveTo>
                  <a:pt x="111887" y="1524"/>
                </a:moveTo>
                <a:lnTo>
                  <a:pt x="110871" y="1524"/>
                </a:lnTo>
                <a:lnTo>
                  <a:pt x="101473" y="6477"/>
                </a:lnTo>
                <a:lnTo>
                  <a:pt x="111887" y="10414"/>
                </a:lnTo>
                <a:lnTo>
                  <a:pt x="111887" y="1524"/>
                </a:lnTo>
                <a:close/>
              </a:path>
              <a:path w="147319" h="54610">
                <a:moveTo>
                  <a:pt x="123571" y="19177"/>
                </a:moveTo>
                <a:lnTo>
                  <a:pt x="111887" y="19177"/>
                </a:lnTo>
                <a:lnTo>
                  <a:pt x="89535" y="25908"/>
                </a:lnTo>
                <a:lnTo>
                  <a:pt x="88265" y="25400"/>
                </a:lnTo>
                <a:lnTo>
                  <a:pt x="88265" y="26289"/>
                </a:lnTo>
                <a:lnTo>
                  <a:pt x="82423" y="28067"/>
                </a:lnTo>
                <a:lnTo>
                  <a:pt x="64770" y="28067"/>
                </a:lnTo>
                <a:lnTo>
                  <a:pt x="58801" y="19177"/>
                </a:lnTo>
                <a:lnTo>
                  <a:pt x="41148" y="36830"/>
                </a:lnTo>
                <a:lnTo>
                  <a:pt x="70612" y="36830"/>
                </a:lnTo>
                <a:lnTo>
                  <a:pt x="82423" y="45593"/>
                </a:lnTo>
                <a:lnTo>
                  <a:pt x="117729" y="54483"/>
                </a:lnTo>
                <a:lnTo>
                  <a:pt x="118491" y="45593"/>
                </a:lnTo>
                <a:lnTo>
                  <a:pt x="120269" y="45593"/>
                </a:lnTo>
                <a:lnTo>
                  <a:pt x="123571" y="36830"/>
                </a:lnTo>
                <a:lnTo>
                  <a:pt x="123571" y="19177"/>
                </a:lnTo>
                <a:close/>
              </a:path>
              <a:path w="147319" h="54610">
                <a:moveTo>
                  <a:pt x="147193" y="1524"/>
                </a:moveTo>
                <a:lnTo>
                  <a:pt x="145161" y="0"/>
                </a:lnTo>
                <a:lnTo>
                  <a:pt x="144653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9913705" y="1516549"/>
            <a:ext cx="39793" cy="17780"/>
          </a:xfrm>
          <a:custGeom>
            <a:avLst/>
            <a:gdLst/>
            <a:ahLst/>
            <a:cxnLst/>
            <a:rect l="l" t="t" r="r" b="b"/>
            <a:pathLst>
              <a:path w="59690" h="26669">
                <a:moveTo>
                  <a:pt x="1143" y="9525"/>
                </a:moveTo>
                <a:lnTo>
                  <a:pt x="635" y="8890"/>
                </a:lnTo>
                <a:lnTo>
                  <a:pt x="0" y="8890"/>
                </a:lnTo>
                <a:lnTo>
                  <a:pt x="1143" y="9525"/>
                </a:lnTo>
                <a:close/>
              </a:path>
              <a:path w="59690" h="26669">
                <a:moveTo>
                  <a:pt x="12954" y="17653"/>
                </a:moveTo>
                <a:lnTo>
                  <a:pt x="1143" y="9525"/>
                </a:lnTo>
                <a:lnTo>
                  <a:pt x="6477" y="17653"/>
                </a:lnTo>
                <a:lnTo>
                  <a:pt x="12954" y="17653"/>
                </a:lnTo>
                <a:close/>
              </a:path>
              <a:path w="59690" h="26669">
                <a:moveTo>
                  <a:pt x="30099" y="17653"/>
                </a:moveTo>
                <a:lnTo>
                  <a:pt x="12954" y="17653"/>
                </a:lnTo>
                <a:lnTo>
                  <a:pt x="18288" y="26543"/>
                </a:lnTo>
                <a:lnTo>
                  <a:pt x="24130" y="26543"/>
                </a:lnTo>
                <a:lnTo>
                  <a:pt x="30099" y="17653"/>
                </a:lnTo>
                <a:close/>
              </a:path>
              <a:path w="59690" h="26669">
                <a:moveTo>
                  <a:pt x="59436" y="17653"/>
                </a:moveTo>
                <a:lnTo>
                  <a:pt x="39370" y="8890"/>
                </a:lnTo>
                <a:lnTo>
                  <a:pt x="22733" y="8890"/>
                </a:lnTo>
                <a:lnTo>
                  <a:pt x="8128" y="0"/>
                </a:lnTo>
                <a:lnTo>
                  <a:pt x="635" y="0"/>
                </a:lnTo>
                <a:lnTo>
                  <a:pt x="35941" y="17653"/>
                </a:lnTo>
                <a:lnTo>
                  <a:pt x="59436" y="17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10008955" y="1481328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7911" y="0"/>
                </a:moveTo>
                <a:lnTo>
                  <a:pt x="39242" y="0"/>
                </a:lnTo>
                <a:lnTo>
                  <a:pt x="0" y="8762"/>
                </a:lnTo>
                <a:lnTo>
                  <a:pt x="57911" y="8762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10090743" y="1416727"/>
            <a:ext cx="61383" cy="17780"/>
          </a:xfrm>
          <a:custGeom>
            <a:avLst/>
            <a:gdLst/>
            <a:ahLst/>
            <a:cxnLst/>
            <a:rect l="l" t="t" r="r" b="b"/>
            <a:pathLst>
              <a:path w="92075" h="26669">
                <a:moveTo>
                  <a:pt x="18161" y="8762"/>
                </a:moveTo>
                <a:lnTo>
                  <a:pt x="0" y="8762"/>
                </a:lnTo>
                <a:lnTo>
                  <a:pt x="0" y="17652"/>
                </a:lnTo>
                <a:lnTo>
                  <a:pt x="5842" y="26415"/>
                </a:lnTo>
                <a:lnTo>
                  <a:pt x="32639" y="26415"/>
                </a:lnTo>
                <a:lnTo>
                  <a:pt x="42037" y="18668"/>
                </a:lnTo>
                <a:lnTo>
                  <a:pt x="40640" y="17652"/>
                </a:lnTo>
                <a:lnTo>
                  <a:pt x="29337" y="17652"/>
                </a:lnTo>
                <a:lnTo>
                  <a:pt x="18161" y="8762"/>
                </a:lnTo>
                <a:close/>
              </a:path>
              <a:path w="92075" h="26669">
                <a:moveTo>
                  <a:pt x="62865" y="17652"/>
                </a:moveTo>
                <a:lnTo>
                  <a:pt x="43307" y="17652"/>
                </a:lnTo>
                <a:lnTo>
                  <a:pt x="42037" y="18668"/>
                </a:lnTo>
                <a:lnTo>
                  <a:pt x="52959" y="26415"/>
                </a:lnTo>
                <a:lnTo>
                  <a:pt x="62865" y="17652"/>
                </a:lnTo>
                <a:close/>
              </a:path>
              <a:path w="92075" h="26669">
                <a:moveTo>
                  <a:pt x="78994" y="0"/>
                </a:moveTo>
                <a:lnTo>
                  <a:pt x="23495" y="0"/>
                </a:lnTo>
                <a:lnTo>
                  <a:pt x="39751" y="17652"/>
                </a:lnTo>
                <a:lnTo>
                  <a:pt x="75057" y="17652"/>
                </a:lnTo>
                <a:lnTo>
                  <a:pt x="89407" y="8762"/>
                </a:lnTo>
                <a:lnTo>
                  <a:pt x="91821" y="7492"/>
                </a:lnTo>
                <a:lnTo>
                  <a:pt x="78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10286916" y="1393190"/>
            <a:ext cx="106257" cy="24130"/>
          </a:xfrm>
          <a:custGeom>
            <a:avLst/>
            <a:gdLst/>
            <a:ahLst/>
            <a:cxnLst/>
            <a:rect l="l" t="t" r="r" b="b"/>
            <a:pathLst>
              <a:path w="159384" h="36194">
                <a:moveTo>
                  <a:pt x="5969" y="0"/>
                </a:moveTo>
                <a:lnTo>
                  <a:pt x="0" y="0"/>
                </a:lnTo>
                <a:lnTo>
                  <a:pt x="0" y="8890"/>
                </a:lnTo>
                <a:lnTo>
                  <a:pt x="5969" y="0"/>
                </a:lnTo>
                <a:close/>
              </a:path>
              <a:path w="159384" h="36194">
                <a:moveTo>
                  <a:pt x="52959" y="17653"/>
                </a:moveTo>
                <a:lnTo>
                  <a:pt x="47117" y="17653"/>
                </a:lnTo>
                <a:lnTo>
                  <a:pt x="47117" y="8890"/>
                </a:lnTo>
                <a:lnTo>
                  <a:pt x="41275" y="8890"/>
                </a:lnTo>
                <a:lnTo>
                  <a:pt x="41275" y="0"/>
                </a:lnTo>
                <a:lnTo>
                  <a:pt x="11811" y="0"/>
                </a:lnTo>
                <a:lnTo>
                  <a:pt x="29464" y="8890"/>
                </a:lnTo>
                <a:lnTo>
                  <a:pt x="35306" y="17653"/>
                </a:lnTo>
                <a:lnTo>
                  <a:pt x="41275" y="17653"/>
                </a:lnTo>
                <a:lnTo>
                  <a:pt x="35306" y="26416"/>
                </a:lnTo>
                <a:lnTo>
                  <a:pt x="52959" y="26416"/>
                </a:lnTo>
                <a:lnTo>
                  <a:pt x="52959" y="17653"/>
                </a:lnTo>
                <a:close/>
              </a:path>
              <a:path w="159384" h="36194">
                <a:moveTo>
                  <a:pt x="70612" y="15113"/>
                </a:moveTo>
                <a:lnTo>
                  <a:pt x="64770" y="15113"/>
                </a:lnTo>
                <a:lnTo>
                  <a:pt x="70612" y="17526"/>
                </a:lnTo>
                <a:lnTo>
                  <a:pt x="70612" y="15113"/>
                </a:lnTo>
                <a:close/>
              </a:path>
              <a:path w="159384" h="36194">
                <a:moveTo>
                  <a:pt x="76581" y="17526"/>
                </a:moveTo>
                <a:lnTo>
                  <a:pt x="70612" y="17526"/>
                </a:lnTo>
                <a:lnTo>
                  <a:pt x="58928" y="22225"/>
                </a:lnTo>
                <a:lnTo>
                  <a:pt x="58928" y="24511"/>
                </a:lnTo>
                <a:lnTo>
                  <a:pt x="70612" y="19812"/>
                </a:lnTo>
                <a:lnTo>
                  <a:pt x="76581" y="19812"/>
                </a:lnTo>
                <a:lnTo>
                  <a:pt x="76581" y="17526"/>
                </a:lnTo>
                <a:close/>
              </a:path>
              <a:path w="159384" h="36194">
                <a:moveTo>
                  <a:pt x="100076" y="17526"/>
                </a:moveTo>
                <a:lnTo>
                  <a:pt x="94234" y="17526"/>
                </a:lnTo>
                <a:lnTo>
                  <a:pt x="94234" y="15113"/>
                </a:lnTo>
                <a:lnTo>
                  <a:pt x="88265" y="15113"/>
                </a:lnTo>
                <a:lnTo>
                  <a:pt x="88265" y="17526"/>
                </a:lnTo>
                <a:lnTo>
                  <a:pt x="82423" y="17526"/>
                </a:lnTo>
                <a:lnTo>
                  <a:pt x="82423" y="19812"/>
                </a:lnTo>
                <a:lnTo>
                  <a:pt x="88265" y="19812"/>
                </a:lnTo>
                <a:lnTo>
                  <a:pt x="94234" y="22225"/>
                </a:lnTo>
                <a:lnTo>
                  <a:pt x="94234" y="19812"/>
                </a:lnTo>
                <a:lnTo>
                  <a:pt x="100076" y="19812"/>
                </a:lnTo>
                <a:lnTo>
                  <a:pt x="100076" y="17526"/>
                </a:lnTo>
                <a:close/>
              </a:path>
              <a:path w="159384" h="36194">
                <a:moveTo>
                  <a:pt x="111887" y="24511"/>
                </a:moveTo>
                <a:lnTo>
                  <a:pt x="100076" y="22225"/>
                </a:lnTo>
                <a:lnTo>
                  <a:pt x="94234" y="22225"/>
                </a:lnTo>
                <a:lnTo>
                  <a:pt x="100076" y="26797"/>
                </a:lnTo>
                <a:lnTo>
                  <a:pt x="100076" y="31496"/>
                </a:lnTo>
                <a:lnTo>
                  <a:pt x="106045" y="36195"/>
                </a:lnTo>
                <a:lnTo>
                  <a:pt x="106045" y="31496"/>
                </a:lnTo>
                <a:lnTo>
                  <a:pt x="111887" y="29210"/>
                </a:lnTo>
                <a:lnTo>
                  <a:pt x="111887" y="24511"/>
                </a:lnTo>
                <a:close/>
              </a:path>
              <a:path w="159384" h="36194">
                <a:moveTo>
                  <a:pt x="159004" y="10541"/>
                </a:moveTo>
                <a:lnTo>
                  <a:pt x="153035" y="8128"/>
                </a:lnTo>
                <a:lnTo>
                  <a:pt x="147193" y="3556"/>
                </a:lnTo>
                <a:lnTo>
                  <a:pt x="141351" y="1143"/>
                </a:lnTo>
                <a:lnTo>
                  <a:pt x="135382" y="5842"/>
                </a:lnTo>
                <a:lnTo>
                  <a:pt x="123698" y="10541"/>
                </a:lnTo>
                <a:lnTo>
                  <a:pt x="117729" y="15113"/>
                </a:lnTo>
                <a:lnTo>
                  <a:pt x="111887" y="15113"/>
                </a:lnTo>
                <a:lnTo>
                  <a:pt x="106045" y="17526"/>
                </a:lnTo>
                <a:lnTo>
                  <a:pt x="106045" y="19812"/>
                </a:lnTo>
                <a:lnTo>
                  <a:pt x="111887" y="19812"/>
                </a:lnTo>
                <a:lnTo>
                  <a:pt x="124206" y="17780"/>
                </a:lnTo>
                <a:lnTo>
                  <a:pt x="146685" y="12573"/>
                </a:lnTo>
                <a:lnTo>
                  <a:pt x="159004" y="105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1" name="object 11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96698" y="2044327"/>
            <a:ext cx="5650230" cy="3681476"/>
          </a:xfrm>
          <a:prstGeom prst="rect">
            <a:avLst/>
          </a:prstGeom>
        </p:spPr>
      </p:pic>
      <p:sp>
        <p:nvSpPr>
          <p:cNvPr id="115" name="文字方塊 114"/>
          <p:cNvSpPr txBox="1"/>
          <p:nvPr/>
        </p:nvSpPr>
        <p:spPr>
          <a:xfrm>
            <a:off x="3680461" y="4349167"/>
            <a:ext cx="246646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理工性向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＞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文科性向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班群  資訊理工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班群  生物醫藥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有生物</a:t>
            </a:r>
            <a:r>
              <a:rPr lang="en-US" altLang="zh-TW" sz="1600" dirty="0"/>
              <a:t>)</a:t>
            </a:r>
          </a:p>
        </p:txBody>
      </p:sp>
      <p:pic>
        <p:nvPicPr>
          <p:cNvPr id="118" name="圖片 1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18984" y="870595"/>
            <a:ext cx="4698970" cy="5883036"/>
          </a:xfrm>
          <a:prstGeom prst="rect">
            <a:avLst/>
          </a:prstGeom>
        </p:spPr>
      </p:pic>
      <p:sp>
        <p:nvSpPr>
          <p:cNvPr id="117" name="object 170"/>
          <p:cNvSpPr/>
          <p:nvPr/>
        </p:nvSpPr>
        <p:spPr>
          <a:xfrm>
            <a:off x="6940465" y="6130915"/>
            <a:ext cx="4438397" cy="270067"/>
          </a:xfrm>
          <a:custGeom>
            <a:avLst/>
            <a:gdLst/>
            <a:ahLst/>
            <a:cxnLst/>
            <a:rect l="l" t="t" r="r" b="b"/>
            <a:pathLst>
              <a:path w="1860550" h="615315">
                <a:moveTo>
                  <a:pt x="0" y="102616"/>
                </a:moveTo>
                <a:lnTo>
                  <a:pt x="8058" y="62686"/>
                </a:lnTo>
                <a:lnTo>
                  <a:pt x="30035" y="30067"/>
                </a:lnTo>
                <a:lnTo>
                  <a:pt x="62632" y="8068"/>
                </a:lnTo>
                <a:lnTo>
                  <a:pt x="102552" y="0"/>
                </a:lnTo>
                <a:lnTo>
                  <a:pt x="1757349" y="0"/>
                </a:lnTo>
                <a:lnTo>
                  <a:pt x="1797279" y="8068"/>
                </a:lnTo>
                <a:lnTo>
                  <a:pt x="1829898" y="30067"/>
                </a:lnTo>
                <a:lnTo>
                  <a:pt x="1851897" y="62686"/>
                </a:lnTo>
                <a:lnTo>
                  <a:pt x="1859965" y="102616"/>
                </a:lnTo>
                <a:lnTo>
                  <a:pt x="1859965" y="512699"/>
                </a:lnTo>
                <a:lnTo>
                  <a:pt x="1851897" y="552628"/>
                </a:lnTo>
                <a:lnTo>
                  <a:pt x="1829898" y="585247"/>
                </a:lnTo>
                <a:lnTo>
                  <a:pt x="1797279" y="607246"/>
                </a:lnTo>
                <a:lnTo>
                  <a:pt x="1757349" y="615314"/>
                </a:lnTo>
                <a:lnTo>
                  <a:pt x="102552" y="615314"/>
                </a:lnTo>
                <a:lnTo>
                  <a:pt x="62632" y="607246"/>
                </a:lnTo>
                <a:lnTo>
                  <a:pt x="30035" y="585247"/>
                </a:lnTo>
                <a:lnTo>
                  <a:pt x="8058" y="552628"/>
                </a:lnTo>
                <a:lnTo>
                  <a:pt x="0" y="512699"/>
                </a:lnTo>
                <a:lnTo>
                  <a:pt x="0" y="10261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04"/>
          <p:cNvSpPr txBox="1">
            <a:spLocks/>
          </p:cNvSpPr>
          <p:nvPr/>
        </p:nvSpPr>
        <p:spPr>
          <a:xfrm>
            <a:off x="224256" y="115434"/>
            <a:ext cx="11109198" cy="93187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7A9B8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zh-TW" altLang="en-US" sz="4000" spc="-3" dirty="0">
                <a:solidFill>
                  <a:schemeClr val="tx1"/>
                </a:solidFill>
              </a:rPr>
              <a:t>心理測驗在選班群的運</a:t>
            </a:r>
            <a:r>
              <a:rPr lang="zh-TW" altLang="en-US" sz="4000" dirty="0">
                <a:solidFill>
                  <a:schemeClr val="tx1"/>
                </a:solidFill>
              </a:rPr>
              <a:t>用</a:t>
            </a:r>
            <a:r>
              <a:rPr lang="en-US" altLang="zh-TW" sz="5000" spc="-7" dirty="0">
                <a:solidFill>
                  <a:schemeClr val="tx1"/>
                </a:solidFill>
              </a:rPr>
              <a:t>-</a:t>
            </a:r>
            <a:r>
              <a:rPr lang="zh-TW" altLang="en-US" sz="6000" spc="-3" dirty="0">
                <a:solidFill>
                  <a:schemeClr val="tx1"/>
                </a:solidFill>
              </a:rPr>
              <a:t>性向測驗篇</a:t>
            </a:r>
          </a:p>
        </p:txBody>
      </p:sp>
      <p:sp>
        <p:nvSpPr>
          <p:cNvPr id="112" name="標題 1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25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7"/>
                </a:lnTo>
                <a:lnTo>
                  <a:pt x="18288000" y="10286997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204377" y="3929211"/>
            <a:ext cx="54187" cy="35983"/>
          </a:xfrm>
          <a:custGeom>
            <a:avLst/>
            <a:gdLst/>
            <a:ahLst/>
            <a:cxnLst/>
            <a:rect l="l" t="t" r="r" b="b"/>
            <a:pathLst>
              <a:path w="81279" h="53975">
                <a:moveTo>
                  <a:pt x="0" y="0"/>
                </a:moveTo>
                <a:lnTo>
                  <a:pt x="7112" y="10033"/>
                </a:lnTo>
                <a:lnTo>
                  <a:pt x="13081" y="20193"/>
                </a:lnTo>
                <a:lnTo>
                  <a:pt x="18542" y="30225"/>
                </a:lnTo>
                <a:lnTo>
                  <a:pt x="23622" y="40386"/>
                </a:lnTo>
                <a:lnTo>
                  <a:pt x="23622" y="43687"/>
                </a:lnTo>
                <a:lnTo>
                  <a:pt x="27050" y="50419"/>
                </a:lnTo>
                <a:lnTo>
                  <a:pt x="27050" y="53721"/>
                </a:lnTo>
                <a:lnTo>
                  <a:pt x="40259" y="44196"/>
                </a:lnTo>
                <a:lnTo>
                  <a:pt x="67818" y="26288"/>
                </a:lnTo>
                <a:lnTo>
                  <a:pt x="81025" y="16763"/>
                </a:lnTo>
                <a:lnTo>
                  <a:pt x="60833" y="11811"/>
                </a:lnTo>
                <a:lnTo>
                  <a:pt x="40512" y="7112"/>
                </a:lnTo>
                <a:lnTo>
                  <a:pt x="20320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031149" y="3879850"/>
            <a:ext cx="6773" cy="4657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10160" y="0"/>
                </a:moveTo>
                <a:lnTo>
                  <a:pt x="0" y="0"/>
                </a:lnTo>
                <a:lnTo>
                  <a:pt x="0" y="6730"/>
                </a:lnTo>
                <a:lnTo>
                  <a:pt x="6730" y="3428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4620599" y="3906774"/>
            <a:ext cx="52070" cy="35983"/>
          </a:xfrm>
          <a:custGeom>
            <a:avLst/>
            <a:gdLst/>
            <a:ahLst/>
            <a:cxnLst/>
            <a:rect l="l" t="t" r="r" b="b"/>
            <a:pathLst>
              <a:path w="78104" h="53975">
                <a:moveTo>
                  <a:pt x="3429" y="50419"/>
                </a:moveTo>
                <a:lnTo>
                  <a:pt x="0" y="50419"/>
                </a:lnTo>
                <a:lnTo>
                  <a:pt x="0" y="53848"/>
                </a:lnTo>
                <a:lnTo>
                  <a:pt x="3429" y="50419"/>
                </a:lnTo>
                <a:close/>
              </a:path>
              <a:path w="78104" h="53975">
                <a:moveTo>
                  <a:pt x="77597" y="30226"/>
                </a:moveTo>
                <a:lnTo>
                  <a:pt x="67564" y="0"/>
                </a:lnTo>
                <a:lnTo>
                  <a:pt x="60833" y="13462"/>
                </a:lnTo>
                <a:lnTo>
                  <a:pt x="53975" y="20193"/>
                </a:lnTo>
                <a:lnTo>
                  <a:pt x="53975" y="30226"/>
                </a:lnTo>
                <a:lnTo>
                  <a:pt x="50673" y="33655"/>
                </a:lnTo>
                <a:lnTo>
                  <a:pt x="43942" y="26924"/>
                </a:lnTo>
                <a:lnTo>
                  <a:pt x="43942" y="23495"/>
                </a:lnTo>
                <a:lnTo>
                  <a:pt x="36830" y="20447"/>
                </a:lnTo>
                <a:lnTo>
                  <a:pt x="24003" y="13081"/>
                </a:lnTo>
                <a:lnTo>
                  <a:pt x="16891" y="10033"/>
                </a:lnTo>
                <a:lnTo>
                  <a:pt x="20320" y="16764"/>
                </a:lnTo>
                <a:lnTo>
                  <a:pt x="23622" y="20193"/>
                </a:lnTo>
                <a:lnTo>
                  <a:pt x="27051" y="30226"/>
                </a:lnTo>
                <a:lnTo>
                  <a:pt x="23622" y="30226"/>
                </a:lnTo>
                <a:lnTo>
                  <a:pt x="16891" y="36957"/>
                </a:lnTo>
                <a:lnTo>
                  <a:pt x="13525" y="36957"/>
                </a:lnTo>
                <a:lnTo>
                  <a:pt x="13525" y="33604"/>
                </a:lnTo>
                <a:lnTo>
                  <a:pt x="10160" y="33604"/>
                </a:lnTo>
                <a:lnTo>
                  <a:pt x="10160" y="36957"/>
                </a:lnTo>
                <a:lnTo>
                  <a:pt x="6731" y="36957"/>
                </a:lnTo>
                <a:lnTo>
                  <a:pt x="6731" y="43688"/>
                </a:lnTo>
                <a:lnTo>
                  <a:pt x="10160" y="43688"/>
                </a:lnTo>
                <a:lnTo>
                  <a:pt x="10160" y="47117"/>
                </a:lnTo>
                <a:lnTo>
                  <a:pt x="3429" y="47117"/>
                </a:lnTo>
                <a:lnTo>
                  <a:pt x="3429" y="50419"/>
                </a:lnTo>
                <a:lnTo>
                  <a:pt x="6731" y="50419"/>
                </a:lnTo>
                <a:lnTo>
                  <a:pt x="13589" y="47117"/>
                </a:lnTo>
                <a:lnTo>
                  <a:pt x="16891" y="43688"/>
                </a:lnTo>
                <a:lnTo>
                  <a:pt x="16891" y="40386"/>
                </a:lnTo>
                <a:lnTo>
                  <a:pt x="20320" y="36957"/>
                </a:lnTo>
                <a:lnTo>
                  <a:pt x="35433" y="43053"/>
                </a:lnTo>
                <a:lnTo>
                  <a:pt x="50292" y="44958"/>
                </a:lnTo>
                <a:lnTo>
                  <a:pt x="64389" y="41275"/>
                </a:lnTo>
                <a:lnTo>
                  <a:pt x="73660" y="33655"/>
                </a:lnTo>
                <a:lnTo>
                  <a:pt x="77597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7639897" y="3844544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5">
                <a:moveTo>
                  <a:pt x="10160" y="9271"/>
                </a:moveTo>
                <a:lnTo>
                  <a:pt x="6731" y="5842"/>
                </a:lnTo>
                <a:lnTo>
                  <a:pt x="0" y="2540"/>
                </a:lnTo>
                <a:lnTo>
                  <a:pt x="0" y="9271"/>
                </a:lnTo>
                <a:lnTo>
                  <a:pt x="10160" y="9271"/>
                </a:lnTo>
                <a:close/>
              </a:path>
              <a:path w="84454" h="36195">
                <a:moveTo>
                  <a:pt x="18923" y="11303"/>
                </a:moveTo>
                <a:lnTo>
                  <a:pt x="16891" y="9271"/>
                </a:lnTo>
                <a:lnTo>
                  <a:pt x="10160" y="9271"/>
                </a:lnTo>
                <a:lnTo>
                  <a:pt x="16891" y="12573"/>
                </a:lnTo>
                <a:lnTo>
                  <a:pt x="18923" y="11303"/>
                </a:lnTo>
                <a:close/>
              </a:path>
              <a:path w="84454" h="36195">
                <a:moveTo>
                  <a:pt x="84328" y="32766"/>
                </a:moveTo>
                <a:lnTo>
                  <a:pt x="81026" y="26035"/>
                </a:lnTo>
                <a:lnTo>
                  <a:pt x="77597" y="22733"/>
                </a:lnTo>
                <a:lnTo>
                  <a:pt x="75946" y="19304"/>
                </a:lnTo>
                <a:lnTo>
                  <a:pt x="74295" y="16002"/>
                </a:lnTo>
                <a:lnTo>
                  <a:pt x="70866" y="16002"/>
                </a:lnTo>
                <a:lnTo>
                  <a:pt x="70866" y="19304"/>
                </a:lnTo>
                <a:lnTo>
                  <a:pt x="67437" y="19304"/>
                </a:lnTo>
                <a:lnTo>
                  <a:pt x="67437" y="12573"/>
                </a:lnTo>
                <a:lnTo>
                  <a:pt x="64135" y="12573"/>
                </a:lnTo>
                <a:lnTo>
                  <a:pt x="53340" y="2540"/>
                </a:lnTo>
                <a:lnTo>
                  <a:pt x="51943" y="1270"/>
                </a:lnTo>
                <a:lnTo>
                  <a:pt x="40513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573"/>
                </a:lnTo>
                <a:lnTo>
                  <a:pt x="23622" y="19304"/>
                </a:lnTo>
                <a:lnTo>
                  <a:pt x="27051" y="22733"/>
                </a:lnTo>
                <a:lnTo>
                  <a:pt x="32131" y="19558"/>
                </a:lnTo>
                <a:lnTo>
                  <a:pt x="37592" y="15113"/>
                </a:lnTo>
                <a:lnTo>
                  <a:pt x="50673" y="2540"/>
                </a:lnTo>
                <a:lnTo>
                  <a:pt x="47244" y="12573"/>
                </a:lnTo>
                <a:lnTo>
                  <a:pt x="47244" y="16002"/>
                </a:lnTo>
                <a:lnTo>
                  <a:pt x="43815" y="22733"/>
                </a:lnTo>
                <a:lnTo>
                  <a:pt x="47244" y="22733"/>
                </a:lnTo>
                <a:lnTo>
                  <a:pt x="47244" y="26035"/>
                </a:lnTo>
                <a:lnTo>
                  <a:pt x="53987" y="26035"/>
                </a:lnTo>
                <a:lnTo>
                  <a:pt x="53987" y="22733"/>
                </a:lnTo>
                <a:lnTo>
                  <a:pt x="57404" y="22733"/>
                </a:lnTo>
                <a:lnTo>
                  <a:pt x="57404" y="29464"/>
                </a:lnTo>
                <a:lnTo>
                  <a:pt x="64135" y="29464"/>
                </a:lnTo>
                <a:lnTo>
                  <a:pt x="70866" y="32766"/>
                </a:lnTo>
                <a:lnTo>
                  <a:pt x="74295" y="32766"/>
                </a:lnTo>
                <a:lnTo>
                  <a:pt x="81026" y="36195"/>
                </a:lnTo>
                <a:lnTo>
                  <a:pt x="84328" y="32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4820836" y="3886623"/>
            <a:ext cx="49530" cy="29210"/>
          </a:xfrm>
          <a:custGeom>
            <a:avLst/>
            <a:gdLst/>
            <a:ahLst/>
            <a:cxnLst/>
            <a:rect l="l" t="t" r="r" b="b"/>
            <a:pathLst>
              <a:path w="74295" h="43814">
                <a:moveTo>
                  <a:pt x="74295" y="23495"/>
                </a:moveTo>
                <a:lnTo>
                  <a:pt x="50673" y="6604"/>
                </a:lnTo>
                <a:lnTo>
                  <a:pt x="47244" y="6604"/>
                </a:lnTo>
                <a:lnTo>
                  <a:pt x="47244" y="3302"/>
                </a:lnTo>
                <a:lnTo>
                  <a:pt x="37211" y="3302"/>
                </a:lnTo>
                <a:lnTo>
                  <a:pt x="27051" y="0"/>
                </a:lnTo>
                <a:lnTo>
                  <a:pt x="20320" y="0"/>
                </a:lnTo>
                <a:lnTo>
                  <a:pt x="16891" y="6604"/>
                </a:lnTo>
                <a:lnTo>
                  <a:pt x="16891" y="16764"/>
                </a:lnTo>
                <a:lnTo>
                  <a:pt x="13589" y="23495"/>
                </a:lnTo>
                <a:lnTo>
                  <a:pt x="10160" y="26797"/>
                </a:lnTo>
                <a:lnTo>
                  <a:pt x="3429" y="30226"/>
                </a:lnTo>
                <a:lnTo>
                  <a:pt x="0" y="33528"/>
                </a:lnTo>
                <a:lnTo>
                  <a:pt x="30353" y="43688"/>
                </a:lnTo>
                <a:lnTo>
                  <a:pt x="30353" y="36957"/>
                </a:lnTo>
                <a:lnTo>
                  <a:pt x="27051" y="33528"/>
                </a:lnTo>
                <a:lnTo>
                  <a:pt x="23622" y="33528"/>
                </a:lnTo>
                <a:lnTo>
                  <a:pt x="23622" y="30226"/>
                </a:lnTo>
                <a:lnTo>
                  <a:pt x="27051" y="30226"/>
                </a:lnTo>
                <a:lnTo>
                  <a:pt x="33782" y="23495"/>
                </a:lnTo>
                <a:lnTo>
                  <a:pt x="37211" y="23495"/>
                </a:lnTo>
                <a:lnTo>
                  <a:pt x="37211" y="30226"/>
                </a:lnTo>
                <a:lnTo>
                  <a:pt x="40513" y="30226"/>
                </a:lnTo>
                <a:lnTo>
                  <a:pt x="40513" y="33528"/>
                </a:lnTo>
                <a:lnTo>
                  <a:pt x="47244" y="33528"/>
                </a:lnTo>
                <a:lnTo>
                  <a:pt x="50673" y="36957"/>
                </a:lnTo>
                <a:lnTo>
                  <a:pt x="57404" y="33528"/>
                </a:lnTo>
                <a:lnTo>
                  <a:pt x="64135" y="33528"/>
                </a:lnTo>
                <a:lnTo>
                  <a:pt x="70866" y="30226"/>
                </a:lnTo>
                <a:lnTo>
                  <a:pt x="70866" y="26797"/>
                </a:lnTo>
                <a:lnTo>
                  <a:pt x="74295" y="26797"/>
                </a:lnTo>
                <a:lnTo>
                  <a:pt x="74295" y="23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6276510" y="3769952"/>
            <a:ext cx="29210" cy="29210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30353" y="13462"/>
                </a:moveTo>
                <a:lnTo>
                  <a:pt x="28702" y="13462"/>
                </a:lnTo>
                <a:lnTo>
                  <a:pt x="28956" y="14224"/>
                </a:lnTo>
                <a:lnTo>
                  <a:pt x="30353" y="13462"/>
                </a:lnTo>
                <a:close/>
              </a:path>
              <a:path w="43815" h="43814">
                <a:moveTo>
                  <a:pt x="43815" y="20193"/>
                </a:moveTo>
                <a:lnTo>
                  <a:pt x="37084" y="16891"/>
                </a:lnTo>
                <a:lnTo>
                  <a:pt x="30353" y="16891"/>
                </a:lnTo>
                <a:lnTo>
                  <a:pt x="28956" y="14224"/>
                </a:lnTo>
                <a:lnTo>
                  <a:pt x="23622" y="16891"/>
                </a:lnTo>
                <a:lnTo>
                  <a:pt x="20193" y="13462"/>
                </a:lnTo>
                <a:lnTo>
                  <a:pt x="16891" y="13462"/>
                </a:lnTo>
                <a:lnTo>
                  <a:pt x="16891" y="10160"/>
                </a:lnTo>
                <a:lnTo>
                  <a:pt x="20193" y="10160"/>
                </a:lnTo>
                <a:lnTo>
                  <a:pt x="20193" y="6731"/>
                </a:lnTo>
                <a:lnTo>
                  <a:pt x="26924" y="13462"/>
                </a:lnTo>
                <a:lnTo>
                  <a:pt x="28702" y="13462"/>
                </a:lnTo>
                <a:lnTo>
                  <a:pt x="26924" y="10160"/>
                </a:lnTo>
                <a:lnTo>
                  <a:pt x="23622" y="6731"/>
                </a:lnTo>
                <a:lnTo>
                  <a:pt x="16891" y="0"/>
                </a:lnTo>
                <a:lnTo>
                  <a:pt x="14478" y="6731"/>
                </a:lnTo>
                <a:lnTo>
                  <a:pt x="9271" y="19939"/>
                </a:lnTo>
                <a:lnTo>
                  <a:pt x="6731" y="26924"/>
                </a:lnTo>
                <a:lnTo>
                  <a:pt x="0" y="33655"/>
                </a:lnTo>
                <a:lnTo>
                  <a:pt x="0" y="37084"/>
                </a:lnTo>
                <a:lnTo>
                  <a:pt x="3302" y="37084"/>
                </a:lnTo>
                <a:lnTo>
                  <a:pt x="3302" y="40386"/>
                </a:lnTo>
                <a:lnTo>
                  <a:pt x="10160" y="40386"/>
                </a:lnTo>
                <a:lnTo>
                  <a:pt x="16891" y="43815"/>
                </a:lnTo>
                <a:lnTo>
                  <a:pt x="23622" y="43815"/>
                </a:lnTo>
                <a:lnTo>
                  <a:pt x="23622" y="40386"/>
                </a:lnTo>
                <a:lnTo>
                  <a:pt x="20193" y="37084"/>
                </a:lnTo>
                <a:lnTo>
                  <a:pt x="20193" y="33655"/>
                </a:lnTo>
                <a:lnTo>
                  <a:pt x="26924" y="40386"/>
                </a:lnTo>
                <a:lnTo>
                  <a:pt x="31496" y="35306"/>
                </a:lnTo>
                <a:lnTo>
                  <a:pt x="32766" y="33655"/>
                </a:lnTo>
                <a:lnTo>
                  <a:pt x="39370" y="25273"/>
                </a:lnTo>
                <a:lnTo>
                  <a:pt x="4381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4458632" y="3931411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6731" y="16891"/>
                </a:moveTo>
                <a:lnTo>
                  <a:pt x="3429" y="16891"/>
                </a:lnTo>
                <a:lnTo>
                  <a:pt x="0" y="13462"/>
                </a:lnTo>
                <a:lnTo>
                  <a:pt x="0" y="16891"/>
                </a:lnTo>
                <a:lnTo>
                  <a:pt x="3429" y="20193"/>
                </a:lnTo>
                <a:lnTo>
                  <a:pt x="6731" y="20193"/>
                </a:lnTo>
                <a:lnTo>
                  <a:pt x="6731" y="16891"/>
                </a:lnTo>
                <a:close/>
              </a:path>
              <a:path w="47625" h="30479">
                <a:moveTo>
                  <a:pt x="47244" y="23622"/>
                </a:moveTo>
                <a:lnTo>
                  <a:pt x="43815" y="23622"/>
                </a:lnTo>
                <a:lnTo>
                  <a:pt x="43815" y="20193"/>
                </a:lnTo>
                <a:lnTo>
                  <a:pt x="40513" y="20193"/>
                </a:lnTo>
                <a:lnTo>
                  <a:pt x="32385" y="15113"/>
                </a:lnTo>
                <a:lnTo>
                  <a:pt x="14859" y="5080"/>
                </a:lnTo>
                <a:lnTo>
                  <a:pt x="6731" y="0"/>
                </a:lnTo>
                <a:lnTo>
                  <a:pt x="6731" y="3429"/>
                </a:lnTo>
                <a:lnTo>
                  <a:pt x="3429" y="6731"/>
                </a:lnTo>
                <a:lnTo>
                  <a:pt x="3429" y="13462"/>
                </a:lnTo>
                <a:lnTo>
                  <a:pt x="10160" y="20193"/>
                </a:lnTo>
                <a:lnTo>
                  <a:pt x="13462" y="26924"/>
                </a:lnTo>
                <a:lnTo>
                  <a:pt x="16891" y="30353"/>
                </a:lnTo>
                <a:lnTo>
                  <a:pt x="24511" y="27813"/>
                </a:lnTo>
                <a:lnTo>
                  <a:pt x="32004" y="25654"/>
                </a:lnTo>
                <a:lnTo>
                  <a:pt x="39624" y="24130"/>
                </a:lnTo>
                <a:lnTo>
                  <a:pt x="47244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414937" y="383726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4616112" y="3915748"/>
            <a:ext cx="11430" cy="24977"/>
          </a:xfrm>
          <a:custGeom>
            <a:avLst/>
            <a:gdLst/>
            <a:ahLst/>
            <a:cxnLst/>
            <a:rect l="l" t="t" r="r" b="b"/>
            <a:pathLst>
              <a:path w="17145" h="37464">
                <a:moveTo>
                  <a:pt x="16891" y="16764"/>
                </a:moveTo>
                <a:lnTo>
                  <a:pt x="0" y="0"/>
                </a:lnTo>
                <a:lnTo>
                  <a:pt x="508" y="10033"/>
                </a:lnTo>
                <a:lnTo>
                  <a:pt x="1651" y="19685"/>
                </a:lnTo>
                <a:lnTo>
                  <a:pt x="2921" y="28829"/>
                </a:lnTo>
                <a:lnTo>
                  <a:pt x="3429" y="36957"/>
                </a:lnTo>
                <a:lnTo>
                  <a:pt x="3429" y="33655"/>
                </a:lnTo>
                <a:lnTo>
                  <a:pt x="6731" y="36957"/>
                </a:lnTo>
                <a:lnTo>
                  <a:pt x="10160" y="33655"/>
                </a:lnTo>
                <a:lnTo>
                  <a:pt x="10160" y="26924"/>
                </a:lnTo>
                <a:lnTo>
                  <a:pt x="13462" y="23495"/>
                </a:lnTo>
                <a:lnTo>
                  <a:pt x="13462" y="20193"/>
                </a:lnTo>
                <a:lnTo>
                  <a:pt x="10160" y="20193"/>
                </a:lnTo>
                <a:lnTo>
                  <a:pt x="10160" y="16764"/>
                </a:lnTo>
                <a:lnTo>
                  <a:pt x="16891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830913" y="3586141"/>
            <a:ext cx="22860" cy="22437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10159" y="0"/>
                </a:moveTo>
                <a:lnTo>
                  <a:pt x="6730" y="6730"/>
                </a:lnTo>
                <a:lnTo>
                  <a:pt x="6730" y="10033"/>
                </a:lnTo>
                <a:lnTo>
                  <a:pt x="3428" y="16763"/>
                </a:lnTo>
                <a:lnTo>
                  <a:pt x="0" y="20065"/>
                </a:lnTo>
                <a:lnTo>
                  <a:pt x="0" y="23495"/>
                </a:lnTo>
                <a:lnTo>
                  <a:pt x="7619" y="26035"/>
                </a:lnTo>
                <a:lnTo>
                  <a:pt x="15620" y="28575"/>
                </a:lnTo>
                <a:lnTo>
                  <a:pt x="24256" y="31114"/>
                </a:lnTo>
                <a:lnTo>
                  <a:pt x="33781" y="33527"/>
                </a:lnTo>
                <a:lnTo>
                  <a:pt x="33781" y="30225"/>
                </a:lnTo>
                <a:lnTo>
                  <a:pt x="30352" y="26797"/>
                </a:lnTo>
                <a:lnTo>
                  <a:pt x="30352" y="20065"/>
                </a:lnTo>
                <a:lnTo>
                  <a:pt x="10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8089900" y="3917950"/>
            <a:ext cx="22437" cy="27093"/>
          </a:xfrm>
          <a:custGeom>
            <a:avLst/>
            <a:gdLst/>
            <a:ahLst/>
            <a:cxnLst/>
            <a:rect l="l" t="t" r="r" b="b"/>
            <a:pathLst>
              <a:path w="33654" h="40639">
                <a:moveTo>
                  <a:pt x="30352" y="0"/>
                </a:moveTo>
                <a:lnTo>
                  <a:pt x="26924" y="0"/>
                </a:lnTo>
                <a:lnTo>
                  <a:pt x="21335" y="1142"/>
                </a:lnTo>
                <a:lnTo>
                  <a:pt x="15113" y="3810"/>
                </a:lnTo>
                <a:lnTo>
                  <a:pt x="3301" y="10160"/>
                </a:lnTo>
                <a:lnTo>
                  <a:pt x="3301" y="13462"/>
                </a:lnTo>
                <a:lnTo>
                  <a:pt x="6730" y="13462"/>
                </a:lnTo>
                <a:lnTo>
                  <a:pt x="6730" y="16890"/>
                </a:lnTo>
                <a:lnTo>
                  <a:pt x="3301" y="16890"/>
                </a:lnTo>
                <a:lnTo>
                  <a:pt x="0" y="20192"/>
                </a:lnTo>
                <a:lnTo>
                  <a:pt x="10032" y="40386"/>
                </a:lnTo>
                <a:lnTo>
                  <a:pt x="20193" y="30352"/>
                </a:lnTo>
                <a:lnTo>
                  <a:pt x="16764" y="30352"/>
                </a:lnTo>
                <a:lnTo>
                  <a:pt x="16764" y="26924"/>
                </a:lnTo>
                <a:lnTo>
                  <a:pt x="26924" y="26924"/>
                </a:lnTo>
                <a:lnTo>
                  <a:pt x="30352" y="20192"/>
                </a:lnTo>
                <a:lnTo>
                  <a:pt x="30352" y="10160"/>
                </a:lnTo>
                <a:lnTo>
                  <a:pt x="33654" y="3428"/>
                </a:lnTo>
                <a:lnTo>
                  <a:pt x="30352" y="3428"/>
                </a:lnTo>
                <a:lnTo>
                  <a:pt x="30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8186589" y="376775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7698402" y="3850725"/>
            <a:ext cx="107950" cy="56303"/>
          </a:xfrm>
          <a:custGeom>
            <a:avLst/>
            <a:gdLst/>
            <a:ahLst/>
            <a:cxnLst/>
            <a:rect l="l" t="t" r="r" b="b"/>
            <a:pathLst>
              <a:path w="161925" h="84454">
                <a:moveTo>
                  <a:pt x="104571" y="16827"/>
                </a:moveTo>
                <a:lnTo>
                  <a:pt x="101219" y="16827"/>
                </a:lnTo>
                <a:lnTo>
                  <a:pt x="101219" y="20193"/>
                </a:lnTo>
                <a:lnTo>
                  <a:pt x="104571" y="20193"/>
                </a:lnTo>
                <a:lnTo>
                  <a:pt x="104571" y="16827"/>
                </a:lnTo>
                <a:close/>
              </a:path>
              <a:path w="161925" h="84454">
                <a:moveTo>
                  <a:pt x="126238" y="42418"/>
                </a:moveTo>
                <a:lnTo>
                  <a:pt x="125730" y="33147"/>
                </a:lnTo>
                <a:lnTo>
                  <a:pt x="124968" y="30226"/>
                </a:lnTo>
                <a:lnTo>
                  <a:pt x="123952" y="25908"/>
                </a:lnTo>
                <a:lnTo>
                  <a:pt x="122936" y="23495"/>
                </a:lnTo>
                <a:lnTo>
                  <a:pt x="121412" y="20193"/>
                </a:lnTo>
                <a:lnTo>
                  <a:pt x="118110" y="20193"/>
                </a:lnTo>
                <a:lnTo>
                  <a:pt x="118110" y="47117"/>
                </a:lnTo>
                <a:lnTo>
                  <a:pt x="118110" y="50419"/>
                </a:lnTo>
                <a:lnTo>
                  <a:pt x="114681" y="53848"/>
                </a:lnTo>
                <a:lnTo>
                  <a:pt x="111379" y="50419"/>
                </a:lnTo>
                <a:lnTo>
                  <a:pt x="114681" y="47117"/>
                </a:lnTo>
                <a:lnTo>
                  <a:pt x="118110" y="47117"/>
                </a:lnTo>
                <a:lnTo>
                  <a:pt x="118110" y="20193"/>
                </a:lnTo>
                <a:lnTo>
                  <a:pt x="104648" y="20193"/>
                </a:lnTo>
                <a:lnTo>
                  <a:pt x="104648" y="23495"/>
                </a:lnTo>
                <a:lnTo>
                  <a:pt x="101219" y="23495"/>
                </a:lnTo>
                <a:lnTo>
                  <a:pt x="101219" y="20193"/>
                </a:lnTo>
                <a:lnTo>
                  <a:pt x="94488" y="26924"/>
                </a:lnTo>
                <a:lnTo>
                  <a:pt x="87757" y="30226"/>
                </a:lnTo>
                <a:lnTo>
                  <a:pt x="81026" y="26924"/>
                </a:lnTo>
                <a:lnTo>
                  <a:pt x="70866" y="26924"/>
                </a:lnTo>
                <a:lnTo>
                  <a:pt x="64135" y="23495"/>
                </a:lnTo>
                <a:lnTo>
                  <a:pt x="53975" y="17907"/>
                </a:lnTo>
                <a:lnTo>
                  <a:pt x="43434" y="11811"/>
                </a:lnTo>
                <a:lnTo>
                  <a:pt x="32258" y="5588"/>
                </a:lnTo>
                <a:lnTo>
                  <a:pt x="20193" y="0"/>
                </a:lnTo>
                <a:lnTo>
                  <a:pt x="13462" y="3302"/>
                </a:lnTo>
                <a:lnTo>
                  <a:pt x="10033" y="6731"/>
                </a:lnTo>
                <a:lnTo>
                  <a:pt x="3302" y="10033"/>
                </a:lnTo>
                <a:lnTo>
                  <a:pt x="3302" y="13462"/>
                </a:lnTo>
                <a:lnTo>
                  <a:pt x="0" y="16764"/>
                </a:lnTo>
                <a:lnTo>
                  <a:pt x="0" y="20193"/>
                </a:lnTo>
                <a:lnTo>
                  <a:pt x="19431" y="36830"/>
                </a:lnTo>
                <a:lnTo>
                  <a:pt x="38735" y="52959"/>
                </a:lnTo>
                <a:lnTo>
                  <a:pt x="60706" y="62738"/>
                </a:lnTo>
                <a:lnTo>
                  <a:pt x="87757" y="60579"/>
                </a:lnTo>
                <a:lnTo>
                  <a:pt x="87757" y="57150"/>
                </a:lnTo>
                <a:lnTo>
                  <a:pt x="91059" y="60579"/>
                </a:lnTo>
                <a:lnTo>
                  <a:pt x="94488" y="57150"/>
                </a:lnTo>
                <a:lnTo>
                  <a:pt x="97790" y="53848"/>
                </a:lnTo>
                <a:lnTo>
                  <a:pt x="97790" y="47117"/>
                </a:lnTo>
                <a:lnTo>
                  <a:pt x="101219" y="47117"/>
                </a:lnTo>
                <a:lnTo>
                  <a:pt x="101219" y="50419"/>
                </a:lnTo>
                <a:lnTo>
                  <a:pt x="97790" y="53848"/>
                </a:lnTo>
                <a:lnTo>
                  <a:pt x="97790" y="60579"/>
                </a:lnTo>
                <a:lnTo>
                  <a:pt x="94488" y="63881"/>
                </a:lnTo>
                <a:lnTo>
                  <a:pt x="101600" y="68961"/>
                </a:lnTo>
                <a:lnTo>
                  <a:pt x="114427" y="78994"/>
                </a:lnTo>
                <a:lnTo>
                  <a:pt x="121412" y="84074"/>
                </a:lnTo>
                <a:lnTo>
                  <a:pt x="121412" y="80645"/>
                </a:lnTo>
                <a:lnTo>
                  <a:pt x="118110" y="74041"/>
                </a:lnTo>
                <a:lnTo>
                  <a:pt x="118110" y="70612"/>
                </a:lnTo>
                <a:lnTo>
                  <a:pt x="121412" y="67310"/>
                </a:lnTo>
                <a:lnTo>
                  <a:pt x="121412" y="60579"/>
                </a:lnTo>
                <a:lnTo>
                  <a:pt x="118110" y="60579"/>
                </a:lnTo>
                <a:lnTo>
                  <a:pt x="118110" y="53848"/>
                </a:lnTo>
                <a:lnTo>
                  <a:pt x="121412" y="53848"/>
                </a:lnTo>
                <a:lnTo>
                  <a:pt x="121412" y="60579"/>
                </a:lnTo>
                <a:lnTo>
                  <a:pt x="124841" y="53848"/>
                </a:lnTo>
                <a:lnTo>
                  <a:pt x="125603" y="47117"/>
                </a:lnTo>
                <a:lnTo>
                  <a:pt x="126238" y="42418"/>
                </a:lnTo>
                <a:close/>
              </a:path>
              <a:path w="161925" h="84454">
                <a:moveTo>
                  <a:pt x="161925" y="30226"/>
                </a:moveTo>
                <a:lnTo>
                  <a:pt x="158623" y="26924"/>
                </a:lnTo>
                <a:lnTo>
                  <a:pt x="158623" y="23495"/>
                </a:lnTo>
                <a:lnTo>
                  <a:pt x="147066" y="21590"/>
                </a:lnTo>
                <a:lnTo>
                  <a:pt x="137541" y="20574"/>
                </a:lnTo>
                <a:lnTo>
                  <a:pt x="129159" y="20193"/>
                </a:lnTo>
                <a:lnTo>
                  <a:pt x="121412" y="20193"/>
                </a:lnTo>
                <a:lnTo>
                  <a:pt x="148463" y="47117"/>
                </a:lnTo>
                <a:lnTo>
                  <a:pt x="151892" y="47117"/>
                </a:lnTo>
                <a:lnTo>
                  <a:pt x="155194" y="50419"/>
                </a:lnTo>
                <a:lnTo>
                  <a:pt x="158623" y="43688"/>
                </a:lnTo>
                <a:lnTo>
                  <a:pt x="158623" y="40386"/>
                </a:lnTo>
                <a:lnTo>
                  <a:pt x="161925" y="33655"/>
                </a:lnTo>
                <a:lnTo>
                  <a:pt x="161925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4706112" y="3911261"/>
            <a:ext cx="13547" cy="9313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13462" y="10033"/>
                </a:moveTo>
                <a:lnTo>
                  <a:pt x="6731" y="3302"/>
                </a:lnTo>
                <a:lnTo>
                  <a:pt x="0" y="0"/>
                </a:lnTo>
                <a:lnTo>
                  <a:pt x="0" y="6731"/>
                </a:lnTo>
                <a:lnTo>
                  <a:pt x="3429" y="10033"/>
                </a:lnTo>
                <a:lnTo>
                  <a:pt x="13462" y="10033"/>
                </a:lnTo>
                <a:close/>
              </a:path>
              <a:path w="20320" h="13970">
                <a:moveTo>
                  <a:pt x="20193" y="13462"/>
                </a:moveTo>
                <a:lnTo>
                  <a:pt x="16891" y="10033"/>
                </a:lnTo>
                <a:lnTo>
                  <a:pt x="13462" y="10033"/>
                </a:lnTo>
                <a:lnTo>
                  <a:pt x="20193" y="13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642182" y="3864186"/>
            <a:ext cx="27093" cy="9313"/>
          </a:xfrm>
          <a:custGeom>
            <a:avLst/>
            <a:gdLst/>
            <a:ahLst/>
            <a:cxnLst/>
            <a:rect l="l" t="t" r="r" b="b"/>
            <a:pathLst>
              <a:path w="40640" h="13970">
                <a:moveTo>
                  <a:pt x="40385" y="0"/>
                </a:moveTo>
                <a:lnTo>
                  <a:pt x="23622" y="0"/>
                </a:lnTo>
                <a:lnTo>
                  <a:pt x="6984" y="8890"/>
                </a:lnTo>
                <a:lnTo>
                  <a:pt x="0" y="13462"/>
                </a:lnTo>
                <a:lnTo>
                  <a:pt x="33654" y="13462"/>
                </a:lnTo>
                <a:lnTo>
                  <a:pt x="40385" y="6731"/>
                </a:lnTo>
                <a:lnTo>
                  <a:pt x="4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670129" y="3902286"/>
            <a:ext cx="38523" cy="27093"/>
          </a:xfrm>
          <a:custGeom>
            <a:avLst/>
            <a:gdLst/>
            <a:ahLst/>
            <a:cxnLst/>
            <a:rect l="l" t="t" r="r" b="b"/>
            <a:pathLst>
              <a:path w="57784" h="40639">
                <a:moveTo>
                  <a:pt x="3302" y="36957"/>
                </a:moveTo>
                <a:lnTo>
                  <a:pt x="0" y="36957"/>
                </a:lnTo>
                <a:lnTo>
                  <a:pt x="0" y="40386"/>
                </a:lnTo>
                <a:lnTo>
                  <a:pt x="3302" y="36957"/>
                </a:lnTo>
                <a:close/>
              </a:path>
              <a:path w="57784" h="40639">
                <a:moveTo>
                  <a:pt x="57404" y="20193"/>
                </a:moveTo>
                <a:lnTo>
                  <a:pt x="53975" y="16764"/>
                </a:lnTo>
                <a:lnTo>
                  <a:pt x="53975" y="13462"/>
                </a:lnTo>
                <a:lnTo>
                  <a:pt x="50546" y="13462"/>
                </a:lnTo>
                <a:lnTo>
                  <a:pt x="47244" y="10033"/>
                </a:lnTo>
                <a:lnTo>
                  <a:pt x="43815" y="10033"/>
                </a:lnTo>
                <a:lnTo>
                  <a:pt x="23622" y="0"/>
                </a:lnTo>
                <a:lnTo>
                  <a:pt x="23622" y="20193"/>
                </a:lnTo>
                <a:lnTo>
                  <a:pt x="20193" y="23495"/>
                </a:lnTo>
                <a:lnTo>
                  <a:pt x="13462" y="26924"/>
                </a:lnTo>
                <a:lnTo>
                  <a:pt x="10160" y="33655"/>
                </a:lnTo>
                <a:lnTo>
                  <a:pt x="23622" y="33655"/>
                </a:lnTo>
                <a:lnTo>
                  <a:pt x="31242" y="31115"/>
                </a:lnTo>
                <a:lnTo>
                  <a:pt x="39243" y="28575"/>
                </a:lnTo>
                <a:lnTo>
                  <a:pt x="47752" y="26035"/>
                </a:lnTo>
                <a:lnTo>
                  <a:pt x="57404" y="23495"/>
                </a:lnTo>
                <a:lnTo>
                  <a:pt x="57404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6272022" y="3794675"/>
            <a:ext cx="4657" cy="254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3301" y="0"/>
                </a:moveTo>
                <a:lnTo>
                  <a:pt x="0" y="3301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4492413" y="3929211"/>
            <a:ext cx="20320" cy="15663"/>
          </a:xfrm>
          <a:custGeom>
            <a:avLst/>
            <a:gdLst/>
            <a:ahLst/>
            <a:cxnLst/>
            <a:rect l="l" t="t" r="r" b="b"/>
            <a:pathLst>
              <a:path w="30479" h="23495">
                <a:moveTo>
                  <a:pt x="13461" y="0"/>
                </a:moveTo>
                <a:lnTo>
                  <a:pt x="10032" y="0"/>
                </a:lnTo>
                <a:lnTo>
                  <a:pt x="6730" y="3301"/>
                </a:lnTo>
                <a:lnTo>
                  <a:pt x="3301" y="3301"/>
                </a:lnTo>
                <a:lnTo>
                  <a:pt x="0" y="6731"/>
                </a:lnTo>
                <a:lnTo>
                  <a:pt x="0" y="23495"/>
                </a:lnTo>
                <a:lnTo>
                  <a:pt x="3301" y="23495"/>
                </a:lnTo>
                <a:lnTo>
                  <a:pt x="6730" y="20193"/>
                </a:lnTo>
                <a:lnTo>
                  <a:pt x="10032" y="20193"/>
                </a:lnTo>
                <a:lnTo>
                  <a:pt x="10032" y="16763"/>
                </a:lnTo>
                <a:lnTo>
                  <a:pt x="30352" y="10033"/>
                </a:lnTo>
                <a:lnTo>
                  <a:pt x="23622" y="6731"/>
                </a:lnTo>
                <a:lnTo>
                  <a:pt x="20193" y="3301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3911939" y="3700492"/>
            <a:ext cx="20320" cy="24977"/>
          </a:xfrm>
          <a:custGeom>
            <a:avLst/>
            <a:gdLst/>
            <a:ahLst/>
            <a:cxnLst/>
            <a:rect l="l" t="t" r="r" b="b"/>
            <a:pathLst>
              <a:path w="30479" h="37464">
                <a:moveTo>
                  <a:pt x="26924" y="3352"/>
                </a:moveTo>
                <a:lnTo>
                  <a:pt x="23558" y="3352"/>
                </a:lnTo>
                <a:lnTo>
                  <a:pt x="23558" y="0"/>
                </a:lnTo>
                <a:lnTo>
                  <a:pt x="20193" y="0"/>
                </a:lnTo>
                <a:lnTo>
                  <a:pt x="20193" y="3352"/>
                </a:lnTo>
                <a:lnTo>
                  <a:pt x="16891" y="3352"/>
                </a:lnTo>
                <a:lnTo>
                  <a:pt x="16891" y="6654"/>
                </a:lnTo>
                <a:lnTo>
                  <a:pt x="23622" y="10083"/>
                </a:lnTo>
                <a:lnTo>
                  <a:pt x="23622" y="6654"/>
                </a:lnTo>
                <a:lnTo>
                  <a:pt x="26924" y="3352"/>
                </a:lnTo>
                <a:close/>
              </a:path>
              <a:path w="30479" h="37464">
                <a:moveTo>
                  <a:pt x="30353" y="13385"/>
                </a:moveTo>
                <a:lnTo>
                  <a:pt x="26924" y="13385"/>
                </a:lnTo>
                <a:lnTo>
                  <a:pt x="26924" y="10083"/>
                </a:lnTo>
                <a:lnTo>
                  <a:pt x="23622" y="10083"/>
                </a:lnTo>
                <a:lnTo>
                  <a:pt x="13462" y="13385"/>
                </a:lnTo>
                <a:lnTo>
                  <a:pt x="6731" y="13385"/>
                </a:lnTo>
                <a:lnTo>
                  <a:pt x="0" y="16814"/>
                </a:lnTo>
                <a:lnTo>
                  <a:pt x="5588" y="21767"/>
                </a:lnTo>
                <a:lnTo>
                  <a:pt x="18034" y="31927"/>
                </a:lnTo>
                <a:lnTo>
                  <a:pt x="23622" y="37007"/>
                </a:lnTo>
                <a:lnTo>
                  <a:pt x="26924" y="33578"/>
                </a:lnTo>
                <a:lnTo>
                  <a:pt x="30353" y="26847"/>
                </a:lnTo>
                <a:lnTo>
                  <a:pt x="30353" y="13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4017687" y="3857413"/>
            <a:ext cx="22860" cy="16087"/>
          </a:xfrm>
          <a:custGeom>
            <a:avLst/>
            <a:gdLst/>
            <a:ahLst/>
            <a:cxnLst/>
            <a:rect l="l" t="t" r="r" b="b"/>
            <a:pathLst>
              <a:path w="34289" h="24129">
                <a:moveTo>
                  <a:pt x="33782" y="0"/>
                </a:moveTo>
                <a:lnTo>
                  <a:pt x="26162" y="507"/>
                </a:lnTo>
                <a:lnTo>
                  <a:pt x="10922" y="2920"/>
                </a:lnTo>
                <a:lnTo>
                  <a:pt x="3302" y="3428"/>
                </a:lnTo>
                <a:lnTo>
                  <a:pt x="0" y="6730"/>
                </a:lnTo>
                <a:lnTo>
                  <a:pt x="0" y="10159"/>
                </a:lnTo>
                <a:lnTo>
                  <a:pt x="3302" y="13462"/>
                </a:lnTo>
                <a:lnTo>
                  <a:pt x="6731" y="20192"/>
                </a:lnTo>
                <a:lnTo>
                  <a:pt x="10033" y="23621"/>
                </a:lnTo>
                <a:lnTo>
                  <a:pt x="13462" y="20192"/>
                </a:lnTo>
                <a:lnTo>
                  <a:pt x="20193" y="16890"/>
                </a:lnTo>
                <a:lnTo>
                  <a:pt x="23622" y="13462"/>
                </a:lnTo>
                <a:lnTo>
                  <a:pt x="20193" y="10159"/>
                </a:lnTo>
                <a:lnTo>
                  <a:pt x="23622" y="10159"/>
                </a:lnTo>
                <a:lnTo>
                  <a:pt x="23622" y="6730"/>
                </a:lnTo>
                <a:lnTo>
                  <a:pt x="26924" y="6730"/>
                </a:lnTo>
                <a:lnTo>
                  <a:pt x="26924" y="3428"/>
                </a:lnTo>
                <a:lnTo>
                  <a:pt x="30353" y="3428"/>
                </a:lnTo>
                <a:lnTo>
                  <a:pt x="33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8173128" y="3767751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764"/>
                </a:moveTo>
                <a:lnTo>
                  <a:pt x="23622" y="20193"/>
                </a:lnTo>
                <a:lnTo>
                  <a:pt x="16891" y="20193"/>
                </a:lnTo>
                <a:lnTo>
                  <a:pt x="10033" y="23495"/>
                </a:lnTo>
                <a:lnTo>
                  <a:pt x="10033" y="30226"/>
                </a:lnTo>
                <a:lnTo>
                  <a:pt x="3302" y="30226"/>
                </a:lnTo>
                <a:lnTo>
                  <a:pt x="3302" y="33655"/>
                </a:lnTo>
                <a:lnTo>
                  <a:pt x="0" y="33655"/>
                </a:lnTo>
                <a:lnTo>
                  <a:pt x="0" y="36957"/>
                </a:lnTo>
                <a:lnTo>
                  <a:pt x="3302" y="40386"/>
                </a:lnTo>
                <a:lnTo>
                  <a:pt x="3302" y="43688"/>
                </a:lnTo>
                <a:lnTo>
                  <a:pt x="6731" y="47117"/>
                </a:lnTo>
                <a:lnTo>
                  <a:pt x="11811" y="39497"/>
                </a:lnTo>
                <a:lnTo>
                  <a:pt x="17272" y="31877"/>
                </a:lnTo>
                <a:lnTo>
                  <a:pt x="23368" y="24384"/>
                </a:lnTo>
                <a:lnTo>
                  <a:pt x="30353" y="16764"/>
                </a:lnTo>
                <a:close/>
              </a:path>
              <a:path w="64134" h="47625">
                <a:moveTo>
                  <a:pt x="64135" y="16764"/>
                </a:moveTo>
                <a:lnTo>
                  <a:pt x="53467" y="12319"/>
                </a:lnTo>
                <a:lnTo>
                  <a:pt x="30861" y="4445"/>
                </a:lnTo>
                <a:lnTo>
                  <a:pt x="20193" y="0"/>
                </a:lnTo>
                <a:lnTo>
                  <a:pt x="30353" y="10033"/>
                </a:lnTo>
                <a:lnTo>
                  <a:pt x="30353" y="16764"/>
                </a:lnTo>
                <a:lnTo>
                  <a:pt x="33655" y="16764"/>
                </a:lnTo>
                <a:lnTo>
                  <a:pt x="37084" y="20193"/>
                </a:lnTo>
                <a:lnTo>
                  <a:pt x="40513" y="20193"/>
                </a:lnTo>
                <a:lnTo>
                  <a:pt x="40513" y="16764"/>
                </a:lnTo>
                <a:lnTo>
                  <a:pt x="43815" y="16764"/>
                </a:lnTo>
                <a:lnTo>
                  <a:pt x="47244" y="20193"/>
                </a:lnTo>
                <a:lnTo>
                  <a:pt x="47244" y="23495"/>
                </a:lnTo>
                <a:lnTo>
                  <a:pt x="53975" y="20193"/>
                </a:lnTo>
                <a:lnTo>
                  <a:pt x="57277" y="20193"/>
                </a:lnTo>
                <a:lnTo>
                  <a:pt x="64135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6856984" y="379467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4184142" y="3904489"/>
            <a:ext cx="16087" cy="18203"/>
          </a:xfrm>
          <a:custGeom>
            <a:avLst/>
            <a:gdLst/>
            <a:ahLst/>
            <a:cxnLst/>
            <a:rect l="l" t="t" r="r" b="b"/>
            <a:pathLst>
              <a:path w="24129" h="27304">
                <a:moveTo>
                  <a:pt x="3428" y="0"/>
                </a:moveTo>
                <a:lnTo>
                  <a:pt x="3428" y="3428"/>
                </a:lnTo>
                <a:lnTo>
                  <a:pt x="0" y="3428"/>
                </a:lnTo>
                <a:lnTo>
                  <a:pt x="0" y="6730"/>
                </a:lnTo>
                <a:lnTo>
                  <a:pt x="4572" y="11810"/>
                </a:lnTo>
                <a:lnTo>
                  <a:pt x="12319" y="21970"/>
                </a:lnTo>
                <a:lnTo>
                  <a:pt x="16890" y="26923"/>
                </a:lnTo>
                <a:lnTo>
                  <a:pt x="20320" y="23621"/>
                </a:lnTo>
                <a:lnTo>
                  <a:pt x="20320" y="16890"/>
                </a:lnTo>
                <a:lnTo>
                  <a:pt x="23622" y="13462"/>
                </a:lnTo>
                <a:lnTo>
                  <a:pt x="10160" y="6730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5927768" y="3805852"/>
            <a:ext cx="11430" cy="18203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13462" y="0"/>
                </a:moveTo>
                <a:lnTo>
                  <a:pt x="10159" y="3428"/>
                </a:lnTo>
                <a:lnTo>
                  <a:pt x="3428" y="6731"/>
                </a:lnTo>
                <a:lnTo>
                  <a:pt x="0" y="10160"/>
                </a:lnTo>
                <a:lnTo>
                  <a:pt x="3428" y="10160"/>
                </a:lnTo>
                <a:lnTo>
                  <a:pt x="3428" y="16763"/>
                </a:lnTo>
                <a:lnTo>
                  <a:pt x="6730" y="20193"/>
                </a:lnTo>
                <a:lnTo>
                  <a:pt x="13462" y="23495"/>
                </a:lnTo>
                <a:lnTo>
                  <a:pt x="16891" y="26924"/>
                </a:lnTo>
                <a:lnTo>
                  <a:pt x="16509" y="13462"/>
                </a:lnTo>
                <a:lnTo>
                  <a:pt x="15494" y="7112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615174" y="3846237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4">
                <a:moveTo>
                  <a:pt x="37084" y="0"/>
                </a:moveTo>
                <a:lnTo>
                  <a:pt x="16891" y="0"/>
                </a:lnTo>
                <a:lnTo>
                  <a:pt x="10033" y="3302"/>
                </a:lnTo>
                <a:lnTo>
                  <a:pt x="6731" y="6731"/>
                </a:lnTo>
                <a:lnTo>
                  <a:pt x="0" y="10033"/>
                </a:lnTo>
                <a:lnTo>
                  <a:pt x="6731" y="13462"/>
                </a:lnTo>
                <a:lnTo>
                  <a:pt x="10033" y="16764"/>
                </a:lnTo>
                <a:lnTo>
                  <a:pt x="16891" y="20193"/>
                </a:lnTo>
                <a:lnTo>
                  <a:pt x="20193" y="23495"/>
                </a:lnTo>
                <a:lnTo>
                  <a:pt x="23622" y="23495"/>
                </a:lnTo>
                <a:lnTo>
                  <a:pt x="26924" y="26924"/>
                </a:lnTo>
                <a:lnTo>
                  <a:pt x="30353" y="20193"/>
                </a:lnTo>
                <a:lnTo>
                  <a:pt x="33655" y="16764"/>
                </a:lnTo>
                <a:lnTo>
                  <a:pt x="33655" y="6731"/>
                </a:lnTo>
                <a:lnTo>
                  <a:pt x="37084" y="6731"/>
                </a:lnTo>
                <a:lnTo>
                  <a:pt x="37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3905165" y="3686979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20">
                <a:moveTo>
                  <a:pt x="13462" y="0"/>
                </a:moveTo>
                <a:lnTo>
                  <a:pt x="6730" y="0"/>
                </a:lnTo>
                <a:lnTo>
                  <a:pt x="3428" y="3428"/>
                </a:lnTo>
                <a:lnTo>
                  <a:pt x="3428" y="10159"/>
                </a:lnTo>
                <a:lnTo>
                  <a:pt x="0" y="13461"/>
                </a:lnTo>
                <a:lnTo>
                  <a:pt x="0" y="20192"/>
                </a:lnTo>
                <a:lnTo>
                  <a:pt x="6730" y="13461"/>
                </a:lnTo>
                <a:lnTo>
                  <a:pt x="13462" y="10159"/>
                </a:lnTo>
                <a:lnTo>
                  <a:pt x="16890" y="3428"/>
                </a:lnTo>
                <a:lnTo>
                  <a:pt x="13462" y="3428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6442964" y="378790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461" y="0"/>
                </a:moveTo>
                <a:lnTo>
                  <a:pt x="10159" y="3429"/>
                </a:lnTo>
                <a:lnTo>
                  <a:pt x="3428" y="6731"/>
                </a:lnTo>
                <a:lnTo>
                  <a:pt x="0" y="10160"/>
                </a:lnTo>
                <a:lnTo>
                  <a:pt x="16890" y="10160"/>
                </a:lnTo>
                <a:lnTo>
                  <a:pt x="16890" y="3429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6805168" y="3799162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20320" y="3302"/>
                </a:moveTo>
                <a:lnTo>
                  <a:pt x="13589" y="3302"/>
                </a:lnTo>
                <a:lnTo>
                  <a:pt x="10160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10033"/>
                </a:lnTo>
                <a:lnTo>
                  <a:pt x="6858" y="16764"/>
                </a:lnTo>
                <a:lnTo>
                  <a:pt x="20320" y="3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4928870" y="3913463"/>
            <a:ext cx="9313" cy="18203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3302" y="3429"/>
                </a:moveTo>
                <a:lnTo>
                  <a:pt x="0" y="0"/>
                </a:lnTo>
                <a:lnTo>
                  <a:pt x="0" y="6731"/>
                </a:lnTo>
                <a:lnTo>
                  <a:pt x="3302" y="10160"/>
                </a:lnTo>
                <a:lnTo>
                  <a:pt x="3302" y="3429"/>
                </a:lnTo>
                <a:close/>
              </a:path>
              <a:path w="13970" h="27304">
                <a:moveTo>
                  <a:pt x="6731" y="10160"/>
                </a:moveTo>
                <a:lnTo>
                  <a:pt x="3302" y="10160"/>
                </a:lnTo>
                <a:lnTo>
                  <a:pt x="6731" y="13462"/>
                </a:lnTo>
                <a:lnTo>
                  <a:pt x="6731" y="10160"/>
                </a:lnTo>
                <a:close/>
              </a:path>
              <a:path w="13970" h="27304">
                <a:moveTo>
                  <a:pt x="10033" y="13462"/>
                </a:moveTo>
                <a:lnTo>
                  <a:pt x="6731" y="13462"/>
                </a:lnTo>
                <a:lnTo>
                  <a:pt x="10033" y="16891"/>
                </a:lnTo>
                <a:lnTo>
                  <a:pt x="10033" y="13462"/>
                </a:lnTo>
                <a:close/>
              </a:path>
              <a:path w="13970" h="27304">
                <a:moveTo>
                  <a:pt x="13462" y="23622"/>
                </a:moveTo>
                <a:lnTo>
                  <a:pt x="10033" y="20193"/>
                </a:lnTo>
                <a:lnTo>
                  <a:pt x="10033" y="16891"/>
                </a:lnTo>
                <a:lnTo>
                  <a:pt x="6731" y="16891"/>
                </a:lnTo>
                <a:lnTo>
                  <a:pt x="3302" y="20193"/>
                </a:lnTo>
                <a:lnTo>
                  <a:pt x="0" y="20193"/>
                </a:lnTo>
                <a:lnTo>
                  <a:pt x="3302" y="23622"/>
                </a:lnTo>
                <a:lnTo>
                  <a:pt x="6731" y="23622"/>
                </a:lnTo>
                <a:lnTo>
                  <a:pt x="13462" y="26924"/>
                </a:lnTo>
                <a:lnTo>
                  <a:pt x="13462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8173127" y="379018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8114622" y="3915748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5">
                <a:moveTo>
                  <a:pt x="3301" y="0"/>
                </a:moveTo>
                <a:lnTo>
                  <a:pt x="3301" y="3301"/>
                </a:lnTo>
                <a:lnTo>
                  <a:pt x="0" y="3301"/>
                </a:lnTo>
                <a:lnTo>
                  <a:pt x="0" y="6730"/>
                </a:lnTo>
                <a:lnTo>
                  <a:pt x="3301" y="6730"/>
                </a:lnTo>
                <a:lnTo>
                  <a:pt x="6731" y="13462"/>
                </a:lnTo>
                <a:lnTo>
                  <a:pt x="10160" y="16763"/>
                </a:lnTo>
                <a:lnTo>
                  <a:pt x="6731" y="10032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8373363" y="337752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8332809" y="3743028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858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5547529" y="3823801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6730" y="0"/>
                </a:moveTo>
                <a:lnTo>
                  <a:pt x="3428" y="3301"/>
                </a:lnTo>
                <a:lnTo>
                  <a:pt x="0" y="10033"/>
                </a:lnTo>
                <a:lnTo>
                  <a:pt x="0" y="13462"/>
                </a:lnTo>
                <a:lnTo>
                  <a:pt x="3428" y="13462"/>
                </a:lnTo>
                <a:lnTo>
                  <a:pt x="3428" y="16763"/>
                </a:lnTo>
                <a:lnTo>
                  <a:pt x="6730" y="16763"/>
                </a:lnTo>
                <a:lnTo>
                  <a:pt x="10159" y="13462"/>
                </a:lnTo>
                <a:lnTo>
                  <a:pt x="13588" y="6731"/>
                </a:lnTo>
                <a:lnTo>
                  <a:pt x="13588" y="3301"/>
                </a:lnTo>
                <a:lnTo>
                  <a:pt x="10159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7925646" y="39089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60"/>
                </a:lnTo>
                <a:lnTo>
                  <a:pt x="6730" y="10160"/>
                </a:lnTo>
                <a:lnTo>
                  <a:pt x="10032" y="6731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7810838" y="3893312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1" y="0"/>
                </a:moveTo>
                <a:lnTo>
                  <a:pt x="0" y="0"/>
                </a:lnTo>
                <a:lnTo>
                  <a:pt x="3428" y="3302"/>
                </a:lnTo>
                <a:lnTo>
                  <a:pt x="6858" y="3302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3302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6002020" y="37968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94" y="6807"/>
                </a:moveTo>
                <a:lnTo>
                  <a:pt x="3429" y="6807"/>
                </a:lnTo>
                <a:lnTo>
                  <a:pt x="3429" y="10160"/>
                </a:lnTo>
                <a:lnTo>
                  <a:pt x="6794" y="10160"/>
                </a:lnTo>
                <a:lnTo>
                  <a:pt x="6794" y="6807"/>
                </a:lnTo>
                <a:close/>
              </a:path>
              <a:path w="10159" h="10160">
                <a:moveTo>
                  <a:pt x="10160" y="3429"/>
                </a:moveTo>
                <a:lnTo>
                  <a:pt x="6731" y="3429"/>
                </a:lnTo>
                <a:lnTo>
                  <a:pt x="6731" y="0"/>
                </a:ln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10160" y="6731"/>
                </a:lnTo>
                <a:lnTo>
                  <a:pt x="1016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7678165" y="3868674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301" y="6730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5815246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0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0"/>
                </a:moveTo>
                <a:lnTo>
                  <a:pt x="3429" y="0"/>
                </a:lnTo>
                <a:lnTo>
                  <a:pt x="3429" y="3302"/>
                </a:lnTo>
                <a:lnTo>
                  <a:pt x="10160" y="3302"/>
                </a:lnTo>
                <a:lnTo>
                  <a:pt x="13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7923361" y="39022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2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2"/>
                </a:lnTo>
                <a:lnTo>
                  <a:pt x="3428" y="33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5520521" y="3830489"/>
            <a:ext cx="13547" cy="6773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3429" y="3429"/>
                </a:moveTo>
                <a:lnTo>
                  <a:pt x="0" y="3429"/>
                </a:lnTo>
                <a:lnTo>
                  <a:pt x="3429" y="6731"/>
                </a:lnTo>
                <a:lnTo>
                  <a:pt x="3429" y="3429"/>
                </a:lnTo>
                <a:close/>
              </a:path>
              <a:path w="20320" h="10160">
                <a:moveTo>
                  <a:pt x="6858" y="6731"/>
                </a:moveTo>
                <a:lnTo>
                  <a:pt x="3429" y="6731"/>
                </a:lnTo>
                <a:lnTo>
                  <a:pt x="0" y="10160"/>
                </a:lnTo>
                <a:lnTo>
                  <a:pt x="3429" y="10160"/>
                </a:lnTo>
                <a:lnTo>
                  <a:pt x="6858" y="6731"/>
                </a:lnTo>
                <a:close/>
              </a:path>
              <a:path w="20320" h="10160">
                <a:moveTo>
                  <a:pt x="20320" y="3429"/>
                </a:moveTo>
                <a:lnTo>
                  <a:pt x="16891" y="3429"/>
                </a:lnTo>
                <a:lnTo>
                  <a:pt x="16891" y="0"/>
                </a:lnTo>
                <a:lnTo>
                  <a:pt x="13589" y="0"/>
                </a:lnTo>
                <a:lnTo>
                  <a:pt x="13589" y="6731"/>
                </a:lnTo>
                <a:lnTo>
                  <a:pt x="20320" y="6731"/>
                </a:lnTo>
                <a:lnTo>
                  <a:pt x="2032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5576823" y="388433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0"/>
                </a:lnTo>
                <a:lnTo>
                  <a:pt x="0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5135796" y="3875363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3428"/>
                </a:lnTo>
                <a:lnTo>
                  <a:pt x="6857" y="6730"/>
                </a:lnTo>
                <a:lnTo>
                  <a:pt x="6857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8065093" y="3929210"/>
            <a:ext cx="4657" cy="6773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3428" y="0"/>
                </a:moveTo>
                <a:lnTo>
                  <a:pt x="0" y="0"/>
                </a:lnTo>
                <a:lnTo>
                  <a:pt x="0" y="6731"/>
                </a:lnTo>
                <a:lnTo>
                  <a:pt x="3428" y="10033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4942331" y="3935899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4838870" y="390228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301" y="0"/>
                </a:lnTo>
                <a:lnTo>
                  <a:pt x="3301" y="3302"/>
                </a:lnTo>
                <a:lnTo>
                  <a:pt x="0" y="6731"/>
                </a:lnTo>
                <a:lnTo>
                  <a:pt x="3301" y="6731"/>
                </a:lnTo>
                <a:lnTo>
                  <a:pt x="3301" y="10033"/>
                </a:lnTo>
                <a:lnTo>
                  <a:pt x="6730" y="10033"/>
                </a:lnTo>
                <a:lnTo>
                  <a:pt x="6730" y="6731"/>
                </a:lnTo>
                <a:lnTo>
                  <a:pt x="10160" y="6731"/>
                </a:lnTo>
                <a:lnTo>
                  <a:pt x="10160" y="3302"/>
                </a:lnTo>
                <a:lnTo>
                  <a:pt x="6730" y="3302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8085328" y="3924723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94" y="3378"/>
                </a:moveTo>
                <a:lnTo>
                  <a:pt x="3429" y="3378"/>
                </a:lnTo>
                <a:lnTo>
                  <a:pt x="3429" y="6731"/>
                </a:lnTo>
                <a:lnTo>
                  <a:pt x="6794" y="6731"/>
                </a:lnTo>
                <a:lnTo>
                  <a:pt x="6794" y="3378"/>
                </a:lnTo>
                <a:close/>
              </a:path>
              <a:path w="10159" h="6985">
                <a:moveTo>
                  <a:pt x="10160" y="0"/>
                </a:moveTo>
                <a:lnTo>
                  <a:pt x="3429" y="0"/>
                </a:lnTo>
                <a:lnTo>
                  <a:pt x="0" y="3302"/>
                </a:lnTo>
                <a:lnTo>
                  <a:pt x="10160" y="3302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4519421" y="3931412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301" y="0"/>
                </a:moveTo>
                <a:lnTo>
                  <a:pt x="0" y="3429"/>
                </a:lnTo>
                <a:lnTo>
                  <a:pt x="3301" y="673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3830913" y="359951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4429421" y="39381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1"/>
                </a:lnTo>
                <a:lnTo>
                  <a:pt x="6731" y="6731"/>
                </a:lnTo>
                <a:lnTo>
                  <a:pt x="6731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3898392" y="3653367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8382338" y="362195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3902880" y="3682492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858" y="10160"/>
                </a:moveTo>
                <a:lnTo>
                  <a:pt x="3429" y="6731"/>
                </a:lnTo>
                <a:lnTo>
                  <a:pt x="3429" y="10160"/>
                </a:lnTo>
                <a:lnTo>
                  <a:pt x="6858" y="10160"/>
                </a:lnTo>
                <a:close/>
              </a:path>
              <a:path w="10160" h="10160">
                <a:moveTo>
                  <a:pt x="10160" y="0"/>
                </a:moveTo>
                <a:lnTo>
                  <a:pt x="3429" y="3429"/>
                </a:lnTo>
                <a:lnTo>
                  <a:pt x="0" y="3429"/>
                </a:lnTo>
                <a:lnTo>
                  <a:pt x="3429" y="6731"/>
                </a:lnTo>
                <a:lnTo>
                  <a:pt x="6858" y="6731"/>
                </a:lnTo>
                <a:lnTo>
                  <a:pt x="6858" y="3429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4013200" y="377443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428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4483354" y="3922437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3589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589" y="3429"/>
                </a:lnTo>
                <a:close/>
              </a:path>
              <a:path w="20320" h="17145">
                <a:moveTo>
                  <a:pt x="20320" y="10160"/>
                </a:moveTo>
                <a:lnTo>
                  <a:pt x="16891" y="6731"/>
                </a:lnTo>
                <a:lnTo>
                  <a:pt x="13589" y="6731"/>
                </a:lnTo>
                <a:lnTo>
                  <a:pt x="13589" y="10160"/>
                </a:lnTo>
                <a:lnTo>
                  <a:pt x="0" y="10160"/>
                </a:lnTo>
                <a:lnTo>
                  <a:pt x="0" y="13462"/>
                </a:lnTo>
                <a:lnTo>
                  <a:pt x="3429" y="13462"/>
                </a:lnTo>
                <a:lnTo>
                  <a:pt x="3429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589" y="13462"/>
                </a:lnTo>
                <a:lnTo>
                  <a:pt x="13589" y="16891"/>
                </a:lnTo>
                <a:lnTo>
                  <a:pt x="16891" y="16891"/>
                </a:lnTo>
                <a:lnTo>
                  <a:pt x="20320" y="13462"/>
                </a:lnTo>
                <a:lnTo>
                  <a:pt x="2032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4715087" y="389559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302"/>
                </a:lnTo>
                <a:lnTo>
                  <a:pt x="10160" y="0"/>
                </a:lnTo>
                <a:lnTo>
                  <a:pt x="6731" y="0"/>
                </a:lnTo>
                <a:lnTo>
                  <a:pt x="6731" y="3302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3936662" y="37363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10160" y="0"/>
                </a:moveTo>
                <a:lnTo>
                  <a:pt x="6731" y="0"/>
                </a:lnTo>
                <a:lnTo>
                  <a:pt x="6731" y="3429"/>
                </a:lnTo>
                <a:lnTo>
                  <a:pt x="10160" y="0"/>
                </a:lnTo>
                <a:close/>
              </a:path>
              <a:path w="47625" h="30479">
                <a:moveTo>
                  <a:pt x="40513" y="6731"/>
                </a:moveTo>
                <a:lnTo>
                  <a:pt x="33782" y="6731"/>
                </a:lnTo>
                <a:lnTo>
                  <a:pt x="33782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513" y="6731"/>
                </a:lnTo>
                <a:close/>
              </a:path>
              <a:path w="47625" h="30479">
                <a:moveTo>
                  <a:pt x="47244" y="10033"/>
                </a:moveTo>
                <a:lnTo>
                  <a:pt x="40513" y="10033"/>
                </a:lnTo>
                <a:lnTo>
                  <a:pt x="37084" y="13462"/>
                </a:lnTo>
                <a:lnTo>
                  <a:pt x="33782" y="13462"/>
                </a:lnTo>
                <a:lnTo>
                  <a:pt x="33782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244" y="30226"/>
                </a:lnTo>
                <a:lnTo>
                  <a:pt x="4724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656417" y="1072896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90">
                <a:moveTo>
                  <a:pt x="35305" y="0"/>
                </a:moveTo>
                <a:lnTo>
                  <a:pt x="0" y="0"/>
                </a:lnTo>
                <a:lnTo>
                  <a:pt x="17652" y="8381"/>
                </a:lnTo>
                <a:lnTo>
                  <a:pt x="29463" y="8381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899748" y="119244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445"/>
                </a:lnTo>
                <a:lnTo>
                  <a:pt x="5841" y="6730"/>
                </a:lnTo>
                <a:lnTo>
                  <a:pt x="11684" y="11175"/>
                </a:lnTo>
                <a:lnTo>
                  <a:pt x="17652" y="13461"/>
                </a:lnTo>
                <a:lnTo>
                  <a:pt x="23494" y="11175"/>
                </a:lnTo>
                <a:lnTo>
                  <a:pt x="23494" y="8889"/>
                </a:lnTo>
                <a:lnTo>
                  <a:pt x="29463" y="4445"/>
                </a:lnTo>
                <a:lnTo>
                  <a:pt x="23494" y="4445"/>
                </a:lnTo>
                <a:lnTo>
                  <a:pt x="11684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3111670" y="1286425"/>
            <a:ext cx="58843" cy="33867"/>
          </a:xfrm>
          <a:custGeom>
            <a:avLst/>
            <a:gdLst/>
            <a:ahLst/>
            <a:cxnLst/>
            <a:rect l="l" t="t" r="r" b="b"/>
            <a:pathLst>
              <a:path w="88264" h="50800">
                <a:moveTo>
                  <a:pt x="17653" y="45974"/>
                </a:moveTo>
                <a:lnTo>
                  <a:pt x="5842" y="50673"/>
                </a:lnTo>
                <a:lnTo>
                  <a:pt x="17653" y="50673"/>
                </a:lnTo>
                <a:lnTo>
                  <a:pt x="17653" y="45974"/>
                </a:lnTo>
                <a:close/>
              </a:path>
              <a:path w="88264" h="50800">
                <a:moveTo>
                  <a:pt x="29464" y="8509"/>
                </a:moveTo>
                <a:lnTo>
                  <a:pt x="23495" y="8509"/>
                </a:lnTo>
                <a:lnTo>
                  <a:pt x="17653" y="0"/>
                </a:lnTo>
                <a:lnTo>
                  <a:pt x="17653" y="8509"/>
                </a:lnTo>
                <a:lnTo>
                  <a:pt x="11811" y="8509"/>
                </a:lnTo>
                <a:lnTo>
                  <a:pt x="23495" y="16891"/>
                </a:lnTo>
                <a:lnTo>
                  <a:pt x="29464" y="16891"/>
                </a:lnTo>
                <a:lnTo>
                  <a:pt x="29464" y="8509"/>
                </a:lnTo>
                <a:close/>
              </a:path>
              <a:path w="88264" h="50800">
                <a:moveTo>
                  <a:pt x="88265" y="33782"/>
                </a:moveTo>
                <a:lnTo>
                  <a:pt x="82423" y="25400"/>
                </a:lnTo>
                <a:lnTo>
                  <a:pt x="64770" y="33782"/>
                </a:lnTo>
                <a:lnTo>
                  <a:pt x="64770" y="25400"/>
                </a:lnTo>
                <a:lnTo>
                  <a:pt x="35306" y="25400"/>
                </a:lnTo>
                <a:lnTo>
                  <a:pt x="23495" y="16891"/>
                </a:lnTo>
                <a:lnTo>
                  <a:pt x="28194" y="25400"/>
                </a:lnTo>
                <a:lnTo>
                  <a:pt x="34544" y="33782"/>
                </a:lnTo>
                <a:lnTo>
                  <a:pt x="0" y="33782"/>
                </a:lnTo>
                <a:lnTo>
                  <a:pt x="17653" y="42164"/>
                </a:lnTo>
                <a:lnTo>
                  <a:pt x="17653" y="45974"/>
                </a:lnTo>
                <a:lnTo>
                  <a:pt x="27051" y="42164"/>
                </a:lnTo>
                <a:lnTo>
                  <a:pt x="67056" y="33782"/>
                </a:lnTo>
                <a:lnTo>
                  <a:pt x="88265" y="33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3221567" y="1308946"/>
            <a:ext cx="58843" cy="14817"/>
          </a:xfrm>
          <a:custGeom>
            <a:avLst/>
            <a:gdLst/>
            <a:ahLst/>
            <a:cxnLst/>
            <a:rect l="l" t="t" r="r" b="b"/>
            <a:pathLst>
              <a:path w="88264" h="22225">
                <a:moveTo>
                  <a:pt x="41148" y="19558"/>
                </a:moveTo>
                <a:lnTo>
                  <a:pt x="35306" y="17272"/>
                </a:lnTo>
                <a:lnTo>
                  <a:pt x="35306" y="19558"/>
                </a:lnTo>
                <a:lnTo>
                  <a:pt x="41148" y="19558"/>
                </a:lnTo>
                <a:close/>
              </a:path>
              <a:path w="88264" h="22225">
                <a:moveTo>
                  <a:pt x="46990" y="8382"/>
                </a:moveTo>
                <a:lnTo>
                  <a:pt x="29337" y="0"/>
                </a:lnTo>
                <a:lnTo>
                  <a:pt x="21463" y="0"/>
                </a:lnTo>
                <a:lnTo>
                  <a:pt x="14732" y="8382"/>
                </a:lnTo>
                <a:lnTo>
                  <a:pt x="0" y="16891"/>
                </a:lnTo>
                <a:lnTo>
                  <a:pt x="35306" y="16891"/>
                </a:lnTo>
                <a:lnTo>
                  <a:pt x="41148" y="8382"/>
                </a:lnTo>
                <a:lnTo>
                  <a:pt x="46990" y="8382"/>
                </a:lnTo>
                <a:close/>
              </a:path>
              <a:path w="88264" h="22225">
                <a:moveTo>
                  <a:pt x="73533" y="18415"/>
                </a:moveTo>
                <a:lnTo>
                  <a:pt x="70612" y="17272"/>
                </a:lnTo>
                <a:lnTo>
                  <a:pt x="70612" y="19558"/>
                </a:lnTo>
                <a:lnTo>
                  <a:pt x="73533" y="18415"/>
                </a:lnTo>
                <a:close/>
              </a:path>
              <a:path w="88264" h="22225">
                <a:moveTo>
                  <a:pt x="88265" y="17272"/>
                </a:moveTo>
                <a:lnTo>
                  <a:pt x="76454" y="17272"/>
                </a:lnTo>
                <a:lnTo>
                  <a:pt x="73533" y="18415"/>
                </a:lnTo>
                <a:lnTo>
                  <a:pt x="82423" y="21717"/>
                </a:lnTo>
                <a:lnTo>
                  <a:pt x="82423" y="19558"/>
                </a:lnTo>
                <a:lnTo>
                  <a:pt x="88265" y="17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3327485" y="1320207"/>
            <a:ext cx="43179" cy="16933"/>
          </a:xfrm>
          <a:custGeom>
            <a:avLst/>
            <a:gdLst/>
            <a:ahLst/>
            <a:cxnLst/>
            <a:rect l="l" t="t" r="r" b="b"/>
            <a:pathLst>
              <a:path w="64770" h="25400">
                <a:moveTo>
                  <a:pt x="17652" y="0"/>
                </a:moveTo>
                <a:lnTo>
                  <a:pt x="5842" y="0"/>
                </a:lnTo>
                <a:lnTo>
                  <a:pt x="0" y="8382"/>
                </a:lnTo>
                <a:lnTo>
                  <a:pt x="6476" y="8382"/>
                </a:lnTo>
                <a:lnTo>
                  <a:pt x="28956" y="25273"/>
                </a:lnTo>
                <a:lnTo>
                  <a:pt x="58927" y="25273"/>
                </a:lnTo>
                <a:lnTo>
                  <a:pt x="58927" y="16891"/>
                </a:lnTo>
                <a:lnTo>
                  <a:pt x="64770" y="16891"/>
                </a:lnTo>
                <a:lnTo>
                  <a:pt x="64770" y="8382"/>
                </a:lnTo>
                <a:lnTo>
                  <a:pt x="29463" y="8382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3386328" y="1240112"/>
            <a:ext cx="47413" cy="24130"/>
          </a:xfrm>
          <a:custGeom>
            <a:avLst/>
            <a:gdLst/>
            <a:ahLst/>
            <a:cxnLst/>
            <a:rect l="l" t="t" r="r" b="b"/>
            <a:pathLst>
              <a:path w="71120" h="36194">
                <a:moveTo>
                  <a:pt x="5880" y="10502"/>
                </a:moveTo>
                <a:lnTo>
                  <a:pt x="0" y="10502"/>
                </a:lnTo>
                <a:lnTo>
                  <a:pt x="0" y="18923"/>
                </a:lnTo>
                <a:lnTo>
                  <a:pt x="5880" y="18923"/>
                </a:lnTo>
                <a:lnTo>
                  <a:pt x="5880" y="10502"/>
                </a:lnTo>
                <a:close/>
              </a:path>
              <a:path w="71120" h="36194">
                <a:moveTo>
                  <a:pt x="11811" y="10541"/>
                </a:moveTo>
                <a:lnTo>
                  <a:pt x="5969" y="10541"/>
                </a:lnTo>
                <a:lnTo>
                  <a:pt x="11811" y="11938"/>
                </a:lnTo>
                <a:lnTo>
                  <a:pt x="11811" y="10541"/>
                </a:lnTo>
                <a:close/>
              </a:path>
              <a:path w="71120" h="36194">
                <a:moveTo>
                  <a:pt x="29464" y="0"/>
                </a:moveTo>
                <a:lnTo>
                  <a:pt x="17653" y="0"/>
                </a:lnTo>
                <a:lnTo>
                  <a:pt x="11811" y="2159"/>
                </a:lnTo>
                <a:lnTo>
                  <a:pt x="23622" y="2159"/>
                </a:lnTo>
                <a:lnTo>
                  <a:pt x="29464" y="0"/>
                </a:lnTo>
                <a:close/>
              </a:path>
              <a:path w="71120" h="36194">
                <a:moveTo>
                  <a:pt x="41275" y="18923"/>
                </a:moveTo>
                <a:lnTo>
                  <a:pt x="11811" y="11938"/>
                </a:lnTo>
                <a:lnTo>
                  <a:pt x="11811" y="18923"/>
                </a:lnTo>
                <a:lnTo>
                  <a:pt x="5969" y="18923"/>
                </a:lnTo>
                <a:lnTo>
                  <a:pt x="5969" y="27305"/>
                </a:lnTo>
                <a:lnTo>
                  <a:pt x="23622" y="27305"/>
                </a:lnTo>
                <a:lnTo>
                  <a:pt x="23622" y="35814"/>
                </a:lnTo>
                <a:lnTo>
                  <a:pt x="29464" y="35814"/>
                </a:lnTo>
                <a:lnTo>
                  <a:pt x="29464" y="27305"/>
                </a:lnTo>
                <a:lnTo>
                  <a:pt x="41275" y="27305"/>
                </a:lnTo>
                <a:lnTo>
                  <a:pt x="41275" y="18923"/>
                </a:lnTo>
                <a:close/>
              </a:path>
              <a:path w="71120" h="36194">
                <a:moveTo>
                  <a:pt x="53086" y="11176"/>
                </a:moveTo>
                <a:lnTo>
                  <a:pt x="47117" y="11176"/>
                </a:lnTo>
                <a:lnTo>
                  <a:pt x="47117" y="13335"/>
                </a:lnTo>
                <a:lnTo>
                  <a:pt x="41275" y="13335"/>
                </a:lnTo>
                <a:lnTo>
                  <a:pt x="41275" y="15621"/>
                </a:lnTo>
                <a:lnTo>
                  <a:pt x="53086" y="15621"/>
                </a:lnTo>
                <a:lnTo>
                  <a:pt x="53086" y="11176"/>
                </a:lnTo>
                <a:close/>
              </a:path>
              <a:path w="71120" h="36194">
                <a:moveTo>
                  <a:pt x="64770" y="11176"/>
                </a:moveTo>
                <a:lnTo>
                  <a:pt x="58928" y="11176"/>
                </a:lnTo>
                <a:lnTo>
                  <a:pt x="58928" y="13335"/>
                </a:lnTo>
                <a:lnTo>
                  <a:pt x="64770" y="11176"/>
                </a:lnTo>
                <a:close/>
              </a:path>
              <a:path w="71120" h="36194">
                <a:moveTo>
                  <a:pt x="70739" y="24511"/>
                </a:moveTo>
                <a:lnTo>
                  <a:pt x="64770" y="26797"/>
                </a:lnTo>
                <a:lnTo>
                  <a:pt x="70739" y="26797"/>
                </a:lnTo>
                <a:lnTo>
                  <a:pt x="70739" y="24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3535510" y="1335363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2" y="0"/>
                </a:moveTo>
                <a:lnTo>
                  <a:pt x="0" y="2285"/>
                </a:lnTo>
                <a:lnTo>
                  <a:pt x="5842" y="2285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3931836" y="1311521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234"/>
                </a:lnTo>
                <a:lnTo>
                  <a:pt x="5892" y="2234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4167294" y="1341289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9" y="0"/>
                </a:moveTo>
                <a:lnTo>
                  <a:pt x="0" y="2286"/>
                </a:lnTo>
                <a:lnTo>
                  <a:pt x="5969" y="2286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4336034" y="1303359"/>
            <a:ext cx="23707" cy="22437"/>
          </a:xfrm>
          <a:custGeom>
            <a:avLst/>
            <a:gdLst/>
            <a:ahLst/>
            <a:cxnLst/>
            <a:rect l="l" t="t" r="r" b="b"/>
            <a:pathLst>
              <a:path w="35559" h="33655">
                <a:moveTo>
                  <a:pt x="29464" y="0"/>
                </a:moveTo>
                <a:lnTo>
                  <a:pt x="23622" y="0"/>
                </a:lnTo>
                <a:lnTo>
                  <a:pt x="0" y="16763"/>
                </a:lnTo>
                <a:lnTo>
                  <a:pt x="5969" y="16763"/>
                </a:lnTo>
                <a:lnTo>
                  <a:pt x="17779" y="25272"/>
                </a:lnTo>
                <a:lnTo>
                  <a:pt x="23622" y="25272"/>
                </a:lnTo>
                <a:lnTo>
                  <a:pt x="23622" y="33654"/>
                </a:lnTo>
                <a:lnTo>
                  <a:pt x="29464" y="33654"/>
                </a:lnTo>
                <a:lnTo>
                  <a:pt x="35432" y="25272"/>
                </a:lnTo>
                <a:lnTo>
                  <a:pt x="29464" y="25272"/>
                </a:lnTo>
                <a:lnTo>
                  <a:pt x="29464" y="16763"/>
                </a:lnTo>
                <a:lnTo>
                  <a:pt x="35432" y="8381"/>
                </a:lnTo>
                <a:lnTo>
                  <a:pt x="29464" y="8381"/>
                </a:lnTo>
                <a:lnTo>
                  <a:pt x="29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4422394" y="133705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968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4591135" y="1337023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431"/>
                </a:lnTo>
                <a:lnTo>
                  <a:pt x="5871" y="8431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5521282" y="125831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5572252" y="128647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431"/>
                </a:lnTo>
                <a:lnTo>
                  <a:pt x="5869" y="8431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5843101" y="1280837"/>
            <a:ext cx="11853" cy="11430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17652" y="0"/>
                </a:moveTo>
                <a:lnTo>
                  <a:pt x="11683" y="0"/>
                </a:lnTo>
                <a:lnTo>
                  <a:pt x="0" y="16891"/>
                </a:lnTo>
                <a:lnTo>
                  <a:pt x="5842" y="16891"/>
                </a:lnTo>
                <a:lnTo>
                  <a:pt x="11683" y="8382"/>
                </a:lnTo>
                <a:lnTo>
                  <a:pt x="17652" y="8382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6000073" y="1286425"/>
            <a:ext cx="19897" cy="11430"/>
          </a:xfrm>
          <a:custGeom>
            <a:avLst/>
            <a:gdLst/>
            <a:ahLst/>
            <a:cxnLst/>
            <a:rect l="l" t="t" r="r" b="b"/>
            <a:pathLst>
              <a:path w="29845" h="17144">
                <a:moveTo>
                  <a:pt x="11684" y="8509"/>
                </a:moveTo>
                <a:lnTo>
                  <a:pt x="1905" y="0"/>
                </a:lnTo>
                <a:lnTo>
                  <a:pt x="0" y="0"/>
                </a:lnTo>
                <a:lnTo>
                  <a:pt x="11684" y="8509"/>
                </a:lnTo>
                <a:close/>
              </a:path>
              <a:path w="29845" h="17144">
                <a:moveTo>
                  <a:pt x="29337" y="8509"/>
                </a:moveTo>
                <a:lnTo>
                  <a:pt x="11684" y="8509"/>
                </a:lnTo>
                <a:lnTo>
                  <a:pt x="11684" y="16891"/>
                </a:lnTo>
                <a:lnTo>
                  <a:pt x="29337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6200140" y="1255014"/>
            <a:ext cx="27517" cy="22437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5880" y="5041"/>
                </a:moveTo>
                <a:lnTo>
                  <a:pt x="0" y="5041"/>
                </a:lnTo>
                <a:lnTo>
                  <a:pt x="0" y="13462"/>
                </a:lnTo>
                <a:lnTo>
                  <a:pt x="5880" y="13462"/>
                </a:lnTo>
                <a:lnTo>
                  <a:pt x="5880" y="5041"/>
                </a:lnTo>
                <a:close/>
              </a:path>
              <a:path w="41275" h="33655">
                <a:moveTo>
                  <a:pt x="17653" y="31242"/>
                </a:moveTo>
                <a:lnTo>
                  <a:pt x="11811" y="28956"/>
                </a:lnTo>
                <a:lnTo>
                  <a:pt x="5969" y="28956"/>
                </a:lnTo>
                <a:lnTo>
                  <a:pt x="5969" y="31242"/>
                </a:lnTo>
                <a:lnTo>
                  <a:pt x="0" y="31242"/>
                </a:lnTo>
                <a:lnTo>
                  <a:pt x="0" y="33401"/>
                </a:lnTo>
                <a:lnTo>
                  <a:pt x="5969" y="33401"/>
                </a:lnTo>
                <a:lnTo>
                  <a:pt x="11811" y="31242"/>
                </a:lnTo>
                <a:lnTo>
                  <a:pt x="17653" y="31242"/>
                </a:lnTo>
                <a:close/>
              </a:path>
              <a:path w="41275" h="33655">
                <a:moveTo>
                  <a:pt x="41275" y="2159"/>
                </a:moveTo>
                <a:lnTo>
                  <a:pt x="38354" y="2159"/>
                </a:lnTo>
                <a:lnTo>
                  <a:pt x="35433" y="0"/>
                </a:lnTo>
                <a:lnTo>
                  <a:pt x="29464" y="0"/>
                </a:lnTo>
                <a:lnTo>
                  <a:pt x="29464" y="2159"/>
                </a:lnTo>
                <a:lnTo>
                  <a:pt x="35433" y="2159"/>
                </a:lnTo>
                <a:lnTo>
                  <a:pt x="35433" y="4445"/>
                </a:lnTo>
                <a:lnTo>
                  <a:pt x="41275" y="4445"/>
                </a:lnTo>
                <a:lnTo>
                  <a:pt x="41275" y="2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6357196" y="769366"/>
            <a:ext cx="6350" cy="847"/>
          </a:xfrm>
          <a:custGeom>
            <a:avLst/>
            <a:gdLst/>
            <a:ahLst/>
            <a:cxnLst/>
            <a:rect l="l" t="t" r="r" b="b"/>
            <a:pathLst>
              <a:path w="9525" h="1269">
                <a:moveTo>
                  <a:pt x="7874" y="0"/>
                </a:moveTo>
                <a:lnTo>
                  <a:pt x="0" y="0"/>
                </a:lnTo>
                <a:lnTo>
                  <a:pt x="9144" y="1270"/>
                </a:lnTo>
                <a:lnTo>
                  <a:pt x="7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6357197" y="124146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508"/>
                </a:lnTo>
                <a:lnTo>
                  <a:pt x="11683" y="8508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6361091" y="1280837"/>
            <a:ext cx="23707" cy="11430"/>
          </a:xfrm>
          <a:custGeom>
            <a:avLst/>
            <a:gdLst/>
            <a:ahLst/>
            <a:cxnLst/>
            <a:rect l="l" t="t" r="r" b="b"/>
            <a:pathLst>
              <a:path w="35559" h="17144">
                <a:moveTo>
                  <a:pt x="35306" y="0"/>
                </a:moveTo>
                <a:lnTo>
                  <a:pt x="17653" y="0"/>
                </a:lnTo>
                <a:lnTo>
                  <a:pt x="0" y="8382"/>
                </a:lnTo>
                <a:lnTo>
                  <a:pt x="5842" y="8382"/>
                </a:lnTo>
                <a:lnTo>
                  <a:pt x="5842" y="16891"/>
                </a:lnTo>
                <a:lnTo>
                  <a:pt x="11811" y="16891"/>
                </a:lnTo>
                <a:lnTo>
                  <a:pt x="17653" y="8382"/>
                </a:lnTo>
                <a:lnTo>
                  <a:pt x="35306" y="8382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6914473" y="1224618"/>
            <a:ext cx="19897" cy="12700"/>
          </a:xfrm>
          <a:custGeom>
            <a:avLst/>
            <a:gdLst/>
            <a:ahLst/>
            <a:cxnLst/>
            <a:rect l="l" t="t" r="r" b="b"/>
            <a:pathLst>
              <a:path w="29845" h="19050">
                <a:moveTo>
                  <a:pt x="5842" y="8509"/>
                </a:moveTo>
                <a:lnTo>
                  <a:pt x="0" y="0"/>
                </a:lnTo>
                <a:lnTo>
                  <a:pt x="0" y="8509"/>
                </a:lnTo>
                <a:lnTo>
                  <a:pt x="5842" y="8509"/>
                </a:lnTo>
                <a:close/>
              </a:path>
              <a:path w="29845" h="19050">
                <a:moveTo>
                  <a:pt x="29337" y="14224"/>
                </a:moveTo>
                <a:lnTo>
                  <a:pt x="23495" y="14224"/>
                </a:lnTo>
                <a:lnTo>
                  <a:pt x="23495" y="12065"/>
                </a:lnTo>
                <a:lnTo>
                  <a:pt x="17653" y="12065"/>
                </a:lnTo>
                <a:lnTo>
                  <a:pt x="17653" y="14224"/>
                </a:lnTo>
                <a:lnTo>
                  <a:pt x="11684" y="14224"/>
                </a:lnTo>
                <a:lnTo>
                  <a:pt x="11684" y="16510"/>
                </a:lnTo>
                <a:lnTo>
                  <a:pt x="17653" y="16510"/>
                </a:lnTo>
                <a:lnTo>
                  <a:pt x="17653" y="18796"/>
                </a:lnTo>
                <a:lnTo>
                  <a:pt x="23495" y="18796"/>
                </a:lnTo>
                <a:lnTo>
                  <a:pt x="23495" y="16510"/>
                </a:lnTo>
                <a:lnTo>
                  <a:pt x="29337" y="16510"/>
                </a:lnTo>
                <a:lnTo>
                  <a:pt x="29337" y="14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7287260" y="124146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1" y="0"/>
                </a:moveTo>
                <a:lnTo>
                  <a:pt x="0" y="0"/>
                </a:lnTo>
                <a:lnTo>
                  <a:pt x="5841" y="8508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7412821" y="1230291"/>
            <a:ext cx="21589" cy="11430"/>
          </a:xfrm>
          <a:custGeom>
            <a:avLst/>
            <a:gdLst/>
            <a:ahLst/>
            <a:cxnLst/>
            <a:rect l="l" t="t" r="r" b="b"/>
            <a:pathLst>
              <a:path w="32384" h="17144">
                <a:moveTo>
                  <a:pt x="22860" y="0"/>
                </a:moveTo>
                <a:lnTo>
                  <a:pt x="0" y="0"/>
                </a:lnTo>
                <a:lnTo>
                  <a:pt x="0" y="16764"/>
                </a:lnTo>
                <a:lnTo>
                  <a:pt x="14732" y="16764"/>
                </a:lnTo>
                <a:lnTo>
                  <a:pt x="23622" y="8382"/>
                </a:lnTo>
                <a:lnTo>
                  <a:pt x="32258" y="8382"/>
                </a:lnTo>
                <a:lnTo>
                  <a:pt x="22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7864179" y="1222586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031" y="0"/>
                </a:moveTo>
                <a:lnTo>
                  <a:pt x="0" y="3048"/>
                </a:lnTo>
                <a:lnTo>
                  <a:pt x="11683" y="3048"/>
                </a:lnTo>
                <a:lnTo>
                  <a:pt x="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7" name="object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3379" y="1207769"/>
            <a:ext cx="145203" cy="63584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8033936" y="769366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381"/>
                </a:lnTo>
                <a:lnTo>
                  <a:pt x="10160" y="8381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8142732" y="116281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9" y="0"/>
                </a:moveTo>
                <a:lnTo>
                  <a:pt x="0" y="0"/>
                </a:lnTo>
                <a:lnTo>
                  <a:pt x="0" y="8381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8197765" y="1252728"/>
            <a:ext cx="31327" cy="11430"/>
          </a:xfrm>
          <a:custGeom>
            <a:avLst/>
            <a:gdLst/>
            <a:ahLst/>
            <a:cxnLst/>
            <a:rect l="l" t="t" r="r" b="b"/>
            <a:pathLst>
              <a:path w="46990" h="17144">
                <a:moveTo>
                  <a:pt x="41148" y="8382"/>
                </a:moveTo>
                <a:lnTo>
                  <a:pt x="17653" y="8382"/>
                </a:lnTo>
                <a:lnTo>
                  <a:pt x="5842" y="0"/>
                </a:lnTo>
                <a:lnTo>
                  <a:pt x="0" y="8382"/>
                </a:lnTo>
                <a:lnTo>
                  <a:pt x="5842" y="8382"/>
                </a:lnTo>
                <a:lnTo>
                  <a:pt x="17653" y="16891"/>
                </a:lnTo>
                <a:lnTo>
                  <a:pt x="29337" y="16891"/>
                </a:lnTo>
                <a:lnTo>
                  <a:pt x="41148" y="8382"/>
                </a:lnTo>
                <a:close/>
              </a:path>
              <a:path w="46990" h="17144">
                <a:moveTo>
                  <a:pt x="46990" y="0"/>
                </a:moveTo>
                <a:lnTo>
                  <a:pt x="41148" y="0"/>
                </a:lnTo>
                <a:lnTo>
                  <a:pt x="46990" y="8382"/>
                </a:lnTo>
                <a:lnTo>
                  <a:pt x="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8236966" y="1170093"/>
            <a:ext cx="11853" cy="7620"/>
          </a:xfrm>
          <a:custGeom>
            <a:avLst/>
            <a:gdLst/>
            <a:ahLst/>
            <a:cxnLst/>
            <a:rect l="l" t="t" r="r" b="b"/>
            <a:pathLst>
              <a:path w="17779" h="1143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5842" y="0"/>
                </a:lnTo>
                <a:close/>
              </a:path>
              <a:path w="17779" h="11430">
                <a:moveTo>
                  <a:pt x="11811" y="4572"/>
                </a:moveTo>
                <a:lnTo>
                  <a:pt x="5842" y="4572"/>
                </a:lnTo>
                <a:lnTo>
                  <a:pt x="5842" y="6731"/>
                </a:lnTo>
                <a:lnTo>
                  <a:pt x="11811" y="4572"/>
                </a:lnTo>
                <a:close/>
              </a:path>
              <a:path w="17779" h="11430">
                <a:moveTo>
                  <a:pt x="17653" y="9017"/>
                </a:moveTo>
                <a:lnTo>
                  <a:pt x="11811" y="6731"/>
                </a:lnTo>
                <a:lnTo>
                  <a:pt x="5842" y="6731"/>
                </a:lnTo>
                <a:lnTo>
                  <a:pt x="5842" y="9017"/>
                </a:lnTo>
                <a:lnTo>
                  <a:pt x="11811" y="9017"/>
                </a:lnTo>
                <a:lnTo>
                  <a:pt x="11811" y="11176"/>
                </a:lnTo>
                <a:lnTo>
                  <a:pt x="17653" y="11176"/>
                </a:lnTo>
                <a:lnTo>
                  <a:pt x="17653" y="9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8248735" y="126398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842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8244840" y="1180507"/>
            <a:ext cx="8043" cy="3387"/>
          </a:xfrm>
          <a:custGeom>
            <a:avLst/>
            <a:gdLst/>
            <a:ahLst/>
            <a:cxnLst/>
            <a:rect l="l" t="t" r="r" b="b"/>
            <a:pathLst>
              <a:path w="12065" h="508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11684" y="4572"/>
                </a:lnTo>
                <a:lnTo>
                  <a:pt x="5842" y="2286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8229092" y="1235879"/>
            <a:ext cx="55033" cy="33867"/>
          </a:xfrm>
          <a:custGeom>
            <a:avLst/>
            <a:gdLst/>
            <a:ahLst/>
            <a:cxnLst/>
            <a:rect l="l" t="t" r="r" b="b"/>
            <a:pathLst>
              <a:path w="82550" h="50800">
                <a:moveTo>
                  <a:pt x="47117" y="8382"/>
                </a:moveTo>
                <a:lnTo>
                  <a:pt x="11811" y="0"/>
                </a:lnTo>
                <a:lnTo>
                  <a:pt x="5969" y="8382"/>
                </a:lnTo>
                <a:lnTo>
                  <a:pt x="11811" y="8382"/>
                </a:lnTo>
                <a:lnTo>
                  <a:pt x="23622" y="16891"/>
                </a:lnTo>
                <a:lnTo>
                  <a:pt x="9779" y="16891"/>
                </a:lnTo>
                <a:lnTo>
                  <a:pt x="0" y="25273"/>
                </a:lnTo>
                <a:lnTo>
                  <a:pt x="35306" y="25273"/>
                </a:lnTo>
                <a:lnTo>
                  <a:pt x="35306" y="16891"/>
                </a:lnTo>
                <a:lnTo>
                  <a:pt x="41275" y="8382"/>
                </a:lnTo>
                <a:lnTo>
                  <a:pt x="47117" y="8382"/>
                </a:lnTo>
                <a:close/>
              </a:path>
              <a:path w="82550" h="50800">
                <a:moveTo>
                  <a:pt x="64770" y="37592"/>
                </a:moveTo>
                <a:lnTo>
                  <a:pt x="58928" y="37592"/>
                </a:lnTo>
                <a:lnTo>
                  <a:pt x="58928" y="35306"/>
                </a:lnTo>
                <a:lnTo>
                  <a:pt x="52959" y="35306"/>
                </a:lnTo>
                <a:lnTo>
                  <a:pt x="52959" y="37592"/>
                </a:lnTo>
                <a:lnTo>
                  <a:pt x="47117" y="39878"/>
                </a:lnTo>
                <a:lnTo>
                  <a:pt x="52959" y="39878"/>
                </a:lnTo>
                <a:lnTo>
                  <a:pt x="52959" y="42037"/>
                </a:lnTo>
                <a:lnTo>
                  <a:pt x="58928" y="42037"/>
                </a:lnTo>
                <a:lnTo>
                  <a:pt x="58928" y="39878"/>
                </a:lnTo>
                <a:lnTo>
                  <a:pt x="64770" y="37592"/>
                </a:lnTo>
                <a:close/>
              </a:path>
              <a:path w="82550" h="50800">
                <a:moveTo>
                  <a:pt x="82423" y="33655"/>
                </a:moveTo>
                <a:lnTo>
                  <a:pt x="76581" y="33655"/>
                </a:lnTo>
                <a:lnTo>
                  <a:pt x="64770" y="42164"/>
                </a:lnTo>
                <a:lnTo>
                  <a:pt x="52959" y="42164"/>
                </a:lnTo>
                <a:lnTo>
                  <a:pt x="47117" y="50546"/>
                </a:lnTo>
                <a:lnTo>
                  <a:pt x="64770" y="50546"/>
                </a:lnTo>
                <a:lnTo>
                  <a:pt x="82423" y="3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8346863" y="1235626"/>
            <a:ext cx="4233" cy="2963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0" y="0"/>
                </a:moveTo>
                <a:lnTo>
                  <a:pt x="0" y="4444"/>
                </a:lnTo>
                <a:lnTo>
                  <a:pt x="5841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8499941" y="1238588"/>
            <a:ext cx="145203" cy="42333"/>
          </a:xfrm>
          <a:custGeom>
            <a:avLst/>
            <a:gdLst/>
            <a:ahLst/>
            <a:cxnLst/>
            <a:rect l="l" t="t" r="r" b="b"/>
            <a:pathLst>
              <a:path w="217804" h="63500">
                <a:moveTo>
                  <a:pt x="17653" y="38100"/>
                </a:moveTo>
                <a:lnTo>
                  <a:pt x="0" y="29591"/>
                </a:lnTo>
                <a:lnTo>
                  <a:pt x="0" y="38100"/>
                </a:lnTo>
                <a:lnTo>
                  <a:pt x="17653" y="38100"/>
                </a:lnTo>
                <a:close/>
              </a:path>
              <a:path w="217804" h="63500">
                <a:moveTo>
                  <a:pt x="41148" y="21209"/>
                </a:moveTo>
                <a:lnTo>
                  <a:pt x="35306" y="21209"/>
                </a:lnTo>
                <a:lnTo>
                  <a:pt x="29337" y="29591"/>
                </a:lnTo>
                <a:lnTo>
                  <a:pt x="35306" y="29591"/>
                </a:lnTo>
                <a:lnTo>
                  <a:pt x="41148" y="21209"/>
                </a:lnTo>
                <a:close/>
              </a:path>
              <a:path w="217804" h="63500">
                <a:moveTo>
                  <a:pt x="46990" y="4318"/>
                </a:moveTo>
                <a:lnTo>
                  <a:pt x="35560" y="4318"/>
                </a:lnTo>
                <a:lnTo>
                  <a:pt x="41148" y="2286"/>
                </a:lnTo>
                <a:lnTo>
                  <a:pt x="35306" y="0"/>
                </a:lnTo>
                <a:lnTo>
                  <a:pt x="29337" y="0"/>
                </a:lnTo>
                <a:lnTo>
                  <a:pt x="29337" y="2286"/>
                </a:lnTo>
                <a:lnTo>
                  <a:pt x="34925" y="4318"/>
                </a:lnTo>
                <a:lnTo>
                  <a:pt x="17653" y="4318"/>
                </a:lnTo>
                <a:lnTo>
                  <a:pt x="11684" y="12827"/>
                </a:lnTo>
                <a:lnTo>
                  <a:pt x="46990" y="12827"/>
                </a:lnTo>
                <a:lnTo>
                  <a:pt x="46990" y="4318"/>
                </a:lnTo>
                <a:close/>
              </a:path>
              <a:path w="217804" h="63500">
                <a:moveTo>
                  <a:pt x="82296" y="46482"/>
                </a:moveTo>
                <a:lnTo>
                  <a:pt x="76962" y="38100"/>
                </a:lnTo>
                <a:lnTo>
                  <a:pt x="64135" y="29591"/>
                </a:lnTo>
                <a:lnTo>
                  <a:pt x="46990" y="29591"/>
                </a:lnTo>
                <a:lnTo>
                  <a:pt x="46990" y="38100"/>
                </a:lnTo>
                <a:lnTo>
                  <a:pt x="23495" y="38100"/>
                </a:lnTo>
                <a:lnTo>
                  <a:pt x="17653" y="46482"/>
                </a:lnTo>
                <a:lnTo>
                  <a:pt x="46990" y="46482"/>
                </a:lnTo>
                <a:lnTo>
                  <a:pt x="82296" y="63373"/>
                </a:lnTo>
                <a:lnTo>
                  <a:pt x="82296" y="46482"/>
                </a:lnTo>
                <a:close/>
              </a:path>
              <a:path w="217804" h="63500">
                <a:moveTo>
                  <a:pt x="200025" y="29591"/>
                </a:moveTo>
                <a:lnTo>
                  <a:pt x="176530" y="29591"/>
                </a:lnTo>
                <a:lnTo>
                  <a:pt x="176530" y="38100"/>
                </a:lnTo>
                <a:lnTo>
                  <a:pt x="170688" y="46482"/>
                </a:lnTo>
                <a:lnTo>
                  <a:pt x="164719" y="46482"/>
                </a:lnTo>
                <a:lnTo>
                  <a:pt x="164719" y="38100"/>
                </a:lnTo>
                <a:lnTo>
                  <a:pt x="176530" y="38100"/>
                </a:lnTo>
                <a:lnTo>
                  <a:pt x="176530" y="29591"/>
                </a:lnTo>
                <a:lnTo>
                  <a:pt x="158877" y="29591"/>
                </a:lnTo>
                <a:lnTo>
                  <a:pt x="153035" y="38100"/>
                </a:lnTo>
                <a:lnTo>
                  <a:pt x="158877" y="38100"/>
                </a:lnTo>
                <a:lnTo>
                  <a:pt x="158877" y="46482"/>
                </a:lnTo>
                <a:lnTo>
                  <a:pt x="147066" y="46482"/>
                </a:lnTo>
                <a:lnTo>
                  <a:pt x="147066" y="38100"/>
                </a:lnTo>
                <a:lnTo>
                  <a:pt x="123571" y="38100"/>
                </a:lnTo>
                <a:lnTo>
                  <a:pt x="123571" y="46482"/>
                </a:lnTo>
                <a:lnTo>
                  <a:pt x="129413" y="46482"/>
                </a:lnTo>
                <a:lnTo>
                  <a:pt x="129413" y="54991"/>
                </a:lnTo>
                <a:lnTo>
                  <a:pt x="182372" y="54991"/>
                </a:lnTo>
                <a:lnTo>
                  <a:pt x="200025" y="29591"/>
                </a:lnTo>
                <a:close/>
              </a:path>
              <a:path w="217804" h="63500">
                <a:moveTo>
                  <a:pt x="217805" y="38100"/>
                </a:moveTo>
                <a:lnTo>
                  <a:pt x="211874" y="38100"/>
                </a:lnTo>
                <a:lnTo>
                  <a:pt x="211874" y="29679"/>
                </a:lnTo>
                <a:lnTo>
                  <a:pt x="205994" y="29679"/>
                </a:lnTo>
                <a:lnTo>
                  <a:pt x="205994" y="38100"/>
                </a:lnTo>
                <a:lnTo>
                  <a:pt x="211836" y="38100"/>
                </a:lnTo>
                <a:lnTo>
                  <a:pt x="217805" y="46482"/>
                </a:lnTo>
                <a:lnTo>
                  <a:pt x="217805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8692219" y="126241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234"/>
                </a:lnTo>
                <a:lnTo>
                  <a:pt x="5891" y="2234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8821674" y="1249002"/>
            <a:ext cx="35560" cy="9313"/>
          </a:xfrm>
          <a:custGeom>
            <a:avLst/>
            <a:gdLst/>
            <a:ahLst/>
            <a:cxnLst/>
            <a:rect l="l" t="t" r="r" b="b"/>
            <a:pathLst>
              <a:path w="53340" h="13969">
                <a:moveTo>
                  <a:pt x="5969" y="2286"/>
                </a:moveTo>
                <a:lnTo>
                  <a:pt x="0" y="0"/>
                </a:lnTo>
                <a:lnTo>
                  <a:pt x="0" y="2286"/>
                </a:lnTo>
                <a:lnTo>
                  <a:pt x="5969" y="2286"/>
                </a:lnTo>
                <a:close/>
              </a:path>
              <a:path w="53340" h="13969">
                <a:moveTo>
                  <a:pt x="23622" y="4445"/>
                </a:moveTo>
                <a:lnTo>
                  <a:pt x="17640" y="2286"/>
                </a:lnTo>
                <a:lnTo>
                  <a:pt x="17640" y="0"/>
                </a:lnTo>
                <a:lnTo>
                  <a:pt x="5969" y="0"/>
                </a:lnTo>
                <a:lnTo>
                  <a:pt x="5969" y="2286"/>
                </a:lnTo>
                <a:lnTo>
                  <a:pt x="11798" y="4445"/>
                </a:lnTo>
                <a:lnTo>
                  <a:pt x="17640" y="4445"/>
                </a:lnTo>
                <a:lnTo>
                  <a:pt x="23622" y="6731"/>
                </a:lnTo>
                <a:lnTo>
                  <a:pt x="23622" y="4445"/>
                </a:lnTo>
                <a:close/>
              </a:path>
              <a:path w="53340" h="13969">
                <a:moveTo>
                  <a:pt x="53073" y="11176"/>
                </a:moveTo>
                <a:lnTo>
                  <a:pt x="47117" y="13462"/>
                </a:lnTo>
                <a:lnTo>
                  <a:pt x="53073" y="13462"/>
                </a:lnTo>
                <a:lnTo>
                  <a:pt x="53073" y="11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8966877" y="1275843"/>
            <a:ext cx="11853" cy="2963"/>
          </a:xfrm>
          <a:custGeom>
            <a:avLst/>
            <a:gdLst/>
            <a:ahLst/>
            <a:cxnLst/>
            <a:rect l="l" t="t" r="r" b="b"/>
            <a:pathLst>
              <a:path w="17780" h="4444">
                <a:moveTo>
                  <a:pt x="17653" y="0"/>
                </a:moveTo>
                <a:lnTo>
                  <a:pt x="5969" y="0"/>
                </a:lnTo>
                <a:lnTo>
                  <a:pt x="0" y="2158"/>
                </a:lnTo>
                <a:lnTo>
                  <a:pt x="5969" y="2158"/>
                </a:lnTo>
                <a:lnTo>
                  <a:pt x="5969" y="4444"/>
                </a:lnTo>
                <a:lnTo>
                  <a:pt x="11811" y="4444"/>
                </a:lnTo>
                <a:lnTo>
                  <a:pt x="17653" y="2158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9225873" y="127524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9" y="0"/>
                </a:moveTo>
                <a:lnTo>
                  <a:pt x="0" y="8381"/>
                </a:lnTo>
                <a:lnTo>
                  <a:pt x="5969" y="8381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9594850" y="128642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9685105" y="128083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382"/>
                </a:lnTo>
                <a:lnTo>
                  <a:pt x="11683" y="8382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23" name="object 123"/>
          <p:cNvGrpSpPr/>
          <p:nvPr/>
        </p:nvGrpSpPr>
        <p:grpSpPr>
          <a:xfrm>
            <a:off x="9708642" y="1292065"/>
            <a:ext cx="74930" cy="44873"/>
            <a:chOff x="14562962" y="1938097"/>
            <a:chExt cx="112395" cy="67310"/>
          </a:xfrm>
        </p:grpSpPr>
        <p:sp>
          <p:nvSpPr>
            <p:cNvPr id="124" name="object 124"/>
            <p:cNvSpPr/>
            <p:nvPr/>
          </p:nvSpPr>
          <p:spPr>
            <a:xfrm>
              <a:off x="14586457" y="194048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233"/>
                  </a:lnTo>
                  <a:lnTo>
                    <a:pt x="5892" y="2233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62962" y="1938097"/>
              <a:ext cx="111886" cy="67232"/>
            </a:xfrm>
            <a:prstGeom prst="rect">
              <a:avLst/>
            </a:prstGeom>
          </p:spPr>
        </p:pic>
      </p:grpSp>
      <p:sp>
        <p:nvSpPr>
          <p:cNvPr id="126" name="object 126"/>
          <p:cNvSpPr/>
          <p:nvPr/>
        </p:nvSpPr>
        <p:spPr>
          <a:xfrm>
            <a:off x="9838098" y="1287695"/>
            <a:ext cx="55033" cy="44027"/>
          </a:xfrm>
          <a:custGeom>
            <a:avLst/>
            <a:gdLst/>
            <a:ahLst/>
            <a:cxnLst/>
            <a:rect l="l" t="t" r="r" b="b"/>
            <a:pathLst>
              <a:path w="82550" h="66039">
                <a:moveTo>
                  <a:pt x="11811" y="14986"/>
                </a:moveTo>
                <a:lnTo>
                  <a:pt x="5969" y="14986"/>
                </a:lnTo>
                <a:lnTo>
                  <a:pt x="11811" y="23495"/>
                </a:lnTo>
                <a:lnTo>
                  <a:pt x="11811" y="14986"/>
                </a:lnTo>
                <a:close/>
              </a:path>
              <a:path w="82550" h="66039">
                <a:moveTo>
                  <a:pt x="11811" y="2286"/>
                </a:moveTo>
                <a:lnTo>
                  <a:pt x="5969" y="2286"/>
                </a:lnTo>
                <a:lnTo>
                  <a:pt x="5969" y="0"/>
                </a:lnTo>
                <a:lnTo>
                  <a:pt x="0" y="2286"/>
                </a:lnTo>
                <a:lnTo>
                  <a:pt x="5969" y="4572"/>
                </a:lnTo>
                <a:lnTo>
                  <a:pt x="11811" y="2286"/>
                </a:lnTo>
                <a:close/>
              </a:path>
              <a:path w="82550" h="66039">
                <a:moveTo>
                  <a:pt x="51689" y="23495"/>
                </a:moveTo>
                <a:lnTo>
                  <a:pt x="35306" y="23495"/>
                </a:lnTo>
                <a:lnTo>
                  <a:pt x="29464" y="14986"/>
                </a:lnTo>
                <a:lnTo>
                  <a:pt x="29464" y="23495"/>
                </a:lnTo>
                <a:lnTo>
                  <a:pt x="23622" y="23495"/>
                </a:lnTo>
                <a:lnTo>
                  <a:pt x="37465" y="31877"/>
                </a:lnTo>
                <a:lnTo>
                  <a:pt x="45720" y="31877"/>
                </a:lnTo>
                <a:lnTo>
                  <a:pt x="51689" y="23495"/>
                </a:lnTo>
                <a:close/>
              </a:path>
              <a:path w="82550" h="66039">
                <a:moveTo>
                  <a:pt x="82423" y="65659"/>
                </a:moveTo>
                <a:lnTo>
                  <a:pt x="76581" y="57150"/>
                </a:lnTo>
                <a:lnTo>
                  <a:pt x="70739" y="65659"/>
                </a:lnTo>
                <a:lnTo>
                  <a:pt x="82423" y="65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9941475" y="1331467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381"/>
                </a:lnTo>
                <a:lnTo>
                  <a:pt x="9778" y="8381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10010818" y="1319191"/>
            <a:ext cx="98213" cy="34713"/>
          </a:xfrm>
          <a:custGeom>
            <a:avLst/>
            <a:gdLst/>
            <a:ahLst/>
            <a:cxnLst/>
            <a:rect l="l" t="t" r="r" b="b"/>
            <a:pathLst>
              <a:path w="147319" h="52069">
                <a:moveTo>
                  <a:pt x="11811" y="1524"/>
                </a:moveTo>
                <a:lnTo>
                  <a:pt x="5842" y="1524"/>
                </a:lnTo>
                <a:lnTo>
                  <a:pt x="0" y="9906"/>
                </a:lnTo>
                <a:lnTo>
                  <a:pt x="11811" y="9906"/>
                </a:lnTo>
                <a:lnTo>
                  <a:pt x="11811" y="1524"/>
                </a:lnTo>
                <a:close/>
              </a:path>
              <a:path w="147319" h="52069">
                <a:moveTo>
                  <a:pt x="23495" y="1524"/>
                </a:moveTo>
                <a:lnTo>
                  <a:pt x="17653" y="1524"/>
                </a:lnTo>
                <a:lnTo>
                  <a:pt x="11811" y="9906"/>
                </a:lnTo>
                <a:lnTo>
                  <a:pt x="17653" y="9906"/>
                </a:lnTo>
                <a:lnTo>
                  <a:pt x="23495" y="1524"/>
                </a:lnTo>
                <a:close/>
              </a:path>
              <a:path w="147319" h="52069">
                <a:moveTo>
                  <a:pt x="29375" y="1485"/>
                </a:moveTo>
                <a:lnTo>
                  <a:pt x="23495" y="1485"/>
                </a:lnTo>
                <a:lnTo>
                  <a:pt x="23495" y="9906"/>
                </a:lnTo>
                <a:lnTo>
                  <a:pt x="29375" y="9906"/>
                </a:lnTo>
                <a:lnTo>
                  <a:pt x="29375" y="1485"/>
                </a:lnTo>
                <a:close/>
              </a:path>
              <a:path w="147319" h="52069">
                <a:moveTo>
                  <a:pt x="52959" y="9906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1905"/>
                </a:lnTo>
                <a:lnTo>
                  <a:pt x="41148" y="1905"/>
                </a:lnTo>
                <a:lnTo>
                  <a:pt x="41148" y="4191"/>
                </a:lnTo>
                <a:lnTo>
                  <a:pt x="43688" y="3302"/>
                </a:lnTo>
                <a:lnTo>
                  <a:pt x="52959" y="9906"/>
                </a:lnTo>
                <a:close/>
              </a:path>
              <a:path w="147319" h="52069">
                <a:moveTo>
                  <a:pt x="64770" y="9906"/>
                </a:moveTo>
                <a:lnTo>
                  <a:pt x="52959" y="9906"/>
                </a:lnTo>
                <a:lnTo>
                  <a:pt x="47117" y="9906"/>
                </a:lnTo>
                <a:lnTo>
                  <a:pt x="41148" y="18415"/>
                </a:lnTo>
                <a:lnTo>
                  <a:pt x="52959" y="18415"/>
                </a:lnTo>
                <a:lnTo>
                  <a:pt x="64770" y="9906"/>
                </a:lnTo>
                <a:close/>
              </a:path>
              <a:path w="147319" h="52069">
                <a:moveTo>
                  <a:pt x="88265" y="19812"/>
                </a:moveTo>
                <a:lnTo>
                  <a:pt x="82423" y="19812"/>
                </a:lnTo>
                <a:lnTo>
                  <a:pt x="82423" y="22098"/>
                </a:lnTo>
                <a:lnTo>
                  <a:pt x="76454" y="22098"/>
                </a:lnTo>
                <a:lnTo>
                  <a:pt x="76454" y="24257"/>
                </a:lnTo>
                <a:lnTo>
                  <a:pt x="88265" y="24257"/>
                </a:lnTo>
                <a:lnTo>
                  <a:pt x="88265" y="19812"/>
                </a:lnTo>
                <a:close/>
              </a:path>
              <a:path w="147319" h="52069">
                <a:moveTo>
                  <a:pt x="111887" y="1524"/>
                </a:moveTo>
                <a:lnTo>
                  <a:pt x="110871" y="1524"/>
                </a:lnTo>
                <a:lnTo>
                  <a:pt x="101473" y="6223"/>
                </a:lnTo>
                <a:lnTo>
                  <a:pt x="111887" y="9906"/>
                </a:lnTo>
                <a:lnTo>
                  <a:pt x="111887" y="1524"/>
                </a:lnTo>
                <a:close/>
              </a:path>
              <a:path w="147319" h="52069">
                <a:moveTo>
                  <a:pt x="123571" y="18415"/>
                </a:moveTo>
                <a:lnTo>
                  <a:pt x="111887" y="18415"/>
                </a:lnTo>
                <a:lnTo>
                  <a:pt x="89535" y="24765"/>
                </a:lnTo>
                <a:lnTo>
                  <a:pt x="88265" y="24257"/>
                </a:lnTo>
                <a:lnTo>
                  <a:pt x="88265" y="25146"/>
                </a:lnTo>
                <a:lnTo>
                  <a:pt x="82423" y="26797"/>
                </a:lnTo>
                <a:lnTo>
                  <a:pt x="64770" y="26797"/>
                </a:lnTo>
                <a:lnTo>
                  <a:pt x="58801" y="18415"/>
                </a:lnTo>
                <a:lnTo>
                  <a:pt x="41148" y="35179"/>
                </a:lnTo>
                <a:lnTo>
                  <a:pt x="70612" y="35179"/>
                </a:lnTo>
                <a:lnTo>
                  <a:pt x="82423" y="43688"/>
                </a:lnTo>
                <a:lnTo>
                  <a:pt x="117729" y="52070"/>
                </a:lnTo>
                <a:lnTo>
                  <a:pt x="118491" y="43688"/>
                </a:lnTo>
                <a:lnTo>
                  <a:pt x="120269" y="43688"/>
                </a:lnTo>
                <a:lnTo>
                  <a:pt x="123571" y="35179"/>
                </a:lnTo>
                <a:lnTo>
                  <a:pt x="123571" y="18415"/>
                </a:lnTo>
                <a:close/>
              </a:path>
              <a:path w="147319" h="52069">
                <a:moveTo>
                  <a:pt x="147193" y="1524"/>
                </a:moveTo>
                <a:lnTo>
                  <a:pt x="145161" y="0"/>
                </a:lnTo>
                <a:lnTo>
                  <a:pt x="144653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10198778" y="1320207"/>
            <a:ext cx="39793" cy="16933"/>
          </a:xfrm>
          <a:custGeom>
            <a:avLst/>
            <a:gdLst/>
            <a:ahLst/>
            <a:cxnLst/>
            <a:rect l="l" t="t" r="r" b="b"/>
            <a:pathLst>
              <a:path w="59690" h="25400">
                <a:moveTo>
                  <a:pt x="1016" y="9017"/>
                </a:moveTo>
                <a:lnTo>
                  <a:pt x="635" y="8382"/>
                </a:lnTo>
                <a:lnTo>
                  <a:pt x="0" y="8382"/>
                </a:lnTo>
                <a:lnTo>
                  <a:pt x="1016" y="9017"/>
                </a:lnTo>
                <a:close/>
              </a:path>
              <a:path w="59690" h="25400">
                <a:moveTo>
                  <a:pt x="12954" y="16891"/>
                </a:moveTo>
                <a:lnTo>
                  <a:pt x="1016" y="9017"/>
                </a:lnTo>
                <a:lnTo>
                  <a:pt x="6477" y="16891"/>
                </a:lnTo>
                <a:lnTo>
                  <a:pt x="12954" y="16891"/>
                </a:lnTo>
                <a:close/>
              </a:path>
              <a:path w="59690" h="25400">
                <a:moveTo>
                  <a:pt x="30099" y="16891"/>
                </a:moveTo>
                <a:lnTo>
                  <a:pt x="12954" y="16891"/>
                </a:lnTo>
                <a:lnTo>
                  <a:pt x="18288" y="25273"/>
                </a:lnTo>
                <a:lnTo>
                  <a:pt x="24130" y="25273"/>
                </a:lnTo>
                <a:lnTo>
                  <a:pt x="30099" y="16891"/>
                </a:lnTo>
                <a:close/>
              </a:path>
              <a:path w="59690" h="25400">
                <a:moveTo>
                  <a:pt x="59436" y="16891"/>
                </a:moveTo>
                <a:lnTo>
                  <a:pt x="39370" y="8382"/>
                </a:lnTo>
                <a:lnTo>
                  <a:pt x="22733" y="8382"/>
                </a:lnTo>
                <a:lnTo>
                  <a:pt x="8128" y="0"/>
                </a:lnTo>
                <a:lnTo>
                  <a:pt x="635" y="0"/>
                </a:lnTo>
                <a:lnTo>
                  <a:pt x="35941" y="16891"/>
                </a:lnTo>
                <a:lnTo>
                  <a:pt x="59436" y="16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10293942" y="1286425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8039" y="0"/>
                </a:moveTo>
                <a:lnTo>
                  <a:pt x="39370" y="0"/>
                </a:lnTo>
                <a:lnTo>
                  <a:pt x="0" y="8508"/>
                </a:lnTo>
                <a:lnTo>
                  <a:pt x="58039" y="8508"/>
                </a:lnTo>
                <a:lnTo>
                  <a:pt x="5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10375815" y="1224618"/>
            <a:ext cx="61383" cy="16933"/>
          </a:xfrm>
          <a:custGeom>
            <a:avLst/>
            <a:gdLst/>
            <a:ahLst/>
            <a:cxnLst/>
            <a:rect l="l" t="t" r="r" b="b"/>
            <a:pathLst>
              <a:path w="92075" h="25400">
                <a:moveTo>
                  <a:pt x="18161" y="8508"/>
                </a:moveTo>
                <a:lnTo>
                  <a:pt x="0" y="8508"/>
                </a:lnTo>
                <a:lnTo>
                  <a:pt x="0" y="16891"/>
                </a:lnTo>
                <a:lnTo>
                  <a:pt x="5842" y="25273"/>
                </a:lnTo>
                <a:lnTo>
                  <a:pt x="32638" y="25273"/>
                </a:lnTo>
                <a:lnTo>
                  <a:pt x="42036" y="17906"/>
                </a:lnTo>
                <a:lnTo>
                  <a:pt x="40640" y="16891"/>
                </a:lnTo>
                <a:lnTo>
                  <a:pt x="29336" y="16891"/>
                </a:lnTo>
                <a:lnTo>
                  <a:pt x="18161" y="8508"/>
                </a:lnTo>
                <a:close/>
              </a:path>
              <a:path w="92075" h="25400">
                <a:moveTo>
                  <a:pt x="62865" y="16891"/>
                </a:moveTo>
                <a:lnTo>
                  <a:pt x="43307" y="16891"/>
                </a:lnTo>
                <a:lnTo>
                  <a:pt x="42036" y="17906"/>
                </a:lnTo>
                <a:lnTo>
                  <a:pt x="52959" y="25273"/>
                </a:lnTo>
                <a:lnTo>
                  <a:pt x="62865" y="16891"/>
                </a:lnTo>
                <a:close/>
              </a:path>
              <a:path w="92075" h="25400">
                <a:moveTo>
                  <a:pt x="78994" y="0"/>
                </a:moveTo>
                <a:lnTo>
                  <a:pt x="23494" y="0"/>
                </a:lnTo>
                <a:lnTo>
                  <a:pt x="39750" y="16891"/>
                </a:lnTo>
                <a:lnTo>
                  <a:pt x="75057" y="16891"/>
                </a:lnTo>
                <a:lnTo>
                  <a:pt x="89280" y="8508"/>
                </a:lnTo>
                <a:lnTo>
                  <a:pt x="91821" y="7112"/>
                </a:lnTo>
                <a:lnTo>
                  <a:pt x="78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10571988" y="1202182"/>
            <a:ext cx="106257" cy="23283"/>
          </a:xfrm>
          <a:custGeom>
            <a:avLst/>
            <a:gdLst/>
            <a:ahLst/>
            <a:cxnLst/>
            <a:rect l="l" t="t" r="r" b="b"/>
            <a:pathLst>
              <a:path w="159384" h="34925">
                <a:moveTo>
                  <a:pt x="5969" y="0"/>
                </a:moveTo>
                <a:lnTo>
                  <a:pt x="0" y="0"/>
                </a:lnTo>
                <a:lnTo>
                  <a:pt x="0" y="8382"/>
                </a:lnTo>
                <a:lnTo>
                  <a:pt x="5969" y="0"/>
                </a:lnTo>
                <a:close/>
              </a:path>
              <a:path w="159384" h="34925">
                <a:moveTo>
                  <a:pt x="52959" y="16764"/>
                </a:moveTo>
                <a:lnTo>
                  <a:pt x="47117" y="16764"/>
                </a:lnTo>
                <a:lnTo>
                  <a:pt x="47117" y="8382"/>
                </a:lnTo>
                <a:lnTo>
                  <a:pt x="41275" y="8382"/>
                </a:lnTo>
                <a:lnTo>
                  <a:pt x="41275" y="0"/>
                </a:lnTo>
                <a:lnTo>
                  <a:pt x="11811" y="0"/>
                </a:lnTo>
                <a:lnTo>
                  <a:pt x="29464" y="8382"/>
                </a:lnTo>
                <a:lnTo>
                  <a:pt x="35306" y="16764"/>
                </a:lnTo>
                <a:lnTo>
                  <a:pt x="41275" y="16764"/>
                </a:lnTo>
                <a:lnTo>
                  <a:pt x="35306" y="25273"/>
                </a:lnTo>
                <a:lnTo>
                  <a:pt x="52959" y="25273"/>
                </a:lnTo>
                <a:lnTo>
                  <a:pt x="52959" y="16764"/>
                </a:lnTo>
                <a:close/>
              </a:path>
              <a:path w="159384" h="34925">
                <a:moveTo>
                  <a:pt x="70612" y="14478"/>
                </a:moveTo>
                <a:lnTo>
                  <a:pt x="64770" y="14478"/>
                </a:lnTo>
                <a:lnTo>
                  <a:pt x="70612" y="16637"/>
                </a:lnTo>
                <a:lnTo>
                  <a:pt x="70612" y="14478"/>
                </a:lnTo>
                <a:close/>
              </a:path>
              <a:path w="159384" h="34925">
                <a:moveTo>
                  <a:pt x="76581" y="16637"/>
                </a:moveTo>
                <a:lnTo>
                  <a:pt x="70612" y="16637"/>
                </a:lnTo>
                <a:lnTo>
                  <a:pt x="58928" y="21082"/>
                </a:lnTo>
                <a:lnTo>
                  <a:pt x="58928" y="23368"/>
                </a:lnTo>
                <a:lnTo>
                  <a:pt x="70612" y="18923"/>
                </a:lnTo>
                <a:lnTo>
                  <a:pt x="76581" y="18923"/>
                </a:lnTo>
                <a:lnTo>
                  <a:pt x="76581" y="16637"/>
                </a:lnTo>
                <a:close/>
              </a:path>
              <a:path w="159384" h="34925">
                <a:moveTo>
                  <a:pt x="100076" y="16637"/>
                </a:moveTo>
                <a:lnTo>
                  <a:pt x="94234" y="16637"/>
                </a:lnTo>
                <a:lnTo>
                  <a:pt x="94234" y="14478"/>
                </a:lnTo>
                <a:lnTo>
                  <a:pt x="88265" y="14478"/>
                </a:lnTo>
                <a:lnTo>
                  <a:pt x="88265" y="16637"/>
                </a:lnTo>
                <a:lnTo>
                  <a:pt x="82423" y="16637"/>
                </a:lnTo>
                <a:lnTo>
                  <a:pt x="82423" y="18923"/>
                </a:lnTo>
                <a:lnTo>
                  <a:pt x="88265" y="18923"/>
                </a:lnTo>
                <a:lnTo>
                  <a:pt x="94234" y="21082"/>
                </a:lnTo>
                <a:lnTo>
                  <a:pt x="94234" y="18923"/>
                </a:lnTo>
                <a:lnTo>
                  <a:pt x="100076" y="18923"/>
                </a:lnTo>
                <a:lnTo>
                  <a:pt x="100076" y="16637"/>
                </a:lnTo>
                <a:close/>
              </a:path>
              <a:path w="159384" h="34925">
                <a:moveTo>
                  <a:pt x="111887" y="23368"/>
                </a:moveTo>
                <a:lnTo>
                  <a:pt x="100076" y="21082"/>
                </a:lnTo>
                <a:lnTo>
                  <a:pt x="94234" y="21082"/>
                </a:lnTo>
                <a:lnTo>
                  <a:pt x="100076" y="25654"/>
                </a:lnTo>
                <a:lnTo>
                  <a:pt x="100076" y="30099"/>
                </a:lnTo>
                <a:lnTo>
                  <a:pt x="105918" y="34544"/>
                </a:lnTo>
                <a:lnTo>
                  <a:pt x="105918" y="30099"/>
                </a:lnTo>
                <a:lnTo>
                  <a:pt x="111887" y="27813"/>
                </a:lnTo>
                <a:lnTo>
                  <a:pt x="111887" y="23368"/>
                </a:lnTo>
                <a:close/>
              </a:path>
              <a:path w="159384" h="34925">
                <a:moveTo>
                  <a:pt x="159004" y="10033"/>
                </a:moveTo>
                <a:lnTo>
                  <a:pt x="153035" y="7747"/>
                </a:lnTo>
                <a:lnTo>
                  <a:pt x="147193" y="3302"/>
                </a:lnTo>
                <a:lnTo>
                  <a:pt x="141351" y="1016"/>
                </a:lnTo>
                <a:lnTo>
                  <a:pt x="135382" y="5461"/>
                </a:lnTo>
                <a:lnTo>
                  <a:pt x="123571" y="10033"/>
                </a:lnTo>
                <a:lnTo>
                  <a:pt x="117729" y="14478"/>
                </a:lnTo>
                <a:lnTo>
                  <a:pt x="111887" y="14478"/>
                </a:lnTo>
                <a:lnTo>
                  <a:pt x="105918" y="16637"/>
                </a:lnTo>
                <a:lnTo>
                  <a:pt x="105918" y="18923"/>
                </a:lnTo>
                <a:lnTo>
                  <a:pt x="111887" y="18923"/>
                </a:lnTo>
                <a:lnTo>
                  <a:pt x="124206" y="16891"/>
                </a:lnTo>
                <a:lnTo>
                  <a:pt x="146685" y="11938"/>
                </a:lnTo>
                <a:lnTo>
                  <a:pt x="15900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5950289" y="2647865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477"/>
                </a:moveTo>
                <a:lnTo>
                  <a:pt x="3302" y="6477"/>
                </a:lnTo>
                <a:lnTo>
                  <a:pt x="3302" y="4318"/>
                </a:lnTo>
                <a:lnTo>
                  <a:pt x="0" y="4318"/>
                </a:lnTo>
                <a:lnTo>
                  <a:pt x="0" y="8636"/>
                </a:lnTo>
                <a:lnTo>
                  <a:pt x="3302" y="10795"/>
                </a:lnTo>
                <a:lnTo>
                  <a:pt x="6731" y="8636"/>
                </a:lnTo>
                <a:lnTo>
                  <a:pt x="6731" y="6477"/>
                </a:lnTo>
                <a:close/>
              </a:path>
              <a:path w="13970" h="17779">
                <a:moveTo>
                  <a:pt x="10033" y="12954"/>
                </a:moveTo>
                <a:lnTo>
                  <a:pt x="6731" y="12954"/>
                </a:lnTo>
                <a:lnTo>
                  <a:pt x="6731" y="10795"/>
                </a:lnTo>
                <a:lnTo>
                  <a:pt x="3302" y="10795"/>
                </a:lnTo>
                <a:lnTo>
                  <a:pt x="3302" y="12954"/>
                </a:lnTo>
                <a:lnTo>
                  <a:pt x="0" y="15240"/>
                </a:lnTo>
                <a:lnTo>
                  <a:pt x="3302" y="15240"/>
                </a:lnTo>
                <a:lnTo>
                  <a:pt x="3302" y="17399"/>
                </a:lnTo>
                <a:lnTo>
                  <a:pt x="6731" y="17399"/>
                </a:lnTo>
                <a:lnTo>
                  <a:pt x="6731" y="15240"/>
                </a:lnTo>
                <a:lnTo>
                  <a:pt x="10033" y="15240"/>
                </a:lnTo>
                <a:lnTo>
                  <a:pt x="10033" y="12954"/>
                </a:lnTo>
                <a:close/>
              </a:path>
              <a:path w="13970" h="17779">
                <a:moveTo>
                  <a:pt x="13462" y="0"/>
                </a:moveTo>
                <a:lnTo>
                  <a:pt x="10033" y="0"/>
                </a:lnTo>
                <a:lnTo>
                  <a:pt x="10033" y="2159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6940212" y="2623143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302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302" y="17399"/>
                </a:lnTo>
                <a:close/>
              </a:path>
              <a:path w="64134" h="19685">
                <a:moveTo>
                  <a:pt x="60706" y="4318"/>
                </a:moveTo>
                <a:lnTo>
                  <a:pt x="53975" y="2159"/>
                </a:lnTo>
                <a:lnTo>
                  <a:pt x="50546" y="0"/>
                </a:lnTo>
                <a:lnTo>
                  <a:pt x="47244" y="0"/>
                </a:lnTo>
                <a:lnTo>
                  <a:pt x="47244" y="2159"/>
                </a:lnTo>
                <a:lnTo>
                  <a:pt x="43815" y="2159"/>
                </a:lnTo>
                <a:lnTo>
                  <a:pt x="43815" y="4318"/>
                </a:lnTo>
                <a:lnTo>
                  <a:pt x="47244" y="6604"/>
                </a:lnTo>
                <a:lnTo>
                  <a:pt x="53975" y="6604"/>
                </a:lnTo>
                <a:lnTo>
                  <a:pt x="57277" y="8763"/>
                </a:lnTo>
                <a:lnTo>
                  <a:pt x="57277" y="6604"/>
                </a:lnTo>
                <a:lnTo>
                  <a:pt x="60706" y="6604"/>
                </a:lnTo>
                <a:lnTo>
                  <a:pt x="60706" y="4318"/>
                </a:lnTo>
                <a:close/>
              </a:path>
              <a:path w="64134" h="19685">
                <a:moveTo>
                  <a:pt x="64008" y="10922"/>
                </a:moveTo>
                <a:lnTo>
                  <a:pt x="60706" y="8763"/>
                </a:lnTo>
                <a:lnTo>
                  <a:pt x="57277" y="10922"/>
                </a:lnTo>
                <a:lnTo>
                  <a:pt x="57277" y="13081"/>
                </a:lnTo>
                <a:lnTo>
                  <a:pt x="60706" y="13081"/>
                </a:lnTo>
                <a:lnTo>
                  <a:pt x="64008" y="10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40" name="object 1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60" y="4086352"/>
            <a:ext cx="278993" cy="262467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7376" y="1420621"/>
            <a:ext cx="278977" cy="262467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grpSp>
        <p:nvGrpSpPr>
          <p:cNvPr id="146" name="object 146"/>
          <p:cNvGrpSpPr/>
          <p:nvPr/>
        </p:nvGrpSpPr>
        <p:grpSpPr>
          <a:xfrm>
            <a:off x="11993457" y="4808136"/>
            <a:ext cx="198543" cy="199390"/>
            <a:chOff x="17990185" y="7212203"/>
            <a:chExt cx="297815" cy="299085"/>
          </a:xfrm>
        </p:grpSpPr>
        <p:sp>
          <p:nvSpPr>
            <p:cNvPr id="147" name="object 147"/>
            <p:cNvSpPr/>
            <p:nvPr/>
          </p:nvSpPr>
          <p:spPr>
            <a:xfrm>
              <a:off x="17990186" y="7212203"/>
              <a:ext cx="272415" cy="193040"/>
            </a:xfrm>
            <a:custGeom>
              <a:avLst/>
              <a:gdLst/>
              <a:ahLst/>
              <a:cxnLst/>
              <a:rect l="l" t="t" r="r" b="b"/>
              <a:pathLst>
                <a:path w="272415" h="193040">
                  <a:moveTo>
                    <a:pt x="272415" y="153797"/>
                  </a:moveTo>
                  <a:lnTo>
                    <a:pt x="262382" y="149479"/>
                  </a:lnTo>
                  <a:lnTo>
                    <a:pt x="250063" y="144526"/>
                  </a:lnTo>
                  <a:lnTo>
                    <a:pt x="239268" y="138430"/>
                  </a:lnTo>
                  <a:lnTo>
                    <a:pt x="235077" y="133985"/>
                  </a:lnTo>
                  <a:lnTo>
                    <a:pt x="223901" y="128524"/>
                  </a:lnTo>
                  <a:lnTo>
                    <a:pt x="202057" y="119253"/>
                  </a:lnTo>
                  <a:lnTo>
                    <a:pt x="200406" y="116840"/>
                  </a:lnTo>
                  <a:lnTo>
                    <a:pt x="207137" y="108585"/>
                  </a:lnTo>
                  <a:lnTo>
                    <a:pt x="218694" y="92837"/>
                  </a:lnTo>
                  <a:lnTo>
                    <a:pt x="151003" y="92837"/>
                  </a:lnTo>
                  <a:lnTo>
                    <a:pt x="140843" y="83820"/>
                  </a:lnTo>
                  <a:lnTo>
                    <a:pt x="137414" y="81153"/>
                  </a:lnTo>
                  <a:lnTo>
                    <a:pt x="135382" y="76327"/>
                  </a:lnTo>
                  <a:lnTo>
                    <a:pt x="102997" y="55245"/>
                  </a:lnTo>
                  <a:lnTo>
                    <a:pt x="52324" y="26162"/>
                  </a:lnTo>
                  <a:lnTo>
                    <a:pt x="34290" y="15748"/>
                  </a:lnTo>
                  <a:lnTo>
                    <a:pt x="25781" y="13081"/>
                  </a:lnTo>
                  <a:lnTo>
                    <a:pt x="21336" y="127"/>
                  </a:lnTo>
                  <a:lnTo>
                    <a:pt x="21336" y="0"/>
                  </a:lnTo>
                  <a:lnTo>
                    <a:pt x="16002" y="127"/>
                  </a:lnTo>
                  <a:lnTo>
                    <a:pt x="10541" y="127"/>
                  </a:lnTo>
                  <a:lnTo>
                    <a:pt x="7366" y="0"/>
                  </a:lnTo>
                  <a:lnTo>
                    <a:pt x="3048" y="2540"/>
                  </a:lnTo>
                  <a:lnTo>
                    <a:pt x="1270" y="5080"/>
                  </a:lnTo>
                  <a:lnTo>
                    <a:pt x="0" y="7366"/>
                  </a:lnTo>
                  <a:lnTo>
                    <a:pt x="635" y="11938"/>
                  </a:lnTo>
                  <a:lnTo>
                    <a:pt x="1905" y="14859"/>
                  </a:lnTo>
                  <a:lnTo>
                    <a:pt x="4191" y="19558"/>
                  </a:lnTo>
                  <a:lnTo>
                    <a:pt x="7620" y="23622"/>
                  </a:lnTo>
                  <a:lnTo>
                    <a:pt x="10668" y="28194"/>
                  </a:lnTo>
                  <a:lnTo>
                    <a:pt x="17526" y="26162"/>
                  </a:lnTo>
                  <a:lnTo>
                    <a:pt x="17907" y="29718"/>
                  </a:lnTo>
                  <a:lnTo>
                    <a:pt x="17272" y="33909"/>
                  </a:lnTo>
                  <a:lnTo>
                    <a:pt x="41783" y="52705"/>
                  </a:lnTo>
                  <a:lnTo>
                    <a:pt x="74422" y="75565"/>
                  </a:lnTo>
                  <a:lnTo>
                    <a:pt x="102997" y="92710"/>
                  </a:lnTo>
                  <a:lnTo>
                    <a:pt x="142748" y="118618"/>
                  </a:lnTo>
                  <a:lnTo>
                    <a:pt x="151003" y="123571"/>
                  </a:lnTo>
                  <a:lnTo>
                    <a:pt x="151511" y="125476"/>
                  </a:lnTo>
                  <a:lnTo>
                    <a:pt x="140208" y="140716"/>
                  </a:lnTo>
                  <a:lnTo>
                    <a:pt x="120650" y="168656"/>
                  </a:lnTo>
                  <a:lnTo>
                    <a:pt x="117729" y="173736"/>
                  </a:lnTo>
                  <a:lnTo>
                    <a:pt x="110871" y="182626"/>
                  </a:lnTo>
                  <a:lnTo>
                    <a:pt x="107061" y="186436"/>
                  </a:lnTo>
                  <a:lnTo>
                    <a:pt x="103505" y="190627"/>
                  </a:lnTo>
                  <a:lnTo>
                    <a:pt x="103378" y="192532"/>
                  </a:lnTo>
                  <a:lnTo>
                    <a:pt x="141986" y="192532"/>
                  </a:lnTo>
                  <a:lnTo>
                    <a:pt x="157353" y="172974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501" y="153797"/>
                  </a:lnTo>
                  <a:lnTo>
                    <a:pt x="272415" y="153797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8" name="object 1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56809" y="7366000"/>
              <a:ext cx="131190" cy="14490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52034" y="7403846"/>
              <a:ext cx="80136" cy="79756"/>
            </a:xfrm>
            <a:prstGeom prst="rect">
              <a:avLst/>
            </a:prstGeom>
          </p:spPr>
        </p:pic>
      </p:grpSp>
      <p:pic>
        <p:nvPicPr>
          <p:cNvPr id="150" name="object 1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151" name="object 151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52" name="object 152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153" name="object 1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5" name="object 1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57" name="object 1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grpSp>
        <p:nvGrpSpPr>
          <p:cNvPr id="161" name="object 161"/>
          <p:cNvGrpSpPr/>
          <p:nvPr/>
        </p:nvGrpSpPr>
        <p:grpSpPr>
          <a:xfrm>
            <a:off x="5520012" y="1891394"/>
            <a:ext cx="6438169" cy="4284811"/>
            <a:chOff x="7853506" y="4038664"/>
            <a:chExt cx="9657253" cy="6427216"/>
          </a:xfrm>
        </p:grpSpPr>
        <p:pic>
          <p:nvPicPr>
            <p:cNvPr id="162" name="object 1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472409" y="8368957"/>
              <a:ext cx="2038350" cy="89534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53506" y="4038664"/>
              <a:ext cx="8975344" cy="6427216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8323661" y="4247018"/>
              <a:ext cx="3766185" cy="2653665"/>
            </a:xfrm>
            <a:custGeom>
              <a:avLst/>
              <a:gdLst/>
              <a:ahLst/>
              <a:cxnLst/>
              <a:rect l="l" t="t" r="r" b="b"/>
              <a:pathLst>
                <a:path w="3766184" h="2653665">
                  <a:moveTo>
                    <a:pt x="0" y="442213"/>
                  </a:moveTo>
                  <a:lnTo>
                    <a:pt x="2594" y="394031"/>
                  </a:lnTo>
                  <a:lnTo>
                    <a:pt x="10199" y="347350"/>
                  </a:lnTo>
                  <a:lnTo>
                    <a:pt x="22545" y="302442"/>
                  </a:lnTo>
                  <a:lnTo>
                    <a:pt x="39360" y="259577"/>
                  </a:lnTo>
                  <a:lnTo>
                    <a:pt x="60376" y="219023"/>
                  </a:lnTo>
                  <a:lnTo>
                    <a:pt x="85323" y="181051"/>
                  </a:lnTo>
                  <a:lnTo>
                    <a:pt x="113931" y="145930"/>
                  </a:lnTo>
                  <a:lnTo>
                    <a:pt x="145930" y="113931"/>
                  </a:lnTo>
                  <a:lnTo>
                    <a:pt x="181051" y="85323"/>
                  </a:lnTo>
                  <a:lnTo>
                    <a:pt x="219023" y="60376"/>
                  </a:lnTo>
                  <a:lnTo>
                    <a:pt x="259577" y="39360"/>
                  </a:lnTo>
                  <a:lnTo>
                    <a:pt x="302442" y="22545"/>
                  </a:lnTo>
                  <a:lnTo>
                    <a:pt x="347350" y="10199"/>
                  </a:lnTo>
                  <a:lnTo>
                    <a:pt x="394031" y="2594"/>
                  </a:lnTo>
                  <a:lnTo>
                    <a:pt x="442214" y="0"/>
                  </a:lnTo>
                  <a:lnTo>
                    <a:pt x="3323971" y="0"/>
                  </a:lnTo>
                  <a:lnTo>
                    <a:pt x="3372153" y="2594"/>
                  </a:lnTo>
                  <a:lnTo>
                    <a:pt x="3418834" y="10199"/>
                  </a:lnTo>
                  <a:lnTo>
                    <a:pt x="3463742" y="22545"/>
                  </a:lnTo>
                  <a:lnTo>
                    <a:pt x="3506607" y="39360"/>
                  </a:lnTo>
                  <a:lnTo>
                    <a:pt x="3547161" y="60376"/>
                  </a:lnTo>
                  <a:lnTo>
                    <a:pt x="3585133" y="85323"/>
                  </a:lnTo>
                  <a:lnTo>
                    <a:pt x="3620254" y="113931"/>
                  </a:lnTo>
                  <a:lnTo>
                    <a:pt x="3652253" y="145930"/>
                  </a:lnTo>
                  <a:lnTo>
                    <a:pt x="3680861" y="181051"/>
                  </a:lnTo>
                  <a:lnTo>
                    <a:pt x="3705808" y="219023"/>
                  </a:lnTo>
                  <a:lnTo>
                    <a:pt x="3726824" y="259577"/>
                  </a:lnTo>
                  <a:lnTo>
                    <a:pt x="3743639" y="302442"/>
                  </a:lnTo>
                  <a:lnTo>
                    <a:pt x="3755985" y="347350"/>
                  </a:lnTo>
                  <a:lnTo>
                    <a:pt x="3763590" y="394031"/>
                  </a:lnTo>
                  <a:lnTo>
                    <a:pt x="3766184" y="442213"/>
                  </a:lnTo>
                  <a:lnTo>
                    <a:pt x="3766184" y="2211069"/>
                  </a:lnTo>
                  <a:lnTo>
                    <a:pt x="3763590" y="2259252"/>
                  </a:lnTo>
                  <a:lnTo>
                    <a:pt x="3755985" y="2305933"/>
                  </a:lnTo>
                  <a:lnTo>
                    <a:pt x="3743639" y="2350841"/>
                  </a:lnTo>
                  <a:lnTo>
                    <a:pt x="3726824" y="2393706"/>
                  </a:lnTo>
                  <a:lnTo>
                    <a:pt x="3705808" y="2434260"/>
                  </a:lnTo>
                  <a:lnTo>
                    <a:pt x="3680861" y="2472232"/>
                  </a:lnTo>
                  <a:lnTo>
                    <a:pt x="3652253" y="2507353"/>
                  </a:lnTo>
                  <a:lnTo>
                    <a:pt x="3620254" y="2539352"/>
                  </a:lnTo>
                  <a:lnTo>
                    <a:pt x="3585133" y="2567960"/>
                  </a:lnTo>
                  <a:lnTo>
                    <a:pt x="3547161" y="2592907"/>
                  </a:lnTo>
                  <a:lnTo>
                    <a:pt x="3506607" y="2613923"/>
                  </a:lnTo>
                  <a:lnTo>
                    <a:pt x="3463742" y="2630738"/>
                  </a:lnTo>
                  <a:lnTo>
                    <a:pt x="3418834" y="2643084"/>
                  </a:lnTo>
                  <a:lnTo>
                    <a:pt x="3372153" y="2650689"/>
                  </a:lnTo>
                  <a:lnTo>
                    <a:pt x="3323971" y="2653283"/>
                  </a:lnTo>
                  <a:lnTo>
                    <a:pt x="442214" y="2653283"/>
                  </a:lnTo>
                  <a:lnTo>
                    <a:pt x="394031" y="2650689"/>
                  </a:lnTo>
                  <a:lnTo>
                    <a:pt x="347350" y="2643084"/>
                  </a:lnTo>
                  <a:lnTo>
                    <a:pt x="302442" y="2630738"/>
                  </a:lnTo>
                  <a:lnTo>
                    <a:pt x="259577" y="2613923"/>
                  </a:lnTo>
                  <a:lnTo>
                    <a:pt x="219023" y="2592907"/>
                  </a:lnTo>
                  <a:lnTo>
                    <a:pt x="181051" y="2567960"/>
                  </a:lnTo>
                  <a:lnTo>
                    <a:pt x="145930" y="2539352"/>
                  </a:lnTo>
                  <a:lnTo>
                    <a:pt x="113931" y="2507353"/>
                  </a:lnTo>
                  <a:lnTo>
                    <a:pt x="85323" y="2472232"/>
                  </a:lnTo>
                  <a:lnTo>
                    <a:pt x="60376" y="2434260"/>
                  </a:lnTo>
                  <a:lnTo>
                    <a:pt x="39360" y="2393706"/>
                  </a:lnTo>
                  <a:lnTo>
                    <a:pt x="22545" y="2350841"/>
                  </a:lnTo>
                  <a:lnTo>
                    <a:pt x="10199" y="2305933"/>
                  </a:lnTo>
                  <a:lnTo>
                    <a:pt x="2594" y="2259252"/>
                  </a:lnTo>
                  <a:lnTo>
                    <a:pt x="0" y="2211069"/>
                  </a:lnTo>
                  <a:lnTo>
                    <a:pt x="0" y="442213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166" name="object 16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3886" y="3884253"/>
            <a:ext cx="5407236" cy="2956982"/>
          </a:xfrm>
          <a:prstGeom prst="rect">
            <a:avLst/>
          </a:prstGeom>
        </p:spPr>
      </p:pic>
      <p:sp>
        <p:nvSpPr>
          <p:cNvPr id="167" name="object 167"/>
          <p:cNvSpPr txBox="1"/>
          <p:nvPr/>
        </p:nvSpPr>
        <p:spPr>
          <a:xfrm>
            <a:off x="221858" y="1551854"/>
            <a:ext cx="4280591" cy="5112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627" rIns="0" bIns="0" rtlCol="0">
            <a:spAutoFit/>
          </a:bodyPr>
          <a:lstStyle/>
          <a:p>
            <a:pPr>
              <a:spcBef>
                <a:spcPts val="147"/>
              </a:spcBef>
            </a:pPr>
            <a:r>
              <a:rPr sz="3200" b="1" dirty="0">
                <a:solidFill>
                  <a:srgbClr val="17375E"/>
                </a:solidFill>
                <a:latin typeface="Microsoft JhengHei"/>
                <a:cs typeface="Microsoft JhengHei"/>
              </a:rPr>
              <a:t>大考中心興趣量表</a:t>
            </a:r>
            <a:endParaRPr sz="3200" dirty="0">
              <a:latin typeface="Microsoft JhengHei"/>
              <a:cs typeface="Microsoft JhengHe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20130" y="2139475"/>
            <a:ext cx="4475585" cy="94641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R="13971">
              <a:spcBef>
                <a:spcPts val="180"/>
              </a:spcBef>
            </a:pP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興趣測驗</a:t>
            </a:r>
            <a:r>
              <a:rPr lang="en-US" altLang="zh-TW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: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我</a:t>
            </a: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喜歡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做的事</a:t>
            </a:r>
            <a:r>
              <a:rPr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、</a:t>
            </a: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熱情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的所在</a:t>
            </a:r>
            <a:endParaRPr sz="3000" b="1" dirty="0">
              <a:solidFill>
                <a:srgbClr val="0000FF"/>
              </a:solidFill>
              <a:latin typeface="+mj-ea"/>
              <a:ea typeface="+mj-ea"/>
              <a:cs typeface="Microsoft JhengHe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352720" y="3127459"/>
            <a:ext cx="1883368" cy="6761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553" rIns="0" bIns="0" rtlCol="0">
            <a:spAutoFit/>
          </a:bodyPr>
          <a:lstStyle/>
          <a:p>
            <a:pPr marL="60963">
              <a:spcBef>
                <a:spcPts val="193"/>
              </a:spcBef>
            </a:pPr>
            <a:r>
              <a:rPr sz="16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帳號：身分證字號</a:t>
            </a:r>
            <a:endParaRPr sz="1600" dirty="0">
              <a:latin typeface="Microsoft JhengHei"/>
              <a:cs typeface="Microsoft JhengHei"/>
            </a:endParaRPr>
          </a:p>
          <a:p>
            <a:pPr>
              <a:spcBef>
                <a:spcPts val="23"/>
              </a:spcBef>
            </a:pPr>
            <a:endParaRPr sz="1033" dirty="0">
              <a:latin typeface="Microsoft JhengHei"/>
              <a:cs typeface="Microsoft JhengHei"/>
            </a:endParaRPr>
          </a:p>
          <a:p>
            <a:pPr marL="60963"/>
            <a:r>
              <a:rPr sz="16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密碼：依個人修改</a:t>
            </a:r>
            <a:endParaRPr sz="1600" dirty="0">
              <a:latin typeface="Microsoft JhengHei"/>
              <a:cs typeface="Microsoft JhengHei"/>
            </a:endParaRPr>
          </a:p>
        </p:txBody>
      </p:sp>
      <p:sp>
        <p:nvSpPr>
          <p:cNvPr id="170" name="object 104"/>
          <p:cNvSpPr txBox="1">
            <a:spLocks/>
          </p:cNvSpPr>
          <p:nvPr/>
        </p:nvSpPr>
        <p:spPr>
          <a:xfrm>
            <a:off x="130175" y="78012"/>
            <a:ext cx="11109198" cy="93187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7A9B8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zh-TW" altLang="en-US" sz="4000" spc="-3" dirty="0">
                <a:solidFill>
                  <a:schemeClr val="tx1"/>
                </a:solidFill>
              </a:rPr>
              <a:t>心理測驗在選班群的運</a:t>
            </a:r>
            <a:r>
              <a:rPr lang="zh-TW" altLang="en-US" sz="4000" dirty="0">
                <a:solidFill>
                  <a:schemeClr val="tx1"/>
                </a:solidFill>
              </a:rPr>
              <a:t>用</a:t>
            </a:r>
            <a:r>
              <a:rPr lang="en-US" altLang="zh-TW" sz="5000" spc="-7" dirty="0">
                <a:solidFill>
                  <a:schemeClr val="tx1"/>
                </a:solidFill>
              </a:rPr>
              <a:t>-</a:t>
            </a:r>
            <a:r>
              <a:rPr lang="zh-TW" altLang="en-US" sz="6000" spc="-3" dirty="0">
                <a:solidFill>
                  <a:schemeClr val="tx1"/>
                </a:solidFill>
              </a:rPr>
              <a:t>興趣測驗篇</a:t>
            </a:r>
          </a:p>
        </p:txBody>
      </p:sp>
      <p:sp>
        <p:nvSpPr>
          <p:cNvPr id="171" name="標題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82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87376" y="1304205"/>
            <a:ext cx="4160943" cy="4269073"/>
            <a:chOff x="5967729" y="1956307"/>
            <a:chExt cx="6254750" cy="6409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7729" y="1956307"/>
              <a:ext cx="6198876" cy="64094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81192" y="4600320"/>
              <a:ext cx="6240780" cy="1529080"/>
            </a:xfrm>
            <a:custGeom>
              <a:avLst/>
              <a:gdLst/>
              <a:ahLst/>
              <a:cxnLst/>
              <a:rect l="l" t="t" r="r" b="b"/>
              <a:pathLst>
                <a:path w="6240780" h="1529079">
                  <a:moveTo>
                    <a:pt x="16764" y="3302"/>
                  </a:moveTo>
                  <a:lnTo>
                    <a:pt x="13462" y="3302"/>
                  </a:lnTo>
                  <a:lnTo>
                    <a:pt x="13462" y="0"/>
                  </a:lnTo>
                  <a:lnTo>
                    <a:pt x="6731" y="0"/>
                  </a:lnTo>
                  <a:lnTo>
                    <a:pt x="3302" y="3302"/>
                  </a:lnTo>
                  <a:lnTo>
                    <a:pt x="3302" y="10033"/>
                  </a:lnTo>
                  <a:lnTo>
                    <a:pt x="0" y="13462"/>
                  </a:lnTo>
                  <a:lnTo>
                    <a:pt x="0" y="20193"/>
                  </a:lnTo>
                  <a:lnTo>
                    <a:pt x="6731" y="13462"/>
                  </a:lnTo>
                  <a:lnTo>
                    <a:pt x="13462" y="10033"/>
                  </a:lnTo>
                  <a:lnTo>
                    <a:pt x="16764" y="3302"/>
                  </a:lnTo>
                  <a:close/>
                </a:path>
                <a:path w="6240780" h="1529079">
                  <a:moveTo>
                    <a:pt x="37084" y="23495"/>
                  </a:moveTo>
                  <a:lnTo>
                    <a:pt x="33718" y="23495"/>
                  </a:lnTo>
                  <a:lnTo>
                    <a:pt x="33718" y="20142"/>
                  </a:lnTo>
                  <a:lnTo>
                    <a:pt x="30353" y="20142"/>
                  </a:lnTo>
                  <a:lnTo>
                    <a:pt x="30353" y="23495"/>
                  </a:lnTo>
                  <a:lnTo>
                    <a:pt x="26924" y="23495"/>
                  </a:lnTo>
                  <a:lnTo>
                    <a:pt x="26924" y="26797"/>
                  </a:lnTo>
                  <a:lnTo>
                    <a:pt x="33655" y="30226"/>
                  </a:lnTo>
                  <a:lnTo>
                    <a:pt x="33655" y="26797"/>
                  </a:lnTo>
                  <a:lnTo>
                    <a:pt x="37084" y="23495"/>
                  </a:lnTo>
                  <a:close/>
                </a:path>
                <a:path w="6240780" h="1529079">
                  <a:moveTo>
                    <a:pt x="40386" y="33528"/>
                  </a:moveTo>
                  <a:lnTo>
                    <a:pt x="37084" y="33528"/>
                  </a:lnTo>
                  <a:lnTo>
                    <a:pt x="37084" y="30226"/>
                  </a:lnTo>
                  <a:lnTo>
                    <a:pt x="33655" y="30226"/>
                  </a:lnTo>
                  <a:lnTo>
                    <a:pt x="23495" y="33528"/>
                  </a:lnTo>
                  <a:lnTo>
                    <a:pt x="16764" y="33528"/>
                  </a:lnTo>
                  <a:lnTo>
                    <a:pt x="10033" y="36957"/>
                  </a:lnTo>
                  <a:lnTo>
                    <a:pt x="15621" y="42037"/>
                  </a:lnTo>
                  <a:lnTo>
                    <a:pt x="28067" y="52070"/>
                  </a:lnTo>
                  <a:lnTo>
                    <a:pt x="33655" y="57150"/>
                  </a:lnTo>
                  <a:lnTo>
                    <a:pt x="37084" y="53721"/>
                  </a:lnTo>
                  <a:lnTo>
                    <a:pt x="40386" y="46990"/>
                  </a:lnTo>
                  <a:lnTo>
                    <a:pt x="40386" y="33528"/>
                  </a:lnTo>
                  <a:close/>
                </a:path>
                <a:path w="6240780" h="1529079">
                  <a:moveTo>
                    <a:pt x="50292" y="981583"/>
                  </a:moveTo>
                  <a:lnTo>
                    <a:pt x="36830" y="974852"/>
                  </a:lnTo>
                  <a:lnTo>
                    <a:pt x="29972" y="968121"/>
                  </a:lnTo>
                  <a:lnTo>
                    <a:pt x="29972" y="971550"/>
                  </a:lnTo>
                  <a:lnTo>
                    <a:pt x="26670" y="971550"/>
                  </a:lnTo>
                  <a:lnTo>
                    <a:pt x="26670" y="974852"/>
                  </a:lnTo>
                  <a:lnTo>
                    <a:pt x="31242" y="979932"/>
                  </a:lnTo>
                  <a:lnTo>
                    <a:pt x="38989" y="989965"/>
                  </a:lnTo>
                  <a:lnTo>
                    <a:pt x="43561" y="995045"/>
                  </a:lnTo>
                  <a:lnTo>
                    <a:pt x="46863" y="991616"/>
                  </a:lnTo>
                  <a:lnTo>
                    <a:pt x="46863" y="984885"/>
                  </a:lnTo>
                  <a:lnTo>
                    <a:pt x="50292" y="981583"/>
                  </a:lnTo>
                  <a:close/>
                </a:path>
                <a:path w="6240780" h="1529079">
                  <a:moveTo>
                    <a:pt x="51943" y="314579"/>
                  </a:moveTo>
                  <a:lnTo>
                    <a:pt x="41783" y="314579"/>
                  </a:lnTo>
                  <a:lnTo>
                    <a:pt x="41783" y="321310"/>
                  </a:lnTo>
                  <a:lnTo>
                    <a:pt x="48641" y="318008"/>
                  </a:lnTo>
                  <a:lnTo>
                    <a:pt x="51943" y="314579"/>
                  </a:lnTo>
                  <a:close/>
                </a:path>
                <a:path w="6240780" h="1529079">
                  <a:moveTo>
                    <a:pt x="138049" y="1021969"/>
                  </a:moveTo>
                  <a:lnTo>
                    <a:pt x="117729" y="1016889"/>
                  </a:lnTo>
                  <a:lnTo>
                    <a:pt x="97536" y="1012317"/>
                  </a:lnTo>
                  <a:lnTo>
                    <a:pt x="77216" y="1008253"/>
                  </a:lnTo>
                  <a:lnTo>
                    <a:pt x="57023" y="1005078"/>
                  </a:lnTo>
                  <a:lnTo>
                    <a:pt x="64008" y="1015238"/>
                  </a:lnTo>
                  <a:lnTo>
                    <a:pt x="70104" y="1025271"/>
                  </a:lnTo>
                  <a:lnTo>
                    <a:pt x="75565" y="1035431"/>
                  </a:lnTo>
                  <a:lnTo>
                    <a:pt x="80645" y="1045464"/>
                  </a:lnTo>
                  <a:lnTo>
                    <a:pt x="80645" y="1048893"/>
                  </a:lnTo>
                  <a:lnTo>
                    <a:pt x="84074" y="1055624"/>
                  </a:lnTo>
                  <a:lnTo>
                    <a:pt x="84074" y="1058926"/>
                  </a:lnTo>
                  <a:lnTo>
                    <a:pt x="97155" y="1049401"/>
                  </a:lnTo>
                  <a:lnTo>
                    <a:pt x="124841" y="1031494"/>
                  </a:lnTo>
                  <a:lnTo>
                    <a:pt x="138049" y="1021969"/>
                  </a:lnTo>
                  <a:close/>
                </a:path>
                <a:path w="6240780" h="1529079">
                  <a:moveTo>
                    <a:pt x="261620" y="1515618"/>
                  </a:moveTo>
                  <a:lnTo>
                    <a:pt x="254889" y="1512316"/>
                  </a:lnTo>
                  <a:lnTo>
                    <a:pt x="251460" y="1508887"/>
                  </a:lnTo>
                  <a:lnTo>
                    <a:pt x="244729" y="1505585"/>
                  </a:lnTo>
                  <a:lnTo>
                    <a:pt x="241300" y="1505585"/>
                  </a:lnTo>
                  <a:lnTo>
                    <a:pt x="237998" y="1508887"/>
                  </a:lnTo>
                  <a:lnTo>
                    <a:pt x="234569" y="1508887"/>
                  </a:lnTo>
                  <a:lnTo>
                    <a:pt x="231267" y="1512316"/>
                  </a:lnTo>
                  <a:lnTo>
                    <a:pt x="231267" y="1529080"/>
                  </a:lnTo>
                  <a:lnTo>
                    <a:pt x="234569" y="1529080"/>
                  </a:lnTo>
                  <a:lnTo>
                    <a:pt x="237998" y="1525778"/>
                  </a:lnTo>
                  <a:lnTo>
                    <a:pt x="241300" y="1525778"/>
                  </a:lnTo>
                  <a:lnTo>
                    <a:pt x="241300" y="1522349"/>
                  </a:lnTo>
                  <a:lnTo>
                    <a:pt x="261620" y="1515618"/>
                  </a:lnTo>
                  <a:close/>
                </a:path>
                <a:path w="6240780" h="1529079">
                  <a:moveTo>
                    <a:pt x="275082" y="1508887"/>
                  </a:moveTo>
                  <a:lnTo>
                    <a:pt x="271653" y="1512316"/>
                  </a:lnTo>
                  <a:lnTo>
                    <a:pt x="275082" y="1515618"/>
                  </a:lnTo>
                  <a:lnTo>
                    <a:pt x="275082" y="1508887"/>
                  </a:lnTo>
                  <a:close/>
                </a:path>
                <a:path w="6240780" h="1529079">
                  <a:moveTo>
                    <a:pt x="401193" y="809879"/>
                  </a:moveTo>
                  <a:lnTo>
                    <a:pt x="397891" y="809879"/>
                  </a:lnTo>
                  <a:lnTo>
                    <a:pt x="394462" y="806450"/>
                  </a:lnTo>
                  <a:lnTo>
                    <a:pt x="394462" y="813181"/>
                  </a:lnTo>
                  <a:lnTo>
                    <a:pt x="401193" y="813181"/>
                  </a:lnTo>
                  <a:lnTo>
                    <a:pt x="401193" y="809879"/>
                  </a:lnTo>
                  <a:close/>
                </a:path>
                <a:path w="6240780" h="1529079">
                  <a:moveTo>
                    <a:pt x="426974" y="1310259"/>
                  </a:moveTo>
                  <a:lnTo>
                    <a:pt x="423545" y="1310259"/>
                  </a:lnTo>
                  <a:lnTo>
                    <a:pt x="423545" y="1313688"/>
                  </a:lnTo>
                  <a:lnTo>
                    <a:pt x="426974" y="1310259"/>
                  </a:lnTo>
                  <a:close/>
                </a:path>
                <a:path w="6240780" h="1529079">
                  <a:moveTo>
                    <a:pt x="433705" y="1290066"/>
                  </a:moveTo>
                  <a:lnTo>
                    <a:pt x="416814" y="1273302"/>
                  </a:lnTo>
                  <a:lnTo>
                    <a:pt x="417322" y="1283335"/>
                  </a:lnTo>
                  <a:lnTo>
                    <a:pt x="418465" y="1292987"/>
                  </a:lnTo>
                  <a:lnTo>
                    <a:pt x="419735" y="1302131"/>
                  </a:lnTo>
                  <a:lnTo>
                    <a:pt x="420243" y="1310259"/>
                  </a:lnTo>
                  <a:lnTo>
                    <a:pt x="420243" y="1306957"/>
                  </a:lnTo>
                  <a:lnTo>
                    <a:pt x="423545" y="1310259"/>
                  </a:lnTo>
                  <a:lnTo>
                    <a:pt x="426974" y="1306957"/>
                  </a:lnTo>
                  <a:lnTo>
                    <a:pt x="426974" y="1300226"/>
                  </a:lnTo>
                  <a:lnTo>
                    <a:pt x="430276" y="1296797"/>
                  </a:lnTo>
                  <a:lnTo>
                    <a:pt x="430276" y="1293495"/>
                  </a:lnTo>
                  <a:lnTo>
                    <a:pt x="426974" y="1293495"/>
                  </a:lnTo>
                  <a:lnTo>
                    <a:pt x="426974" y="1290066"/>
                  </a:lnTo>
                  <a:lnTo>
                    <a:pt x="433705" y="1290066"/>
                  </a:lnTo>
                  <a:close/>
                </a:path>
                <a:path w="6240780" h="1529079">
                  <a:moveTo>
                    <a:pt x="485648" y="819912"/>
                  </a:moveTo>
                  <a:lnTo>
                    <a:pt x="482219" y="819912"/>
                  </a:lnTo>
                  <a:lnTo>
                    <a:pt x="482219" y="816610"/>
                  </a:lnTo>
                  <a:lnTo>
                    <a:pt x="478917" y="816610"/>
                  </a:lnTo>
                  <a:lnTo>
                    <a:pt x="470789" y="811530"/>
                  </a:lnTo>
                  <a:lnTo>
                    <a:pt x="453263" y="801370"/>
                  </a:lnTo>
                  <a:lnTo>
                    <a:pt x="445135" y="796417"/>
                  </a:lnTo>
                  <a:lnTo>
                    <a:pt x="445135" y="799719"/>
                  </a:lnTo>
                  <a:lnTo>
                    <a:pt x="441706" y="803148"/>
                  </a:lnTo>
                  <a:lnTo>
                    <a:pt x="441706" y="809879"/>
                  </a:lnTo>
                  <a:lnTo>
                    <a:pt x="445008" y="813181"/>
                  </a:lnTo>
                  <a:lnTo>
                    <a:pt x="441706" y="813181"/>
                  </a:lnTo>
                  <a:lnTo>
                    <a:pt x="438404" y="809879"/>
                  </a:lnTo>
                  <a:lnTo>
                    <a:pt x="438404" y="813181"/>
                  </a:lnTo>
                  <a:lnTo>
                    <a:pt x="441706" y="816610"/>
                  </a:lnTo>
                  <a:lnTo>
                    <a:pt x="445135" y="816610"/>
                  </a:lnTo>
                  <a:lnTo>
                    <a:pt x="445135" y="813308"/>
                  </a:lnTo>
                  <a:lnTo>
                    <a:pt x="448437" y="816610"/>
                  </a:lnTo>
                  <a:lnTo>
                    <a:pt x="451866" y="823341"/>
                  </a:lnTo>
                  <a:lnTo>
                    <a:pt x="455295" y="826643"/>
                  </a:lnTo>
                  <a:lnTo>
                    <a:pt x="462788" y="824230"/>
                  </a:lnTo>
                  <a:lnTo>
                    <a:pt x="470408" y="822071"/>
                  </a:lnTo>
                  <a:lnTo>
                    <a:pt x="478028" y="820547"/>
                  </a:lnTo>
                  <a:lnTo>
                    <a:pt x="485648" y="819912"/>
                  </a:lnTo>
                  <a:close/>
                </a:path>
                <a:path w="6240780" h="1529079">
                  <a:moveTo>
                    <a:pt x="501142" y="1290066"/>
                  </a:moveTo>
                  <a:lnTo>
                    <a:pt x="491109" y="1259840"/>
                  </a:lnTo>
                  <a:lnTo>
                    <a:pt x="484378" y="1273302"/>
                  </a:lnTo>
                  <a:lnTo>
                    <a:pt x="477520" y="1280033"/>
                  </a:lnTo>
                  <a:lnTo>
                    <a:pt x="477520" y="1290066"/>
                  </a:lnTo>
                  <a:lnTo>
                    <a:pt x="474218" y="1293495"/>
                  </a:lnTo>
                  <a:lnTo>
                    <a:pt x="467487" y="1286764"/>
                  </a:lnTo>
                  <a:lnTo>
                    <a:pt x="467487" y="1283335"/>
                  </a:lnTo>
                  <a:lnTo>
                    <a:pt x="460375" y="1280287"/>
                  </a:lnTo>
                  <a:lnTo>
                    <a:pt x="447548" y="1272921"/>
                  </a:lnTo>
                  <a:lnTo>
                    <a:pt x="440436" y="1269873"/>
                  </a:lnTo>
                  <a:lnTo>
                    <a:pt x="443865" y="1276604"/>
                  </a:lnTo>
                  <a:lnTo>
                    <a:pt x="447167" y="1280033"/>
                  </a:lnTo>
                  <a:lnTo>
                    <a:pt x="450596" y="1290066"/>
                  </a:lnTo>
                  <a:lnTo>
                    <a:pt x="447167" y="1290066"/>
                  </a:lnTo>
                  <a:lnTo>
                    <a:pt x="440436" y="1296797"/>
                  </a:lnTo>
                  <a:lnTo>
                    <a:pt x="437070" y="1296797"/>
                  </a:lnTo>
                  <a:lnTo>
                    <a:pt x="437070" y="1293444"/>
                  </a:lnTo>
                  <a:lnTo>
                    <a:pt x="433705" y="1293444"/>
                  </a:lnTo>
                  <a:lnTo>
                    <a:pt x="433705" y="1296797"/>
                  </a:lnTo>
                  <a:lnTo>
                    <a:pt x="430276" y="1296797"/>
                  </a:lnTo>
                  <a:lnTo>
                    <a:pt x="430276" y="1303528"/>
                  </a:lnTo>
                  <a:lnTo>
                    <a:pt x="433705" y="1303528"/>
                  </a:lnTo>
                  <a:lnTo>
                    <a:pt x="433705" y="1306957"/>
                  </a:lnTo>
                  <a:lnTo>
                    <a:pt x="426974" y="1306957"/>
                  </a:lnTo>
                  <a:lnTo>
                    <a:pt x="426974" y="1310259"/>
                  </a:lnTo>
                  <a:lnTo>
                    <a:pt x="430276" y="1310259"/>
                  </a:lnTo>
                  <a:lnTo>
                    <a:pt x="437134" y="1306957"/>
                  </a:lnTo>
                  <a:lnTo>
                    <a:pt x="440436" y="1303528"/>
                  </a:lnTo>
                  <a:lnTo>
                    <a:pt x="440436" y="1300226"/>
                  </a:lnTo>
                  <a:lnTo>
                    <a:pt x="443865" y="1296797"/>
                  </a:lnTo>
                  <a:lnTo>
                    <a:pt x="458978" y="1302893"/>
                  </a:lnTo>
                  <a:lnTo>
                    <a:pt x="473837" y="1304798"/>
                  </a:lnTo>
                  <a:lnTo>
                    <a:pt x="487934" y="1301115"/>
                  </a:lnTo>
                  <a:lnTo>
                    <a:pt x="497205" y="1293495"/>
                  </a:lnTo>
                  <a:lnTo>
                    <a:pt x="497840" y="1292948"/>
                  </a:lnTo>
                  <a:lnTo>
                    <a:pt x="497840" y="1293495"/>
                  </a:lnTo>
                  <a:lnTo>
                    <a:pt x="501142" y="1290066"/>
                  </a:lnTo>
                  <a:close/>
                </a:path>
                <a:path w="6240780" h="1529079">
                  <a:moveTo>
                    <a:pt x="565277" y="1276604"/>
                  </a:moveTo>
                  <a:lnTo>
                    <a:pt x="558546" y="1269873"/>
                  </a:lnTo>
                  <a:lnTo>
                    <a:pt x="551802" y="1266571"/>
                  </a:lnTo>
                  <a:lnTo>
                    <a:pt x="548386" y="1266571"/>
                  </a:lnTo>
                  <a:lnTo>
                    <a:pt x="545084" y="1263142"/>
                  </a:lnTo>
                  <a:lnTo>
                    <a:pt x="541655" y="1263142"/>
                  </a:lnTo>
                  <a:lnTo>
                    <a:pt x="521462" y="1253109"/>
                  </a:lnTo>
                  <a:lnTo>
                    <a:pt x="521462" y="1273302"/>
                  </a:lnTo>
                  <a:lnTo>
                    <a:pt x="518033" y="1276604"/>
                  </a:lnTo>
                  <a:lnTo>
                    <a:pt x="511302" y="1280033"/>
                  </a:lnTo>
                  <a:lnTo>
                    <a:pt x="508000" y="1286764"/>
                  </a:lnTo>
                  <a:lnTo>
                    <a:pt x="521462" y="1286764"/>
                  </a:lnTo>
                  <a:lnTo>
                    <a:pt x="529082" y="1284224"/>
                  </a:lnTo>
                  <a:lnTo>
                    <a:pt x="537083" y="1281684"/>
                  </a:lnTo>
                  <a:lnTo>
                    <a:pt x="545579" y="1279144"/>
                  </a:lnTo>
                  <a:lnTo>
                    <a:pt x="555231" y="1276604"/>
                  </a:lnTo>
                  <a:lnTo>
                    <a:pt x="565277" y="1276604"/>
                  </a:lnTo>
                  <a:close/>
                </a:path>
                <a:path w="6240780" h="1529079">
                  <a:moveTo>
                    <a:pt x="572008" y="1280033"/>
                  </a:moveTo>
                  <a:lnTo>
                    <a:pt x="568706" y="1276604"/>
                  </a:lnTo>
                  <a:lnTo>
                    <a:pt x="565277" y="1276604"/>
                  </a:lnTo>
                  <a:lnTo>
                    <a:pt x="572008" y="1280033"/>
                  </a:lnTo>
                  <a:close/>
                </a:path>
                <a:path w="6240780" h="1529079">
                  <a:moveTo>
                    <a:pt x="798195" y="1253109"/>
                  </a:moveTo>
                  <a:lnTo>
                    <a:pt x="774573" y="1236218"/>
                  </a:lnTo>
                  <a:lnTo>
                    <a:pt x="771144" y="1236218"/>
                  </a:lnTo>
                  <a:lnTo>
                    <a:pt x="771144" y="1232916"/>
                  </a:lnTo>
                  <a:lnTo>
                    <a:pt x="761111" y="1232916"/>
                  </a:lnTo>
                  <a:lnTo>
                    <a:pt x="761111" y="1253109"/>
                  </a:lnTo>
                  <a:lnTo>
                    <a:pt x="761111" y="1256411"/>
                  </a:lnTo>
                  <a:lnTo>
                    <a:pt x="757682" y="1256411"/>
                  </a:lnTo>
                  <a:lnTo>
                    <a:pt x="757682" y="1253109"/>
                  </a:lnTo>
                  <a:lnTo>
                    <a:pt x="761111" y="1253109"/>
                  </a:lnTo>
                  <a:lnTo>
                    <a:pt x="761111" y="1232916"/>
                  </a:lnTo>
                  <a:lnTo>
                    <a:pt x="750951" y="1229614"/>
                  </a:lnTo>
                  <a:lnTo>
                    <a:pt x="744220" y="1229614"/>
                  </a:lnTo>
                  <a:lnTo>
                    <a:pt x="740791" y="1236218"/>
                  </a:lnTo>
                  <a:lnTo>
                    <a:pt x="740791" y="1246378"/>
                  </a:lnTo>
                  <a:lnTo>
                    <a:pt x="737362" y="1253109"/>
                  </a:lnTo>
                  <a:lnTo>
                    <a:pt x="734060" y="1256411"/>
                  </a:lnTo>
                  <a:lnTo>
                    <a:pt x="727329" y="1259840"/>
                  </a:lnTo>
                  <a:lnTo>
                    <a:pt x="723900" y="1263142"/>
                  </a:lnTo>
                  <a:lnTo>
                    <a:pt x="754253" y="1273302"/>
                  </a:lnTo>
                  <a:lnTo>
                    <a:pt x="754253" y="1266571"/>
                  </a:lnTo>
                  <a:lnTo>
                    <a:pt x="750951" y="1263142"/>
                  </a:lnTo>
                  <a:lnTo>
                    <a:pt x="747522" y="1263142"/>
                  </a:lnTo>
                  <a:lnTo>
                    <a:pt x="747522" y="1259840"/>
                  </a:lnTo>
                  <a:lnTo>
                    <a:pt x="750951" y="1259840"/>
                  </a:lnTo>
                  <a:lnTo>
                    <a:pt x="754253" y="1259840"/>
                  </a:lnTo>
                  <a:lnTo>
                    <a:pt x="754253" y="1263142"/>
                  </a:lnTo>
                  <a:lnTo>
                    <a:pt x="757682" y="1263142"/>
                  </a:lnTo>
                  <a:lnTo>
                    <a:pt x="757682" y="1259840"/>
                  </a:lnTo>
                  <a:lnTo>
                    <a:pt x="761111" y="1259840"/>
                  </a:lnTo>
                  <a:lnTo>
                    <a:pt x="764413" y="1259840"/>
                  </a:lnTo>
                  <a:lnTo>
                    <a:pt x="764413" y="1263142"/>
                  </a:lnTo>
                  <a:lnTo>
                    <a:pt x="771144" y="1263142"/>
                  </a:lnTo>
                  <a:lnTo>
                    <a:pt x="774573" y="1266571"/>
                  </a:lnTo>
                  <a:lnTo>
                    <a:pt x="781304" y="1263142"/>
                  </a:lnTo>
                  <a:lnTo>
                    <a:pt x="788035" y="1263142"/>
                  </a:lnTo>
                  <a:lnTo>
                    <a:pt x="794766" y="1259840"/>
                  </a:lnTo>
                  <a:lnTo>
                    <a:pt x="794766" y="1256411"/>
                  </a:lnTo>
                  <a:lnTo>
                    <a:pt x="798195" y="1256411"/>
                  </a:lnTo>
                  <a:lnTo>
                    <a:pt x="798195" y="1253109"/>
                  </a:lnTo>
                  <a:close/>
                </a:path>
                <a:path w="6240780" h="1529079">
                  <a:moveTo>
                    <a:pt x="1415415" y="1273302"/>
                  </a:moveTo>
                  <a:lnTo>
                    <a:pt x="1412113" y="1269873"/>
                  </a:lnTo>
                  <a:lnTo>
                    <a:pt x="1412113" y="1276604"/>
                  </a:lnTo>
                  <a:lnTo>
                    <a:pt x="1415415" y="1280033"/>
                  </a:lnTo>
                  <a:lnTo>
                    <a:pt x="1415415" y="1273302"/>
                  </a:lnTo>
                  <a:close/>
                </a:path>
                <a:path w="6240780" h="1529079">
                  <a:moveTo>
                    <a:pt x="1418844" y="1280033"/>
                  </a:moveTo>
                  <a:lnTo>
                    <a:pt x="1415415" y="1280033"/>
                  </a:lnTo>
                  <a:lnTo>
                    <a:pt x="1418844" y="1283335"/>
                  </a:lnTo>
                  <a:lnTo>
                    <a:pt x="1418844" y="1280033"/>
                  </a:lnTo>
                  <a:close/>
                </a:path>
                <a:path w="6240780" h="1529079">
                  <a:moveTo>
                    <a:pt x="1422146" y="1283335"/>
                  </a:moveTo>
                  <a:lnTo>
                    <a:pt x="1418844" y="1283335"/>
                  </a:lnTo>
                  <a:lnTo>
                    <a:pt x="1422146" y="1286764"/>
                  </a:lnTo>
                  <a:lnTo>
                    <a:pt x="1422146" y="1283335"/>
                  </a:lnTo>
                  <a:close/>
                </a:path>
                <a:path w="6240780" h="1529079">
                  <a:moveTo>
                    <a:pt x="1425575" y="1293495"/>
                  </a:moveTo>
                  <a:lnTo>
                    <a:pt x="1422146" y="1290066"/>
                  </a:lnTo>
                  <a:lnTo>
                    <a:pt x="1422146" y="1286764"/>
                  </a:lnTo>
                  <a:lnTo>
                    <a:pt x="1418844" y="1286764"/>
                  </a:lnTo>
                  <a:lnTo>
                    <a:pt x="1415415" y="1290066"/>
                  </a:lnTo>
                  <a:lnTo>
                    <a:pt x="1412113" y="1290066"/>
                  </a:lnTo>
                  <a:lnTo>
                    <a:pt x="1415415" y="1293495"/>
                  </a:lnTo>
                  <a:lnTo>
                    <a:pt x="1418844" y="1293495"/>
                  </a:lnTo>
                  <a:lnTo>
                    <a:pt x="1425575" y="1296797"/>
                  </a:lnTo>
                  <a:lnTo>
                    <a:pt x="1425575" y="1293495"/>
                  </a:lnTo>
                  <a:close/>
                </a:path>
                <a:path w="6240780" h="1529079">
                  <a:moveTo>
                    <a:pt x="1435735" y="1303528"/>
                  </a:moveTo>
                  <a:lnTo>
                    <a:pt x="1432306" y="1303528"/>
                  </a:lnTo>
                  <a:lnTo>
                    <a:pt x="1432306" y="1306957"/>
                  </a:lnTo>
                  <a:lnTo>
                    <a:pt x="1435735" y="1303528"/>
                  </a:lnTo>
                  <a:close/>
                </a:path>
                <a:path w="6240780" h="1529079">
                  <a:moveTo>
                    <a:pt x="1678686" y="1131951"/>
                  </a:moveTo>
                  <a:lnTo>
                    <a:pt x="1675257" y="1131951"/>
                  </a:lnTo>
                  <a:lnTo>
                    <a:pt x="1678686" y="1135380"/>
                  </a:lnTo>
                  <a:lnTo>
                    <a:pt x="1678686" y="1131951"/>
                  </a:lnTo>
                  <a:close/>
                </a:path>
                <a:path w="6240780" h="1529079">
                  <a:moveTo>
                    <a:pt x="1729359" y="1216152"/>
                  </a:moveTo>
                  <a:lnTo>
                    <a:pt x="1725930" y="1212723"/>
                  </a:lnTo>
                  <a:lnTo>
                    <a:pt x="1722501" y="1212723"/>
                  </a:lnTo>
                  <a:lnTo>
                    <a:pt x="1722501" y="1216152"/>
                  </a:lnTo>
                  <a:lnTo>
                    <a:pt x="1725930" y="1216152"/>
                  </a:lnTo>
                  <a:lnTo>
                    <a:pt x="1729359" y="1219454"/>
                  </a:lnTo>
                  <a:lnTo>
                    <a:pt x="1729359" y="1216152"/>
                  </a:lnTo>
                  <a:close/>
                </a:path>
                <a:path w="6240780" h="1529079">
                  <a:moveTo>
                    <a:pt x="2303018" y="1148842"/>
                  </a:moveTo>
                  <a:lnTo>
                    <a:pt x="2299589" y="1148842"/>
                  </a:lnTo>
                  <a:lnTo>
                    <a:pt x="2303018" y="1152144"/>
                  </a:lnTo>
                  <a:lnTo>
                    <a:pt x="2303018" y="1148842"/>
                  </a:lnTo>
                  <a:close/>
                </a:path>
                <a:path w="6240780" h="1529079">
                  <a:moveTo>
                    <a:pt x="2306447" y="1152144"/>
                  </a:moveTo>
                  <a:lnTo>
                    <a:pt x="2303018" y="1152144"/>
                  </a:lnTo>
                  <a:lnTo>
                    <a:pt x="2299589" y="1155573"/>
                  </a:lnTo>
                  <a:lnTo>
                    <a:pt x="2303018" y="1155573"/>
                  </a:lnTo>
                  <a:lnTo>
                    <a:pt x="2306447" y="1152144"/>
                  </a:lnTo>
                  <a:close/>
                </a:path>
                <a:path w="6240780" h="1529079">
                  <a:moveTo>
                    <a:pt x="2319909" y="1148842"/>
                  </a:moveTo>
                  <a:lnTo>
                    <a:pt x="2316480" y="1148842"/>
                  </a:lnTo>
                  <a:lnTo>
                    <a:pt x="2316480" y="1145413"/>
                  </a:lnTo>
                  <a:lnTo>
                    <a:pt x="2313178" y="1145413"/>
                  </a:lnTo>
                  <a:lnTo>
                    <a:pt x="2313178" y="1152144"/>
                  </a:lnTo>
                  <a:lnTo>
                    <a:pt x="2319909" y="1152144"/>
                  </a:lnTo>
                  <a:lnTo>
                    <a:pt x="2319909" y="1148842"/>
                  </a:lnTo>
                  <a:close/>
                </a:path>
                <a:path w="6240780" h="1529079">
                  <a:moveTo>
                    <a:pt x="2353691" y="1138682"/>
                  </a:moveTo>
                  <a:lnTo>
                    <a:pt x="2350262" y="1138682"/>
                  </a:lnTo>
                  <a:lnTo>
                    <a:pt x="2346833" y="1135380"/>
                  </a:lnTo>
                  <a:lnTo>
                    <a:pt x="2343531" y="1138682"/>
                  </a:lnTo>
                  <a:lnTo>
                    <a:pt x="2340102" y="1145413"/>
                  </a:lnTo>
                  <a:lnTo>
                    <a:pt x="2340102" y="1148842"/>
                  </a:lnTo>
                  <a:lnTo>
                    <a:pt x="2343531" y="1148842"/>
                  </a:lnTo>
                  <a:lnTo>
                    <a:pt x="2343531" y="1152144"/>
                  </a:lnTo>
                  <a:lnTo>
                    <a:pt x="2346833" y="1152144"/>
                  </a:lnTo>
                  <a:lnTo>
                    <a:pt x="2350262" y="1148842"/>
                  </a:lnTo>
                  <a:lnTo>
                    <a:pt x="2353691" y="1142111"/>
                  </a:lnTo>
                  <a:lnTo>
                    <a:pt x="2353691" y="1138682"/>
                  </a:lnTo>
                  <a:close/>
                </a:path>
                <a:path w="6240780" h="1529079">
                  <a:moveTo>
                    <a:pt x="2387346" y="1226185"/>
                  </a:moveTo>
                  <a:lnTo>
                    <a:pt x="2384044" y="1226185"/>
                  </a:lnTo>
                  <a:lnTo>
                    <a:pt x="2384044" y="1229614"/>
                  </a:lnTo>
                  <a:lnTo>
                    <a:pt x="2387346" y="1226185"/>
                  </a:lnTo>
                  <a:close/>
                </a:path>
                <a:path w="6240780" h="1529079">
                  <a:moveTo>
                    <a:pt x="2745105" y="1115187"/>
                  </a:moveTo>
                  <a:lnTo>
                    <a:pt x="2741676" y="1115187"/>
                  </a:lnTo>
                  <a:lnTo>
                    <a:pt x="2741676" y="1118616"/>
                  </a:lnTo>
                  <a:lnTo>
                    <a:pt x="2745105" y="1115187"/>
                  </a:lnTo>
                  <a:close/>
                </a:path>
                <a:path w="6240780" h="1529079">
                  <a:moveTo>
                    <a:pt x="2755265" y="1111885"/>
                  </a:moveTo>
                  <a:lnTo>
                    <a:pt x="2745105" y="1111885"/>
                  </a:lnTo>
                  <a:lnTo>
                    <a:pt x="2745105" y="1115187"/>
                  </a:lnTo>
                  <a:lnTo>
                    <a:pt x="2751836" y="1115187"/>
                  </a:lnTo>
                  <a:lnTo>
                    <a:pt x="2755265" y="1111885"/>
                  </a:lnTo>
                  <a:close/>
                </a:path>
                <a:path w="6240780" h="1529079">
                  <a:moveTo>
                    <a:pt x="2758567" y="1054608"/>
                  </a:moveTo>
                  <a:lnTo>
                    <a:pt x="2755265" y="1051306"/>
                  </a:lnTo>
                  <a:lnTo>
                    <a:pt x="2748534" y="1047877"/>
                  </a:lnTo>
                  <a:lnTo>
                    <a:pt x="2745105" y="1044575"/>
                  </a:lnTo>
                  <a:lnTo>
                    <a:pt x="2745105" y="1047877"/>
                  </a:lnTo>
                  <a:lnTo>
                    <a:pt x="2741676" y="1051306"/>
                  </a:lnTo>
                  <a:lnTo>
                    <a:pt x="2741676" y="1054608"/>
                  </a:lnTo>
                  <a:lnTo>
                    <a:pt x="2745105" y="1058037"/>
                  </a:lnTo>
                  <a:lnTo>
                    <a:pt x="2748534" y="1058037"/>
                  </a:lnTo>
                  <a:lnTo>
                    <a:pt x="2755265" y="1061339"/>
                  </a:lnTo>
                  <a:lnTo>
                    <a:pt x="2755265" y="1058037"/>
                  </a:lnTo>
                  <a:lnTo>
                    <a:pt x="2758567" y="1058037"/>
                  </a:lnTo>
                  <a:lnTo>
                    <a:pt x="2758567" y="1054608"/>
                  </a:lnTo>
                  <a:close/>
                </a:path>
                <a:path w="6240780" h="1529079">
                  <a:moveTo>
                    <a:pt x="2869946" y="1041146"/>
                  </a:moveTo>
                  <a:lnTo>
                    <a:pt x="2866644" y="1044575"/>
                  </a:lnTo>
                  <a:lnTo>
                    <a:pt x="2869946" y="1044575"/>
                  </a:lnTo>
                  <a:lnTo>
                    <a:pt x="2869946" y="1041146"/>
                  </a:lnTo>
                  <a:close/>
                </a:path>
                <a:path w="6240780" h="1529079">
                  <a:moveTo>
                    <a:pt x="2927350" y="1135380"/>
                  </a:moveTo>
                  <a:lnTo>
                    <a:pt x="2926969" y="1121918"/>
                  </a:lnTo>
                  <a:lnTo>
                    <a:pt x="2925953" y="1115568"/>
                  </a:lnTo>
                  <a:lnTo>
                    <a:pt x="2923921" y="1108456"/>
                  </a:lnTo>
                  <a:lnTo>
                    <a:pt x="2920619" y="1111885"/>
                  </a:lnTo>
                  <a:lnTo>
                    <a:pt x="2913888" y="1115187"/>
                  </a:lnTo>
                  <a:lnTo>
                    <a:pt x="2910459" y="1118616"/>
                  </a:lnTo>
                  <a:lnTo>
                    <a:pt x="2913888" y="1118616"/>
                  </a:lnTo>
                  <a:lnTo>
                    <a:pt x="2913888" y="1125220"/>
                  </a:lnTo>
                  <a:lnTo>
                    <a:pt x="2917190" y="1128649"/>
                  </a:lnTo>
                  <a:lnTo>
                    <a:pt x="2923921" y="1131951"/>
                  </a:lnTo>
                  <a:lnTo>
                    <a:pt x="2927350" y="1135380"/>
                  </a:lnTo>
                  <a:close/>
                </a:path>
                <a:path w="6240780" h="1529079">
                  <a:moveTo>
                    <a:pt x="3028632" y="1101801"/>
                  </a:moveTo>
                  <a:lnTo>
                    <a:pt x="3025267" y="1101801"/>
                  </a:lnTo>
                  <a:lnTo>
                    <a:pt x="3025267" y="1105154"/>
                  </a:lnTo>
                  <a:lnTo>
                    <a:pt x="3028632" y="1105154"/>
                  </a:lnTo>
                  <a:lnTo>
                    <a:pt x="3028632" y="1101801"/>
                  </a:lnTo>
                  <a:close/>
                </a:path>
                <a:path w="6240780" h="1529079">
                  <a:moveTo>
                    <a:pt x="3031998" y="1098423"/>
                  </a:moveTo>
                  <a:lnTo>
                    <a:pt x="3028569" y="1098423"/>
                  </a:lnTo>
                  <a:lnTo>
                    <a:pt x="3028569" y="1094994"/>
                  </a:lnTo>
                  <a:lnTo>
                    <a:pt x="3025267" y="1094994"/>
                  </a:lnTo>
                  <a:lnTo>
                    <a:pt x="3025267" y="1098423"/>
                  </a:lnTo>
                  <a:lnTo>
                    <a:pt x="3021838" y="1101725"/>
                  </a:lnTo>
                  <a:lnTo>
                    <a:pt x="3031998" y="1101725"/>
                  </a:lnTo>
                  <a:lnTo>
                    <a:pt x="3031998" y="1098423"/>
                  </a:lnTo>
                  <a:close/>
                </a:path>
                <a:path w="6240780" h="1529079">
                  <a:moveTo>
                    <a:pt x="3433572" y="1094994"/>
                  </a:moveTo>
                  <a:lnTo>
                    <a:pt x="3430143" y="1091692"/>
                  </a:lnTo>
                  <a:lnTo>
                    <a:pt x="3426841" y="1094994"/>
                  </a:lnTo>
                  <a:lnTo>
                    <a:pt x="3433572" y="1094994"/>
                  </a:lnTo>
                  <a:close/>
                </a:path>
                <a:path w="6240780" h="1529079">
                  <a:moveTo>
                    <a:pt x="3463925" y="1068070"/>
                  </a:moveTo>
                  <a:lnTo>
                    <a:pt x="3462274" y="1068070"/>
                  </a:lnTo>
                  <a:lnTo>
                    <a:pt x="3462528" y="1068832"/>
                  </a:lnTo>
                  <a:lnTo>
                    <a:pt x="3463925" y="1068070"/>
                  </a:lnTo>
                  <a:close/>
                </a:path>
                <a:path w="6240780" h="1529079">
                  <a:moveTo>
                    <a:pt x="3467227" y="1027811"/>
                  </a:moveTo>
                  <a:lnTo>
                    <a:pt x="3457194" y="1017651"/>
                  </a:lnTo>
                  <a:lnTo>
                    <a:pt x="3457194" y="1021080"/>
                  </a:lnTo>
                  <a:lnTo>
                    <a:pt x="3453765" y="1024382"/>
                  </a:lnTo>
                  <a:lnTo>
                    <a:pt x="3457194" y="1024382"/>
                  </a:lnTo>
                  <a:lnTo>
                    <a:pt x="3463925" y="1027811"/>
                  </a:lnTo>
                  <a:lnTo>
                    <a:pt x="3467227" y="1027811"/>
                  </a:lnTo>
                  <a:close/>
                </a:path>
                <a:path w="6240780" h="1529079">
                  <a:moveTo>
                    <a:pt x="3477387" y="1074801"/>
                  </a:moveTo>
                  <a:lnTo>
                    <a:pt x="3470656" y="1071499"/>
                  </a:lnTo>
                  <a:lnTo>
                    <a:pt x="3463925" y="1071499"/>
                  </a:lnTo>
                  <a:lnTo>
                    <a:pt x="3462528" y="1068832"/>
                  </a:lnTo>
                  <a:lnTo>
                    <a:pt x="3457194" y="1071499"/>
                  </a:lnTo>
                  <a:lnTo>
                    <a:pt x="3453765" y="1068070"/>
                  </a:lnTo>
                  <a:lnTo>
                    <a:pt x="3450463" y="1068070"/>
                  </a:lnTo>
                  <a:lnTo>
                    <a:pt x="3450463" y="1064768"/>
                  </a:lnTo>
                  <a:lnTo>
                    <a:pt x="3453765" y="1064768"/>
                  </a:lnTo>
                  <a:lnTo>
                    <a:pt x="3453765" y="1061339"/>
                  </a:lnTo>
                  <a:lnTo>
                    <a:pt x="3460496" y="1068070"/>
                  </a:lnTo>
                  <a:lnTo>
                    <a:pt x="3462274" y="1068070"/>
                  </a:lnTo>
                  <a:lnTo>
                    <a:pt x="3460496" y="1064768"/>
                  </a:lnTo>
                  <a:lnTo>
                    <a:pt x="3457194" y="1061339"/>
                  </a:lnTo>
                  <a:lnTo>
                    <a:pt x="3450463" y="1054608"/>
                  </a:lnTo>
                  <a:lnTo>
                    <a:pt x="3448050" y="1061339"/>
                  </a:lnTo>
                  <a:lnTo>
                    <a:pt x="3442843" y="1074547"/>
                  </a:lnTo>
                  <a:lnTo>
                    <a:pt x="3440303" y="1081532"/>
                  </a:lnTo>
                  <a:lnTo>
                    <a:pt x="3433572" y="1088263"/>
                  </a:lnTo>
                  <a:lnTo>
                    <a:pt x="3433572" y="1091692"/>
                  </a:lnTo>
                  <a:lnTo>
                    <a:pt x="3436874" y="1091692"/>
                  </a:lnTo>
                  <a:lnTo>
                    <a:pt x="3436874" y="1094994"/>
                  </a:lnTo>
                  <a:lnTo>
                    <a:pt x="3443732" y="1094994"/>
                  </a:lnTo>
                  <a:lnTo>
                    <a:pt x="3450463" y="1098423"/>
                  </a:lnTo>
                  <a:lnTo>
                    <a:pt x="3457194" y="1098423"/>
                  </a:lnTo>
                  <a:lnTo>
                    <a:pt x="3457194" y="1094994"/>
                  </a:lnTo>
                  <a:lnTo>
                    <a:pt x="3453765" y="1091692"/>
                  </a:lnTo>
                  <a:lnTo>
                    <a:pt x="3453765" y="1088263"/>
                  </a:lnTo>
                  <a:lnTo>
                    <a:pt x="3460496" y="1094994"/>
                  </a:lnTo>
                  <a:lnTo>
                    <a:pt x="3465068" y="1089914"/>
                  </a:lnTo>
                  <a:lnTo>
                    <a:pt x="3466338" y="1088263"/>
                  </a:lnTo>
                  <a:lnTo>
                    <a:pt x="3472942" y="1079881"/>
                  </a:lnTo>
                  <a:lnTo>
                    <a:pt x="3477387" y="1074801"/>
                  </a:lnTo>
                  <a:close/>
                </a:path>
                <a:path w="6240780" h="1529079">
                  <a:moveTo>
                    <a:pt x="3480816" y="1031113"/>
                  </a:moveTo>
                  <a:lnTo>
                    <a:pt x="3477387" y="1031113"/>
                  </a:lnTo>
                  <a:lnTo>
                    <a:pt x="3477387" y="1034415"/>
                  </a:lnTo>
                  <a:lnTo>
                    <a:pt x="3480816" y="1031113"/>
                  </a:lnTo>
                  <a:close/>
                </a:path>
                <a:path w="6240780" h="1529079">
                  <a:moveTo>
                    <a:pt x="3494278" y="1027811"/>
                  </a:moveTo>
                  <a:lnTo>
                    <a:pt x="3487547" y="1027811"/>
                  </a:lnTo>
                  <a:lnTo>
                    <a:pt x="3484118" y="1031113"/>
                  </a:lnTo>
                  <a:lnTo>
                    <a:pt x="3484118" y="1034415"/>
                  </a:lnTo>
                  <a:lnTo>
                    <a:pt x="3487547" y="1034415"/>
                  </a:lnTo>
                  <a:lnTo>
                    <a:pt x="3490849" y="1037844"/>
                  </a:lnTo>
                  <a:lnTo>
                    <a:pt x="3490849" y="1031113"/>
                  </a:lnTo>
                  <a:lnTo>
                    <a:pt x="3494278" y="1027811"/>
                  </a:lnTo>
                  <a:close/>
                </a:path>
                <a:path w="6240780" h="1529079">
                  <a:moveTo>
                    <a:pt x="3700145" y="1084961"/>
                  </a:moveTo>
                  <a:lnTo>
                    <a:pt x="3696716" y="1081532"/>
                  </a:lnTo>
                  <a:lnTo>
                    <a:pt x="3693414" y="1084961"/>
                  </a:lnTo>
                  <a:lnTo>
                    <a:pt x="3686683" y="1088263"/>
                  </a:lnTo>
                  <a:lnTo>
                    <a:pt x="3683254" y="1091692"/>
                  </a:lnTo>
                  <a:lnTo>
                    <a:pt x="3700145" y="1091692"/>
                  </a:lnTo>
                  <a:lnTo>
                    <a:pt x="3700145" y="1084961"/>
                  </a:lnTo>
                  <a:close/>
                </a:path>
                <a:path w="6240780" h="1529079">
                  <a:moveTo>
                    <a:pt x="4246880" y="1101725"/>
                  </a:moveTo>
                  <a:lnTo>
                    <a:pt x="4240149" y="1101725"/>
                  </a:lnTo>
                  <a:lnTo>
                    <a:pt x="4236720" y="1098423"/>
                  </a:lnTo>
                  <a:lnTo>
                    <a:pt x="4229989" y="1098423"/>
                  </a:lnTo>
                  <a:lnTo>
                    <a:pt x="4229989" y="1101725"/>
                  </a:lnTo>
                  <a:lnTo>
                    <a:pt x="4226560" y="1101725"/>
                  </a:lnTo>
                  <a:lnTo>
                    <a:pt x="4226560" y="1108456"/>
                  </a:lnTo>
                  <a:lnTo>
                    <a:pt x="4233418" y="1115187"/>
                  </a:lnTo>
                  <a:lnTo>
                    <a:pt x="4246880" y="1101725"/>
                  </a:lnTo>
                  <a:close/>
                </a:path>
                <a:path w="6240780" h="1529079">
                  <a:moveTo>
                    <a:pt x="4692396" y="849503"/>
                  </a:moveTo>
                  <a:lnTo>
                    <a:pt x="4688967" y="846074"/>
                  </a:lnTo>
                  <a:lnTo>
                    <a:pt x="4685538" y="846074"/>
                  </a:lnTo>
                  <a:lnTo>
                    <a:pt x="4682236" y="842772"/>
                  </a:lnTo>
                  <a:lnTo>
                    <a:pt x="4678807" y="849503"/>
                  </a:lnTo>
                  <a:lnTo>
                    <a:pt x="4682236" y="852805"/>
                  </a:lnTo>
                  <a:lnTo>
                    <a:pt x="4682236" y="859536"/>
                  </a:lnTo>
                  <a:lnTo>
                    <a:pt x="4692396" y="849503"/>
                  </a:lnTo>
                  <a:close/>
                </a:path>
                <a:path w="6240780" h="1529079">
                  <a:moveTo>
                    <a:pt x="5144516" y="1155573"/>
                  </a:moveTo>
                  <a:lnTo>
                    <a:pt x="5141214" y="1158875"/>
                  </a:lnTo>
                  <a:lnTo>
                    <a:pt x="5144516" y="1158875"/>
                  </a:lnTo>
                  <a:lnTo>
                    <a:pt x="5144516" y="1155573"/>
                  </a:lnTo>
                  <a:close/>
                </a:path>
                <a:path w="6240780" h="1529079">
                  <a:moveTo>
                    <a:pt x="5833110" y="569849"/>
                  </a:moveTo>
                  <a:lnTo>
                    <a:pt x="5829808" y="566547"/>
                  </a:lnTo>
                  <a:lnTo>
                    <a:pt x="5829808" y="573278"/>
                  </a:lnTo>
                  <a:lnTo>
                    <a:pt x="5833110" y="573278"/>
                  </a:lnTo>
                  <a:lnTo>
                    <a:pt x="5833110" y="569849"/>
                  </a:lnTo>
                  <a:close/>
                </a:path>
                <a:path w="6240780" h="1529079">
                  <a:moveTo>
                    <a:pt x="5988863" y="622744"/>
                  </a:moveTo>
                  <a:lnTo>
                    <a:pt x="5985510" y="622744"/>
                  </a:lnTo>
                  <a:lnTo>
                    <a:pt x="5985510" y="626110"/>
                  </a:lnTo>
                  <a:lnTo>
                    <a:pt x="5988863" y="626110"/>
                  </a:lnTo>
                  <a:lnTo>
                    <a:pt x="5988863" y="622744"/>
                  </a:lnTo>
                  <a:close/>
                </a:path>
                <a:path w="6240780" h="1529079">
                  <a:moveTo>
                    <a:pt x="6010529" y="648335"/>
                  </a:moveTo>
                  <a:lnTo>
                    <a:pt x="6010021" y="639064"/>
                  </a:lnTo>
                  <a:lnTo>
                    <a:pt x="6009259" y="636143"/>
                  </a:lnTo>
                  <a:lnTo>
                    <a:pt x="6008243" y="631825"/>
                  </a:lnTo>
                  <a:lnTo>
                    <a:pt x="6007227" y="629412"/>
                  </a:lnTo>
                  <a:lnTo>
                    <a:pt x="6005703" y="626110"/>
                  </a:lnTo>
                  <a:lnTo>
                    <a:pt x="6002401" y="626110"/>
                  </a:lnTo>
                  <a:lnTo>
                    <a:pt x="6002401" y="653034"/>
                  </a:lnTo>
                  <a:lnTo>
                    <a:pt x="6002401" y="656336"/>
                  </a:lnTo>
                  <a:lnTo>
                    <a:pt x="5998972" y="659765"/>
                  </a:lnTo>
                  <a:lnTo>
                    <a:pt x="5995670" y="656336"/>
                  </a:lnTo>
                  <a:lnTo>
                    <a:pt x="5998972" y="653034"/>
                  </a:lnTo>
                  <a:lnTo>
                    <a:pt x="6002401" y="653034"/>
                  </a:lnTo>
                  <a:lnTo>
                    <a:pt x="6002401" y="626110"/>
                  </a:lnTo>
                  <a:lnTo>
                    <a:pt x="5988939" y="626110"/>
                  </a:lnTo>
                  <a:lnTo>
                    <a:pt x="5988939" y="629412"/>
                  </a:lnTo>
                  <a:lnTo>
                    <a:pt x="5985510" y="629412"/>
                  </a:lnTo>
                  <a:lnTo>
                    <a:pt x="5985510" y="626110"/>
                  </a:lnTo>
                  <a:lnTo>
                    <a:pt x="5978779" y="632841"/>
                  </a:lnTo>
                  <a:lnTo>
                    <a:pt x="5972048" y="636143"/>
                  </a:lnTo>
                  <a:lnTo>
                    <a:pt x="5965317" y="632841"/>
                  </a:lnTo>
                  <a:lnTo>
                    <a:pt x="5955157" y="632841"/>
                  </a:lnTo>
                  <a:lnTo>
                    <a:pt x="5948426" y="629412"/>
                  </a:lnTo>
                  <a:lnTo>
                    <a:pt x="5938266" y="623824"/>
                  </a:lnTo>
                  <a:lnTo>
                    <a:pt x="5927725" y="617728"/>
                  </a:lnTo>
                  <a:lnTo>
                    <a:pt x="5916549" y="611505"/>
                  </a:lnTo>
                  <a:lnTo>
                    <a:pt x="5904484" y="605917"/>
                  </a:lnTo>
                  <a:lnTo>
                    <a:pt x="5897753" y="609219"/>
                  </a:lnTo>
                  <a:lnTo>
                    <a:pt x="5894451" y="612648"/>
                  </a:lnTo>
                  <a:lnTo>
                    <a:pt x="5887593" y="615950"/>
                  </a:lnTo>
                  <a:lnTo>
                    <a:pt x="5887593" y="619379"/>
                  </a:lnTo>
                  <a:lnTo>
                    <a:pt x="5884291" y="622681"/>
                  </a:lnTo>
                  <a:lnTo>
                    <a:pt x="5884291" y="626110"/>
                  </a:lnTo>
                  <a:lnTo>
                    <a:pt x="5903722" y="642747"/>
                  </a:lnTo>
                  <a:lnTo>
                    <a:pt x="5923026" y="658876"/>
                  </a:lnTo>
                  <a:lnTo>
                    <a:pt x="5944997" y="668655"/>
                  </a:lnTo>
                  <a:lnTo>
                    <a:pt x="5972048" y="666496"/>
                  </a:lnTo>
                  <a:lnTo>
                    <a:pt x="5972048" y="663067"/>
                  </a:lnTo>
                  <a:lnTo>
                    <a:pt x="5975350" y="666496"/>
                  </a:lnTo>
                  <a:lnTo>
                    <a:pt x="5978779" y="663067"/>
                  </a:lnTo>
                  <a:lnTo>
                    <a:pt x="5982081" y="659765"/>
                  </a:lnTo>
                  <a:lnTo>
                    <a:pt x="5982081" y="653034"/>
                  </a:lnTo>
                  <a:lnTo>
                    <a:pt x="5985510" y="653034"/>
                  </a:lnTo>
                  <a:lnTo>
                    <a:pt x="5985510" y="656336"/>
                  </a:lnTo>
                  <a:lnTo>
                    <a:pt x="5982081" y="659765"/>
                  </a:lnTo>
                  <a:lnTo>
                    <a:pt x="5982081" y="666496"/>
                  </a:lnTo>
                  <a:lnTo>
                    <a:pt x="5978779" y="669798"/>
                  </a:lnTo>
                  <a:lnTo>
                    <a:pt x="5985891" y="674878"/>
                  </a:lnTo>
                  <a:lnTo>
                    <a:pt x="5998718" y="684911"/>
                  </a:lnTo>
                  <a:lnTo>
                    <a:pt x="6005703" y="689991"/>
                  </a:lnTo>
                  <a:lnTo>
                    <a:pt x="6005703" y="686689"/>
                  </a:lnTo>
                  <a:lnTo>
                    <a:pt x="6002401" y="679958"/>
                  </a:lnTo>
                  <a:lnTo>
                    <a:pt x="6002401" y="676529"/>
                  </a:lnTo>
                  <a:lnTo>
                    <a:pt x="6005703" y="673227"/>
                  </a:lnTo>
                  <a:lnTo>
                    <a:pt x="6005703" y="666496"/>
                  </a:lnTo>
                  <a:lnTo>
                    <a:pt x="6002401" y="666496"/>
                  </a:lnTo>
                  <a:lnTo>
                    <a:pt x="6002401" y="659765"/>
                  </a:lnTo>
                  <a:lnTo>
                    <a:pt x="6005703" y="659765"/>
                  </a:lnTo>
                  <a:lnTo>
                    <a:pt x="6005703" y="666496"/>
                  </a:lnTo>
                  <a:lnTo>
                    <a:pt x="6009132" y="659765"/>
                  </a:lnTo>
                  <a:lnTo>
                    <a:pt x="6009894" y="653034"/>
                  </a:lnTo>
                  <a:lnTo>
                    <a:pt x="6010529" y="648335"/>
                  </a:lnTo>
                  <a:close/>
                </a:path>
                <a:path w="6240780" h="1529079">
                  <a:moveTo>
                    <a:pt x="6020054" y="333502"/>
                  </a:moveTo>
                  <a:lnTo>
                    <a:pt x="6003290" y="333502"/>
                  </a:lnTo>
                  <a:lnTo>
                    <a:pt x="6006592" y="336931"/>
                  </a:lnTo>
                  <a:lnTo>
                    <a:pt x="6010021" y="336931"/>
                  </a:lnTo>
                  <a:lnTo>
                    <a:pt x="6013323" y="340233"/>
                  </a:lnTo>
                  <a:lnTo>
                    <a:pt x="6016752" y="340233"/>
                  </a:lnTo>
                  <a:lnTo>
                    <a:pt x="6020054" y="336931"/>
                  </a:lnTo>
                  <a:lnTo>
                    <a:pt x="6020054" y="333502"/>
                  </a:lnTo>
                  <a:close/>
                </a:path>
                <a:path w="6240780" h="1529079">
                  <a:moveTo>
                    <a:pt x="6046216" y="636143"/>
                  </a:moveTo>
                  <a:lnTo>
                    <a:pt x="6042914" y="632841"/>
                  </a:lnTo>
                  <a:lnTo>
                    <a:pt x="6042914" y="629412"/>
                  </a:lnTo>
                  <a:lnTo>
                    <a:pt x="6031357" y="627507"/>
                  </a:lnTo>
                  <a:lnTo>
                    <a:pt x="6021832" y="626491"/>
                  </a:lnTo>
                  <a:lnTo>
                    <a:pt x="6013450" y="626110"/>
                  </a:lnTo>
                  <a:lnTo>
                    <a:pt x="6005703" y="626110"/>
                  </a:lnTo>
                  <a:lnTo>
                    <a:pt x="6032754" y="653034"/>
                  </a:lnTo>
                  <a:lnTo>
                    <a:pt x="6036183" y="653034"/>
                  </a:lnTo>
                  <a:lnTo>
                    <a:pt x="6039485" y="656336"/>
                  </a:lnTo>
                  <a:lnTo>
                    <a:pt x="6042914" y="649605"/>
                  </a:lnTo>
                  <a:lnTo>
                    <a:pt x="6042914" y="646303"/>
                  </a:lnTo>
                  <a:lnTo>
                    <a:pt x="6046216" y="639572"/>
                  </a:lnTo>
                  <a:lnTo>
                    <a:pt x="6046216" y="636143"/>
                  </a:lnTo>
                  <a:close/>
                </a:path>
                <a:path w="6240780" h="1529079">
                  <a:moveTo>
                    <a:pt x="6206998" y="269367"/>
                  </a:moveTo>
                  <a:lnTo>
                    <a:pt x="6203569" y="265938"/>
                  </a:lnTo>
                  <a:lnTo>
                    <a:pt x="6196838" y="262636"/>
                  </a:lnTo>
                  <a:lnTo>
                    <a:pt x="6176645" y="262636"/>
                  </a:lnTo>
                  <a:lnTo>
                    <a:pt x="6169914" y="265938"/>
                  </a:lnTo>
                  <a:lnTo>
                    <a:pt x="6166485" y="269367"/>
                  </a:lnTo>
                  <a:lnTo>
                    <a:pt x="6159754" y="272669"/>
                  </a:lnTo>
                  <a:lnTo>
                    <a:pt x="6166485" y="276098"/>
                  </a:lnTo>
                  <a:lnTo>
                    <a:pt x="6169914" y="279400"/>
                  </a:lnTo>
                  <a:lnTo>
                    <a:pt x="6176645" y="282829"/>
                  </a:lnTo>
                  <a:lnTo>
                    <a:pt x="6179947" y="286131"/>
                  </a:lnTo>
                  <a:lnTo>
                    <a:pt x="6183376" y="286131"/>
                  </a:lnTo>
                  <a:lnTo>
                    <a:pt x="6186678" y="289560"/>
                  </a:lnTo>
                  <a:lnTo>
                    <a:pt x="6190107" y="282829"/>
                  </a:lnTo>
                  <a:lnTo>
                    <a:pt x="6193536" y="279400"/>
                  </a:lnTo>
                  <a:lnTo>
                    <a:pt x="6193536" y="269367"/>
                  </a:lnTo>
                  <a:lnTo>
                    <a:pt x="6196838" y="269367"/>
                  </a:lnTo>
                  <a:lnTo>
                    <a:pt x="6206998" y="269367"/>
                  </a:lnTo>
                  <a:close/>
                </a:path>
                <a:path w="6240780" h="1529079">
                  <a:moveTo>
                    <a:pt x="6215761" y="271399"/>
                  </a:moveTo>
                  <a:lnTo>
                    <a:pt x="6213729" y="269367"/>
                  </a:lnTo>
                  <a:lnTo>
                    <a:pt x="6206998" y="269367"/>
                  </a:lnTo>
                  <a:lnTo>
                    <a:pt x="6213729" y="272669"/>
                  </a:lnTo>
                  <a:lnTo>
                    <a:pt x="6215761" y="271399"/>
                  </a:lnTo>
                  <a:close/>
                </a:path>
                <a:path w="6240780" h="1529079">
                  <a:moveTo>
                    <a:pt x="6240780" y="289560"/>
                  </a:moveTo>
                  <a:lnTo>
                    <a:pt x="6223889" y="289560"/>
                  </a:lnTo>
                  <a:lnTo>
                    <a:pt x="6207252" y="298450"/>
                  </a:lnTo>
                  <a:lnTo>
                    <a:pt x="6200267" y="303022"/>
                  </a:lnTo>
                  <a:lnTo>
                    <a:pt x="6233922" y="303022"/>
                  </a:lnTo>
                  <a:lnTo>
                    <a:pt x="6240780" y="296291"/>
                  </a:lnTo>
                  <a:lnTo>
                    <a:pt x="6240780" y="289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5996051" y="4674234"/>
              <a:ext cx="6151880" cy="1176020"/>
            </a:xfrm>
            <a:custGeom>
              <a:avLst/>
              <a:gdLst/>
              <a:ahLst/>
              <a:cxnLst/>
              <a:rect l="l" t="t" r="r" b="b"/>
              <a:pathLst>
                <a:path w="6151880" h="1176020">
                  <a:moveTo>
                    <a:pt x="3429" y="210439"/>
                  </a:moveTo>
                  <a:lnTo>
                    <a:pt x="0" y="213741"/>
                  </a:lnTo>
                  <a:lnTo>
                    <a:pt x="3429" y="213741"/>
                  </a:lnTo>
                  <a:lnTo>
                    <a:pt x="3429" y="210439"/>
                  </a:lnTo>
                  <a:close/>
                </a:path>
                <a:path w="6151880" h="1176020">
                  <a:moveTo>
                    <a:pt x="42418" y="0"/>
                  </a:moveTo>
                  <a:lnTo>
                    <a:pt x="39116" y="0"/>
                  </a:lnTo>
                  <a:lnTo>
                    <a:pt x="39116" y="3429"/>
                  </a:lnTo>
                  <a:lnTo>
                    <a:pt x="42418" y="0"/>
                  </a:lnTo>
                  <a:close/>
                </a:path>
                <a:path w="6151880" h="1176020">
                  <a:moveTo>
                    <a:pt x="72771" y="6731"/>
                  </a:moveTo>
                  <a:lnTo>
                    <a:pt x="66040" y="6731"/>
                  </a:lnTo>
                  <a:lnTo>
                    <a:pt x="66040" y="10160"/>
                  </a:lnTo>
                  <a:lnTo>
                    <a:pt x="69469" y="13462"/>
                  </a:lnTo>
                  <a:lnTo>
                    <a:pt x="69469" y="10160"/>
                  </a:lnTo>
                  <a:lnTo>
                    <a:pt x="72771" y="6731"/>
                  </a:lnTo>
                  <a:close/>
                </a:path>
                <a:path w="6151880" h="1176020">
                  <a:moveTo>
                    <a:pt x="79629" y="10160"/>
                  </a:moveTo>
                  <a:lnTo>
                    <a:pt x="72771" y="10160"/>
                  </a:lnTo>
                  <a:lnTo>
                    <a:pt x="69469" y="13462"/>
                  </a:lnTo>
                  <a:lnTo>
                    <a:pt x="66040" y="13462"/>
                  </a:lnTo>
                  <a:lnTo>
                    <a:pt x="66040" y="16891"/>
                  </a:lnTo>
                  <a:lnTo>
                    <a:pt x="62738" y="16891"/>
                  </a:lnTo>
                  <a:lnTo>
                    <a:pt x="62738" y="10160"/>
                  </a:lnTo>
                  <a:lnTo>
                    <a:pt x="32385" y="13462"/>
                  </a:lnTo>
                  <a:lnTo>
                    <a:pt x="79629" y="30353"/>
                  </a:lnTo>
                  <a:lnTo>
                    <a:pt x="79629" y="10160"/>
                  </a:lnTo>
                  <a:close/>
                </a:path>
                <a:path w="6151880" h="1176020">
                  <a:moveTo>
                    <a:pt x="474091" y="712343"/>
                  </a:moveTo>
                  <a:lnTo>
                    <a:pt x="470789" y="709041"/>
                  </a:lnTo>
                  <a:lnTo>
                    <a:pt x="470789" y="712343"/>
                  </a:lnTo>
                  <a:lnTo>
                    <a:pt x="474091" y="712343"/>
                  </a:lnTo>
                  <a:close/>
                </a:path>
                <a:path w="6151880" h="1176020">
                  <a:moveTo>
                    <a:pt x="480822" y="719074"/>
                  </a:moveTo>
                  <a:lnTo>
                    <a:pt x="477520" y="715772"/>
                  </a:lnTo>
                  <a:lnTo>
                    <a:pt x="474091" y="715772"/>
                  </a:lnTo>
                  <a:lnTo>
                    <a:pt x="474091" y="719074"/>
                  </a:lnTo>
                  <a:lnTo>
                    <a:pt x="460629" y="719074"/>
                  </a:lnTo>
                  <a:lnTo>
                    <a:pt x="460629" y="722503"/>
                  </a:lnTo>
                  <a:lnTo>
                    <a:pt x="463931" y="722503"/>
                  </a:lnTo>
                  <a:lnTo>
                    <a:pt x="463931" y="725805"/>
                  </a:lnTo>
                  <a:lnTo>
                    <a:pt x="467360" y="725805"/>
                  </a:lnTo>
                  <a:lnTo>
                    <a:pt x="467360" y="722503"/>
                  </a:lnTo>
                  <a:lnTo>
                    <a:pt x="474091" y="722503"/>
                  </a:lnTo>
                  <a:lnTo>
                    <a:pt x="474091" y="725805"/>
                  </a:lnTo>
                  <a:lnTo>
                    <a:pt x="477520" y="725805"/>
                  </a:lnTo>
                  <a:lnTo>
                    <a:pt x="480822" y="722503"/>
                  </a:lnTo>
                  <a:lnTo>
                    <a:pt x="480822" y="719074"/>
                  </a:lnTo>
                  <a:close/>
                </a:path>
                <a:path w="6151880" h="1176020">
                  <a:moveTo>
                    <a:pt x="553847" y="1172464"/>
                  </a:moveTo>
                  <a:lnTo>
                    <a:pt x="550418" y="1172464"/>
                  </a:lnTo>
                  <a:lnTo>
                    <a:pt x="553847" y="1175893"/>
                  </a:lnTo>
                  <a:lnTo>
                    <a:pt x="553847" y="1172464"/>
                  </a:lnTo>
                  <a:close/>
                </a:path>
                <a:path w="6151880" h="1176020">
                  <a:moveTo>
                    <a:pt x="563994" y="1175893"/>
                  </a:moveTo>
                  <a:lnTo>
                    <a:pt x="560578" y="1172464"/>
                  </a:lnTo>
                  <a:lnTo>
                    <a:pt x="560578" y="1169162"/>
                  </a:lnTo>
                  <a:lnTo>
                    <a:pt x="557149" y="1169162"/>
                  </a:lnTo>
                  <a:lnTo>
                    <a:pt x="557149" y="1172464"/>
                  </a:lnTo>
                  <a:lnTo>
                    <a:pt x="560578" y="1175893"/>
                  </a:lnTo>
                  <a:lnTo>
                    <a:pt x="563994" y="1175893"/>
                  </a:lnTo>
                  <a:close/>
                </a:path>
                <a:path w="6151880" h="1176020">
                  <a:moveTo>
                    <a:pt x="2470404" y="980694"/>
                  </a:moveTo>
                  <a:lnTo>
                    <a:pt x="2466975" y="977392"/>
                  </a:lnTo>
                  <a:lnTo>
                    <a:pt x="2466975" y="980694"/>
                  </a:lnTo>
                  <a:lnTo>
                    <a:pt x="2470404" y="984123"/>
                  </a:lnTo>
                  <a:lnTo>
                    <a:pt x="2470404" y="980694"/>
                  </a:lnTo>
                  <a:close/>
                </a:path>
                <a:path w="6151880" h="1176020">
                  <a:moveTo>
                    <a:pt x="2477147" y="984135"/>
                  </a:moveTo>
                  <a:lnTo>
                    <a:pt x="2470404" y="984135"/>
                  </a:lnTo>
                  <a:lnTo>
                    <a:pt x="2470404" y="990854"/>
                  </a:lnTo>
                  <a:lnTo>
                    <a:pt x="2477147" y="990854"/>
                  </a:lnTo>
                  <a:lnTo>
                    <a:pt x="2477147" y="984135"/>
                  </a:lnTo>
                  <a:close/>
                </a:path>
                <a:path w="6151880" h="1176020">
                  <a:moveTo>
                    <a:pt x="3479419" y="953897"/>
                  </a:moveTo>
                  <a:lnTo>
                    <a:pt x="3472688" y="953897"/>
                  </a:lnTo>
                  <a:lnTo>
                    <a:pt x="3469259" y="957199"/>
                  </a:lnTo>
                  <a:lnTo>
                    <a:pt x="3469259" y="960501"/>
                  </a:lnTo>
                  <a:lnTo>
                    <a:pt x="3472688" y="960501"/>
                  </a:lnTo>
                  <a:lnTo>
                    <a:pt x="3475990" y="963930"/>
                  </a:lnTo>
                  <a:lnTo>
                    <a:pt x="3475990" y="957199"/>
                  </a:lnTo>
                  <a:lnTo>
                    <a:pt x="3479419" y="953897"/>
                  </a:lnTo>
                  <a:close/>
                </a:path>
                <a:path w="6151880" h="1176020">
                  <a:moveTo>
                    <a:pt x="3513201" y="963930"/>
                  </a:moveTo>
                  <a:lnTo>
                    <a:pt x="3503041" y="943737"/>
                  </a:lnTo>
                  <a:lnTo>
                    <a:pt x="3496056" y="944372"/>
                  </a:lnTo>
                  <a:lnTo>
                    <a:pt x="3489960" y="946277"/>
                  </a:lnTo>
                  <a:lnTo>
                    <a:pt x="3484499" y="949452"/>
                  </a:lnTo>
                  <a:lnTo>
                    <a:pt x="3479419" y="953897"/>
                  </a:lnTo>
                  <a:lnTo>
                    <a:pt x="3482848" y="953897"/>
                  </a:lnTo>
                  <a:lnTo>
                    <a:pt x="3486150" y="957199"/>
                  </a:lnTo>
                  <a:lnTo>
                    <a:pt x="3489579" y="957199"/>
                  </a:lnTo>
                  <a:lnTo>
                    <a:pt x="3492881" y="953897"/>
                  </a:lnTo>
                  <a:lnTo>
                    <a:pt x="3496310" y="953897"/>
                  </a:lnTo>
                  <a:lnTo>
                    <a:pt x="3496310" y="957199"/>
                  </a:lnTo>
                  <a:lnTo>
                    <a:pt x="3499612" y="960501"/>
                  </a:lnTo>
                  <a:lnTo>
                    <a:pt x="3489579" y="960501"/>
                  </a:lnTo>
                  <a:lnTo>
                    <a:pt x="3482848" y="967232"/>
                  </a:lnTo>
                  <a:lnTo>
                    <a:pt x="3490341" y="966724"/>
                  </a:lnTo>
                  <a:lnTo>
                    <a:pt x="3505581" y="964438"/>
                  </a:lnTo>
                  <a:lnTo>
                    <a:pt x="3513201" y="963930"/>
                  </a:lnTo>
                  <a:close/>
                </a:path>
                <a:path w="6151880" h="1176020">
                  <a:moveTo>
                    <a:pt x="3931666" y="967232"/>
                  </a:moveTo>
                  <a:lnTo>
                    <a:pt x="3918204" y="953897"/>
                  </a:lnTo>
                  <a:lnTo>
                    <a:pt x="3918204" y="957199"/>
                  </a:lnTo>
                  <a:lnTo>
                    <a:pt x="3914775" y="957199"/>
                  </a:lnTo>
                  <a:lnTo>
                    <a:pt x="3914775" y="960501"/>
                  </a:lnTo>
                  <a:lnTo>
                    <a:pt x="3928237" y="967232"/>
                  </a:lnTo>
                  <a:lnTo>
                    <a:pt x="3931666" y="967232"/>
                  </a:lnTo>
                  <a:close/>
                </a:path>
                <a:path w="6151880" h="1176020">
                  <a:moveTo>
                    <a:pt x="3934968" y="970661"/>
                  </a:moveTo>
                  <a:lnTo>
                    <a:pt x="3931666" y="967232"/>
                  </a:lnTo>
                  <a:lnTo>
                    <a:pt x="3931666" y="970661"/>
                  </a:lnTo>
                  <a:lnTo>
                    <a:pt x="3934968" y="970661"/>
                  </a:lnTo>
                  <a:close/>
                </a:path>
                <a:path w="6151880" h="1176020">
                  <a:moveTo>
                    <a:pt x="4383913" y="1017778"/>
                  </a:moveTo>
                  <a:lnTo>
                    <a:pt x="4363593" y="1017778"/>
                  </a:lnTo>
                  <a:lnTo>
                    <a:pt x="4356862" y="1017778"/>
                  </a:lnTo>
                  <a:lnTo>
                    <a:pt x="4353433" y="1017778"/>
                  </a:lnTo>
                  <a:lnTo>
                    <a:pt x="4353433" y="1024509"/>
                  </a:lnTo>
                  <a:lnTo>
                    <a:pt x="4350131" y="1027811"/>
                  </a:lnTo>
                  <a:lnTo>
                    <a:pt x="4356862" y="1031240"/>
                  </a:lnTo>
                  <a:lnTo>
                    <a:pt x="4367022" y="1031240"/>
                  </a:lnTo>
                  <a:lnTo>
                    <a:pt x="4373753" y="1034542"/>
                  </a:lnTo>
                  <a:lnTo>
                    <a:pt x="4377055" y="1027811"/>
                  </a:lnTo>
                  <a:lnTo>
                    <a:pt x="4380484" y="1024509"/>
                  </a:lnTo>
                  <a:lnTo>
                    <a:pt x="4383913" y="1017778"/>
                  </a:lnTo>
                  <a:close/>
                </a:path>
                <a:path w="6151880" h="1176020">
                  <a:moveTo>
                    <a:pt x="4383913" y="1000887"/>
                  </a:moveTo>
                  <a:lnTo>
                    <a:pt x="4376801" y="997839"/>
                  </a:lnTo>
                  <a:lnTo>
                    <a:pt x="4376356" y="997585"/>
                  </a:lnTo>
                  <a:lnTo>
                    <a:pt x="4363974" y="990473"/>
                  </a:lnTo>
                  <a:lnTo>
                    <a:pt x="4356862" y="987425"/>
                  </a:lnTo>
                  <a:lnTo>
                    <a:pt x="4356862" y="990854"/>
                  </a:lnTo>
                  <a:lnTo>
                    <a:pt x="4360291" y="994156"/>
                  </a:lnTo>
                  <a:lnTo>
                    <a:pt x="4360291" y="997585"/>
                  </a:lnTo>
                  <a:lnTo>
                    <a:pt x="4356862" y="997585"/>
                  </a:lnTo>
                  <a:lnTo>
                    <a:pt x="4356862" y="994156"/>
                  </a:lnTo>
                  <a:lnTo>
                    <a:pt x="4353433" y="994156"/>
                  </a:lnTo>
                  <a:lnTo>
                    <a:pt x="4353433" y="997585"/>
                  </a:lnTo>
                  <a:lnTo>
                    <a:pt x="4350131" y="997585"/>
                  </a:lnTo>
                  <a:lnTo>
                    <a:pt x="4346702" y="994156"/>
                  </a:lnTo>
                  <a:lnTo>
                    <a:pt x="4346702" y="990854"/>
                  </a:lnTo>
                  <a:lnTo>
                    <a:pt x="4326509" y="990854"/>
                  </a:lnTo>
                  <a:lnTo>
                    <a:pt x="4323080" y="987425"/>
                  </a:lnTo>
                  <a:lnTo>
                    <a:pt x="4319778" y="980694"/>
                  </a:lnTo>
                  <a:lnTo>
                    <a:pt x="4316349" y="977392"/>
                  </a:lnTo>
                  <a:lnTo>
                    <a:pt x="4313047" y="980694"/>
                  </a:lnTo>
                  <a:lnTo>
                    <a:pt x="4309618" y="987425"/>
                  </a:lnTo>
                  <a:lnTo>
                    <a:pt x="4309618" y="990854"/>
                  </a:lnTo>
                  <a:lnTo>
                    <a:pt x="4313047" y="994156"/>
                  </a:lnTo>
                  <a:lnTo>
                    <a:pt x="4307967" y="999744"/>
                  </a:lnTo>
                  <a:lnTo>
                    <a:pt x="4297807" y="1012190"/>
                  </a:lnTo>
                  <a:lnTo>
                    <a:pt x="4292727" y="1017778"/>
                  </a:lnTo>
                  <a:lnTo>
                    <a:pt x="4292727" y="1021080"/>
                  </a:lnTo>
                  <a:lnTo>
                    <a:pt x="4296156" y="1024509"/>
                  </a:lnTo>
                  <a:lnTo>
                    <a:pt x="4296156" y="1027811"/>
                  </a:lnTo>
                  <a:lnTo>
                    <a:pt x="4303141" y="1027303"/>
                  </a:lnTo>
                  <a:lnTo>
                    <a:pt x="4316095" y="1025017"/>
                  </a:lnTo>
                  <a:lnTo>
                    <a:pt x="4323080" y="1024509"/>
                  </a:lnTo>
                  <a:lnTo>
                    <a:pt x="4323080" y="1021080"/>
                  </a:lnTo>
                  <a:lnTo>
                    <a:pt x="4326509" y="1021080"/>
                  </a:lnTo>
                  <a:lnTo>
                    <a:pt x="4326509" y="1017778"/>
                  </a:lnTo>
                  <a:lnTo>
                    <a:pt x="4323080" y="1014349"/>
                  </a:lnTo>
                  <a:lnTo>
                    <a:pt x="4329811" y="1014349"/>
                  </a:lnTo>
                  <a:lnTo>
                    <a:pt x="4333240" y="1011047"/>
                  </a:lnTo>
                  <a:lnTo>
                    <a:pt x="4333240" y="1014349"/>
                  </a:lnTo>
                  <a:lnTo>
                    <a:pt x="4329811" y="1017778"/>
                  </a:lnTo>
                  <a:lnTo>
                    <a:pt x="4329811" y="1021080"/>
                  </a:lnTo>
                  <a:lnTo>
                    <a:pt x="4333240" y="1024509"/>
                  </a:lnTo>
                  <a:lnTo>
                    <a:pt x="4333240" y="1027811"/>
                  </a:lnTo>
                  <a:lnTo>
                    <a:pt x="4350131" y="1027811"/>
                  </a:lnTo>
                  <a:lnTo>
                    <a:pt x="4350131" y="1011047"/>
                  </a:lnTo>
                  <a:lnTo>
                    <a:pt x="4346702" y="1011047"/>
                  </a:lnTo>
                  <a:lnTo>
                    <a:pt x="4346702" y="1007618"/>
                  </a:lnTo>
                  <a:lnTo>
                    <a:pt x="4343400" y="1007618"/>
                  </a:lnTo>
                  <a:lnTo>
                    <a:pt x="4343400" y="1004316"/>
                  </a:lnTo>
                  <a:lnTo>
                    <a:pt x="4346702" y="1004316"/>
                  </a:lnTo>
                  <a:lnTo>
                    <a:pt x="4346702" y="1000887"/>
                  </a:lnTo>
                  <a:lnTo>
                    <a:pt x="4350131" y="1000887"/>
                  </a:lnTo>
                  <a:lnTo>
                    <a:pt x="4350131" y="1004316"/>
                  </a:lnTo>
                  <a:lnTo>
                    <a:pt x="4356862" y="1004316"/>
                  </a:lnTo>
                  <a:lnTo>
                    <a:pt x="4360291" y="1007618"/>
                  </a:lnTo>
                  <a:lnTo>
                    <a:pt x="4360291" y="1011047"/>
                  </a:lnTo>
                  <a:lnTo>
                    <a:pt x="4356862" y="1011047"/>
                  </a:lnTo>
                  <a:lnTo>
                    <a:pt x="4356862" y="1007618"/>
                  </a:lnTo>
                  <a:lnTo>
                    <a:pt x="4350131" y="1007618"/>
                  </a:lnTo>
                  <a:lnTo>
                    <a:pt x="4350131" y="1011047"/>
                  </a:lnTo>
                  <a:lnTo>
                    <a:pt x="4353433" y="1011047"/>
                  </a:lnTo>
                  <a:lnTo>
                    <a:pt x="4353433" y="1014349"/>
                  </a:lnTo>
                  <a:lnTo>
                    <a:pt x="4356862" y="1014349"/>
                  </a:lnTo>
                  <a:lnTo>
                    <a:pt x="4363593" y="1014349"/>
                  </a:lnTo>
                  <a:lnTo>
                    <a:pt x="4383913" y="1014349"/>
                  </a:lnTo>
                  <a:lnTo>
                    <a:pt x="4383913" y="1000887"/>
                  </a:lnTo>
                  <a:close/>
                </a:path>
                <a:path w="6151880" h="1176020">
                  <a:moveTo>
                    <a:pt x="4414266" y="967232"/>
                  </a:moveTo>
                  <a:lnTo>
                    <a:pt x="4410837" y="967232"/>
                  </a:lnTo>
                  <a:lnTo>
                    <a:pt x="4410837" y="970661"/>
                  </a:lnTo>
                  <a:lnTo>
                    <a:pt x="4414266" y="967232"/>
                  </a:lnTo>
                  <a:close/>
                </a:path>
                <a:path w="6151880" h="1176020">
                  <a:moveTo>
                    <a:pt x="4488434" y="836041"/>
                  </a:moveTo>
                  <a:lnTo>
                    <a:pt x="4481703" y="829310"/>
                  </a:lnTo>
                  <a:lnTo>
                    <a:pt x="4481703" y="836041"/>
                  </a:lnTo>
                  <a:lnTo>
                    <a:pt x="4488434" y="836041"/>
                  </a:lnTo>
                  <a:close/>
                </a:path>
                <a:path w="6151880" h="1176020">
                  <a:moveTo>
                    <a:pt x="4586351" y="973963"/>
                  </a:moveTo>
                  <a:lnTo>
                    <a:pt x="4582922" y="973963"/>
                  </a:lnTo>
                  <a:lnTo>
                    <a:pt x="4582922" y="970661"/>
                  </a:lnTo>
                  <a:lnTo>
                    <a:pt x="4579620" y="970661"/>
                  </a:lnTo>
                  <a:lnTo>
                    <a:pt x="4579620" y="973963"/>
                  </a:lnTo>
                  <a:lnTo>
                    <a:pt x="4576191" y="973963"/>
                  </a:lnTo>
                  <a:lnTo>
                    <a:pt x="4576191" y="977392"/>
                  </a:lnTo>
                  <a:lnTo>
                    <a:pt x="4579620" y="980694"/>
                  </a:lnTo>
                  <a:lnTo>
                    <a:pt x="4586351" y="973963"/>
                  </a:lnTo>
                  <a:close/>
                </a:path>
                <a:path w="6151880" h="1176020">
                  <a:moveTo>
                    <a:pt x="5970714" y="290906"/>
                  </a:moveTo>
                  <a:lnTo>
                    <a:pt x="5967349" y="290906"/>
                  </a:lnTo>
                  <a:lnTo>
                    <a:pt x="5967349" y="294259"/>
                  </a:lnTo>
                  <a:lnTo>
                    <a:pt x="5970714" y="294259"/>
                  </a:lnTo>
                  <a:lnTo>
                    <a:pt x="5970714" y="290906"/>
                  </a:lnTo>
                  <a:close/>
                </a:path>
                <a:path w="6151880" h="1176020">
                  <a:moveTo>
                    <a:pt x="5974080" y="287528"/>
                  </a:moveTo>
                  <a:lnTo>
                    <a:pt x="5970778" y="290957"/>
                  </a:lnTo>
                  <a:lnTo>
                    <a:pt x="5974080" y="290957"/>
                  </a:lnTo>
                  <a:lnTo>
                    <a:pt x="5974080" y="287528"/>
                  </a:lnTo>
                  <a:close/>
                </a:path>
                <a:path w="6151880" h="1176020">
                  <a:moveTo>
                    <a:pt x="6044946" y="280797"/>
                  </a:moveTo>
                  <a:lnTo>
                    <a:pt x="6028055" y="297688"/>
                  </a:lnTo>
                  <a:lnTo>
                    <a:pt x="6028055" y="300990"/>
                  </a:lnTo>
                  <a:lnTo>
                    <a:pt x="6034786" y="304419"/>
                  </a:lnTo>
                  <a:lnTo>
                    <a:pt x="6038215" y="304419"/>
                  </a:lnTo>
                  <a:lnTo>
                    <a:pt x="6041644" y="297688"/>
                  </a:lnTo>
                  <a:lnTo>
                    <a:pt x="6041644" y="287528"/>
                  </a:lnTo>
                  <a:lnTo>
                    <a:pt x="6044946" y="280797"/>
                  </a:lnTo>
                  <a:close/>
                </a:path>
                <a:path w="6151880" h="1176020">
                  <a:moveTo>
                    <a:pt x="6054979" y="562229"/>
                  </a:moveTo>
                  <a:lnTo>
                    <a:pt x="6048248" y="558927"/>
                  </a:lnTo>
                  <a:lnTo>
                    <a:pt x="6041517" y="558927"/>
                  </a:lnTo>
                  <a:lnTo>
                    <a:pt x="6031357" y="555498"/>
                  </a:lnTo>
                  <a:lnTo>
                    <a:pt x="6031357" y="558927"/>
                  </a:lnTo>
                  <a:lnTo>
                    <a:pt x="6028055" y="558927"/>
                  </a:lnTo>
                  <a:lnTo>
                    <a:pt x="6028055" y="562229"/>
                  </a:lnTo>
                  <a:lnTo>
                    <a:pt x="6054979" y="579120"/>
                  </a:lnTo>
                  <a:lnTo>
                    <a:pt x="6054979" y="562229"/>
                  </a:lnTo>
                  <a:close/>
                </a:path>
                <a:path w="6151880" h="1176020">
                  <a:moveTo>
                    <a:pt x="6128004" y="134874"/>
                  </a:moveTo>
                  <a:lnTo>
                    <a:pt x="6121273" y="134874"/>
                  </a:lnTo>
                  <a:lnTo>
                    <a:pt x="6121273" y="131445"/>
                  </a:lnTo>
                  <a:lnTo>
                    <a:pt x="6114542" y="138176"/>
                  </a:lnTo>
                  <a:lnTo>
                    <a:pt x="6121273" y="138176"/>
                  </a:lnTo>
                  <a:lnTo>
                    <a:pt x="6128004" y="134874"/>
                  </a:lnTo>
                  <a:close/>
                </a:path>
                <a:path w="6151880" h="1176020">
                  <a:moveTo>
                    <a:pt x="6141212" y="94615"/>
                  </a:moveTo>
                  <a:lnTo>
                    <a:pt x="6137910" y="94615"/>
                  </a:lnTo>
                  <a:lnTo>
                    <a:pt x="6141212" y="98044"/>
                  </a:lnTo>
                  <a:lnTo>
                    <a:pt x="6141212" y="94615"/>
                  </a:lnTo>
                  <a:close/>
                </a:path>
                <a:path w="6151880" h="1176020">
                  <a:moveTo>
                    <a:pt x="6151372" y="104775"/>
                  </a:moveTo>
                  <a:lnTo>
                    <a:pt x="6148070" y="101346"/>
                  </a:lnTo>
                  <a:lnTo>
                    <a:pt x="6144641" y="101346"/>
                  </a:lnTo>
                  <a:lnTo>
                    <a:pt x="6137910" y="98044"/>
                  </a:lnTo>
                  <a:lnTo>
                    <a:pt x="6141212" y="101346"/>
                  </a:lnTo>
                  <a:lnTo>
                    <a:pt x="6141212" y="108077"/>
                  </a:lnTo>
                  <a:lnTo>
                    <a:pt x="6137910" y="114808"/>
                  </a:lnTo>
                  <a:lnTo>
                    <a:pt x="6137910" y="121539"/>
                  </a:lnTo>
                  <a:lnTo>
                    <a:pt x="6141212" y="124968"/>
                  </a:lnTo>
                  <a:lnTo>
                    <a:pt x="6141212" y="121539"/>
                  </a:lnTo>
                  <a:lnTo>
                    <a:pt x="6144641" y="118237"/>
                  </a:lnTo>
                  <a:lnTo>
                    <a:pt x="6141212" y="118237"/>
                  </a:lnTo>
                  <a:lnTo>
                    <a:pt x="6141212" y="114808"/>
                  </a:lnTo>
                  <a:lnTo>
                    <a:pt x="6144641" y="111506"/>
                  </a:lnTo>
                  <a:lnTo>
                    <a:pt x="6148070" y="111506"/>
                  </a:lnTo>
                  <a:lnTo>
                    <a:pt x="6148070" y="108077"/>
                  </a:lnTo>
                  <a:lnTo>
                    <a:pt x="6151372" y="108077"/>
                  </a:lnTo>
                  <a:lnTo>
                    <a:pt x="6151372" y="104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2802" y="761153"/>
            <a:ext cx="278977" cy="2624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608" y="3752765"/>
            <a:ext cx="278993" cy="2624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17376" y="1420621"/>
            <a:ext cx="278977" cy="2624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43675" y="5614839"/>
            <a:ext cx="103463" cy="12530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848594" y="5678254"/>
            <a:ext cx="198543" cy="199390"/>
            <a:chOff x="16272890" y="8517381"/>
            <a:chExt cx="297815" cy="299085"/>
          </a:xfrm>
        </p:grpSpPr>
        <p:sp>
          <p:nvSpPr>
            <p:cNvPr id="13" name="object 13"/>
            <p:cNvSpPr/>
            <p:nvPr/>
          </p:nvSpPr>
          <p:spPr>
            <a:xfrm>
              <a:off x="16272891" y="8517381"/>
              <a:ext cx="273050" cy="193040"/>
            </a:xfrm>
            <a:custGeom>
              <a:avLst/>
              <a:gdLst/>
              <a:ahLst/>
              <a:cxnLst/>
              <a:rect l="l" t="t" r="r" b="b"/>
              <a:pathLst>
                <a:path w="273050" h="193040">
                  <a:moveTo>
                    <a:pt x="272542" y="153797"/>
                  </a:moveTo>
                  <a:lnTo>
                    <a:pt x="256413" y="146939"/>
                  </a:lnTo>
                  <a:lnTo>
                    <a:pt x="250190" y="144526"/>
                  </a:lnTo>
                  <a:lnTo>
                    <a:pt x="239268" y="138557"/>
                  </a:lnTo>
                  <a:lnTo>
                    <a:pt x="235077" y="133997"/>
                  </a:lnTo>
                  <a:lnTo>
                    <a:pt x="223901" y="128524"/>
                  </a:lnTo>
                  <a:lnTo>
                    <a:pt x="202184" y="119380"/>
                  </a:lnTo>
                  <a:lnTo>
                    <a:pt x="200406" y="116967"/>
                  </a:lnTo>
                  <a:lnTo>
                    <a:pt x="207137" y="108597"/>
                  </a:lnTo>
                  <a:lnTo>
                    <a:pt x="218694" y="92837"/>
                  </a:lnTo>
                  <a:lnTo>
                    <a:pt x="151003" y="92837"/>
                  </a:lnTo>
                  <a:lnTo>
                    <a:pt x="140843" y="83820"/>
                  </a:lnTo>
                  <a:lnTo>
                    <a:pt x="137414" y="81153"/>
                  </a:lnTo>
                  <a:lnTo>
                    <a:pt x="135509" y="76327"/>
                  </a:lnTo>
                  <a:lnTo>
                    <a:pt x="103124" y="55245"/>
                  </a:lnTo>
                  <a:lnTo>
                    <a:pt x="52451" y="26289"/>
                  </a:lnTo>
                  <a:lnTo>
                    <a:pt x="34290" y="15748"/>
                  </a:lnTo>
                  <a:lnTo>
                    <a:pt x="25908" y="13081"/>
                  </a:lnTo>
                  <a:lnTo>
                    <a:pt x="21463" y="254"/>
                  </a:lnTo>
                  <a:lnTo>
                    <a:pt x="21336" y="0"/>
                  </a:lnTo>
                  <a:lnTo>
                    <a:pt x="16002" y="254"/>
                  </a:lnTo>
                  <a:lnTo>
                    <a:pt x="7493" y="0"/>
                  </a:lnTo>
                  <a:lnTo>
                    <a:pt x="3175" y="2540"/>
                  </a:lnTo>
                  <a:lnTo>
                    <a:pt x="0" y="7366"/>
                  </a:lnTo>
                  <a:lnTo>
                    <a:pt x="635" y="12065"/>
                  </a:lnTo>
                  <a:lnTo>
                    <a:pt x="2032" y="14859"/>
                  </a:lnTo>
                  <a:lnTo>
                    <a:pt x="4191" y="19558"/>
                  </a:lnTo>
                  <a:lnTo>
                    <a:pt x="7620" y="23749"/>
                  </a:lnTo>
                  <a:lnTo>
                    <a:pt x="10668" y="28194"/>
                  </a:lnTo>
                  <a:lnTo>
                    <a:pt x="17653" y="26289"/>
                  </a:lnTo>
                  <a:lnTo>
                    <a:pt x="18034" y="29845"/>
                  </a:lnTo>
                  <a:lnTo>
                    <a:pt x="17399" y="33909"/>
                  </a:lnTo>
                  <a:lnTo>
                    <a:pt x="41783" y="52705"/>
                  </a:lnTo>
                  <a:lnTo>
                    <a:pt x="74549" y="75565"/>
                  </a:lnTo>
                  <a:lnTo>
                    <a:pt x="93599" y="86868"/>
                  </a:lnTo>
                  <a:lnTo>
                    <a:pt x="113030" y="99060"/>
                  </a:lnTo>
                  <a:lnTo>
                    <a:pt x="132715" y="112268"/>
                  </a:lnTo>
                  <a:lnTo>
                    <a:pt x="151003" y="123698"/>
                  </a:lnTo>
                  <a:lnTo>
                    <a:pt x="151638" y="125615"/>
                  </a:lnTo>
                  <a:lnTo>
                    <a:pt x="140208" y="140843"/>
                  </a:lnTo>
                  <a:lnTo>
                    <a:pt x="120650" y="168783"/>
                  </a:lnTo>
                  <a:lnTo>
                    <a:pt x="117729" y="173736"/>
                  </a:lnTo>
                  <a:lnTo>
                    <a:pt x="110998" y="182626"/>
                  </a:lnTo>
                  <a:lnTo>
                    <a:pt x="107061" y="186563"/>
                  </a:lnTo>
                  <a:lnTo>
                    <a:pt x="103505" y="190627"/>
                  </a:lnTo>
                  <a:lnTo>
                    <a:pt x="103378" y="192532"/>
                  </a:lnTo>
                  <a:lnTo>
                    <a:pt x="141986" y="192532"/>
                  </a:lnTo>
                  <a:lnTo>
                    <a:pt x="153162" y="178308"/>
                  </a:lnTo>
                  <a:lnTo>
                    <a:pt x="157480" y="173101"/>
                  </a:lnTo>
                  <a:lnTo>
                    <a:pt x="161290" y="167513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628" y="153797"/>
                  </a:lnTo>
                  <a:lnTo>
                    <a:pt x="272542" y="153797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9514" y="8671178"/>
              <a:ext cx="131190" cy="1450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34739" y="8709024"/>
              <a:ext cx="80136" cy="79756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95768" y="6226378"/>
            <a:ext cx="278977" cy="26246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314940" y="5579305"/>
            <a:ext cx="1358900" cy="5968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472854" y="3237653"/>
            <a:ext cx="123613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400" b="1" dirty="0">
                <a:solidFill>
                  <a:srgbClr val="17A9B8"/>
                </a:solidFill>
                <a:latin typeface="Microsoft JhengHei"/>
                <a:cs typeface="Microsoft JhengHei"/>
              </a:rPr>
              <a:t>興趣測驗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89551" y="5532459"/>
            <a:ext cx="3255857" cy="451273"/>
            <a:chOff x="7184326" y="8298688"/>
            <a:chExt cx="4883785" cy="676910"/>
          </a:xfrm>
        </p:grpSpPr>
        <p:sp>
          <p:nvSpPr>
            <p:cNvPr id="20" name="object 20"/>
            <p:cNvSpPr/>
            <p:nvPr/>
          </p:nvSpPr>
          <p:spPr>
            <a:xfrm>
              <a:off x="10827511" y="8311388"/>
              <a:ext cx="1228090" cy="505459"/>
            </a:xfrm>
            <a:custGeom>
              <a:avLst/>
              <a:gdLst/>
              <a:ahLst/>
              <a:cxnLst/>
              <a:rect l="l" t="t" r="r" b="b"/>
              <a:pathLst>
                <a:path w="1228090" h="505459">
                  <a:moveTo>
                    <a:pt x="1143635" y="0"/>
                  </a:moveTo>
                  <a:lnTo>
                    <a:pt x="84201" y="0"/>
                  </a:lnTo>
                  <a:lnTo>
                    <a:pt x="51435" y="6619"/>
                  </a:lnTo>
                  <a:lnTo>
                    <a:pt x="24669" y="24669"/>
                  </a:lnTo>
                  <a:lnTo>
                    <a:pt x="6619" y="51434"/>
                  </a:lnTo>
                  <a:lnTo>
                    <a:pt x="0" y="84200"/>
                  </a:lnTo>
                  <a:lnTo>
                    <a:pt x="0" y="421004"/>
                  </a:lnTo>
                  <a:lnTo>
                    <a:pt x="6619" y="453770"/>
                  </a:lnTo>
                  <a:lnTo>
                    <a:pt x="24669" y="480536"/>
                  </a:lnTo>
                  <a:lnTo>
                    <a:pt x="51435" y="498586"/>
                  </a:lnTo>
                  <a:lnTo>
                    <a:pt x="84201" y="505205"/>
                  </a:lnTo>
                  <a:lnTo>
                    <a:pt x="1143635" y="505205"/>
                  </a:lnTo>
                  <a:lnTo>
                    <a:pt x="1176401" y="498586"/>
                  </a:lnTo>
                  <a:lnTo>
                    <a:pt x="1203166" y="480536"/>
                  </a:lnTo>
                  <a:lnTo>
                    <a:pt x="1221216" y="453770"/>
                  </a:lnTo>
                  <a:lnTo>
                    <a:pt x="1227836" y="421004"/>
                  </a:lnTo>
                  <a:lnTo>
                    <a:pt x="1227836" y="84200"/>
                  </a:lnTo>
                  <a:lnTo>
                    <a:pt x="1221216" y="51434"/>
                  </a:lnTo>
                  <a:lnTo>
                    <a:pt x="1203166" y="24669"/>
                  </a:lnTo>
                  <a:lnTo>
                    <a:pt x="1176401" y="6619"/>
                  </a:lnTo>
                  <a:lnTo>
                    <a:pt x="1143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27511" y="8311388"/>
              <a:ext cx="1228090" cy="505459"/>
            </a:xfrm>
            <a:custGeom>
              <a:avLst/>
              <a:gdLst/>
              <a:ahLst/>
              <a:cxnLst/>
              <a:rect l="l" t="t" r="r" b="b"/>
              <a:pathLst>
                <a:path w="1228090" h="505459">
                  <a:moveTo>
                    <a:pt x="0" y="84200"/>
                  </a:moveTo>
                  <a:lnTo>
                    <a:pt x="6619" y="51434"/>
                  </a:lnTo>
                  <a:lnTo>
                    <a:pt x="24669" y="24669"/>
                  </a:lnTo>
                  <a:lnTo>
                    <a:pt x="51435" y="6619"/>
                  </a:lnTo>
                  <a:lnTo>
                    <a:pt x="84201" y="0"/>
                  </a:lnTo>
                  <a:lnTo>
                    <a:pt x="1143635" y="0"/>
                  </a:lnTo>
                  <a:lnTo>
                    <a:pt x="1176401" y="6619"/>
                  </a:lnTo>
                  <a:lnTo>
                    <a:pt x="1203166" y="24669"/>
                  </a:lnTo>
                  <a:lnTo>
                    <a:pt x="1221216" y="51434"/>
                  </a:lnTo>
                  <a:lnTo>
                    <a:pt x="1227836" y="84200"/>
                  </a:lnTo>
                  <a:lnTo>
                    <a:pt x="1227836" y="421004"/>
                  </a:lnTo>
                  <a:lnTo>
                    <a:pt x="1221216" y="453770"/>
                  </a:lnTo>
                  <a:lnTo>
                    <a:pt x="1203166" y="480536"/>
                  </a:lnTo>
                  <a:lnTo>
                    <a:pt x="1176401" y="498586"/>
                  </a:lnTo>
                  <a:lnTo>
                    <a:pt x="1143635" y="505205"/>
                  </a:lnTo>
                  <a:lnTo>
                    <a:pt x="84201" y="505205"/>
                  </a:lnTo>
                  <a:lnTo>
                    <a:pt x="51435" y="498586"/>
                  </a:lnTo>
                  <a:lnTo>
                    <a:pt x="24669" y="480536"/>
                  </a:lnTo>
                  <a:lnTo>
                    <a:pt x="6619" y="453770"/>
                  </a:lnTo>
                  <a:lnTo>
                    <a:pt x="0" y="421004"/>
                  </a:lnTo>
                  <a:lnTo>
                    <a:pt x="0" y="842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189089" y="8416391"/>
              <a:ext cx="4252595" cy="554355"/>
            </a:xfrm>
            <a:custGeom>
              <a:avLst/>
              <a:gdLst/>
              <a:ahLst/>
              <a:cxnLst/>
              <a:rect l="l" t="t" r="r" b="b"/>
              <a:pathLst>
                <a:path w="4252595" h="554354">
                  <a:moveTo>
                    <a:pt x="4252341" y="0"/>
                  </a:moveTo>
                  <a:lnTo>
                    <a:pt x="0" y="0"/>
                  </a:lnTo>
                  <a:lnTo>
                    <a:pt x="0" y="553999"/>
                  </a:lnTo>
                  <a:lnTo>
                    <a:pt x="4252341" y="553999"/>
                  </a:lnTo>
                  <a:lnTo>
                    <a:pt x="4252341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189089" y="8416391"/>
              <a:ext cx="4252595" cy="554355"/>
            </a:xfrm>
            <a:custGeom>
              <a:avLst/>
              <a:gdLst/>
              <a:ahLst/>
              <a:cxnLst/>
              <a:rect l="l" t="t" r="r" b="b"/>
              <a:pathLst>
                <a:path w="4252595" h="554354">
                  <a:moveTo>
                    <a:pt x="0" y="553999"/>
                  </a:moveTo>
                  <a:lnTo>
                    <a:pt x="4252341" y="553999"/>
                  </a:lnTo>
                  <a:lnTo>
                    <a:pt x="4252341" y="0"/>
                  </a:lnTo>
                  <a:lnTo>
                    <a:pt x="0" y="0"/>
                  </a:lnTo>
                  <a:lnTo>
                    <a:pt x="0" y="553999"/>
                  </a:lnTo>
                  <a:close/>
                </a:path>
              </a:pathLst>
            </a:custGeom>
            <a:ln w="9525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38574" y="126983"/>
            <a:ext cx="3735070" cy="331287"/>
          </a:xfrm>
          <a:prstGeom prst="rect">
            <a:avLst/>
          </a:prstGeom>
          <a:solidFill>
            <a:srgbClr val="C5D9F0"/>
          </a:solidFill>
          <a:ln w="9525">
            <a:solidFill>
              <a:srgbClr val="CCFFFF"/>
            </a:solidFill>
          </a:ln>
        </p:spPr>
        <p:txBody>
          <a:bodyPr vert="horz" wrap="square" lIns="0" tIns="23283" rIns="0" bIns="0" rtlCol="0">
            <a:spAutoFit/>
          </a:bodyPr>
          <a:lstStyle/>
          <a:p>
            <a:pPr marL="847" algn="ctr">
              <a:spcBef>
                <a:spcPts val="183"/>
              </a:spcBef>
            </a:pPr>
            <a:r>
              <a:rPr sz="2000" dirty="0">
                <a:latin typeface="Microsoft JhengHei"/>
                <a:cs typeface="Microsoft JhengHei"/>
              </a:rPr>
              <a:t>謹慎</a:t>
            </a:r>
            <a:r>
              <a:rPr sz="2000" spc="-3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規矩</a:t>
            </a:r>
            <a:r>
              <a:rPr sz="2000" spc="-3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可靠</a:t>
            </a:r>
            <a:r>
              <a:rPr sz="2000" spc="-3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仔細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35442" y="2006583"/>
            <a:ext cx="2864697" cy="331715"/>
          </a:xfrm>
          <a:prstGeom prst="rect">
            <a:avLst/>
          </a:prstGeom>
          <a:solidFill>
            <a:srgbClr val="FBD4B5"/>
          </a:solidFill>
          <a:ln w="9525">
            <a:solidFill>
              <a:srgbClr val="F79546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marL="310319">
              <a:spcBef>
                <a:spcPts val="187"/>
              </a:spcBef>
            </a:pPr>
            <a:r>
              <a:rPr sz="2000" dirty="0">
                <a:latin typeface="Microsoft JhengHei"/>
                <a:cs typeface="Microsoft JhengHei"/>
              </a:rPr>
              <a:t>個性穩定</a:t>
            </a:r>
            <a:r>
              <a:rPr sz="2000" spc="-3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直率</a:t>
            </a:r>
            <a:r>
              <a:rPr sz="2000" spc="-3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耐心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02253" y="3569868"/>
            <a:ext cx="3454823" cy="331715"/>
          </a:xfrm>
          <a:prstGeom prst="rect">
            <a:avLst/>
          </a:prstGeom>
          <a:solidFill>
            <a:srgbClr val="E6DFEB"/>
          </a:solidFill>
          <a:ln w="9525">
            <a:solidFill>
              <a:srgbClr val="6F2F9F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marL="98218">
              <a:spcBef>
                <a:spcPts val="187"/>
              </a:spcBef>
            </a:pPr>
            <a:r>
              <a:rPr sz="2000" dirty="0">
                <a:latin typeface="Microsoft JhengHei"/>
                <a:cs typeface="Microsoft JhengHei"/>
              </a:rPr>
              <a:t>冷靜</a:t>
            </a:r>
            <a:r>
              <a:rPr sz="2000" spc="-3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追尋自我步調</a:t>
            </a:r>
            <a:r>
              <a:rPr sz="2000" spc="-3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邏輯推理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89551" y="5626658"/>
            <a:ext cx="2841413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19386">
              <a:spcBef>
                <a:spcPts val="67"/>
              </a:spcBef>
            </a:pPr>
            <a:r>
              <a:rPr sz="2000" spc="-3" dirty="0">
                <a:latin typeface="Microsoft JhengHei"/>
                <a:cs typeface="Microsoft JhengHei"/>
              </a:rPr>
              <a:t>直覺/隨興/敏銳/善表達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6800" y="3483762"/>
            <a:ext cx="2810510" cy="331715"/>
          </a:xfrm>
          <a:prstGeom prst="rect">
            <a:avLst/>
          </a:prstGeom>
          <a:solidFill>
            <a:srgbClr val="79EEDB"/>
          </a:solidFill>
          <a:ln w="9525">
            <a:solidFill>
              <a:srgbClr val="FFFFCC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marL="82130">
              <a:spcBef>
                <a:spcPts val="187"/>
              </a:spcBef>
            </a:pPr>
            <a:r>
              <a:rPr sz="2000" dirty="0">
                <a:latin typeface="Microsoft JhengHei"/>
                <a:cs typeface="Microsoft JhengHei"/>
              </a:rPr>
              <a:t>關心感受</a:t>
            </a:r>
            <a:r>
              <a:rPr sz="2000" spc="-3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善於與人相處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6800" y="1955275"/>
            <a:ext cx="2930737" cy="331715"/>
          </a:xfrm>
          <a:prstGeom prst="rect">
            <a:avLst/>
          </a:prstGeom>
          <a:solidFill>
            <a:srgbClr val="F8CCE2"/>
          </a:solidFill>
          <a:ln w="9525">
            <a:solidFill>
              <a:srgbClr val="FF0000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marL="216758">
              <a:spcBef>
                <a:spcPts val="187"/>
              </a:spcBef>
            </a:pPr>
            <a:r>
              <a:rPr sz="2000" dirty="0">
                <a:latin typeface="Microsoft JhengHei"/>
                <a:cs typeface="Microsoft JhengHei"/>
              </a:rPr>
              <a:t>冒險</a:t>
            </a:r>
            <a:r>
              <a:rPr sz="2000" spc="-3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精力旺盛</a:t>
            </a:r>
            <a:r>
              <a:rPr sz="2000" spc="-3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行動派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327483" y="537955"/>
            <a:ext cx="3767243" cy="331287"/>
          </a:xfrm>
          <a:prstGeom prst="rect">
            <a:avLst/>
          </a:prstGeom>
          <a:solidFill>
            <a:srgbClr val="C5D9F0"/>
          </a:solidFill>
          <a:ln w="9525">
            <a:solidFill>
              <a:srgbClr val="CCFFFF"/>
            </a:solidFill>
          </a:ln>
        </p:spPr>
        <p:txBody>
          <a:bodyPr vert="horz" wrap="square" lIns="0" tIns="23283" rIns="0" bIns="0" rtlCol="0">
            <a:spAutoFit/>
          </a:bodyPr>
          <a:lstStyle/>
          <a:p>
            <a:pPr marL="99912">
              <a:spcBef>
                <a:spcPts val="183"/>
              </a:spcBef>
            </a:pPr>
            <a:r>
              <a:rPr sz="2000" dirty="0">
                <a:latin typeface="Microsoft JhengHei"/>
                <a:cs typeface="Microsoft JhengHei"/>
              </a:rPr>
              <a:t>喜歡清楚明確的指示、資料處理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35442" y="2452183"/>
            <a:ext cx="2864697" cy="331715"/>
          </a:xfrm>
          <a:prstGeom prst="rect">
            <a:avLst/>
          </a:prstGeom>
          <a:solidFill>
            <a:srgbClr val="FBD4B5"/>
          </a:solidFill>
          <a:ln w="9525">
            <a:solidFill>
              <a:srgbClr val="F79546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algn="ctr">
              <a:spcBef>
                <a:spcPts val="187"/>
              </a:spcBef>
            </a:pPr>
            <a:r>
              <a:rPr sz="2000" dirty="0">
                <a:latin typeface="Microsoft JhengHei"/>
                <a:cs typeface="Microsoft JhengHei"/>
              </a:rPr>
              <a:t>喜歡實際動手做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02253" y="3983719"/>
            <a:ext cx="3454823" cy="331715"/>
          </a:xfrm>
          <a:prstGeom prst="rect">
            <a:avLst/>
          </a:prstGeom>
          <a:solidFill>
            <a:srgbClr val="E6DFEB"/>
          </a:solidFill>
          <a:ln w="9525">
            <a:solidFill>
              <a:srgbClr val="6F2F9F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marL="847" algn="ctr">
              <a:spcBef>
                <a:spcPts val="187"/>
              </a:spcBef>
            </a:pPr>
            <a:r>
              <a:rPr sz="2000" dirty="0">
                <a:latin typeface="Microsoft JhengHei"/>
                <a:cs typeface="Microsoft JhengHei"/>
              </a:rPr>
              <a:t>喜歡觀察、思考、研究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89551" y="5996364"/>
            <a:ext cx="2841413" cy="335562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7517" rIns="0" bIns="0" rtlCol="0">
            <a:spAutoFit/>
          </a:bodyPr>
          <a:lstStyle/>
          <a:p>
            <a:pPr marL="101182">
              <a:spcBef>
                <a:spcPts val="217"/>
              </a:spcBef>
            </a:pPr>
            <a:r>
              <a:rPr sz="2000" dirty="0">
                <a:latin typeface="Microsoft JhengHei"/>
                <a:cs typeface="Microsoft JhengHei"/>
              </a:rPr>
              <a:t>喜歡自由創作</a:t>
            </a:r>
            <a:r>
              <a:rPr sz="2000" spc="-3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獨立作業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66800" y="3932326"/>
            <a:ext cx="2826173" cy="369570"/>
          </a:xfrm>
          <a:custGeom>
            <a:avLst/>
            <a:gdLst/>
            <a:ahLst/>
            <a:cxnLst/>
            <a:rect l="l" t="t" r="r" b="b"/>
            <a:pathLst>
              <a:path w="4239260" h="554354">
                <a:moveTo>
                  <a:pt x="0" y="553999"/>
                </a:moveTo>
                <a:lnTo>
                  <a:pt x="4239006" y="553999"/>
                </a:lnTo>
                <a:lnTo>
                  <a:pt x="4239006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ln w="9525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 txBox="1"/>
          <p:nvPr/>
        </p:nvSpPr>
        <p:spPr>
          <a:xfrm>
            <a:off x="1069975" y="3935502"/>
            <a:ext cx="2816860" cy="328722"/>
          </a:xfrm>
          <a:prstGeom prst="rect">
            <a:avLst/>
          </a:prstGeom>
          <a:solidFill>
            <a:srgbClr val="79EEDB"/>
          </a:solidFill>
        </p:spPr>
        <p:txBody>
          <a:bodyPr vert="horz" wrap="square" lIns="0" tIns="20743" rIns="0" bIns="0" rtlCol="0">
            <a:spAutoFit/>
          </a:bodyPr>
          <a:lstStyle/>
          <a:p>
            <a:pPr marL="3387" algn="ctr">
              <a:spcBef>
                <a:spcPts val="163"/>
              </a:spcBef>
            </a:pPr>
            <a:r>
              <a:rPr sz="2000" dirty="0">
                <a:latin typeface="Microsoft JhengHei"/>
                <a:cs typeface="Microsoft JhengHei"/>
              </a:rPr>
              <a:t>喜歡助人或教導人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6800" y="2362183"/>
            <a:ext cx="2921000" cy="331715"/>
          </a:xfrm>
          <a:prstGeom prst="rect">
            <a:avLst/>
          </a:prstGeom>
          <a:solidFill>
            <a:srgbClr val="F8CCE2"/>
          </a:solidFill>
          <a:ln w="9525">
            <a:solidFill>
              <a:srgbClr val="FF0000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marL="63080">
              <a:spcBef>
                <a:spcPts val="187"/>
              </a:spcBef>
            </a:pPr>
            <a:r>
              <a:rPr sz="2000" dirty="0">
                <a:latin typeface="Microsoft JhengHei"/>
                <a:cs typeface="Microsoft JhengHei"/>
              </a:rPr>
              <a:t>喜歡成為焦點、帶領他人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35442" y="2884322"/>
            <a:ext cx="2864697" cy="331715"/>
          </a:xfrm>
          <a:prstGeom prst="rect">
            <a:avLst/>
          </a:prstGeom>
          <a:solidFill>
            <a:srgbClr val="FBD4B5"/>
          </a:solidFill>
          <a:ln w="9525">
            <a:solidFill>
              <a:srgbClr val="F79546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marL="317516">
              <a:spcBef>
                <a:spcPts val="187"/>
              </a:spcBef>
            </a:pPr>
            <a:r>
              <a:rPr sz="2000" dirty="0">
                <a:latin typeface="Microsoft JhengHei"/>
                <a:cs typeface="Microsoft JhengHei"/>
              </a:rPr>
              <a:t>機械、電子、建築…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27483" y="920868"/>
            <a:ext cx="3767243" cy="345393"/>
          </a:xfrm>
          <a:prstGeom prst="rect">
            <a:avLst/>
          </a:prstGeom>
          <a:solidFill>
            <a:srgbClr val="C5D9F0"/>
          </a:solidFill>
          <a:ln w="9525">
            <a:solidFill>
              <a:srgbClr val="CCFFFF"/>
            </a:solidFill>
          </a:ln>
        </p:spPr>
        <p:txBody>
          <a:bodyPr vert="horz" wrap="square" lIns="0" tIns="37253" rIns="0" bIns="0" rtlCol="0">
            <a:spAutoFit/>
          </a:bodyPr>
          <a:lstStyle/>
          <a:p>
            <a:pPr marL="9736" algn="ctr">
              <a:spcBef>
                <a:spcPts val="293"/>
              </a:spcBef>
            </a:pPr>
            <a:r>
              <a:rPr sz="2000" spc="-3" dirty="0">
                <a:latin typeface="Microsoft JhengHei"/>
                <a:cs typeface="Microsoft JhengHei"/>
              </a:rPr>
              <a:t>行政人員、金融、會</a:t>
            </a:r>
            <a:r>
              <a:rPr sz="2000" dirty="0">
                <a:latin typeface="Microsoft JhengHei"/>
                <a:cs typeface="Microsoft JhengHei"/>
              </a:rPr>
              <a:t>計…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02253" y="4400956"/>
            <a:ext cx="3454823" cy="332142"/>
          </a:xfrm>
          <a:prstGeom prst="rect">
            <a:avLst/>
          </a:prstGeom>
          <a:solidFill>
            <a:srgbClr val="E6DFEB"/>
          </a:solidFill>
          <a:ln w="9525">
            <a:solidFill>
              <a:srgbClr val="6F2F9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algn="ctr">
              <a:spcBef>
                <a:spcPts val="190"/>
              </a:spcBef>
            </a:pPr>
            <a:r>
              <a:rPr sz="2000" dirty="0">
                <a:latin typeface="Microsoft JhengHei"/>
                <a:cs typeface="Microsoft JhengHei"/>
              </a:rPr>
              <a:t>醫藥、數理化、天文…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89551" y="6390733"/>
            <a:ext cx="2841413" cy="335562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7517" rIns="0" bIns="0" rtlCol="0">
            <a:spAutoFit/>
          </a:bodyPr>
          <a:lstStyle/>
          <a:p>
            <a:pPr marL="296771">
              <a:spcBef>
                <a:spcPts val="217"/>
              </a:spcBef>
            </a:pPr>
            <a:r>
              <a:rPr sz="2000" dirty="0">
                <a:latin typeface="Microsoft JhengHei"/>
                <a:cs typeface="Microsoft JhengHei"/>
              </a:rPr>
              <a:t>音樂、舞蹈、繪畫…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66800" y="4327889"/>
            <a:ext cx="2820247" cy="369570"/>
          </a:xfrm>
          <a:custGeom>
            <a:avLst/>
            <a:gdLst/>
            <a:ahLst/>
            <a:cxnLst/>
            <a:rect l="l" t="t" r="r" b="b"/>
            <a:pathLst>
              <a:path w="4230370" h="554354">
                <a:moveTo>
                  <a:pt x="0" y="553999"/>
                </a:moveTo>
                <a:lnTo>
                  <a:pt x="4229989" y="553999"/>
                </a:lnTo>
                <a:lnTo>
                  <a:pt x="4229989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ln w="9525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 txBox="1"/>
          <p:nvPr/>
        </p:nvSpPr>
        <p:spPr>
          <a:xfrm>
            <a:off x="1069975" y="4317949"/>
            <a:ext cx="2816860" cy="341974"/>
          </a:xfrm>
          <a:prstGeom prst="rect">
            <a:avLst/>
          </a:prstGeom>
          <a:solidFill>
            <a:srgbClr val="79EEDB"/>
          </a:solidFill>
        </p:spPr>
        <p:txBody>
          <a:bodyPr vert="horz" wrap="square" lIns="0" tIns="33867" rIns="0" bIns="0" rtlCol="0">
            <a:spAutoFit/>
          </a:bodyPr>
          <a:lstStyle/>
          <a:p>
            <a:pPr marL="291268">
              <a:spcBef>
                <a:spcPts val="267"/>
              </a:spcBef>
            </a:pPr>
            <a:r>
              <a:rPr sz="2000" dirty="0">
                <a:latin typeface="Microsoft JhengHei"/>
                <a:cs typeface="Microsoft JhengHei"/>
              </a:rPr>
              <a:t>社工、教師、醫護…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66800" y="2768583"/>
            <a:ext cx="2920577" cy="331715"/>
          </a:xfrm>
          <a:prstGeom prst="rect">
            <a:avLst/>
          </a:prstGeom>
          <a:solidFill>
            <a:srgbClr val="F8CCE2"/>
          </a:solidFill>
          <a:ln w="9525">
            <a:solidFill>
              <a:srgbClr val="FF0000"/>
            </a:solidFill>
          </a:ln>
        </p:spPr>
        <p:txBody>
          <a:bodyPr vert="horz" wrap="square" lIns="0" tIns="23707" rIns="0" bIns="0" rtlCol="0">
            <a:spAutoFit/>
          </a:bodyPr>
          <a:lstStyle/>
          <a:p>
            <a:pPr algn="ctr">
              <a:spcBef>
                <a:spcPts val="187"/>
              </a:spcBef>
            </a:pPr>
            <a:r>
              <a:rPr sz="2000" dirty="0">
                <a:latin typeface="Microsoft JhengHei"/>
                <a:cs typeface="Microsoft JhengHei"/>
              </a:rPr>
              <a:t>管理、司法、政治…</a:t>
            </a:r>
            <a:endParaRPr sz="200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70217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39897" y="3844544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5">
                <a:moveTo>
                  <a:pt x="10160" y="9271"/>
                </a:moveTo>
                <a:lnTo>
                  <a:pt x="6731" y="5842"/>
                </a:lnTo>
                <a:lnTo>
                  <a:pt x="0" y="2540"/>
                </a:lnTo>
                <a:lnTo>
                  <a:pt x="0" y="9271"/>
                </a:lnTo>
                <a:lnTo>
                  <a:pt x="10160" y="9271"/>
                </a:lnTo>
                <a:close/>
              </a:path>
              <a:path w="84454" h="36195">
                <a:moveTo>
                  <a:pt x="18923" y="11303"/>
                </a:moveTo>
                <a:lnTo>
                  <a:pt x="16891" y="9271"/>
                </a:lnTo>
                <a:lnTo>
                  <a:pt x="10160" y="9271"/>
                </a:lnTo>
                <a:lnTo>
                  <a:pt x="16891" y="12573"/>
                </a:lnTo>
                <a:lnTo>
                  <a:pt x="18923" y="11303"/>
                </a:lnTo>
                <a:close/>
              </a:path>
              <a:path w="84454" h="36195">
                <a:moveTo>
                  <a:pt x="84328" y="32766"/>
                </a:moveTo>
                <a:lnTo>
                  <a:pt x="81026" y="26035"/>
                </a:lnTo>
                <a:lnTo>
                  <a:pt x="77597" y="22733"/>
                </a:lnTo>
                <a:lnTo>
                  <a:pt x="75946" y="19304"/>
                </a:lnTo>
                <a:lnTo>
                  <a:pt x="74295" y="16002"/>
                </a:lnTo>
                <a:lnTo>
                  <a:pt x="70866" y="16002"/>
                </a:lnTo>
                <a:lnTo>
                  <a:pt x="70866" y="19304"/>
                </a:lnTo>
                <a:lnTo>
                  <a:pt x="67437" y="19304"/>
                </a:lnTo>
                <a:lnTo>
                  <a:pt x="67437" y="12573"/>
                </a:lnTo>
                <a:lnTo>
                  <a:pt x="64135" y="12573"/>
                </a:lnTo>
                <a:lnTo>
                  <a:pt x="53340" y="2540"/>
                </a:lnTo>
                <a:lnTo>
                  <a:pt x="51943" y="1270"/>
                </a:lnTo>
                <a:lnTo>
                  <a:pt x="40513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573"/>
                </a:lnTo>
                <a:lnTo>
                  <a:pt x="23622" y="19304"/>
                </a:lnTo>
                <a:lnTo>
                  <a:pt x="27051" y="22733"/>
                </a:lnTo>
                <a:lnTo>
                  <a:pt x="32131" y="19558"/>
                </a:lnTo>
                <a:lnTo>
                  <a:pt x="37592" y="15113"/>
                </a:lnTo>
                <a:lnTo>
                  <a:pt x="50673" y="2540"/>
                </a:lnTo>
                <a:lnTo>
                  <a:pt x="47244" y="12573"/>
                </a:lnTo>
                <a:lnTo>
                  <a:pt x="47244" y="16002"/>
                </a:lnTo>
                <a:lnTo>
                  <a:pt x="43815" y="22733"/>
                </a:lnTo>
                <a:lnTo>
                  <a:pt x="47244" y="22733"/>
                </a:lnTo>
                <a:lnTo>
                  <a:pt x="47244" y="26035"/>
                </a:lnTo>
                <a:lnTo>
                  <a:pt x="53987" y="26035"/>
                </a:lnTo>
                <a:lnTo>
                  <a:pt x="53987" y="22733"/>
                </a:lnTo>
                <a:lnTo>
                  <a:pt x="57404" y="22733"/>
                </a:lnTo>
                <a:lnTo>
                  <a:pt x="57404" y="29464"/>
                </a:lnTo>
                <a:lnTo>
                  <a:pt x="64135" y="29464"/>
                </a:lnTo>
                <a:lnTo>
                  <a:pt x="70866" y="32766"/>
                </a:lnTo>
                <a:lnTo>
                  <a:pt x="74295" y="32766"/>
                </a:lnTo>
                <a:lnTo>
                  <a:pt x="81026" y="36195"/>
                </a:lnTo>
                <a:lnTo>
                  <a:pt x="84328" y="32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6276510" y="3769952"/>
            <a:ext cx="29210" cy="29210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30353" y="13462"/>
                </a:moveTo>
                <a:lnTo>
                  <a:pt x="28702" y="13462"/>
                </a:lnTo>
                <a:lnTo>
                  <a:pt x="28956" y="14224"/>
                </a:lnTo>
                <a:lnTo>
                  <a:pt x="30353" y="13462"/>
                </a:lnTo>
                <a:close/>
              </a:path>
              <a:path w="43815" h="43814">
                <a:moveTo>
                  <a:pt x="43815" y="20193"/>
                </a:moveTo>
                <a:lnTo>
                  <a:pt x="37084" y="16891"/>
                </a:lnTo>
                <a:lnTo>
                  <a:pt x="30353" y="16891"/>
                </a:lnTo>
                <a:lnTo>
                  <a:pt x="28956" y="14224"/>
                </a:lnTo>
                <a:lnTo>
                  <a:pt x="23622" y="16891"/>
                </a:lnTo>
                <a:lnTo>
                  <a:pt x="20193" y="13462"/>
                </a:lnTo>
                <a:lnTo>
                  <a:pt x="16891" y="13462"/>
                </a:lnTo>
                <a:lnTo>
                  <a:pt x="16891" y="10160"/>
                </a:lnTo>
                <a:lnTo>
                  <a:pt x="20193" y="10160"/>
                </a:lnTo>
                <a:lnTo>
                  <a:pt x="20193" y="6731"/>
                </a:lnTo>
                <a:lnTo>
                  <a:pt x="26924" y="13462"/>
                </a:lnTo>
                <a:lnTo>
                  <a:pt x="28702" y="13462"/>
                </a:lnTo>
                <a:lnTo>
                  <a:pt x="26924" y="10160"/>
                </a:lnTo>
                <a:lnTo>
                  <a:pt x="23622" y="6731"/>
                </a:lnTo>
                <a:lnTo>
                  <a:pt x="16891" y="0"/>
                </a:lnTo>
                <a:lnTo>
                  <a:pt x="14478" y="6731"/>
                </a:lnTo>
                <a:lnTo>
                  <a:pt x="9271" y="19939"/>
                </a:lnTo>
                <a:lnTo>
                  <a:pt x="6731" y="26924"/>
                </a:lnTo>
                <a:lnTo>
                  <a:pt x="0" y="33655"/>
                </a:lnTo>
                <a:lnTo>
                  <a:pt x="0" y="37084"/>
                </a:lnTo>
                <a:lnTo>
                  <a:pt x="3302" y="37084"/>
                </a:lnTo>
                <a:lnTo>
                  <a:pt x="3302" y="40386"/>
                </a:lnTo>
                <a:lnTo>
                  <a:pt x="10160" y="40386"/>
                </a:lnTo>
                <a:lnTo>
                  <a:pt x="16891" y="43815"/>
                </a:lnTo>
                <a:lnTo>
                  <a:pt x="23622" y="43815"/>
                </a:lnTo>
                <a:lnTo>
                  <a:pt x="23622" y="40386"/>
                </a:lnTo>
                <a:lnTo>
                  <a:pt x="20193" y="37084"/>
                </a:lnTo>
                <a:lnTo>
                  <a:pt x="20193" y="33655"/>
                </a:lnTo>
                <a:lnTo>
                  <a:pt x="26924" y="40386"/>
                </a:lnTo>
                <a:lnTo>
                  <a:pt x="31496" y="35306"/>
                </a:lnTo>
                <a:lnTo>
                  <a:pt x="32766" y="33655"/>
                </a:lnTo>
                <a:lnTo>
                  <a:pt x="39370" y="25273"/>
                </a:lnTo>
                <a:lnTo>
                  <a:pt x="4381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7414937" y="383726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8089900" y="3917950"/>
            <a:ext cx="22437" cy="27093"/>
          </a:xfrm>
          <a:custGeom>
            <a:avLst/>
            <a:gdLst/>
            <a:ahLst/>
            <a:cxnLst/>
            <a:rect l="l" t="t" r="r" b="b"/>
            <a:pathLst>
              <a:path w="33654" h="40639">
                <a:moveTo>
                  <a:pt x="30352" y="0"/>
                </a:moveTo>
                <a:lnTo>
                  <a:pt x="26924" y="0"/>
                </a:lnTo>
                <a:lnTo>
                  <a:pt x="21335" y="1142"/>
                </a:lnTo>
                <a:lnTo>
                  <a:pt x="15113" y="3810"/>
                </a:lnTo>
                <a:lnTo>
                  <a:pt x="3301" y="10160"/>
                </a:lnTo>
                <a:lnTo>
                  <a:pt x="3301" y="13462"/>
                </a:lnTo>
                <a:lnTo>
                  <a:pt x="6730" y="13462"/>
                </a:lnTo>
                <a:lnTo>
                  <a:pt x="6730" y="16890"/>
                </a:lnTo>
                <a:lnTo>
                  <a:pt x="3301" y="16890"/>
                </a:lnTo>
                <a:lnTo>
                  <a:pt x="0" y="20192"/>
                </a:lnTo>
                <a:lnTo>
                  <a:pt x="10032" y="40386"/>
                </a:lnTo>
                <a:lnTo>
                  <a:pt x="20193" y="30352"/>
                </a:lnTo>
                <a:lnTo>
                  <a:pt x="16764" y="30352"/>
                </a:lnTo>
                <a:lnTo>
                  <a:pt x="16764" y="26924"/>
                </a:lnTo>
                <a:lnTo>
                  <a:pt x="26924" y="26924"/>
                </a:lnTo>
                <a:lnTo>
                  <a:pt x="30352" y="20192"/>
                </a:lnTo>
                <a:lnTo>
                  <a:pt x="30352" y="10160"/>
                </a:lnTo>
                <a:lnTo>
                  <a:pt x="33654" y="3428"/>
                </a:lnTo>
                <a:lnTo>
                  <a:pt x="30352" y="3428"/>
                </a:lnTo>
                <a:lnTo>
                  <a:pt x="30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8186589" y="376775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7642183" y="3850725"/>
            <a:ext cx="164253" cy="56303"/>
          </a:xfrm>
          <a:custGeom>
            <a:avLst/>
            <a:gdLst/>
            <a:ahLst/>
            <a:cxnLst/>
            <a:rect l="l" t="t" r="r" b="b"/>
            <a:pathLst>
              <a:path w="246379" h="84454">
                <a:moveTo>
                  <a:pt x="40386" y="20193"/>
                </a:moveTo>
                <a:lnTo>
                  <a:pt x="23622" y="20193"/>
                </a:lnTo>
                <a:lnTo>
                  <a:pt x="6985" y="29083"/>
                </a:lnTo>
                <a:lnTo>
                  <a:pt x="0" y="33655"/>
                </a:lnTo>
                <a:lnTo>
                  <a:pt x="33655" y="33655"/>
                </a:lnTo>
                <a:lnTo>
                  <a:pt x="40386" y="26924"/>
                </a:lnTo>
                <a:lnTo>
                  <a:pt x="40386" y="20193"/>
                </a:lnTo>
                <a:close/>
              </a:path>
              <a:path w="246379" h="84454">
                <a:moveTo>
                  <a:pt x="188899" y="16827"/>
                </a:moveTo>
                <a:lnTo>
                  <a:pt x="185547" y="16827"/>
                </a:lnTo>
                <a:lnTo>
                  <a:pt x="185547" y="20193"/>
                </a:lnTo>
                <a:lnTo>
                  <a:pt x="188899" y="20193"/>
                </a:lnTo>
                <a:lnTo>
                  <a:pt x="188899" y="16827"/>
                </a:lnTo>
                <a:close/>
              </a:path>
              <a:path w="246379" h="84454">
                <a:moveTo>
                  <a:pt x="210566" y="42418"/>
                </a:moveTo>
                <a:lnTo>
                  <a:pt x="210058" y="33147"/>
                </a:lnTo>
                <a:lnTo>
                  <a:pt x="209296" y="30226"/>
                </a:lnTo>
                <a:lnTo>
                  <a:pt x="208280" y="25908"/>
                </a:lnTo>
                <a:lnTo>
                  <a:pt x="207264" y="23495"/>
                </a:lnTo>
                <a:lnTo>
                  <a:pt x="205740" y="20193"/>
                </a:lnTo>
                <a:lnTo>
                  <a:pt x="202438" y="20193"/>
                </a:lnTo>
                <a:lnTo>
                  <a:pt x="202438" y="47117"/>
                </a:lnTo>
                <a:lnTo>
                  <a:pt x="202438" y="50419"/>
                </a:lnTo>
                <a:lnTo>
                  <a:pt x="199009" y="53848"/>
                </a:lnTo>
                <a:lnTo>
                  <a:pt x="195707" y="50419"/>
                </a:lnTo>
                <a:lnTo>
                  <a:pt x="199009" y="47117"/>
                </a:lnTo>
                <a:lnTo>
                  <a:pt x="202438" y="47117"/>
                </a:lnTo>
                <a:lnTo>
                  <a:pt x="202438" y="20193"/>
                </a:lnTo>
                <a:lnTo>
                  <a:pt x="188976" y="20193"/>
                </a:lnTo>
                <a:lnTo>
                  <a:pt x="188976" y="23495"/>
                </a:lnTo>
                <a:lnTo>
                  <a:pt x="185547" y="23495"/>
                </a:lnTo>
                <a:lnTo>
                  <a:pt x="185547" y="20193"/>
                </a:lnTo>
                <a:lnTo>
                  <a:pt x="178816" y="26924"/>
                </a:lnTo>
                <a:lnTo>
                  <a:pt x="172085" y="30226"/>
                </a:lnTo>
                <a:lnTo>
                  <a:pt x="165354" y="26924"/>
                </a:lnTo>
                <a:lnTo>
                  <a:pt x="155194" y="26924"/>
                </a:lnTo>
                <a:lnTo>
                  <a:pt x="148463" y="23495"/>
                </a:lnTo>
                <a:lnTo>
                  <a:pt x="138303" y="17907"/>
                </a:lnTo>
                <a:lnTo>
                  <a:pt x="127762" y="11811"/>
                </a:lnTo>
                <a:lnTo>
                  <a:pt x="116586" y="5588"/>
                </a:lnTo>
                <a:lnTo>
                  <a:pt x="104521" y="0"/>
                </a:lnTo>
                <a:lnTo>
                  <a:pt x="97790" y="3302"/>
                </a:lnTo>
                <a:lnTo>
                  <a:pt x="94361" y="6731"/>
                </a:lnTo>
                <a:lnTo>
                  <a:pt x="87630" y="10033"/>
                </a:lnTo>
                <a:lnTo>
                  <a:pt x="87630" y="13462"/>
                </a:lnTo>
                <a:lnTo>
                  <a:pt x="84328" y="16764"/>
                </a:lnTo>
                <a:lnTo>
                  <a:pt x="84328" y="20193"/>
                </a:lnTo>
                <a:lnTo>
                  <a:pt x="103759" y="36830"/>
                </a:lnTo>
                <a:lnTo>
                  <a:pt x="123063" y="52959"/>
                </a:lnTo>
                <a:lnTo>
                  <a:pt x="145034" y="62738"/>
                </a:lnTo>
                <a:lnTo>
                  <a:pt x="172085" y="60579"/>
                </a:lnTo>
                <a:lnTo>
                  <a:pt x="172085" y="57150"/>
                </a:lnTo>
                <a:lnTo>
                  <a:pt x="175387" y="60579"/>
                </a:lnTo>
                <a:lnTo>
                  <a:pt x="178816" y="57150"/>
                </a:lnTo>
                <a:lnTo>
                  <a:pt x="182118" y="53848"/>
                </a:lnTo>
                <a:lnTo>
                  <a:pt x="182118" y="47117"/>
                </a:lnTo>
                <a:lnTo>
                  <a:pt x="185547" y="47117"/>
                </a:lnTo>
                <a:lnTo>
                  <a:pt x="185547" y="50419"/>
                </a:lnTo>
                <a:lnTo>
                  <a:pt x="182118" y="53848"/>
                </a:lnTo>
                <a:lnTo>
                  <a:pt x="182118" y="60579"/>
                </a:lnTo>
                <a:lnTo>
                  <a:pt x="178816" y="63881"/>
                </a:lnTo>
                <a:lnTo>
                  <a:pt x="185928" y="68961"/>
                </a:lnTo>
                <a:lnTo>
                  <a:pt x="198755" y="78994"/>
                </a:lnTo>
                <a:lnTo>
                  <a:pt x="205740" y="84074"/>
                </a:lnTo>
                <a:lnTo>
                  <a:pt x="205740" y="80645"/>
                </a:lnTo>
                <a:lnTo>
                  <a:pt x="202438" y="74041"/>
                </a:lnTo>
                <a:lnTo>
                  <a:pt x="202438" y="70612"/>
                </a:lnTo>
                <a:lnTo>
                  <a:pt x="205740" y="67310"/>
                </a:lnTo>
                <a:lnTo>
                  <a:pt x="205740" y="60579"/>
                </a:lnTo>
                <a:lnTo>
                  <a:pt x="202438" y="60579"/>
                </a:lnTo>
                <a:lnTo>
                  <a:pt x="202438" y="53848"/>
                </a:lnTo>
                <a:lnTo>
                  <a:pt x="205740" y="53848"/>
                </a:lnTo>
                <a:lnTo>
                  <a:pt x="205740" y="60579"/>
                </a:lnTo>
                <a:lnTo>
                  <a:pt x="209169" y="53848"/>
                </a:lnTo>
                <a:lnTo>
                  <a:pt x="209931" y="47117"/>
                </a:lnTo>
                <a:lnTo>
                  <a:pt x="210566" y="42418"/>
                </a:lnTo>
                <a:close/>
              </a:path>
              <a:path w="246379" h="84454">
                <a:moveTo>
                  <a:pt x="246253" y="30226"/>
                </a:moveTo>
                <a:lnTo>
                  <a:pt x="242951" y="26924"/>
                </a:lnTo>
                <a:lnTo>
                  <a:pt x="242951" y="23495"/>
                </a:lnTo>
                <a:lnTo>
                  <a:pt x="231394" y="21590"/>
                </a:lnTo>
                <a:lnTo>
                  <a:pt x="221869" y="20574"/>
                </a:lnTo>
                <a:lnTo>
                  <a:pt x="213487" y="20193"/>
                </a:lnTo>
                <a:lnTo>
                  <a:pt x="205740" y="20193"/>
                </a:lnTo>
                <a:lnTo>
                  <a:pt x="232791" y="47117"/>
                </a:lnTo>
                <a:lnTo>
                  <a:pt x="236220" y="47117"/>
                </a:lnTo>
                <a:lnTo>
                  <a:pt x="239522" y="50419"/>
                </a:lnTo>
                <a:lnTo>
                  <a:pt x="242951" y="43688"/>
                </a:lnTo>
                <a:lnTo>
                  <a:pt x="242951" y="40386"/>
                </a:lnTo>
                <a:lnTo>
                  <a:pt x="246253" y="33655"/>
                </a:lnTo>
                <a:lnTo>
                  <a:pt x="246253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6272022" y="3794675"/>
            <a:ext cx="4657" cy="254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3301" y="0"/>
                </a:moveTo>
                <a:lnTo>
                  <a:pt x="0" y="3301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8173128" y="3767751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764"/>
                </a:moveTo>
                <a:lnTo>
                  <a:pt x="23622" y="20193"/>
                </a:lnTo>
                <a:lnTo>
                  <a:pt x="16891" y="20193"/>
                </a:lnTo>
                <a:lnTo>
                  <a:pt x="10033" y="23495"/>
                </a:lnTo>
                <a:lnTo>
                  <a:pt x="10033" y="30226"/>
                </a:lnTo>
                <a:lnTo>
                  <a:pt x="3302" y="30226"/>
                </a:lnTo>
                <a:lnTo>
                  <a:pt x="3302" y="33655"/>
                </a:lnTo>
                <a:lnTo>
                  <a:pt x="0" y="33655"/>
                </a:lnTo>
                <a:lnTo>
                  <a:pt x="0" y="36957"/>
                </a:lnTo>
                <a:lnTo>
                  <a:pt x="3302" y="40386"/>
                </a:lnTo>
                <a:lnTo>
                  <a:pt x="3302" y="43688"/>
                </a:lnTo>
                <a:lnTo>
                  <a:pt x="6731" y="47117"/>
                </a:lnTo>
                <a:lnTo>
                  <a:pt x="11811" y="39497"/>
                </a:lnTo>
                <a:lnTo>
                  <a:pt x="17272" y="31877"/>
                </a:lnTo>
                <a:lnTo>
                  <a:pt x="23368" y="24384"/>
                </a:lnTo>
                <a:lnTo>
                  <a:pt x="30353" y="16764"/>
                </a:lnTo>
                <a:close/>
              </a:path>
              <a:path w="64134" h="47625">
                <a:moveTo>
                  <a:pt x="64135" y="16764"/>
                </a:moveTo>
                <a:lnTo>
                  <a:pt x="53467" y="12319"/>
                </a:lnTo>
                <a:lnTo>
                  <a:pt x="30861" y="4445"/>
                </a:lnTo>
                <a:lnTo>
                  <a:pt x="20193" y="0"/>
                </a:lnTo>
                <a:lnTo>
                  <a:pt x="30353" y="10033"/>
                </a:lnTo>
                <a:lnTo>
                  <a:pt x="30353" y="16764"/>
                </a:lnTo>
                <a:lnTo>
                  <a:pt x="33655" y="16764"/>
                </a:lnTo>
                <a:lnTo>
                  <a:pt x="37084" y="20193"/>
                </a:lnTo>
                <a:lnTo>
                  <a:pt x="40513" y="20193"/>
                </a:lnTo>
                <a:lnTo>
                  <a:pt x="40513" y="16764"/>
                </a:lnTo>
                <a:lnTo>
                  <a:pt x="43815" y="16764"/>
                </a:lnTo>
                <a:lnTo>
                  <a:pt x="47244" y="20193"/>
                </a:lnTo>
                <a:lnTo>
                  <a:pt x="47244" y="23495"/>
                </a:lnTo>
                <a:lnTo>
                  <a:pt x="53975" y="20193"/>
                </a:lnTo>
                <a:lnTo>
                  <a:pt x="57277" y="20193"/>
                </a:lnTo>
                <a:lnTo>
                  <a:pt x="64135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6856984" y="379467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5927768" y="3805852"/>
            <a:ext cx="11430" cy="18203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13462" y="0"/>
                </a:moveTo>
                <a:lnTo>
                  <a:pt x="10159" y="3428"/>
                </a:lnTo>
                <a:lnTo>
                  <a:pt x="3428" y="6731"/>
                </a:lnTo>
                <a:lnTo>
                  <a:pt x="0" y="10160"/>
                </a:lnTo>
                <a:lnTo>
                  <a:pt x="3428" y="10160"/>
                </a:lnTo>
                <a:lnTo>
                  <a:pt x="3428" y="16763"/>
                </a:lnTo>
                <a:lnTo>
                  <a:pt x="6730" y="20193"/>
                </a:lnTo>
                <a:lnTo>
                  <a:pt x="13462" y="23495"/>
                </a:lnTo>
                <a:lnTo>
                  <a:pt x="16891" y="26924"/>
                </a:lnTo>
                <a:lnTo>
                  <a:pt x="16509" y="13462"/>
                </a:lnTo>
                <a:lnTo>
                  <a:pt x="15494" y="7112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7615174" y="3846237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4">
                <a:moveTo>
                  <a:pt x="37084" y="0"/>
                </a:moveTo>
                <a:lnTo>
                  <a:pt x="16891" y="0"/>
                </a:lnTo>
                <a:lnTo>
                  <a:pt x="10033" y="3302"/>
                </a:lnTo>
                <a:lnTo>
                  <a:pt x="6731" y="6731"/>
                </a:lnTo>
                <a:lnTo>
                  <a:pt x="0" y="10033"/>
                </a:lnTo>
                <a:lnTo>
                  <a:pt x="6731" y="13462"/>
                </a:lnTo>
                <a:lnTo>
                  <a:pt x="10033" y="16764"/>
                </a:lnTo>
                <a:lnTo>
                  <a:pt x="16891" y="20193"/>
                </a:lnTo>
                <a:lnTo>
                  <a:pt x="20193" y="23495"/>
                </a:lnTo>
                <a:lnTo>
                  <a:pt x="23622" y="23495"/>
                </a:lnTo>
                <a:lnTo>
                  <a:pt x="26924" y="26924"/>
                </a:lnTo>
                <a:lnTo>
                  <a:pt x="30353" y="20193"/>
                </a:lnTo>
                <a:lnTo>
                  <a:pt x="33655" y="16764"/>
                </a:lnTo>
                <a:lnTo>
                  <a:pt x="33655" y="6731"/>
                </a:lnTo>
                <a:lnTo>
                  <a:pt x="37084" y="6731"/>
                </a:lnTo>
                <a:lnTo>
                  <a:pt x="37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442964" y="378790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461" y="0"/>
                </a:moveTo>
                <a:lnTo>
                  <a:pt x="10159" y="3429"/>
                </a:lnTo>
                <a:lnTo>
                  <a:pt x="3428" y="6731"/>
                </a:lnTo>
                <a:lnTo>
                  <a:pt x="0" y="10160"/>
                </a:lnTo>
                <a:lnTo>
                  <a:pt x="16890" y="10160"/>
                </a:lnTo>
                <a:lnTo>
                  <a:pt x="16890" y="3429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6805168" y="3799162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20320" y="3302"/>
                </a:moveTo>
                <a:lnTo>
                  <a:pt x="13589" y="3302"/>
                </a:lnTo>
                <a:lnTo>
                  <a:pt x="10160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10033"/>
                </a:lnTo>
                <a:lnTo>
                  <a:pt x="6858" y="16764"/>
                </a:lnTo>
                <a:lnTo>
                  <a:pt x="20320" y="3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8173127" y="379018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8114622" y="3915748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5">
                <a:moveTo>
                  <a:pt x="3301" y="0"/>
                </a:moveTo>
                <a:lnTo>
                  <a:pt x="3301" y="3301"/>
                </a:lnTo>
                <a:lnTo>
                  <a:pt x="0" y="3301"/>
                </a:lnTo>
                <a:lnTo>
                  <a:pt x="0" y="6730"/>
                </a:lnTo>
                <a:lnTo>
                  <a:pt x="3301" y="6730"/>
                </a:lnTo>
                <a:lnTo>
                  <a:pt x="6731" y="13462"/>
                </a:lnTo>
                <a:lnTo>
                  <a:pt x="10160" y="16763"/>
                </a:lnTo>
                <a:lnTo>
                  <a:pt x="6731" y="10032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8373363" y="337752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8332809" y="3743028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858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547529" y="3823801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6730" y="0"/>
                </a:moveTo>
                <a:lnTo>
                  <a:pt x="3428" y="3301"/>
                </a:lnTo>
                <a:lnTo>
                  <a:pt x="0" y="10033"/>
                </a:lnTo>
                <a:lnTo>
                  <a:pt x="0" y="13462"/>
                </a:lnTo>
                <a:lnTo>
                  <a:pt x="3428" y="13462"/>
                </a:lnTo>
                <a:lnTo>
                  <a:pt x="3428" y="16763"/>
                </a:lnTo>
                <a:lnTo>
                  <a:pt x="6730" y="16763"/>
                </a:lnTo>
                <a:lnTo>
                  <a:pt x="10159" y="13462"/>
                </a:lnTo>
                <a:lnTo>
                  <a:pt x="13588" y="6731"/>
                </a:lnTo>
                <a:lnTo>
                  <a:pt x="13588" y="3301"/>
                </a:lnTo>
                <a:lnTo>
                  <a:pt x="10159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7925646" y="39089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60"/>
                </a:lnTo>
                <a:lnTo>
                  <a:pt x="6730" y="10160"/>
                </a:lnTo>
                <a:lnTo>
                  <a:pt x="10032" y="6731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7810838" y="3893312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1" y="0"/>
                </a:moveTo>
                <a:lnTo>
                  <a:pt x="0" y="0"/>
                </a:lnTo>
                <a:lnTo>
                  <a:pt x="3428" y="3302"/>
                </a:lnTo>
                <a:lnTo>
                  <a:pt x="6858" y="3302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3302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6002020" y="37968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94" y="6807"/>
                </a:moveTo>
                <a:lnTo>
                  <a:pt x="3429" y="6807"/>
                </a:lnTo>
                <a:lnTo>
                  <a:pt x="3429" y="10160"/>
                </a:lnTo>
                <a:lnTo>
                  <a:pt x="6794" y="10160"/>
                </a:lnTo>
                <a:lnTo>
                  <a:pt x="6794" y="6807"/>
                </a:lnTo>
                <a:close/>
              </a:path>
              <a:path w="10159" h="10160">
                <a:moveTo>
                  <a:pt x="10160" y="3429"/>
                </a:moveTo>
                <a:lnTo>
                  <a:pt x="6731" y="3429"/>
                </a:lnTo>
                <a:lnTo>
                  <a:pt x="6731" y="0"/>
                </a:ln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10160" y="6731"/>
                </a:lnTo>
                <a:lnTo>
                  <a:pt x="1016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7678165" y="3868674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301" y="6730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5815246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0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0"/>
                </a:moveTo>
                <a:lnTo>
                  <a:pt x="3429" y="0"/>
                </a:lnTo>
                <a:lnTo>
                  <a:pt x="3429" y="3302"/>
                </a:lnTo>
                <a:lnTo>
                  <a:pt x="10160" y="3302"/>
                </a:lnTo>
                <a:lnTo>
                  <a:pt x="13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7923361" y="39022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2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2"/>
                </a:lnTo>
                <a:lnTo>
                  <a:pt x="3428" y="33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5520521" y="3830489"/>
            <a:ext cx="13547" cy="6773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3429" y="3429"/>
                </a:moveTo>
                <a:lnTo>
                  <a:pt x="0" y="3429"/>
                </a:lnTo>
                <a:lnTo>
                  <a:pt x="3429" y="6731"/>
                </a:lnTo>
                <a:lnTo>
                  <a:pt x="3429" y="3429"/>
                </a:lnTo>
                <a:close/>
              </a:path>
              <a:path w="20320" h="10160">
                <a:moveTo>
                  <a:pt x="6858" y="6731"/>
                </a:moveTo>
                <a:lnTo>
                  <a:pt x="3429" y="6731"/>
                </a:lnTo>
                <a:lnTo>
                  <a:pt x="0" y="10160"/>
                </a:lnTo>
                <a:lnTo>
                  <a:pt x="3429" y="10160"/>
                </a:lnTo>
                <a:lnTo>
                  <a:pt x="6858" y="6731"/>
                </a:lnTo>
                <a:close/>
              </a:path>
              <a:path w="20320" h="10160">
                <a:moveTo>
                  <a:pt x="20320" y="3429"/>
                </a:moveTo>
                <a:lnTo>
                  <a:pt x="16891" y="3429"/>
                </a:lnTo>
                <a:lnTo>
                  <a:pt x="16891" y="0"/>
                </a:lnTo>
                <a:lnTo>
                  <a:pt x="13589" y="0"/>
                </a:lnTo>
                <a:lnTo>
                  <a:pt x="13589" y="6731"/>
                </a:lnTo>
                <a:lnTo>
                  <a:pt x="20320" y="6731"/>
                </a:lnTo>
                <a:lnTo>
                  <a:pt x="2032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5576823" y="388433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0"/>
                </a:lnTo>
                <a:lnTo>
                  <a:pt x="0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8065093" y="3924723"/>
            <a:ext cx="27093" cy="11430"/>
          </a:xfrm>
          <a:custGeom>
            <a:avLst/>
            <a:gdLst/>
            <a:ahLst/>
            <a:cxnLst/>
            <a:rect l="l" t="t" r="r" b="b"/>
            <a:pathLst>
              <a:path w="40640" h="17145">
                <a:moveTo>
                  <a:pt x="6731" y="10033"/>
                </a:moveTo>
                <a:lnTo>
                  <a:pt x="3429" y="10033"/>
                </a:lnTo>
                <a:lnTo>
                  <a:pt x="3429" y="6731"/>
                </a:lnTo>
                <a:lnTo>
                  <a:pt x="0" y="6731"/>
                </a:lnTo>
                <a:lnTo>
                  <a:pt x="0" y="13462"/>
                </a:lnTo>
                <a:lnTo>
                  <a:pt x="3429" y="16764"/>
                </a:lnTo>
                <a:lnTo>
                  <a:pt x="3429" y="13462"/>
                </a:lnTo>
                <a:lnTo>
                  <a:pt x="6731" y="13462"/>
                </a:lnTo>
                <a:lnTo>
                  <a:pt x="6731" y="10033"/>
                </a:lnTo>
                <a:close/>
              </a:path>
              <a:path w="40640" h="17145">
                <a:moveTo>
                  <a:pt x="37147" y="3378"/>
                </a:moveTo>
                <a:lnTo>
                  <a:pt x="33782" y="3378"/>
                </a:lnTo>
                <a:lnTo>
                  <a:pt x="33782" y="6731"/>
                </a:lnTo>
                <a:lnTo>
                  <a:pt x="37147" y="6731"/>
                </a:lnTo>
                <a:lnTo>
                  <a:pt x="37147" y="3378"/>
                </a:lnTo>
                <a:close/>
              </a:path>
              <a:path w="40640" h="17145">
                <a:moveTo>
                  <a:pt x="40513" y="0"/>
                </a:moveTo>
                <a:lnTo>
                  <a:pt x="33782" y="0"/>
                </a:lnTo>
                <a:lnTo>
                  <a:pt x="30353" y="3302"/>
                </a:lnTo>
                <a:lnTo>
                  <a:pt x="40513" y="3302"/>
                </a:lnTo>
                <a:lnTo>
                  <a:pt x="40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8382338" y="362195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2656417" y="1072896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90">
                <a:moveTo>
                  <a:pt x="35305" y="0"/>
                </a:moveTo>
                <a:lnTo>
                  <a:pt x="0" y="0"/>
                </a:lnTo>
                <a:lnTo>
                  <a:pt x="17652" y="8381"/>
                </a:lnTo>
                <a:lnTo>
                  <a:pt x="29463" y="8381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2899748" y="119244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445"/>
                </a:lnTo>
                <a:lnTo>
                  <a:pt x="5841" y="6730"/>
                </a:lnTo>
                <a:lnTo>
                  <a:pt x="11684" y="11175"/>
                </a:lnTo>
                <a:lnTo>
                  <a:pt x="17652" y="13461"/>
                </a:lnTo>
                <a:lnTo>
                  <a:pt x="23494" y="11175"/>
                </a:lnTo>
                <a:lnTo>
                  <a:pt x="23494" y="8889"/>
                </a:lnTo>
                <a:lnTo>
                  <a:pt x="29463" y="4445"/>
                </a:lnTo>
                <a:lnTo>
                  <a:pt x="23494" y="4445"/>
                </a:lnTo>
                <a:lnTo>
                  <a:pt x="11684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3111670" y="1286425"/>
            <a:ext cx="58843" cy="33867"/>
          </a:xfrm>
          <a:custGeom>
            <a:avLst/>
            <a:gdLst/>
            <a:ahLst/>
            <a:cxnLst/>
            <a:rect l="l" t="t" r="r" b="b"/>
            <a:pathLst>
              <a:path w="88264" h="50800">
                <a:moveTo>
                  <a:pt x="17653" y="45974"/>
                </a:moveTo>
                <a:lnTo>
                  <a:pt x="5842" y="50673"/>
                </a:lnTo>
                <a:lnTo>
                  <a:pt x="17653" y="50673"/>
                </a:lnTo>
                <a:lnTo>
                  <a:pt x="17653" y="45974"/>
                </a:lnTo>
                <a:close/>
              </a:path>
              <a:path w="88264" h="50800">
                <a:moveTo>
                  <a:pt x="29464" y="8509"/>
                </a:moveTo>
                <a:lnTo>
                  <a:pt x="23495" y="8509"/>
                </a:lnTo>
                <a:lnTo>
                  <a:pt x="17653" y="0"/>
                </a:lnTo>
                <a:lnTo>
                  <a:pt x="17653" y="8509"/>
                </a:lnTo>
                <a:lnTo>
                  <a:pt x="11811" y="8509"/>
                </a:lnTo>
                <a:lnTo>
                  <a:pt x="23495" y="16891"/>
                </a:lnTo>
                <a:lnTo>
                  <a:pt x="29464" y="16891"/>
                </a:lnTo>
                <a:lnTo>
                  <a:pt x="29464" y="8509"/>
                </a:lnTo>
                <a:close/>
              </a:path>
              <a:path w="88264" h="50800">
                <a:moveTo>
                  <a:pt x="88265" y="33782"/>
                </a:moveTo>
                <a:lnTo>
                  <a:pt x="82423" y="25400"/>
                </a:lnTo>
                <a:lnTo>
                  <a:pt x="64770" y="33782"/>
                </a:lnTo>
                <a:lnTo>
                  <a:pt x="64770" y="25400"/>
                </a:lnTo>
                <a:lnTo>
                  <a:pt x="35306" y="25400"/>
                </a:lnTo>
                <a:lnTo>
                  <a:pt x="23495" y="16891"/>
                </a:lnTo>
                <a:lnTo>
                  <a:pt x="28194" y="25400"/>
                </a:lnTo>
                <a:lnTo>
                  <a:pt x="34544" y="33782"/>
                </a:lnTo>
                <a:lnTo>
                  <a:pt x="0" y="33782"/>
                </a:lnTo>
                <a:lnTo>
                  <a:pt x="17653" y="42164"/>
                </a:lnTo>
                <a:lnTo>
                  <a:pt x="17653" y="45974"/>
                </a:lnTo>
                <a:lnTo>
                  <a:pt x="27051" y="42164"/>
                </a:lnTo>
                <a:lnTo>
                  <a:pt x="67056" y="33782"/>
                </a:lnTo>
                <a:lnTo>
                  <a:pt x="88265" y="33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3221567" y="1308946"/>
            <a:ext cx="58843" cy="14817"/>
          </a:xfrm>
          <a:custGeom>
            <a:avLst/>
            <a:gdLst/>
            <a:ahLst/>
            <a:cxnLst/>
            <a:rect l="l" t="t" r="r" b="b"/>
            <a:pathLst>
              <a:path w="88264" h="22225">
                <a:moveTo>
                  <a:pt x="41148" y="19558"/>
                </a:moveTo>
                <a:lnTo>
                  <a:pt x="35306" y="17272"/>
                </a:lnTo>
                <a:lnTo>
                  <a:pt x="35306" y="19558"/>
                </a:lnTo>
                <a:lnTo>
                  <a:pt x="41148" y="19558"/>
                </a:lnTo>
                <a:close/>
              </a:path>
              <a:path w="88264" h="22225">
                <a:moveTo>
                  <a:pt x="46990" y="8382"/>
                </a:moveTo>
                <a:lnTo>
                  <a:pt x="29337" y="0"/>
                </a:lnTo>
                <a:lnTo>
                  <a:pt x="21463" y="0"/>
                </a:lnTo>
                <a:lnTo>
                  <a:pt x="14732" y="8382"/>
                </a:lnTo>
                <a:lnTo>
                  <a:pt x="0" y="16891"/>
                </a:lnTo>
                <a:lnTo>
                  <a:pt x="35306" y="16891"/>
                </a:lnTo>
                <a:lnTo>
                  <a:pt x="41148" y="8382"/>
                </a:lnTo>
                <a:lnTo>
                  <a:pt x="46990" y="8382"/>
                </a:lnTo>
                <a:close/>
              </a:path>
              <a:path w="88264" h="22225">
                <a:moveTo>
                  <a:pt x="73533" y="18415"/>
                </a:moveTo>
                <a:lnTo>
                  <a:pt x="70612" y="17272"/>
                </a:lnTo>
                <a:lnTo>
                  <a:pt x="70612" y="19558"/>
                </a:lnTo>
                <a:lnTo>
                  <a:pt x="73533" y="18415"/>
                </a:lnTo>
                <a:close/>
              </a:path>
              <a:path w="88264" h="22225">
                <a:moveTo>
                  <a:pt x="88265" y="17272"/>
                </a:moveTo>
                <a:lnTo>
                  <a:pt x="76454" y="17272"/>
                </a:lnTo>
                <a:lnTo>
                  <a:pt x="73533" y="18415"/>
                </a:lnTo>
                <a:lnTo>
                  <a:pt x="82423" y="21717"/>
                </a:lnTo>
                <a:lnTo>
                  <a:pt x="82423" y="19558"/>
                </a:lnTo>
                <a:lnTo>
                  <a:pt x="88265" y="17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3327485" y="1320207"/>
            <a:ext cx="43179" cy="16933"/>
          </a:xfrm>
          <a:custGeom>
            <a:avLst/>
            <a:gdLst/>
            <a:ahLst/>
            <a:cxnLst/>
            <a:rect l="l" t="t" r="r" b="b"/>
            <a:pathLst>
              <a:path w="64770" h="25400">
                <a:moveTo>
                  <a:pt x="17652" y="0"/>
                </a:moveTo>
                <a:lnTo>
                  <a:pt x="5842" y="0"/>
                </a:lnTo>
                <a:lnTo>
                  <a:pt x="0" y="8382"/>
                </a:lnTo>
                <a:lnTo>
                  <a:pt x="6476" y="8382"/>
                </a:lnTo>
                <a:lnTo>
                  <a:pt x="28956" y="25273"/>
                </a:lnTo>
                <a:lnTo>
                  <a:pt x="58927" y="25273"/>
                </a:lnTo>
                <a:lnTo>
                  <a:pt x="58927" y="16891"/>
                </a:lnTo>
                <a:lnTo>
                  <a:pt x="64770" y="16891"/>
                </a:lnTo>
                <a:lnTo>
                  <a:pt x="64770" y="8382"/>
                </a:lnTo>
                <a:lnTo>
                  <a:pt x="29463" y="8382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3386328" y="1240112"/>
            <a:ext cx="47413" cy="24130"/>
          </a:xfrm>
          <a:custGeom>
            <a:avLst/>
            <a:gdLst/>
            <a:ahLst/>
            <a:cxnLst/>
            <a:rect l="l" t="t" r="r" b="b"/>
            <a:pathLst>
              <a:path w="71120" h="36194">
                <a:moveTo>
                  <a:pt x="5880" y="10502"/>
                </a:moveTo>
                <a:lnTo>
                  <a:pt x="0" y="10502"/>
                </a:lnTo>
                <a:lnTo>
                  <a:pt x="0" y="18923"/>
                </a:lnTo>
                <a:lnTo>
                  <a:pt x="5880" y="18923"/>
                </a:lnTo>
                <a:lnTo>
                  <a:pt x="5880" y="10502"/>
                </a:lnTo>
                <a:close/>
              </a:path>
              <a:path w="71120" h="36194">
                <a:moveTo>
                  <a:pt x="11811" y="10541"/>
                </a:moveTo>
                <a:lnTo>
                  <a:pt x="5969" y="10541"/>
                </a:lnTo>
                <a:lnTo>
                  <a:pt x="11811" y="11938"/>
                </a:lnTo>
                <a:lnTo>
                  <a:pt x="11811" y="10541"/>
                </a:lnTo>
                <a:close/>
              </a:path>
              <a:path w="71120" h="36194">
                <a:moveTo>
                  <a:pt x="29464" y="0"/>
                </a:moveTo>
                <a:lnTo>
                  <a:pt x="17653" y="0"/>
                </a:lnTo>
                <a:lnTo>
                  <a:pt x="11811" y="2159"/>
                </a:lnTo>
                <a:lnTo>
                  <a:pt x="23622" y="2159"/>
                </a:lnTo>
                <a:lnTo>
                  <a:pt x="29464" y="0"/>
                </a:lnTo>
                <a:close/>
              </a:path>
              <a:path w="71120" h="36194">
                <a:moveTo>
                  <a:pt x="41275" y="18923"/>
                </a:moveTo>
                <a:lnTo>
                  <a:pt x="11811" y="11938"/>
                </a:lnTo>
                <a:lnTo>
                  <a:pt x="11811" y="18923"/>
                </a:lnTo>
                <a:lnTo>
                  <a:pt x="5969" y="18923"/>
                </a:lnTo>
                <a:lnTo>
                  <a:pt x="5969" y="27305"/>
                </a:lnTo>
                <a:lnTo>
                  <a:pt x="23622" y="27305"/>
                </a:lnTo>
                <a:lnTo>
                  <a:pt x="23622" y="35814"/>
                </a:lnTo>
                <a:lnTo>
                  <a:pt x="29464" y="35814"/>
                </a:lnTo>
                <a:lnTo>
                  <a:pt x="29464" y="27305"/>
                </a:lnTo>
                <a:lnTo>
                  <a:pt x="41275" y="27305"/>
                </a:lnTo>
                <a:lnTo>
                  <a:pt x="41275" y="18923"/>
                </a:lnTo>
                <a:close/>
              </a:path>
              <a:path w="71120" h="36194">
                <a:moveTo>
                  <a:pt x="53086" y="11176"/>
                </a:moveTo>
                <a:lnTo>
                  <a:pt x="47117" y="11176"/>
                </a:lnTo>
                <a:lnTo>
                  <a:pt x="47117" y="13335"/>
                </a:lnTo>
                <a:lnTo>
                  <a:pt x="41275" y="13335"/>
                </a:lnTo>
                <a:lnTo>
                  <a:pt x="41275" y="15621"/>
                </a:lnTo>
                <a:lnTo>
                  <a:pt x="53086" y="15621"/>
                </a:lnTo>
                <a:lnTo>
                  <a:pt x="53086" y="11176"/>
                </a:lnTo>
                <a:close/>
              </a:path>
              <a:path w="71120" h="36194">
                <a:moveTo>
                  <a:pt x="64770" y="11176"/>
                </a:moveTo>
                <a:lnTo>
                  <a:pt x="58928" y="11176"/>
                </a:lnTo>
                <a:lnTo>
                  <a:pt x="58928" y="13335"/>
                </a:lnTo>
                <a:lnTo>
                  <a:pt x="64770" y="11176"/>
                </a:lnTo>
                <a:close/>
              </a:path>
              <a:path w="71120" h="36194">
                <a:moveTo>
                  <a:pt x="70739" y="24511"/>
                </a:moveTo>
                <a:lnTo>
                  <a:pt x="64770" y="26797"/>
                </a:lnTo>
                <a:lnTo>
                  <a:pt x="70739" y="26797"/>
                </a:lnTo>
                <a:lnTo>
                  <a:pt x="70739" y="24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3535510" y="1335363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2" y="0"/>
                </a:moveTo>
                <a:lnTo>
                  <a:pt x="0" y="2285"/>
                </a:lnTo>
                <a:lnTo>
                  <a:pt x="5842" y="2285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3931836" y="1311521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234"/>
                </a:lnTo>
                <a:lnTo>
                  <a:pt x="5892" y="2234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4167294" y="1341289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9" y="0"/>
                </a:moveTo>
                <a:lnTo>
                  <a:pt x="0" y="2286"/>
                </a:lnTo>
                <a:lnTo>
                  <a:pt x="5969" y="2286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4336034" y="1303359"/>
            <a:ext cx="23707" cy="22437"/>
          </a:xfrm>
          <a:custGeom>
            <a:avLst/>
            <a:gdLst/>
            <a:ahLst/>
            <a:cxnLst/>
            <a:rect l="l" t="t" r="r" b="b"/>
            <a:pathLst>
              <a:path w="35559" h="33655">
                <a:moveTo>
                  <a:pt x="29464" y="0"/>
                </a:moveTo>
                <a:lnTo>
                  <a:pt x="23622" y="0"/>
                </a:lnTo>
                <a:lnTo>
                  <a:pt x="0" y="16763"/>
                </a:lnTo>
                <a:lnTo>
                  <a:pt x="5969" y="16763"/>
                </a:lnTo>
                <a:lnTo>
                  <a:pt x="17779" y="25272"/>
                </a:lnTo>
                <a:lnTo>
                  <a:pt x="23622" y="25272"/>
                </a:lnTo>
                <a:lnTo>
                  <a:pt x="23622" y="33654"/>
                </a:lnTo>
                <a:lnTo>
                  <a:pt x="29464" y="33654"/>
                </a:lnTo>
                <a:lnTo>
                  <a:pt x="35432" y="25272"/>
                </a:lnTo>
                <a:lnTo>
                  <a:pt x="29464" y="25272"/>
                </a:lnTo>
                <a:lnTo>
                  <a:pt x="29464" y="16763"/>
                </a:lnTo>
                <a:lnTo>
                  <a:pt x="35432" y="8381"/>
                </a:lnTo>
                <a:lnTo>
                  <a:pt x="29464" y="8381"/>
                </a:lnTo>
                <a:lnTo>
                  <a:pt x="29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4422394" y="133705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968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4591135" y="1337023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431"/>
                </a:lnTo>
                <a:lnTo>
                  <a:pt x="5871" y="8431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5521282" y="125831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5572252" y="128647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431"/>
                </a:lnTo>
                <a:lnTo>
                  <a:pt x="5869" y="8431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5843101" y="1280837"/>
            <a:ext cx="11853" cy="11430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17652" y="0"/>
                </a:moveTo>
                <a:lnTo>
                  <a:pt x="11683" y="0"/>
                </a:lnTo>
                <a:lnTo>
                  <a:pt x="0" y="16891"/>
                </a:lnTo>
                <a:lnTo>
                  <a:pt x="5842" y="16891"/>
                </a:lnTo>
                <a:lnTo>
                  <a:pt x="11683" y="8382"/>
                </a:lnTo>
                <a:lnTo>
                  <a:pt x="17652" y="8382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6000073" y="1286425"/>
            <a:ext cx="19897" cy="11430"/>
          </a:xfrm>
          <a:custGeom>
            <a:avLst/>
            <a:gdLst/>
            <a:ahLst/>
            <a:cxnLst/>
            <a:rect l="l" t="t" r="r" b="b"/>
            <a:pathLst>
              <a:path w="29845" h="17144">
                <a:moveTo>
                  <a:pt x="11684" y="8509"/>
                </a:moveTo>
                <a:lnTo>
                  <a:pt x="1905" y="0"/>
                </a:lnTo>
                <a:lnTo>
                  <a:pt x="0" y="0"/>
                </a:lnTo>
                <a:lnTo>
                  <a:pt x="11684" y="8509"/>
                </a:lnTo>
                <a:close/>
              </a:path>
              <a:path w="29845" h="17144">
                <a:moveTo>
                  <a:pt x="29337" y="8509"/>
                </a:moveTo>
                <a:lnTo>
                  <a:pt x="11684" y="8509"/>
                </a:lnTo>
                <a:lnTo>
                  <a:pt x="11684" y="16891"/>
                </a:lnTo>
                <a:lnTo>
                  <a:pt x="29337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6200140" y="1255014"/>
            <a:ext cx="27517" cy="22437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5880" y="5041"/>
                </a:moveTo>
                <a:lnTo>
                  <a:pt x="0" y="5041"/>
                </a:lnTo>
                <a:lnTo>
                  <a:pt x="0" y="13462"/>
                </a:lnTo>
                <a:lnTo>
                  <a:pt x="5880" y="13462"/>
                </a:lnTo>
                <a:lnTo>
                  <a:pt x="5880" y="5041"/>
                </a:lnTo>
                <a:close/>
              </a:path>
              <a:path w="41275" h="33655">
                <a:moveTo>
                  <a:pt x="17653" y="31242"/>
                </a:moveTo>
                <a:lnTo>
                  <a:pt x="11811" y="28956"/>
                </a:lnTo>
                <a:lnTo>
                  <a:pt x="5969" y="28956"/>
                </a:lnTo>
                <a:lnTo>
                  <a:pt x="5969" y="31242"/>
                </a:lnTo>
                <a:lnTo>
                  <a:pt x="0" y="31242"/>
                </a:lnTo>
                <a:lnTo>
                  <a:pt x="0" y="33401"/>
                </a:lnTo>
                <a:lnTo>
                  <a:pt x="5969" y="33401"/>
                </a:lnTo>
                <a:lnTo>
                  <a:pt x="11811" y="31242"/>
                </a:lnTo>
                <a:lnTo>
                  <a:pt x="17653" y="31242"/>
                </a:lnTo>
                <a:close/>
              </a:path>
              <a:path w="41275" h="33655">
                <a:moveTo>
                  <a:pt x="41275" y="2159"/>
                </a:moveTo>
                <a:lnTo>
                  <a:pt x="38354" y="2159"/>
                </a:lnTo>
                <a:lnTo>
                  <a:pt x="35433" y="0"/>
                </a:lnTo>
                <a:lnTo>
                  <a:pt x="29464" y="0"/>
                </a:lnTo>
                <a:lnTo>
                  <a:pt x="29464" y="2159"/>
                </a:lnTo>
                <a:lnTo>
                  <a:pt x="35433" y="2159"/>
                </a:lnTo>
                <a:lnTo>
                  <a:pt x="35433" y="4445"/>
                </a:lnTo>
                <a:lnTo>
                  <a:pt x="41275" y="4445"/>
                </a:lnTo>
                <a:lnTo>
                  <a:pt x="41275" y="2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357196" y="769366"/>
            <a:ext cx="6350" cy="847"/>
          </a:xfrm>
          <a:custGeom>
            <a:avLst/>
            <a:gdLst/>
            <a:ahLst/>
            <a:cxnLst/>
            <a:rect l="l" t="t" r="r" b="b"/>
            <a:pathLst>
              <a:path w="9525" h="1269">
                <a:moveTo>
                  <a:pt x="7874" y="0"/>
                </a:moveTo>
                <a:lnTo>
                  <a:pt x="0" y="0"/>
                </a:lnTo>
                <a:lnTo>
                  <a:pt x="9144" y="1270"/>
                </a:lnTo>
                <a:lnTo>
                  <a:pt x="7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357197" y="124146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508"/>
                </a:lnTo>
                <a:lnTo>
                  <a:pt x="11683" y="8508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6361091" y="1280837"/>
            <a:ext cx="23707" cy="11430"/>
          </a:xfrm>
          <a:custGeom>
            <a:avLst/>
            <a:gdLst/>
            <a:ahLst/>
            <a:cxnLst/>
            <a:rect l="l" t="t" r="r" b="b"/>
            <a:pathLst>
              <a:path w="35559" h="17144">
                <a:moveTo>
                  <a:pt x="35306" y="0"/>
                </a:moveTo>
                <a:lnTo>
                  <a:pt x="17653" y="0"/>
                </a:lnTo>
                <a:lnTo>
                  <a:pt x="0" y="8382"/>
                </a:lnTo>
                <a:lnTo>
                  <a:pt x="5842" y="8382"/>
                </a:lnTo>
                <a:lnTo>
                  <a:pt x="5842" y="16891"/>
                </a:lnTo>
                <a:lnTo>
                  <a:pt x="11811" y="16891"/>
                </a:lnTo>
                <a:lnTo>
                  <a:pt x="17653" y="8382"/>
                </a:lnTo>
                <a:lnTo>
                  <a:pt x="35306" y="8382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6914473" y="1224618"/>
            <a:ext cx="19897" cy="12700"/>
          </a:xfrm>
          <a:custGeom>
            <a:avLst/>
            <a:gdLst/>
            <a:ahLst/>
            <a:cxnLst/>
            <a:rect l="l" t="t" r="r" b="b"/>
            <a:pathLst>
              <a:path w="29845" h="19050">
                <a:moveTo>
                  <a:pt x="5842" y="8509"/>
                </a:moveTo>
                <a:lnTo>
                  <a:pt x="0" y="0"/>
                </a:lnTo>
                <a:lnTo>
                  <a:pt x="0" y="8509"/>
                </a:lnTo>
                <a:lnTo>
                  <a:pt x="5842" y="8509"/>
                </a:lnTo>
                <a:close/>
              </a:path>
              <a:path w="29845" h="19050">
                <a:moveTo>
                  <a:pt x="29337" y="14224"/>
                </a:moveTo>
                <a:lnTo>
                  <a:pt x="23495" y="14224"/>
                </a:lnTo>
                <a:lnTo>
                  <a:pt x="23495" y="12065"/>
                </a:lnTo>
                <a:lnTo>
                  <a:pt x="17653" y="12065"/>
                </a:lnTo>
                <a:lnTo>
                  <a:pt x="17653" y="14224"/>
                </a:lnTo>
                <a:lnTo>
                  <a:pt x="11684" y="14224"/>
                </a:lnTo>
                <a:lnTo>
                  <a:pt x="11684" y="16510"/>
                </a:lnTo>
                <a:lnTo>
                  <a:pt x="17653" y="16510"/>
                </a:lnTo>
                <a:lnTo>
                  <a:pt x="17653" y="18796"/>
                </a:lnTo>
                <a:lnTo>
                  <a:pt x="23495" y="18796"/>
                </a:lnTo>
                <a:lnTo>
                  <a:pt x="23495" y="16510"/>
                </a:lnTo>
                <a:lnTo>
                  <a:pt x="29337" y="16510"/>
                </a:lnTo>
                <a:lnTo>
                  <a:pt x="29337" y="14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7287260" y="124146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1" y="0"/>
                </a:moveTo>
                <a:lnTo>
                  <a:pt x="0" y="0"/>
                </a:lnTo>
                <a:lnTo>
                  <a:pt x="5841" y="8508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412821" y="1230291"/>
            <a:ext cx="21589" cy="11430"/>
          </a:xfrm>
          <a:custGeom>
            <a:avLst/>
            <a:gdLst/>
            <a:ahLst/>
            <a:cxnLst/>
            <a:rect l="l" t="t" r="r" b="b"/>
            <a:pathLst>
              <a:path w="32384" h="17144">
                <a:moveTo>
                  <a:pt x="22860" y="0"/>
                </a:moveTo>
                <a:lnTo>
                  <a:pt x="0" y="0"/>
                </a:lnTo>
                <a:lnTo>
                  <a:pt x="0" y="16764"/>
                </a:lnTo>
                <a:lnTo>
                  <a:pt x="14732" y="16764"/>
                </a:lnTo>
                <a:lnTo>
                  <a:pt x="23622" y="8382"/>
                </a:lnTo>
                <a:lnTo>
                  <a:pt x="32258" y="8382"/>
                </a:lnTo>
                <a:lnTo>
                  <a:pt x="22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7864179" y="1222586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031" y="0"/>
                </a:moveTo>
                <a:lnTo>
                  <a:pt x="0" y="3048"/>
                </a:lnTo>
                <a:lnTo>
                  <a:pt x="11683" y="3048"/>
                </a:lnTo>
                <a:lnTo>
                  <a:pt x="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6" name="object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3379" y="1207769"/>
            <a:ext cx="145203" cy="63584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8033936" y="769366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381"/>
                </a:lnTo>
                <a:lnTo>
                  <a:pt x="10160" y="8381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8142732" y="116281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9" y="0"/>
                </a:moveTo>
                <a:lnTo>
                  <a:pt x="0" y="0"/>
                </a:lnTo>
                <a:lnTo>
                  <a:pt x="0" y="8381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8197765" y="1252728"/>
            <a:ext cx="31327" cy="11430"/>
          </a:xfrm>
          <a:custGeom>
            <a:avLst/>
            <a:gdLst/>
            <a:ahLst/>
            <a:cxnLst/>
            <a:rect l="l" t="t" r="r" b="b"/>
            <a:pathLst>
              <a:path w="46990" h="17144">
                <a:moveTo>
                  <a:pt x="41148" y="8382"/>
                </a:moveTo>
                <a:lnTo>
                  <a:pt x="17653" y="8382"/>
                </a:lnTo>
                <a:lnTo>
                  <a:pt x="5842" y="0"/>
                </a:lnTo>
                <a:lnTo>
                  <a:pt x="0" y="8382"/>
                </a:lnTo>
                <a:lnTo>
                  <a:pt x="5842" y="8382"/>
                </a:lnTo>
                <a:lnTo>
                  <a:pt x="17653" y="16891"/>
                </a:lnTo>
                <a:lnTo>
                  <a:pt x="29337" y="16891"/>
                </a:lnTo>
                <a:lnTo>
                  <a:pt x="41148" y="8382"/>
                </a:lnTo>
                <a:close/>
              </a:path>
              <a:path w="46990" h="17144">
                <a:moveTo>
                  <a:pt x="46990" y="0"/>
                </a:moveTo>
                <a:lnTo>
                  <a:pt x="41148" y="0"/>
                </a:lnTo>
                <a:lnTo>
                  <a:pt x="46990" y="8382"/>
                </a:lnTo>
                <a:lnTo>
                  <a:pt x="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8236966" y="1170093"/>
            <a:ext cx="11853" cy="7620"/>
          </a:xfrm>
          <a:custGeom>
            <a:avLst/>
            <a:gdLst/>
            <a:ahLst/>
            <a:cxnLst/>
            <a:rect l="l" t="t" r="r" b="b"/>
            <a:pathLst>
              <a:path w="17779" h="1143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5842" y="0"/>
                </a:lnTo>
                <a:close/>
              </a:path>
              <a:path w="17779" h="11430">
                <a:moveTo>
                  <a:pt x="11811" y="4572"/>
                </a:moveTo>
                <a:lnTo>
                  <a:pt x="5842" y="4572"/>
                </a:lnTo>
                <a:lnTo>
                  <a:pt x="5842" y="6731"/>
                </a:lnTo>
                <a:lnTo>
                  <a:pt x="11811" y="4572"/>
                </a:lnTo>
                <a:close/>
              </a:path>
              <a:path w="17779" h="11430">
                <a:moveTo>
                  <a:pt x="17653" y="9017"/>
                </a:moveTo>
                <a:lnTo>
                  <a:pt x="11811" y="6731"/>
                </a:lnTo>
                <a:lnTo>
                  <a:pt x="5842" y="6731"/>
                </a:lnTo>
                <a:lnTo>
                  <a:pt x="5842" y="9017"/>
                </a:lnTo>
                <a:lnTo>
                  <a:pt x="11811" y="9017"/>
                </a:lnTo>
                <a:lnTo>
                  <a:pt x="11811" y="11176"/>
                </a:lnTo>
                <a:lnTo>
                  <a:pt x="17653" y="11176"/>
                </a:lnTo>
                <a:lnTo>
                  <a:pt x="17653" y="9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8248735" y="126398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842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8244840" y="1180507"/>
            <a:ext cx="8043" cy="3387"/>
          </a:xfrm>
          <a:custGeom>
            <a:avLst/>
            <a:gdLst/>
            <a:ahLst/>
            <a:cxnLst/>
            <a:rect l="l" t="t" r="r" b="b"/>
            <a:pathLst>
              <a:path w="12065" h="508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11684" y="4572"/>
                </a:lnTo>
                <a:lnTo>
                  <a:pt x="5842" y="2286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8229092" y="1235879"/>
            <a:ext cx="55033" cy="33867"/>
          </a:xfrm>
          <a:custGeom>
            <a:avLst/>
            <a:gdLst/>
            <a:ahLst/>
            <a:cxnLst/>
            <a:rect l="l" t="t" r="r" b="b"/>
            <a:pathLst>
              <a:path w="82550" h="50800">
                <a:moveTo>
                  <a:pt x="47117" y="8382"/>
                </a:moveTo>
                <a:lnTo>
                  <a:pt x="11811" y="0"/>
                </a:lnTo>
                <a:lnTo>
                  <a:pt x="5969" y="8382"/>
                </a:lnTo>
                <a:lnTo>
                  <a:pt x="11811" y="8382"/>
                </a:lnTo>
                <a:lnTo>
                  <a:pt x="23622" y="16891"/>
                </a:lnTo>
                <a:lnTo>
                  <a:pt x="9779" y="16891"/>
                </a:lnTo>
                <a:lnTo>
                  <a:pt x="0" y="25273"/>
                </a:lnTo>
                <a:lnTo>
                  <a:pt x="35306" y="25273"/>
                </a:lnTo>
                <a:lnTo>
                  <a:pt x="35306" y="16891"/>
                </a:lnTo>
                <a:lnTo>
                  <a:pt x="41275" y="8382"/>
                </a:lnTo>
                <a:lnTo>
                  <a:pt x="47117" y="8382"/>
                </a:lnTo>
                <a:close/>
              </a:path>
              <a:path w="82550" h="50800">
                <a:moveTo>
                  <a:pt x="64770" y="37592"/>
                </a:moveTo>
                <a:lnTo>
                  <a:pt x="58928" y="37592"/>
                </a:lnTo>
                <a:lnTo>
                  <a:pt x="58928" y="35306"/>
                </a:lnTo>
                <a:lnTo>
                  <a:pt x="52959" y="35306"/>
                </a:lnTo>
                <a:lnTo>
                  <a:pt x="52959" y="37592"/>
                </a:lnTo>
                <a:lnTo>
                  <a:pt x="47117" y="39878"/>
                </a:lnTo>
                <a:lnTo>
                  <a:pt x="52959" y="39878"/>
                </a:lnTo>
                <a:lnTo>
                  <a:pt x="52959" y="42037"/>
                </a:lnTo>
                <a:lnTo>
                  <a:pt x="58928" y="42037"/>
                </a:lnTo>
                <a:lnTo>
                  <a:pt x="58928" y="39878"/>
                </a:lnTo>
                <a:lnTo>
                  <a:pt x="64770" y="37592"/>
                </a:lnTo>
                <a:close/>
              </a:path>
              <a:path w="82550" h="50800">
                <a:moveTo>
                  <a:pt x="82423" y="33655"/>
                </a:moveTo>
                <a:lnTo>
                  <a:pt x="76581" y="33655"/>
                </a:lnTo>
                <a:lnTo>
                  <a:pt x="64770" y="42164"/>
                </a:lnTo>
                <a:lnTo>
                  <a:pt x="52959" y="42164"/>
                </a:lnTo>
                <a:lnTo>
                  <a:pt x="47117" y="50546"/>
                </a:lnTo>
                <a:lnTo>
                  <a:pt x="64770" y="50546"/>
                </a:lnTo>
                <a:lnTo>
                  <a:pt x="82423" y="3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8346863" y="1235626"/>
            <a:ext cx="4233" cy="2963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0" y="0"/>
                </a:moveTo>
                <a:lnTo>
                  <a:pt x="0" y="4444"/>
                </a:lnTo>
                <a:lnTo>
                  <a:pt x="5841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8499941" y="1238588"/>
            <a:ext cx="145203" cy="42333"/>
          </a:xfrm>
          <a:custGeom>
            <a:avLst/>
            <a:gdLst/>
            <a:ahLst/>
            <a:cxnLst/>
            <a:rect l="l" t="t" r="r" b="b"/>
            <a:pathLst>
              <a:path w="217804" h="63500">
                <a:moveTo>
                  <a:pt x="17653" y="38100"/>
                </a:moveTo>
                <a:lnTo>
                  <a:pt x="0" y="29591"/>
                </a:lnTo>
                <a:lnTo>
                  <a:pt x="0" y="38100"/>
                </a:lnTo>
                <a:lnTo>
                  <a:pt x="17653" y="38100"/>
                </a:lnTo>
                <a:close/>
              </a:path>
              <a:path w="217804" h="63500">
                <a:moveTo>
                  <a:pt x="41148" y="21209"/>
                </a:moveTo>
                <a:lnTo>
                  <a:pt x="35306" y="21209"/>
                </a:lnTo>
                <a:lnTo>
                  <a:pt x="29337" y="29591"/>
                </a:lnTo>
                <a:lnTo>
                  <a:pt x="35306" y="29591"/>
                </a:lnTo>
                <a:lnTo>
                  <a:pt x="41148" y="21209"/>
                </a:lnTo>
                <a:close/>
              </a:path>
              <a:path w="217804" h="63500">
                <a:moveTo>
                  <a:pt x="46990" y="4318"/>
                </a:moveTo>
                <a:lnTo>
                  <a:pt x="35560" y="4318"/>
                </a:lnTo>
                <a:lnTo>
                  <a:pt x="41148" y="2286"/>
                </a:lnTo>
                <a:lnTo>
                  <a:pt x="35306" y="0"/>
                </a:lnTo>
                <a:lnTo>
                  <a:pt x="29337" y="0"/>
                </a:lnTo>
                <a:lnTo>
                  <a:pt x="29337" y="2286"/>
                </a:lnTo>
                <a:lnTo>
                  <a:pt x="34925" y="4318"/>
                </a:lnTo>
                <a:lnTo>
                  <a:pt x="17653" y="4318"/>
                </a:lnTo>
                <a:lnTo>
                  <a:pt x="11684" y="12827"/>
                </a:lnTo>
                <a:lnTo>
                  <a:pt x="46990" y="12827"/>
                </a:lnTo>
                <a:lnTo>
                  <a:pt x="46990" y="4318"/>
                </a:lnTo>
                <a:close/>
              </a:path>
              <a:path w="217804" h="63500">
                <a:moveTo>
                  <a:pt x="82296" y="46482"/>
                </a:moveTo>
                <a:lnTo>
                  <a:pt x="76962" y="38100"/>
                </a:lnTo>
                <a:lnTo>
                  <a:pt x="64135" y="29591"/>
                </a:lnTo>
                <a:lnTo>
                  <a:pt x="46990" y="29591"/>
                </a:lnTo>
                <a:lnTo>
                  <a:pt x="46990" y="38100"/>
                </a:lnTo>
                <a:lnTo>
                  <a:pt x="23495" y="38100"/>
                </a:lnTo>
                <a:lnTo>
                  <a:pt x="17653" y="46482"/>
                </a:lnTo>
                <a:lnTo>
                  <a:pt x="46990" y="46482"/>
                </a:lnTo>
                <a:lnTo>
                  <a:pt x="82296" y="63373"/>
                </a:lnTo>
                <a:lnTo>
                  <a:pt x="82296" y="46482"/>
                </a:lnTo>
                <a:close/>
              </a:path>
              <a:path w="217804" h="63500">
                <a:moveTo>
                  <a:pt x="200025" y="29591"/>
                </a:moveTo>
                <a:lnTo>
                  <a:pt x="176530" y="29591"/>
                </a:lnTo>
                <a:lnTo>
                  <a:pt x="176530" y="38100"/>
                </a:lnTo>
                <a:lnTo>
                  <a:pt x="170688" y="46482"/>
                </a:lnTo>
                <a:lnTo>
                  <a:pt x="164719" y="46482"/>
                </a:lnTo>
                <a:lnTo>
                  <a:pt x="164719" y="38100"/>
                </a:lnTo>
                <a:lnTo>
                  <a:pt x="176530" y="38100"/>
                </a:lnTo>
                <a:lnTo>
                  <a:pt x="176530" y="29591"/>
                </a:lnTo>
                <a:lnTo>
                  <a:pt x="158877" y="29591"/>
                </a:lnTo>
                <a:lnTo>
                  <a:pt x="153035" y="38100"/>
                </a:lnTo>
                <a:lnTo>
                  <a:pt x="158877" y="38100"/>
                </a:lnTo>
                <a:lnTo>
                  <a:pt x="158877" y="46482"/>
                </a:lnTo>
                <a:lnTo>
                  <a:pt x="147066" y="46482"/>
                </a:lnTo>
                <a:lnTo>
                  <a:pt x="147066" y="38100"/>
                </a:lnTo>
                <a:lnTo>
                  <a:pt x="123571" y="38100"/>
                </a:lnTo>
                <a:lnTo>
                  <a:pt x="123571" y="46482"/>
                </a:lnTo>
                <a:lnTo>
                  <a:pt x="129413" y="46482"/>
                </a:lnTo>
                <a:lnTo>
                  <a:pt x="129413" y="54991"/>
                </a:lnTo>
                <a:lnTo>
                  <a:pt x="182372" y="54991"/>
                </a:lnTo>
                <a:lnTo>
                  <a:pt x="200025" y="29591"/>
                </a:lnTo>
                <a:close/>
              </a:path>
              <a:path w="217804" h="63500">
                <a:moveTo>
                  <a:pt x="217805" y="38100"/>
                </a:moveTo>
                <a:lnTo>
                  <a:pt x="211874" y="38100"/>
                </a:lnTo>
                <a:lnTo>
                  <a:pt x="211874" y="29679"/>
                </a:lnTo>
                <a:lnTo>
                  <a:pt x="205994" y="29679"/>
                </a:lnTo>
                <a:lnTo>
                  <a:pt x="205994" y="38100"/>
                </a:lnTo>
                <a:lnTo>
                  <a:pt x="211836" y="38100"/>
                </a:lnTo>
                <a:lnTo>
                  <a:pt x="217805" y="46482"/>
                </a:lnTo>
                <a:lnTo>
                  <a:pt x="217805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8692219" y="126241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234"/>
                </a:lnTo>
                <a:lnTo>
                  <a:pt x="5891" y="2234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8821674" y="1249002"/>
            <a:ext cx="35560" cy="9313"/>
          </a:xfrm>
          <a:custGeom>
            <a:avLst/>
            <a:gdLst/>
            <a:ahLst/>
            <a:cxnLst/>
            <a:rect l="l" t="t" r="r" b="b"/>
            <a:pathLst>
              <a:path w="53340" h="13969">
                <a:moveTo>
                  <a:pt x="5969" y="2286"/>
                </a:moveTo>
                <a:lnTo>
                  <a:pt x="0" y="0"/>
                </a:lnTo>
                <a:lnTo>
                  <a:pt x="0" y="2286"/>
                </a:lnTo>
                <a:lnTo>
                  <a:pt x="5969" y="2286"/>
                </a:lnTo>
                <a:close/>
              </a:path>
              <a:path w="53340" h="13969">
                <a:moveTo>
                  <a:pt x="23622" y="4445"/>
                </a:moveTo>
                <a:lnTo>
                  <a:pt x="17640" y="2286"/>
                </a:lnTo>
                <a:lnTo>
                  <a:pt x="17640" y="0"/>
                </a:lnTo>
                <a:lnTo>
                  <a:pt x="5969" y="0"/>
                </a:lnTo>
                <a:lnTo>
                  <a:pt x="5969" y="2286"/>
                </a:lnTo>
                <a:lnTo>
                  <a:pt x="11798" y="4445"/>
                </a:lnTo>
                <a:lnTo>
                  <a:pt x="17640" y="4445"/>
                </a:lnTo>
                <a:lnTo>
                  <a:pt x="23622" y="6731"/>
                </a:lnTo>
                <a:lnTo>
                  <a:pt x="23622" y="4445"/>
                </a:lnTo>
                <a:close/>
              </a:path>
              <a:path w="53340" h="13969">
                <a:moveTo>
                  <a:pt x="53073" y="11176"/>
                </a:moveTo>
                <a:lnTo>
                  <a:pt x="47117" y="13462"/>
                </a:lnTo>
                <a:lnTo>
                  <a:pt x="53073" y="13462"/>
                </a:lnTo>
                <a:lnTo>
                  <a:pt x="53073" y="11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8966877" y="1275843"/>
            <a:ext cx="11853" cy="2963"/>
          </a:xfrm>
          <a:custGeom>
            <a:avLst/>
            <a:gdLst/>
            <a:ahLst/>
            <a:cxnLst/>
            <a:rect l="l" t="t" r="r" b="b"/>
            <a:pathLst>
              <a:path w="17780" h="4444">
                <a:moveTo>
                  <a:pt x="17653" y="0"/>
                </a:moveTo>
                <a:lnTo>
                  <a:pt x="5969" y="0"/>
                </a:lnTo>
                <a:lnTo>
                  <a:pt x="0" y="2158"/>
                </a:lnTo>
                <a:lnTo>
                  <a:pt x="5969" y="2158"/>
                </a:lnTo>
                <a:lnTo>
                  <a:pt x="5969" y="4444"/>
                </a:lnTo>
                <a:lnTo>
                  <a:pt x="11811" y="4444"/>
                </a:lnTo>
                <a:lnTo>
                  <a:pt x="17653" y="2158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9225873" y="127524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9" y="0"/>
                </a:moveTo>
                <a:lnTo>
                  <a:pt x="0" y="8381"/>
                </a:lnTo>
                <a:lnTo>
                  <a:pt x="5969" y="8381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9594850" y="128642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9685105" y="128083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382"/>
                </a:lnTo>
                <a:lnTo>
                  <a:pt x="11683" y="8382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2" name="object 92"/>
          <p:cNvGrpSpPr/>
          <p:nvPr/>
        </p:nvGrpSpPr>
        <p:grpSpPr>
          <a:xfrm>
            <a:off x="9708642" y="1292065"/>
            <a:ext cx="74930" cy="44873"/>
            <a:chOff x="14562962" y="1938097"/>
            <a:chExt cx="112395" cy="67310"/>
          </a:xfrm>
        </p:grpSpPr>
        <p:sp>
          <p:nvSpPr>
            <p:cNvPr id="93" name="object 93"/>
            <p:cNvSpPr/>
            <p:nvPr/>
          </p:nvSpPr>
          <p:spPr>
            <a:xfrm>
              <a:off x="14586457" y="194048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233"/>
                  </a:lnTo>
                  <a:lnTo>
                    <a:pt x="5892" y="2233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4" name="object 9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62962" y="1938097"/>
              <a:ext cx="111886" cy="67232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9838098" y="1287695"/>
            <a:ext cx="55033" cy="44027"/>
          </a:xfrm>
          <a:custGeom>
            <a:avLst/>
            <a:gdLst/>
            <a:ahLst/>
            <a:cxnLst/>
            <a:rect l="l" t="t" r="r" b="b"/>
            <a:pathLst>
              <a:path w="82550" h="66039">
                <a:moveTo>
                  <a:pt x="11811" y="14986"/>
                </a:moveTo>
                <a:lnTo>
                  <a:pt x="5969" y="14986"/>
                </a:lnTo>
                <a:lnTo>
                  <a:pt x="11811" y="23495"/>
                </a:lnTo>
                <a:lnTo>
                  <a:pt x="11811" y="14986"/>
                </a:lnTo>
                <a:close/>
              </a:path>
              <a:path w="82550" h="66039">
                <a:moveTo>
                  <a:pt x="11811" y="2286"/>
                </a:moveTo>
                <a:lnTo>
                  <a:pt x="5969" y="2286"/>
                </a:lnTo>
                <a:lnTo>
                  <a:pt x="5969" y="0"/>
                </a:lnTo>
                <a:lnTo>
                  <a:pt x="0" y="2286"/>
                </a:lnTo>
                <a:lnTo>
                  <a:pt x="5969" y="4572"/>
                </a:lnTo>
                <a:lnTo>
                  <a:pt x="11811" y="2286"/>
                </a:lnTo>
                <a:close/>
              </a:path>
              <a:path w="82550" h="66039">
                <a:moveTo>
                  <a:pt x="51689" y="23495"/>
                </a:moveTo>
                <a:lnTo>
                  <a:pt x="35306" y="23495"/>
                </a:lnTo>
                <a:lnTo>
                  <a:pt x="29464" y="14986"/>
                </a:lnTo>
                <a:lnTo>
                  <a:pt x="29464" y="23495"/>
                </a:lnTo>
                <a:lnTo>
                  <a:pt x="23622" y="23495"/>
                </a:lnTo>
                <a:lnTo>
                  <a:pt x="37465" y="31877"/>
                </a:lnTo>
                <a:lnTo>
                  <a:pt x="45720" y="31877"/>
                </a:lnTo>
                <a:lnTo>
                  <a:pt x="51689" y="23495"/>
                </a:lnTo>
                <a:close/>
              </a:path>
              <a:path w="82550" h="66039">
                <a:moveTo>
                  <a:pt x="82423" y="65659"/>
                </a:moveTo>
                <a:lnTo>
                  <a:pt x="76581" y="57150"/>
                </a:lnTo>
                <a:lnTo>
                  <a:pt x="70739" y="65659"/>
                </a:lnTo>
                <a:lnTo>
                  <a:pt x="82423" y="65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9941475" y="1331467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381"/>
                </a:lnTo>
                <a:lnTo>
                  <a:pt x="9778" y="8381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10010818" y="1319191"/>
            <a:ext cx="98213" cy="34713"/>
          </a:xfrm>
          <a:custGeom>
            <a:avLst/>
            <a:gdLst/>
            <a:ahLst/>
            <a:cxnLst/>
            <a:rect l="l" t="t" r="r" b="b"/>
            <a:pathLst>
              <a:path w="147319" h="52069">
                <a:moveTo>
                  <a:pt x="11811" y="1524"/>
                </a:moveTo>
                <a:lnTo>
                  <a:pt x="5842" y="1524"/>
                </a:lnTo>
                <a:lnTo>
                  <a:pt x="0" y="9906"/>
                </a:lnTo>
                <a:lnTo>
                  <a:pt x="11811" y="9906"/>
                </a:lnTo>
                <a:lnTo>
                  <a:pt x="11811" y="1524"/>
                </a:lnTo>
                <a:close/>
              </a:path>
              <a:path w="147319" h="52069">
                <a:moveTo>
                  <a:pt x="23495" y="1524"/>
                </a:moveTo>
                <a:lnTo>
                  <a:pt x="17653" y="1524"/>
                </a:lnTo>
                <a:lnTo>
                  <a:pt x="11811" y="9906"/>
                </a:lnTo>
                <a:lnTo>
                  <a:pt x="17653" y="9906"/>
                </a:lnTo>
                <a:lnTo>
                  <a:pt x="23495" y="1524"/>
                </a:lnTo>
                <a:close/>
              </a:path>
              <a:path w="147319" h="52069">
                <a:moveTo>
                  <a:pt x="29375" y="1485"/>
                </a:moveTo>
                <a:lnTo>
                  <a:pt x="23495" y="1485"/>
                </a:lnTo>
                <a:lnTo>
                  <a:pt x="23495" y="9906"/>
                </a:lnTo>
                <a:lnTo>
                  <a:pt x="29375" y="9906"/>
                </a:lnTo>
                <a:lnTo>
                  <a:pt x="29375" y="1485"/>
                </a:lnTo>
                <a:close/>
              </a:path>
              <a:path w="147319" h="52069">
                <a:moveTo>
                  <a:pt x="52959" y="9906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1905"/>
                </a:lnTo>
                <a:lnTo>
                  <a:pt x="41148" y="1905"/>
                </a:lnTo>
                <a:lnTo>
                  <a:pt x="41148" y="4191"/>
                </a:lnTo>
                <a:lnTo>
                  <a:pt x="43688" y="3302"/>
                </a:lnTo>
                <a:lnTo>
                  <a:pt x="52959" y="9906"/>
                </a:lnTo>
                <a:close/>
              </a:path>
              <a:path w="147319" h="52069">
                <a:moveTo>
                  <a:pt x="64770" y="9906"/>
                </a:moveTo>
                <a:lnTo>
                  <a:pt x="52959" y="9906"/>
                </a:lnTo>
                <a:lnTo>
                  <a:pt x="47117" y="9906"/>
                </a:lnTo>
                <a:lnTo>
                  <a:pt x="41148" y="18415"/>
                </a:lnTo>
                <a:lnTo>
                  <a:pt x="52959" y="18415"/>
                </a:lnTo>
                <a:lnTo>
                  <a:pt x="64770" y="9906"/>
                </a:lnTo>
                <a:close/>
              </a:path>
              <a:path w="147319" h="52069">
                <a:moveTo>
                  <a:pt x="88265" y="19812"/>
                </a:moveTo>
                <a:lnTo>
                  <a:pt x="82423" y="19812"/>
                </a:lnTo>
                <a:lnTo>
                  <a:pt x="82423" y="22098"/>
                </a:lnTo>
                <a:lnTo>
                  <a:pt x="76454" y="22098"/>
                </a:lnTo>
                <a:lnTo>
                  <a:pt x="76454" y="24257"/>
                </a:lnTo>
                <a:lnTo>
                  <a:pt x="88265" y="24257"/>
                </a:lnTo>
                <a:lnTo>
                  <a:pt x="88265" y="19812"/>
                </a:lnTo>
                <a:close/>
              </a:path>
              <a:path w="147319" h="52069">
                <a:moveTo>
                  <a:pt x="111887" y="1524"/>
                </a:moveTo>
                <a:lnTo>
                  <a:pt x="110871" y="1524"/>
                </a:lnTo>
                <a:lnTo>
                  <a:pt x="101473" y="6223"/>
                </a:lnTo>
                <a:lnTo>
                  <a:pt x="111887" y="9906"/>
                </a:lnTo>
                <a:lnTo>
                  <a:pt x="111887" y="1524"/>
                </a:lnTo>
                <a:close/>
              </a:path>
              <a:path w="147319" h="52069">
                <a:moveTo>
                  <a:pt x="123571" y="18415"/>
                </a:moveTo>
                <a:lnTo>
                  <a:pt x="111887" y="18415"/>
                </a:lnTo>
                <a:lnTo>
                  <a:pt x="89535" y="24765"/>
                </a:lnTo>
                <a:lnTo>
                  <a:pt x="88265" y="24257"/>
                </a:lnTo>
                <a:lnTo>
                  <a:pt x="88265" y="25146"/>
                </a:lnTo>
                <a:lnTo>
                  <a:pt x="82423" y="26797"/>
                </a:lnTo>
                <a:lnTo>
                  <a:pt x="64770" y="26797"/>
                </a:lnTo>
                <a:lnTo>
                  <a:pt x="58801" y="18415"/>
                </a:lnTo>
                <a:lnTo>
                  <a:pt x="41148" y="35179"/>
                </a:lnTo>
                <a:lnTo>
                  <a:pt x="70612" y="35179"/>
                </a:lnTo>
                <a:lnTo>
                  <a:pt x="82423" y="43688"/>
                </a:lnTo>
                <a:lnTo>
                  <a:pt x="117729" y="52070"/>
                </a:lnTo>
                <a:lnTo>
                  <a:pt x="118491" y="43688"/>
                </a:lnTo>
                <a:lnTo>
                  <a:pt x="120269" y="43688"/>
                </a:lnTo>
                <a:lnTo>
                  <a:pt x="123571" y="35179"/>
                </a:lnTo>
                <a:lnTo>
                  <a:pt x="123571" y="18415"/>
                </a:lnTo>
                <a:close/>
              </a:path>
              <a:path w="147319" h="52069">
                <a:moveTo>
                  <a:pt x="147193" y="1524"/>
                </a:moveTo>
                <a:lnTo>
                  <a:pt x="145161" y="0"/>
                </a:lnTo>
                <a:lnTo>
                  <a:pt x="144653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10198778" y="1320207"/>
            <a:ext cx="39793" cy="16933"/>
          </a:xfrm>
          <a:custGeom>
            <a:avLst/>
            <a:gdLst/>
            <a:ahLst/>
            <a:cxnLst/>
            <a:rect l="l" t="t" r="r" b="b"/>
            <a:pathLst>
              <a:path w="59690" h="25400">
                <a:moveTo>
                  <a:pt x="1016" y="9017"/>
                </a:moveTo>
                <a:lnTo>
                  <a:pt x="635" y="8382"/>
                </a:lnTo>
                <a:lnTo>
                  <a:pt x="0" y="8382"/>
                </a:lnTo>
                <a:lnTo>
                  <a:pt x="1016" y="9017"/>
                </a:lnTo>
                <a:close/>
              </a:path>
              <a:path w="59690" h="25400">
                <a:moveTo>
                  <a:pt x="12954" y="16891"/>
                </a:moveTo>
                <a:lnTo>
                  <a:pt x="1016" y="9017"/>
                </a:lnTo>
                <a:lnTo>
                  <a:pt x="6477" y="16891"/>
                </a:lnTo>
                <a:lnTo>
                  <a:pt x="12954" y="16891"/>
                </a:lnTo>
                <a:close/>
              </a:path>
              <a:path w="59690" h="25400">
                <a:moveTo>
                  <a:pt x="30099" y="16891"/>
                </a:moveTo>
                <a:lnTo>
                  <a:pt x="12954" y="16891"/>
                </a:lnTo>
                <a:lnTo>
                  <a:pt x="18288" y="25273"/>
                </a:lnTo>
                <a:lnTo>
                  <a:pt x="24130" y="25273"/>
                </a:lnTo>
                <a:lnTo>
                  <a:pt x="30099" y="16891"/>
                </a:lnTo>
                <a:close/>
              </a:path>
              <a:path w="59690" h="25400">
                <a:moveTo>
                  <a:pt x="59436" y="16891"/>
                </a:moveTo>
                <a:lnTo>
                  <a:pt x="39370" y="8382"/>
                </a:lnTo>
                <a:lnTo>
                  <a:pt x="22733" y="8382"/>
                </a:lnTo>
                <a:lnTo>
                  <a:pt x="8128" y="0"/>
                </a:lnTo>
                <a:lnTo>
                  <a:pt x="635" y="0"/>
                </a:lnTo>
                <a:lnTo>
                  <a:pt x="35941" y="16891"/>
                </a:lnTo>
                <a:lnTo>
                  <a:pt x="59436" y="16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10293942" y="1286425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8039" y="0"/>
                </a:moveTo>
                <a:lnTo>
                  <a:pt x="39370" y="0"/>
                </a:lnTo>
                <a:lnTo>
                  <a:pt x="0" y="8508"/>
                </a:lnTo>
                <a:lnTo>
                  <a:pt x="58039" y="8508"/>
                </a:lnTo>
                <a:lnTo>
                  <a:pt x="5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10375815" y="1224618"/>
            <a:ext cx="61383" cy="16933"/>
          </a:xfrm>
          <a:custGeom>
            <a:avLst/>
            <a:gdLst/>
            <a:ahLst/>
            <a:cxnLst/>
            <a:rect l="l" t="t" r="r" b="b"/>
            <a:pathLst>
              <a:path w="92075" h="25400">
                <a:moveTo>
                  <a:pt x="18161" y="8508"/>
                </a:moveTo>
                <a:lnTo>
                  <a:pt x="0" y="8508"/>
                </a:lnTo>
                <a:lnTo>
                  <a:pt x="0" y="16891"/>
                </a:lnTo>
                <a:lnTo>
                  <a:pt x="5842" y="25273"/>
                </a:lnTo>
                <a:lnTo>
                  <a:pt x="32638" y="25273"/>
                </a:lnTo>
                <a:lnTo>
                  <a:pt x="42036" y="17906"/>
                </a:lnTo>
                <a:lnTo>
                  <a:pt x="40640" y="16891"/>
                </a:lnTo>
                <a:lnTo>
                  <a:pt x="29336" y="16891"/>
                </a:lnTo>
                <a:lnTo>
                  <a:pt x="18161" y="8508"/>
                </a:lnTo>
                <a:close/>
              </a:path>
              <a:path w="92075" h="25400">
                <a:moveTo>
                  <a:pt x="62865" y="16891"/>
                </a:moveTo>
                <a:lnTo>
                  <a:pt x="43307" y="16891"/>
                </a:lnTo>
                <a:lnTo>
                  <a:pt x="42036" y="17906"/>
                </a:lnTo>
                <a:lnTo>
                  <a:pt x="52959" y="25273"/>
                </a:lnTo>
                <a:lnTo>
                  <a:pt x="62865" y="16891"/>
                </a:lnTo>
                <a:close/>
              </a:path>
              <a:path w="92075" h="25400">
                <a:moveTo>
                  <a:pt x="78994" y="0"/>
                </a:moveTo>
                <a:lnTo>
                  <a:pt x="23494" y="0"/>
                </a:lnTo>
                <a:lnTo>
                  <a:pt x="39750" y="16891"/>
                </a:lnTo>
                <a:lnTo>
                  <a:pt x="75057" y="16891"/>
                </a:lnTo>
                <a:lnTo>
                  <a:pt x="89280" y="8508"/>
                </a:lnTo>
                <a:lnTo>
                  <a:pt x="91821" y="7112"/>
                </a:lnTo>
                <a:lnTo>
                  <a:pt x="78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10571988" y="1202182"/>
            <a:ext cx="106257" cy="23283"/>
          </a:xfrm>
          <a:custGeom>
            <a:avLst/>
            <a:gdLst/>
            <a:ahLst/>
            <a:cxnLst/>
            <a:rect l="l" t="t" r="r" b="b"/>
            <a:pathLst>
              <a:path w="159384" h="34925">
                <a:moveTo>
                  <a:pt x="5969" y="0"/>
                </a:moveTo>
                <a:lnTo>
                  <a:pt x="0" y="0"/>
                </a:lnTo>
                <a:lnTo>
                  <a:pt x="0" y="8382"/>
                </a:lnTo>
                <a:lnTo>
                  <a:pt x="5969" y="0"/>
                </a:lnTo>
                <a:close/>
              </a:path>
              <a:path w="159384" h="34925">
                <a:moveTo>
                  <a:pt x="52959" y="16764"/>
                </a:moveTo>
                <a:lnTo>
                  <a:pt x="47117" y="16764"/>
                </a:lnTo>
                <a:lnTo>
                  <a:pt x="47117" y="8382"/>
                </a:lnTo>
                <a:lnTo>
                  <a:pt x="41275" y="8382"/>
                </a:lnTo>
                <a:lnTo>
                  <a:pt x="41275" y="0"/>
                </a:lnTo>
                <a:lnTo>
                  <a:pt x="11811" y="0"/>
                </a:lnTo>
                <a:lnTo>
                  <a:pt x="29464" y="8382"/>
                </a:lnTo>
                <a:lnTo>
                  <a:pt x="35306" y="16764"/>
                </a:lnTo>
                <a:lnTo>
                  <a:pt x="41275" y="16764"/>
                </a:lnTo>
                <a:lnTo>
                  <a:pt x="35306" y="25273"/>
                </a:lnTo>
                <a:lnTo>
                  <a:pt x="52959" y="25273"/>
                </a:lnTo>
                <a:lnTo>
                  <a:pt x="52959" y="16764"/>
                </a:lnTo>
                <a:close/>
              </a:path>
              <a:path w="159384" h="34925">
                <a:moveTo>
                  <a:pt x="70612" y="14478"/>
                </a:moveTo>
                <a:lnTo>
                  <a:pt x="64770" y="14478"/>
                </a:lnTo>
                <a:lnTo>
                  <a:pt x="70612" y="16637"/>
                </a:lnTo>
                <a:lnTo>
                  <a:pt x="70612" y="14478"/>
                </a:lnTo>
                <a:close/>
              </a:path>
              <a:path w="159384" h="34925">
                <a:moveTo>
                  <a:pt x="76581" y="16637"/>
                </a:moveTo>
                <a:lnTo>
                  <a:pt x="70612" y="16637"/>
                </a:lnTo>
                <a:lnTo>
                  <a:pt x="58928" y="21082"/>
                </a:lnTo>
                <a:lnTo>
                  <a:pt x="58928" y="23368"/>
                </a:lnTo>
                <a:lnTo>
                  <a:pt x="70612" y="18923"/>
                </a:lnTo>
                <a:lnTo>
                  <a:pt x="76581" y="18923"/>
                </a:lnTo>
                <a:lnTo>
                  <a:pt x="76581" y="16637"/>
                </a:lnTo>
                <a:close/>
              </a:path>
              <a:path w="159384" h="34925">
                <a:moveTo>
                  <a:pt x="100076" y="16637"/>
                </a:moveTo>
                <a:lnTo>
                  <a:pt x="94234" y="16637"/>
                </a:lnTo>
                <a:lnTo>
                  <a:pt x="94234" y="14478"/>
                </a:lnTo>
                <a:lnTo>
                  <a:pt x="88265" y="14478"/>
                </a:lnTo>
                <a:lnTo>
                  <a:pt x="88265" y="16637"/>
                </a:lnTo>
                <a:lnTo>
                  <a:pt x="82423" y="16637"/>
                </a:lnTo>
                <a:lnTo>
                  <a:pt x="82423" y="18923"/>
                </a:lnTo>
                <a:lnTo>
                  <a:pt x="88265" y="18923"/>
                </a:lnTo>
                <a:lnTo>
                  <a:pt x="94234" y="21082"/>
                </a:lnTo>
                <a:lnTo>
                  <a:pt x="94234" y="18923"/>
                </a:lnTo>
                <a:lnTo>
                  <a:pt x="100076" y="18923"/>
                </a:lnTo>
                <a:lnTo>
                  <a:pt x="100076" y="16637"/>
                </a:lnTo>
                <a:close/>
              </a:path>
              <a:path w="159384" h="34925">
                <a:moveTo>
                  <a:pt x="111887" y="23368"/>
                </a:moveTo>
                <a:lnTo>
                  <a:pt x="100076" y="21082"/>
                </a:lnTo>
                <a:lnTo>
                  <a:pt x="94234" y="21082"/>
                </a:lnTo>
                <a:lnTo>
                  <a:pt x="100076" y="25654"/>
                </a:lnTo>
                <a:lnTo>
                  <a:pt x="100076" y="30099"/>
                </a:lnTo>
                <a:lnTo>
                  <a:pt x="105918" y="34544"/>
                </a:lnTo>
                <a:lnTo>
                  <a:pt x="105918" y="30099"/>
                </a:lnTo>
                <a:lnTo>
                  <a:pt x="111887" y="27813"/>
                </a:lnTo>
                <a:lnTo>
                  <a:pt x="111887" y="23368"/>
                </a:lnTo>
                <a:close/>
              </a:path>
              <a:path w="159384" h="34925">
                <a:moveTo>
                  <a:pt x="159004" y="10033"/>
                </a:moveTo>
                <a:lnTo>
                  <a:pt x="153035" y="7747"/>
                </a:lnTo>
                <a:lnTo>
                  <a:pt x="147193" y="3302"/>
                </a:lnTo>
                <a:lnTo>
                  <a:pt x="141351" y="1016"/>
                </a:lnTo>
                <a:lnTo>
                  <a:pt x="135382" y="5461"/>
                </a:lnTo>
                <a:lnTo>
                  <a:pt x="123571" y="10033"/>
                </a:lnTo>
                <a:lnTo>
                  <a:pt x="117729" y="14478"/>
                </a:lnTo>
                <a:lnTo>
                  <a:pt x="111887" y="14478"/>
                </a:lnTo>
                <a:lnTo>
                  <a:pt x="105918" y="16637"/>
                </a:lnTo>
                <a:lnTo>
                  <a:pt x="105918" y="18923"/>
                </a:lnTo>
                <a:lnTo>
                  <a:pt x="111887" y="18923"/>
                </a:lnTo>
                <a:lnTo>
                  <a:pt x="124206" y="16891"/>
                </a:lnTo>
                <a:lnTo>
                  <a:pt x="146685" y="11938"/>
                </a:lnTo>
                <a:lnTo>
                  <a:pt x="15900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5950289" y="2647865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477"/>
                </a:moveTo>
                <a:lnTo>
                  <a:pt x="3302" y="6477"/>
                </a:lnTo>
                <a:lnTo>
                  <a:pt x="3302" y="4318"/>
                </a:lnTo>
                <a:lnTo>
                  <a:pt x="0" y="4318"/>
                </a:lnTo>
                <a:lnTo>
                  <a:pt x="0" y="8636"/>
                </a:lnTo>
                <a:lnTo>
                  <a:pt x="3302" y="10795"/>
                </a:lnTo>
                <a:lnTo>
                  <a:pt x="6731" y="8636"/>
                </a:lnTo>
                <a:lnTo>
                  <a:pt x="6731" y="6477"/>
                </a:lnTo>
                <a:close/>
              </a:path>
              <a:path w="13970" h="17779">
                <a:moveTo>
                  <a:pt x="10033" y="12954"/>
                </a:moveTo>
                <a:lnTo>
                  <a:pt x="6731" y="12954"/>
                </a:lnTo>
                <a:lnTo>
                  <a:pt x="6731" y="10795"/>
                </a:lnTo>
                <a:lnTo>
                  <a:pt x="3302" y="10795"/>
                </a:lnTo>
                <a:lnTo>
                  <a:pt x="3302" y="12954"/>
                </a:lnTo>
                <a:lnTo>
                  <a:pt x="0" y="15240"/>
                </a:lnTo>
                <a:lnTo>
                  <a:pt x="3302" y="15240"/>
                </a:lnTo>
                <a:lnTo>
                  <a:pt x="3302" y="17399"/>
                </a:lnTo>
                <a:lnTo>
                  <a:pt x="6731" y="17399"/>
                </a:lnTo>
                <a:lnTo>
                  <a:pt x="6731" y="15240"/>
                </a:lnTo>
                <a:lnTo>
                  <a:pt x="10033" y="15240"/>
                </a:lnTo>
                <a:lnTo>
                  <a:pt x="10033" y="12954"/>
                </a:lnTo>
                <a:close/>
              </a:path>
              <a:path w="13970" h="17779">
                <a:moveTo>
                  <a:pt x="13462" y="0"/>
                </a:moveTo>
                <a:lnTo>
                  <a:pt x="10033" y="0"/>
                </a:lnTo>
                <a:lnTo>
                  <a:pt x="10033" y="2159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6940212" y="2623143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302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302" y="17399"/>
                </a:lnTo>
                <a:close/>
              </a:path>
              <a:path w="64134" h="19685">
                <a:moveTo>
                  <a:pt x="60706" y="4318"/>
                </a:moveTo>
                <a:lnTo>
                  <a:pt x="53975" y="2159"/>
                </a:lnTo>
                <a:lnTo>
                  <a:pt x="50546" y="0"/>
                </a:lnTo>
                <a:lnTo>
                  <a:pt x="47244" y="0"/>
                </a:lnTo>
                <a:lnTo>
                  <a:pt x="47244" y="2159"/>
                </a:lnTo>
                <a:lnTo>
                  <a:pt x="43815" y="2159"/>
                </a:lnTo>
                <a:lnTo>
                  <a:pt x="43815" y="4318"/>
                </a:lnTo>
                <a:lnTo>
                  <a:pt x="47244" y="6604"/>
                </a:lnTo>
                <a:lnTo>
                  <a:pt x="53975" y="6604"/>
                </a:lnTo>
                <a:lnTo>
                  <a:pt x="57277" y="8763"/>
                </a:lnTo>
                <a:lnTo>
                  <a:pt x="57277" y="6604"/>
                </a:lnTo>
                <a:lnTo>
                  <a:pt x="60706" y="6604"/>
                </a:lnTo>
                <a:lnTo>
                  <a:pt x="60706" y="4318"/>
                </a:lnTo>
                <a:close/>
              </a:path>
              <a:path w="64134" h="19685">
                <a:moveTo>
                  <a:pt x="64008" y="10922"/>
                </a:moveTo>
                <a:lnTo>
                  <a:pt x="60706" y="8763"/>
                </a:lnTo>
                <a:lnTo>
                  <a:pt x="57277" y="10922"/>
                </a:lnTo>
                <a:lnTo>
                  <a:pt x="57277" y="13081"/>
                </a:lnTo>
                <a:lnTo>
                  <a:pt x="60706" y="13081"/>
                </a:lnTo>
                <a:lnTo>
                  <a:pt x="64008" y="10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9" name="object 10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17376" y="1420621"/>
            <a:ext cx="278977" cy="262467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grpSp>
        <p:nvGrpSpPr>
          <p:cNvPr id="113" name="object 113"/>
          <p:cNvGrpSpPr/>
          <p:nvPr/>
        </p:nvGrpSpPr>
        <p:grpSpPr>
          <a:xfrm>
            <a:off x="11993457" y="4808136"/>
            <a:ext cx="198543" cy="199390"/>
            <a:chOff x="17990185" y="7212203"/>
            <a:chExt cx="297815" cy="299085"/>
          </a:xfrm>
        </p:grpSpPr>
        <p:sp>
          <p:nvSpPr>
            <p:cNvPr id="114" name="object 114"/>
            <p:cNvSpPr/>
            <p:nvPr/>
          </p:nvSpPr>
          <p:spPr>
            <a:xfrm>
              <a:off x="17990186" y="7212203"/>
              <a:ext cx="272415" cy="193040"/>
            </a:xfrm>
            <a:custGeom>
              <a:avLst/>
              <a:gdLst/>
              <a:ahLst/>
              <a:cxnLst/>
              <a:rect l="l" t="t" r="r" b="b"/>
              <a:pathLst>
                <a:path w="272415" h="193040">
                  <a:moveTo>
                    <a:pt x="272415" y="153797"/>
                  </a:moveTo>
                  <a:lnTo>
                    <a:pt x="262382" y="149479"/>
                  </a:lnTo>
                  <a:lnTo>
                    <a:pt x="250063" y="144526"/>
                  </a:lnTo>
                  <a:lnTo>
                    <a:pt x="239268" y="138430"/>
                  </a:lnTo>
                  <a:lnTo>
                    <a:pt x="235077" y="133985"/>
                  </a:lnTo>
                  <a:lnTo>
                    <a:pt x="223901" y="128524"/>
                  </a:lnTo>
                  <a:lnTo>
                    <a:pt x="202057" y="119253"/>
                  </a:lnTo>
                  <a:lnTo>
                    <a:pt x="200406" y="116840"/>
                  </a:lnTo>
                  <a:lnTo>
                    <a:pt x="207137" y="108585"/>
                  </a:lnTo>
                  <a:lnTo>
                    <a:pt x="218694" y="92837"/>
                  </a:lnTo>
                  <a:lnTo>
                    <a:pt x="151003" y="92837"/>
                  </a:lnTo>
                  <a:lnTo>
                    <a:pt x="140843" y="83820"/>
                  </a:lnTo>
                  <a:lnTo>
                    <a:pt x="137414" y="81153"/>
                  </a:lnTo>
                  <a:lnTo>
                    <a:pt x="135382" y="76327"/>
                  </a:lnTo>
                  <a:lnTo>
                    <a:pt x="102997" y="55245"/>
                  </a:lnTo>
                  <a:lnTo>
                    <a:pt x="52324" y="26162"/>
                  </a:lnTo>
                  <a:lnTo>
                    <a:pt x="34290" y="15748"/>
                  </a:lnTo>
                  <a:lnTo>
                    <a:pt x="25781" y="13081"/>
                  </a:lnTo>
                  <a:lnTo>
                    <a:pt x="21336" y="127"/>
                  </a:lnTo>
                  <a:lnTo>
                    <a:pt x="21336" y="0"/>
                  </a:lnTo>
                  <a:lnTo>
                    <a:pt x="16002" y="127"/>
                  </a:lnTo>
                  <a:lnTo>
                    <a:pt x="10541" y="127"/>
                  </a:lnTo>
                  <a:lnTo>
                    <a:pt x="7366" y="0"/>
                  </a:lnTo>
                  <a:lnTo>
                    <a:pt x="3048" y="2540"/>
                  </a:lnTo>
                  <a:lnTo>
                    <a:pt x="1270" y="5080"/>
                  </a:lnTo>
                  <a:lnTo>
                    <a:pt x="0" y="7366"/>
                  </a:lnTo>
                  <a:lnTo>
                    <a:pt x="635" y="11938"/>
                  </a:lnTo>
                  <a:lnTo>
                    <a:pt x="1905" y="14859"/>
                  </a:lnTo>
                  <a:lnTo>
                    <a:pt x="4191" y="19558"/>
                  </a:lnTo>
                  <a:lnTo>
                    <a:pt x="7620" y="23622"/>
                  </a:lnTo>
                  <a:lnTo>
                    <a:pt x="10668" y="28194"/>
                  </a:lnTo>
                  <a:lnTo>
                    <a:pt x="17526" y="26162"/>
                  </a:lnTo>
                  <a:lnTo>
                    <a:pt x="17907" y="29718"/>
                  </a:lnTo>
                  <a:lnTo>
                    <a:pt x="17272" y="33909"/>
                  </a:lnTo>
                  <a:lnTo>
                    <a:pt x="41783" y="52705"/>
                  </a:lnTo>
                  <a:lnTo>
                    <a:pt x="74422" y="75565"/>
                  </a:lnTo>
                  <a:lnTo>
                    <a:pt x="102997" y="92710"/>
                  </a:lnTo>
                  <a:lnTo>
                    <a:pt x="142748" y="118618"/>
                  </a:lnTo>
                  <a:lnTo>
                    <a:pt x="151003" y="123571"/>
                  </a:lnTo>
                  <a:lnTo>
                    <a:pt x="151511" y="125476"/>
                  </a:lnTo>
                  <a:lnTo>
                    <a:pt x="140208" y="140716"/>
                  </a:lnTo>
                  <a:lnTo>
                    <a:pt x="120650" y="168656"/>
                  </a:lnTo>
                  <a:lnTo>
                    <a:pt x="117729" y="173736"/>
                  </a:lnTo>
                  <a:lnTo>
                    <a:pt x="110871" y="182626"/>
                  </a:lnTo>
                  <a:lnTo>
                    <a:pt x="107061" y="186436"/>
                  </a:lnTo>
                  <a:lnTo>
                    <a:pt x="103505" y="190627"/>
                  </a:lnTo>
                  <a:lnTo>
                    <a:pt x="103378" y="192532"/>
                  </a:lnTo>
                  <a:lnTo>
                    <a:pt x="141986" y="192532"/>
                  </a:lnTo>
                  <a:lnTo>
                    <a:pt x="157353" y="172974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501" y="153797"/>
                  </a:lnTo>
                  <a:lnTo>
                    <a:pt x="272415" y="153797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5" name="object 1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56809" y="7366000"/>
              <a:ext cx="131190" cy="14490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52034" y="7403846"/>
              <a:ext cx="80136" cy="79756"/>
            </a:xfrm>
            <a:prstGeom prst="rect">
              <a:avLst/>
            </a:prstGeom>
          </p:spPr>
        </p:pic>
      </p:grpSp>
      <p:pic>
        <p:nvPicPr>
          <p:cNvPr id="117" name="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118" name="object 118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19" name="object 119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120" name="object 1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2" name="object 1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24" name="object 1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8079" y="802640"/>
            <a:ext cx="9446514" cy="6033516"/>
          </a:xfrm>
          <a:prstGeom prst="rect">
            <a:avLst/>
          </a:prstGeom>
        </p:spPr>
      </p:pic>
      <p:sp>
        <p:nvSpPr>
          <p:cNvPr id="105" name="標題 104">
            <a:extLst>
              <a:ext uri="{FF2B5EF4-FFF2-40B4-BE49-F238E27FC236}">
                <a16:creationId xmlns:a16="http://schemas.microsoft.com/office/drawing/2014/main" id="{A6DE6136-F5CC-3765-3C43-DE41AE00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211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7"/>
                </a:lnTo>
                <a:lnTo>
                  <a:pt x="18288000" y="10286997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204377" y="3929211"/>
            <a:ext cx="54187" cy="35983"/>
          </a:xfrm>
          <a:custGeom>
            <a:avLst/>
            <a:gdLst/>
            <a:ahLst/>
            <a:cxnLst/>
            <a:rect l="l" t="t" r="r" b="b"/>
            <a:pathLst>
              <a:path w="81279" h="53975">
                <a:moveTo>
                  <a:pt x="0" y="0"/>
                </a:moveTo>
                <a:lnTo>
                  <a:pt x="7112" y="10033"/>
                </a:lnTo>
                <a:lnTo>
                  <a:pt x="13081" y="20193"/>
                </a:lnTo>
                <a:lnTo>
                  <a:pt x="18542" y="30225"/>
                </a:lnTo>
                <a:lnTo>
                  <a:pt x="23622" y="40386"/>
                </a:lnTo>
                <a:lnTo>
                  <a:pt x="23622" y="43687"/>
                </a:lnTo>
                <a:lnTo>
                  <a:pt x="27050" y="50419"/>
                </a:lnTo>
                <a:lnTo>
                  <a:pt x="27050" y="53721"/>
                </a:lnTo>
                <a:lnTo>
                  <a:pt x="40259" y="44196"/>
                </a:lnTo>
                <a:lnTo>
                  <a:pt x="67818" y="26288"/>
                </a:lnTo>
                <a:lnTo>
                  <a:pt x="81025" y="16763"/>
                </a:lnTo>
                <a:lnTo>
                  <a:pt x="60833" y="11811"/>
                </a:lnTo>
                <a:lnTo>
                  <a:pt x="40512" y="7112"/>
                </a:lnTo>
                <a:lnTo>
                  <a:pt x="20320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031149" y="3879850"/>
            <a:ext cx="6773" cy="4657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10160" y="0"/>
                </a:moveTo>
                <a:lnTo>
                  <a:pt x="0" y="0"/>
                </a:lnTo>
                <a:lnTo>
                  <a:pt x="0" y="6730"/>
                </a:lnTo>
                <a:lnTo>
                  <a:pt x="6730" y="3428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4620599" y="3906774"/>
            <a:ext cx="52070" cy="35983"/>
          </a:xfrm>
          <a:custGeom>
            <a:avLst/>
            <a:gdLst/>
            <a:ahLst/>
            <a:cxnLst/>
            <a:rect l="l" t="t" r="r" b="b"/>
            <a:pathLst>
              <a:path w="78104" h="53975">
                <a:moveTo>
                  <a:pt x="3429" y="50419"/>
                </a:moveTo>
                <a:lnTo>
                  <a:pt x="0" y="50419"/>
                </a:lnTo>
                <a:lnTo>
                  <a:pt x="0" y="53848"/>
                </a:lnTo>
                <a:lnTo>
                  <a:pt x="3429" y="50419"/>
                </a:lnTo>
                <a:close/>
              </a:path>
              <a:path w="78104" h="53975">
                <a:moveTo>
                  <a:pt x="77597" y="30226"/>
                </a:moveTo>
                <a:lnTo>
                  <a:pt x="67564" y="0"/>
                </a:lnTo>
                <a:lnTo>
                  <a:pt x="60833" y="13462"/>
                </a:lnTo>
                <a:lnTo>
                  <a:pt x="53975" y="20193"/>
                </a:lnTo>
                <a:lnTo>
                  <a:pt x="53975" y="30226"/>
                </a:lnTo>
                <a:lnTo>
                  <a:pt x="50673" y="33655"/>
                </a:lnTo>
                <a:lnTo>
                  <a:pt x="43942" y="26924"/>
                </a:lnTo>
                <a:lnTo>
                  <a:pt x="43942" y="23495"/>
                </a:lnTo>
                <a:lnTo>
                  <a:pt x="36830" y="20447"/>
                </a:lnTo>
                <a:lnTo>
                  <a:pt x="24003" y="13081"/>
                </a:lnTo>
                <a:lnTo>
                  <a:pt x="16891" y="10033"/>
                </a:lnTo>
                <a:lnTo>
                  <a:pt x="20320" y="16764"/>
                </a:lnTo>
                <a:lnTo>
                  <a:pt x="23622" y="20193"/>
                </a:lnTo>
                <a:lnTo>
                  <a:pt x="27051" y="30226"/>
                </a:lnTo>
                <a:lnTo>
                  <a:pt x="23622" y="30226"/>
                </a:lnTo>
                <a:lnTo>
                  <a:pt x="16891" y="36957"/>
                </a:lnTo>
                <a:lnTo>
                  <a:pt x="13525" y="36957"/>
                </a:lnTo>
                <a:lnTo>
                  <a:pt x="13525" y="33604"/>
                </a:lnTo>
                <a:lnTo>
                  <a:pt x="10160" y="33604"/>
                </a:lnTo>
                <a:lnTo>
                  <a:pt x="10160" y="36957"/>
                </a:lnTo>
                <a:lnTo>
                  <a:pt x="6731" y="36957"/>
                </a:lnTo>
                <a:lnTo>
                  <a:pt x="6731" y="43688"/>
                </a:lnTo>
                <a:lnTo>
                  <a:pt x="10160" y="43688"/>
                </a:lnTo>
                <a:lnTo>
                  <a:pt x="10160" y="47117"/>
                </a:lnTo>
                <a:lnTo>
                  <a:pt x="3429" y="47117"/>
                </a:lnTo>
                <a:lnTo>
                  <a:pt x="3429" y="50419"/>
                </a:lnTo>
                <a:lnTo>
                  <a:pt x="6731" y="50419"/>
                </a:lnTo>
                <a:lnTo>
                  <a:pt x="13589" y="47117"/>
                </a:lnTo>
                <a:lnTo>
                  <a:pt x="16891" y="43688"/>
                </a:lnTo>
                <a:lnTo>
                  <a:pt x="16891" y="40386"/>
                </a:lnTo>
                <a:lnTo>
                  <a:pt x="20320" y="36957"/>
                </a:lnTo>
                <a:lnTo>
                  <a:pt x="35433" y="43053"/>
                </a:lnTo>
                <a:lnTo>
                  <a:pt x="50292" y="44958"/>
                </a:lnTo>
                <a:lnTo>
                  <a:pt x="64389" y="41275"/>
                </a:lnTo>
                <a:lnTo>
                  <a:pt x="73660" y="33655"/>
                </a:lnTo>
                <a:lnTo>
                  <a:pt x="77597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7639897" y="3844544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5">
                <a:moveTo>
                  <a:pt x="10160" y="9271"/>
                </a:moveTo>
                <a:lnTo>
                  <a:pt x="6731" y="5842"/>
                </a:lnTo>
                <a:lnTo>
                  <a:pt x="0" y="2540"/>
                </a:lnTo>
                <a:lnTo>
                  <a:pt x="0" y="9271"/>
                </a:lnTo>
                <a:lnTo>
                  <a:pt x="10160" y="9271"/>
                </a:lnTo>
                <a:close/>
              </a:path>
              <a:path w="84454" h="36195">
                <a:moveTo>
                  <a:pt x="18923" y="11303"/>
                </a:moveTo>
                <a:lnTo>
                  <a:pt x="16891" y="9271"/>
                </a:lnTo>
                <a:lnTo>
                  <a:pt x="10160" y="9271"/>
                </a:lnTo>
                <a:lnTo>
                  <a:pt x="16891" y="12573"/>
                </a:lnTo>
                <a:lnTo>
                  <a:pt x="18923" y="11303"/>
                </a:lnTo>
                <a:close/>
              </a:path>
              <a:path w="84454" h="36195">
                <a:moveTo>
                  <a:pt x="84328" y="32766"/>
                </a:moveTo>
                <a:lnTo>
                  <a:pt x="81026" y="26035"/>
                </a:lnTo>
                <a:lnTo>
                  <a:pt x="77597" y="22733"/>
                </a:lnTo>
                <a:lnTo>
                  <a:pt x="75946" y="19304"/>
                </a:lnTo>
                <a:lnTo>
                  <a:pt x="74295" y="16002"/>
                </a:lnTo>
                <a:lnTo>
                  <a:pt x="70866" y="16002"/>
                </a:lnTo>
                <a:lnTo>
                  <a:pt x="70866" y="19304"/>
                </a:lnTo>
                <a:lnTo>
                  <a:pt x="67437" y="19304"/>
                </a:lnTo>
                <a:lnTo>
                  <a:pt x="67437" y="12573"/>
                </a:lnTo>
                <a:lnTo>
                  <a:pt x="64135" y="12573"/>
                </a:lnTo>
                <a:lnTo>
                  <a:pt x="53340" y="2540"/>
                </a:lnTo>
                <a:lnTo>
                  <a:pt x="51943" y="1270"/>
                </a:lnTo>
                <a:lnTo>
                  <a:pt x="40513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573"/>
                </a:lnTo>
                <a:lnTo>
                  <a:pt x="23622" y="19304"/>
                </a:lnTo>
                <a:lnTo>
                  <a:pt x="27051" y="22733"/>
                </a:lnTo>
                <a:lnTo>
                  <a:pt x="32131" y="19558"/>
                </a:lnTo>
                <a:lnTo>
                  <a:pt x="37592" y="15113"/>
                </a:lnTo>
                <a:lnTo>
                  <a:pt x="50673" y="2540"/>
                </a:lnTo>
                <a:lnTo>
                  <a:pt x="47244" y="12573"/>
                </a:lnTo>
                <a:lnTo>
                  <a:pt x="47244" y="16002"/>
                </a:lnTo>
                <a:lnTo>
                  <a:pt x="43815" y="22733"/>
                </a:lnTo>
                <a:lnTo>
                  <a:pt x="47244" y="22733"/>
                </a:lnTo>
                <a:lnTo>
                  <a:pt x="47244" y="26035"/>
                </a:lnTo>
                <a:lnTo>
                  <a:pt x="53987" y="26035"/>
                </a:lnTo>
                <a:lnTo>
                  <a:pt x="53987" y="22733"/>
                </a:lnTo>
                <a:lnTo>
                  <a:pt x="57404" y="22733"/>
                </a:lnTo>
                <a:lnTo>
                  <a:pt x="57404" y="29464"/>
                </a:lnTo>
                <a:lnTo>
                  <a:pt x="64135" y="29464"/>
                </a:lnTo>
                <a:lnTo>
                  <a:pt x="70866" y="32766"/>
                </a:lnTo>
                <a:lnTo>
                  <a:pt x="74295" y="32766"/>
                </a:lnTo>
                <a:lnTo>
                  <a:pt x="81026" y="36195"/>
                </a:lnTo>
                <a:lnTo>
                  <a:pt x="84328" y="32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4820836" y="3886623"/>
            <a:ext cx="49530" cy="29210"/>
          </a:xfrm>
          <a:custGeom>
            <a:avLst/>
            <a:gdLst/>
            <a:ahLst/>
            <a:cxnLst/>
            <a:rect l="l" t="t" r="r" b="b"/>
            <a:pathLst>
              <a:path w="74295" h="43814">
                <a:moveTo>
                  <a:pt x="74295" y="23495"/>
                </a:moveTo>
                <a:lnTo>
                  <a:pt x="50673" y="6604"/>
                </a:lnTo>
                <a:lnTo>
                  <a:pt x="47244" y="6604"/>
                </a:lnTo>
                <a:lnTo>
                  <a:pt x="47244" y="3302"/>
                </a:lnTo>
                <a:lnTo>
                  <a:pt x="37211" y="3302"/>
                </a:lnTo>
                <a:lnTo>
                  <a:pt x="27051" y="0"/>
                </a:lnTo>
                <a:lnTo>
                  <a:pt x="20320" y="0"/>
                </a:lnTo>
                <a:lnTo>
                  <a:pt x="16891" y="6604"/>
                </a:lnTo>
                <a:lnTo>
                  <a:pt x="16891" y="16764"/>
                </a:lnTo>
                <a:lnTo>
                  <a:pt x="13589" y="23495"/>
                </a:lnTo>
                <a:lnTo>
                  <a:pt x="10160" y="26797"/>
                </a:lnTo>
                <a:lnTo>
                  <a:pt x="3429" y="30226"/>
                </a:lnTo>
                <a:lnTo>
                  <a:pt x="0" y="33528"/>
                </a:lnTo>
                <a:lnTo>
                  <a:pt x="30353" y="43688"/>
                </a:lnTo>
                <a:lnTo>
                  <a:pt x="30353" y="36957"/>
                </a:lnTo>
                <a:lnTo>
                  <a:pt x="27051" y="33528"/>
                </a:lnTo>
                <a:lnTo>
                  <a:pt x="23622" y="33528"/>
                </a:lnTo>
                <a:lnTo>
                  <a:pt x="23622" y="30226"/>
                </a:lnTo>
                <a:lnTo>
                  <a:pt x="27051" y="30226"/>
                </a:lnTo>
                <a:lnTo>
                  <a:pt x="33782" y="23495"/>
                </a:lnTo>
                <a:lnTo>
                  <a:pt x="37211" y="23495"/>
                </a:lnTo>
                <a:lnTo>
                  <a:pt x="37211" y="30226"/>
                </a:lnTo>
                <a:lnTo>
                  <a:pt x="40513" y="30226"/>
                </a:lnTo>
                <a:lnTo>
                  <a:pt x="40513" y="33528"/>
                </a:lnTo>
                <a:lnTo>
                  <a:pt x="47244" y="33528"/>
                </a:lnTo>
                <a:lnTo>
                  <a:pt x="50673" y="36957"/>
                </a:lnTo>
                <a:lnTo>
                  <a:pt x="57404" y="33528"/>
                </a:lnTo>
                <a:lnTo>
                  <a:pt x="64135" y="33528"/>
                </a:lnTo>
                <a:lnTo>
                  <a:pt x="70866" y="30226"/>
                </a:lnTo>
                <a:lnTo>
                  <a:pt x="70866" y="26797"/>
                </a:lnTo>
                <a:lnTo>
                  <a:pt x="74295" y="26797"/>
                </a:lnTo>
                <a:lnTo>
                  <a:pt x="74295" y="23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6276510" y="3769952"/>
            <a:ext cx="29210" cy="29210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30353" y="13462"/>
                </a:moveTo>
                <a:lnTo>
                  <a:pt x="28702" y="13462"/>
                </a:lnTo>
                <a:lnTo>
                  <a:pt x="28956" y="14224"/>
                </a:lnTo>
                <a:lnTo>
                  <a:pt x="30353" y="13462"/>
                </a:lnTo>
                <a:close/>
              </a:path>
              <a:path w="43815" h="43814">
                <a:moveTo>
                  <a:pt x="43815" y="20193"/>
                </a:moveTo>
                <a:lnTo>
                  <a:pt x="37084" y="16891"/>
                </a:lnTo>
                <a:lnTo>
                  <a:pt x="30353" y="16891"/>
                </a:lnTo>
                <a:lnTo>
                  <a:pt x="28956" y="14224"/>
                </a:lnTo>
                <a:lnTo>
                  <a:pt x="23622" y="16891"/>
                </a:lnTo>
                <a:lnTo>
                  <a:pt x="20193" y="13462"/>
                </a:lnTo>
                <a:lnTo>
                  <a:pt x="16891" y="13462"/>
                </a:lnTo>
                <a:lnTo>
                  <a:pt x="16891" y="10160"/>
                </a:lnTo>
                <a:lnTo>
                  <a:pt x="20193" y="10160"/>
                </a:lnTo>
                <a:lnTo>
                  <a:pt x="20193" y="6731"/>
                </a:lnTo>
                <a:lnTo>
                  <a:pt x="26924" y="13462"/>
                </a:lnTo>
                <a:lnTo>
                  <a:pt x="28702" y="13462"/>
                </a:lnTo>
                <a:lnTo>
                  <a:pt x="26924" y="10160"/>
                </a:lnTo>
                <a:lnTo>
                  <a:pt x="23622" y="6731"/>
                </a:lnTo>
                <a:lnTo>
                  <a:pt x="16891" y="0"/>
                </a:lnTo>
                <a:lnTo>
                  <a:pt x="14478" y="6731"/>
                </a:lnTo>
                <a:lnTo>
                  <a:pt x="9271" y="19939"/>
                </a:lnTo>
                <a:lnTo>
                  <a:pt x="6731" y="26924"/>
                </a:lnTo>
                <a:lnTo>
                  <a:pt x="0" y="33655"/>
                </a:lnTo>
                <a:lnTo>
                  <a:pt x="0" y="37084"/>
                </a:lnTo>
                <a:lnTo>
                  <a:pt x="3302" y="37084"/>
                </a:lnTo>
                <a:lnTo>
                  <a:pt x="3302" y="40386"/>
                </a:lnTo>
                <a:lnTo>
                  <a:pt x="10160" y="40386"/>
                </a:lnTo>
                <a:lnTo>
                  <a:pt x="16891" y="43815"/>
                </a:lnTo>
                <a:lnTo>
                  <a:pt x="23622" y="43815"/>
                </a:lnTo>
                <a:lnTo>
                  <a:pt x="23622" y="40386"/>
                </a:lnTo>
                <a:lnTo>
                  <a:pt x="20193" y="37084"/>
                </a:lnTo>
                <a:lnTo>
                  <a:pt x="20193" y="33655"/>
                </a:lnTo>
                <a:lnTo>
                  <a:pt x="26924" y="40386"/>
                </a:lnTo>
                <a:lnTo>
                  <a:pt x="31496" y="35306"/>
                </a:lnTo>
                <a:lnTo>
                  <a:pt x="32766" y="33655"/>
                </a:lnTo>
                <a:lnTo>
                  <a:pt x="39370" y="25273"/>
                </a:lnTo>
                <a:lnTo>
                  <a:pt x="4381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4458632" y="3931411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6731" y="16891"/>
                </a:moveTo>
                <a:lnTo>
                  <a:pt x="3429" y="16891"/>
                </a:lnTo>
                <a:lnTo>
                  <a:pt x="0" y="13462"/>
                </a:lnTo>
                <a:lnTo>
                  <a:pt x="0" y="16891"/>
                </a:lnTo>
                <a:lnTo>
                  <a:pt x="3429" y="20193"/>
                </a:lnTo>
                <a:lnTo>
                  <a:pt x="6731" y="20193"/>
                </a:lnTo>
                <a:lnTo>
                  <a:pt x="6731" y="16891"/>
                </a:lnTo>
                <a:close/>
              </a:path>
              <a:path w="47625" h="30479">
                <a:moveTo>
                  <a:pt x="47244" y="23622"/>
                </a:moveTo>
                <a:lnTo>
                  <a:pt x="43815" y="23622"/>
                </a:lnTo>
                <a:lnTo>
                  <a:pt x="43815" y="20193"/>
                </a:lnTo>
                <a:lnTo>
                  <a:pt x="40513" y="20193"/>
                </a:lnTo>
                <a:lnTo>
                  <a:pt x="32385" y="15113"/>
                </a:lnTo>
                <a:lnTo>
                  <a:pt x="14859" y="5080"/>
                </a:lnTo>
                <a:lnTo>
                  <a:pt x="6731" y="0"/>
                </a:lnTo>
                <a:lnTo>
                  <a:pt x="6731" y="3429"/>
                </a:lnTo>
                <a:lnTo>
                  <a:pt x="3429" y="6731"/>
                </a:lnTo>
                <a:lnTo>
                  <a:pt x="3429" y="13462"/>
                </a:lnTo>
                <a:lnTo>
                  <a:pt x="10160" y="20193"/>
                </a:lnTo>
                <a:lnTo>
                  <a:pt x="13462" y="26924"/>
                </a:lnTo>
                <a:lnTo>
                  <a:pt x="16891" y="30353"/>
                </a:lnTo>
                <a:lnTo>
                  <a:pt x="24511" y="27813"/>
                </a:lnTo>
                <a:lnTo>
                  <a:pt x="32004" y="25654"/>
                </a:lnTo>
                <a:lnTo>
                  <a:pt x="39624" y="24130"/>
                </a:lnTo>
                <a:lnTo>
                  <a:pt x="47244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414937" y="383726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4616112" y="3915748"/>
            <a:ext cx="11430" cy="24977"/>
          </a:xfrm>
          <a:custGeom>
            <a:avLst/>
            <a:gdLst/>
            <a:ahLst/>
            <a:cxnLst/>
            <a:rect l="l" t="t" r="r" b="b"/>
            <a:pathLst>
              <a:path w="17145" h="37464">
                <a:moveTo>
                  <a:pt x="16891" y="16764"/>
                </a:moveTo>
                <a:lnTo>
                  <a:pt x="0" y="0"/>
                </a:lnTo>
                <a:lnTo>
                  <a:pt x="508" y="10033"/>
                </a:lnTo>
                <a:lnTo>
                  <a:pt x="1651" y="19685"/>
                </a:lnTo>
                <a:lnTo>
                  <a:pt x="2921" y="28829"/>
                </a:lnTo>
                <a:lnTo>
                  <a:pt x="3429" y="36957"/>
                </a:lnTo>
                <a:lnTo>
                  <a:pt x="3429" y="33655"/>
                </a:lnTo>
                <a:lnTo>
                  <a:pt x="6731" y="36957"/>
                </a:lnTo>
                <a:lnTo>
                  <a:pt x="10160" y="33655"/>
                </a:lnTo>
                <a:lnTo>
                  <a:pt x="10160" y="26924"/>
                </a:lnTo>
                <a:lnTo>
                  <a:pt x="13462" y="23495"/>
                </a:lnTo>
                <a:lnTo>
                  <a:pt x="13462" y="20193"/>
                </a:lnTo>
                <a:lnTo>
                  <a:pt x="10160" y="20193"/>
                </a:lnTo>
                <a:lnTo>
                  <a:pt x="10160" y="16764"/>
                </a:lnTo>
                <a:lnTo>
                  <a:pt x="16891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830913" y="3586141"/>
            <a:ext cx="22860" cy="22437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10159" y="0"/>
                </a:moveTo>
                <a:lnTo>
                  <a:pt x="6730" y="6730"/>
                </a:lnTo>
                <a:lnTo>
                  <a:pt x="6730" y="10033"/>
                </a:lnTo>
                <a:lnTo>
                  <a:pt x="3428" y="16763"/>
                </a:lnTo>
                <a:lnTo>
                  <a:pt x="0" y="20065"/>
                </a:lnTo>
                <a:lnTo>
                  <a:pt x="0" y="23495"/>
                </a:lnTo>
                <a:lnTo>
                  <a:pt x="7619" y="26035"/>
                </a:lnTo>
                <a:lnTo>
                  <a:pt x="15620" y="28575"/>
                </a:lnTo>
                <a:lnTo>
                  <a:pt x="24256" y="31114"/>
                </a:lnTo>
                <a:lnTo>
                  <a:pt x="33781" y="33527"/>
                </a:lnTo>
                <a:lnTo>
                  <a:pt x="33781" y="30225"/>
                </a:lnTo>
                <a:lnTo>
                  <a:pt x="30352" y="26797"/>
                </a:lnTo>
                <a:lnTo>
                  <a:pt x="30352" y="20065"/>
                </a:lnTo>
                <a:lnTo>
                  <a:pt x="10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8089900" y="3917950"/>
            <a:ext cx="22437" cy="27093"/>
          </a:xfrm>
          <a:custGeom>
            <a:avLst/>
            <a:gdLst/>
            <a:ahLst/>
            <a:cxnLst/>
            <a:rect l="l" t="t" r="r" b="b"/>
            <a:pathLst>
              <a:path w="33654" h="40639">
                <a:moveTo>
                  <a:pt x="30352" y="0"/>
                </a:moveTo>
                <a:lnTo>
                  <a:pt x="26924" y="0"/>
                </a:lnTo>
                <a:lnTo>
                  <a:pt x="21335" y="1142"/>
                </a:lnTo>
                <a:lnTo>
                  <a:pt x="15113" y="3810"/>
                </a:lnTo>
                <a:lnTo>
                  <a:pt x="3301" y="10160"/>
                </a:lnTo>
                <a:lnTo>
                  <a:pt x="3301" y="13462"/>
                </a:lnTo>
                <a:lnTo>
                  <a:pt x="6730" y="13462"/>
                </a:lnTo>
                <a:lnTo>
                  <a:pt x="6730" y="16890"/>
                </a:lnTo>
                <a:lnTo>
                  <a:pt x="3301" y="16890"/>
                </a:lnTo>
                <a:lnTo>
                  <a:pt x="0" y="20192"/>
                </a:lnTo>
                <a:lnTo>
                  <a:pt x="10032" y="40386"/>
                </a:lnTo>
                <a:lnTo>
                  <a:pt x="20193" y="30352"/>
                </a:lnTo>
                <a:lnTo>
                  <a:pt x="16764" y="30352"/>
                </a:lnTo>
                <a:lnTo>
                  <a:pt x="16764" y="26924"/>
                </a:lnTo>
                <a:lnTo>
                  <a:pt x="26924" y="26924"/>
                </a:lnTo>
                <a:lnTo>
                  <a:pt x="30352" y="20192"/>
                </a:lnTo>
                <a:lnTo>
                  <a:pt x="30352" y="10160"/>
                </a:lnTo>
                <a:lnTo>
                  <a:pt x="33654" y="3428"/>
                </a:lnTo>
                <a:lnTo>
                  <a:pt x="30352" y="3428"/>
                </a:lnTo>
                <a:lnTo>
                  <a:pt x="30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8186589" y="376775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7698402" y="3850725"/>
            <a:ext cx="107950" cy="56303"/>
          </a:xfrm>
          <a:custGeom>
            <a:avLst/>
            <a:gdLst/>
            <a:ahLst/>
            <a:cxnLst/>
            <a:rect l="l" t="t" r="r" b="b"/>
            <a:pathLst>
              <a:path w="161925" h="84454">
                <a:moveTo>
                  <a:pt x="104571" y="16827"/>
                </a:moveTo>
                <a:lnTo>
                  <a:pt x="101219" y="16827"/>
                </a:lnTo>
                <a:lnTo>
                  <a:pt x="101219" y="20193"/>
                </a:lnTo>
                <a:lnTo>
                  <a:pt x="104571" y="20193"/>
                </a:lnTo>
                <a:lnTo>
                  <a:pt x="104571" y="16827"/>
                </a:lnTo>
                <a:close/>
              </a:path>
              <a:path w="161925" h="84454">
                <a:moveTo>
                  <a:pt x="126238" y="42418"/>
                </a:moveTo>
                <a:lnTo>
                  <a:pt x="125730" y="33147"/>
                </a:lnTo>
                <a:lnTo>
                  <a:pt x="124968" y="30226"/>
                </a:lnTo>
                <a:lnTo>
                  <a:pt x="123952" y="25908"/>
                </a:lnTo>
                <a:lnTo>
                  <a:pt x="122936" y="23495"/>
                </a:lnTo>
                <a:lnTo>
                  <a:pt x="121412" y="20193"/>
                </a:lnTo>
                <a:lnTo>
                  <a:pt x="118110" y="20193"/>
                </a:lnTo>
                <a:lnTo>
                  <a:pt x="118110" y="47117"/>
                </a:lnTo>
                <a:lnTo>
                  <a:pt x="118110" y="50419"/>
                </a:lnTo>
                <a:lnTo>
                  <a:pt x="114681" y="53848"/>
                </a:lnTo>
                <a:lnTo>
                  <a:pt x="111379" y="50419"/>
                </a:lnTo>
                <a:lnTo>
                  <a:pt x="114681" y="47117"/>
                </a:lnTo>
                <a:lnTo>
                  <a:pt x="118110" y="47117"/>
                </a:lnTo>
                <a:lnTo>
                  <a:pt x="118110" y="20193"/>
                </a:lnTo>
                <a:lnTo>
                  <a:pt x="104648" y="20193"/>
                </a:lnTo>
                <a:lnTo>
                  <a:pt x="104648" y="23495"/>
                </a:lnTo>
                <a:lnTo>
                  <a:pt x="101219" y="23495"/>
                </a:lnTo>
                <a:lnTo>
                  <a:pt x="101219" y="20193"/>
                </a:lnTo>
                <a:lnTo>
                  <a:pt x="94488" y="26924"/>
                </a:lnTo>
                <a:lnTo>
                  <a:pt x="87757" y="30226"/>
                </a:lnTo>
                <a:lnTo>
                  <a:pt x="81026" y="26924"/>
                </a:lnTo>
                <a:lnTo>
                  <a:pt x="70866" y="26924"/>
                </a:lnTo>
                <a:lnTo>
                  <a:pt x="64135" y="23495"/>
                </a:lnTo>
                <a:lnTo>
                  <a:pt x="53975" y="17907"/>
                </a:lnTo>
                <a:lnTo>
                  <a:pt x="43434" y="11811"/>
                </a:lnTo>
                <a:lnTo>
                  <a:pt x="32258" y="5588"/>
                </a:lnTo>
                <a:lnTo>
                  <a:pt x="20193" y="0"/>
                </a:lnTo>
                <a:lnTo>
                  <a:pt x="13462" y="3302"/>
                </a:lnTo>
                <a:lnTo>
                  <a:pt x="10033" y="6731"/>
                </a:lnTo>
                <a:lnTo>
                  <a:pt x="3302" y="10033"/>
                </a:lnTo>
                <a:lnTo>
                  <a:pt x="3302" y="13462"/>
                </a:lnTo>
                <a:lnTo>
                  <a:pt x="0" y="16764"/>
                </a:lnTo>
                <a:lnTo>
                  <a:pt x="0" y="20193"/>
                </a:lnTo>
                <a:lnTo>
                  <a:pt x="19431" y="36830"/>
                </a:lnTo>
                <a:lnTo>
                  <a:pt x="38735" y="52959"/>
                </a:lnTo>
                <a:lnTo>
                  <a:pt x="60706" y="62738"/>
                </a:lnTo>
                <a:lnTo>
                  <a:pt x="87757" y="60579"/>
                </a:lnTo>
                <a:lnTo>
                  <a:pt x="87757" y="57150"/>
                </a:lnTo>
                <a:lnTo>
                  <a:pt x="91059" y="60579"/>
                </a:lnTo>
                <a:lnTo>
                  <a:pt x="94488" y="57150"/>
                </a:lnTo>
                <a:lnTo>
                  <a:pt x="97790" y="53848"/>
                </a:lnTo>
                <a:lnTo>
                  <a:pt x="97790" y="47117"/>
                </a:lnTo>
                <a:lnTo>
                  <a:pt x="101219" y="47117"/>
                </a:lnTo>
                <a:lnTo>
                  <a:pt x="101219" y="50419"/>
                </a:lnTo>
                <a:lnTo>
                  <a:pt x="97790" y="53848"/>
                </a:lnTo>
                <a:lnTo>
                  <a:pt x="97790" y="60579"/>
                </a:lnTo>
                <a:lnTo>
                  <a:pt x="94488" y="63881"/>
                </a:lnTo>
                <a:lnTo>
                  <a:pt x="101600" y="68961"/>
                </a:lnTo>
                <a:lnTo>
                  <a:pt x="114427" y="78994"/>
                </a:lnTo>
                <a:lnTo>
                  <a:pt x="121412" y="84074"/>
                </a:lnTo>
                <a:lnTo>
                  <a:pt x="121412" y="80645"/>
                </a:lnTo>
                <a:lnTo>
                  <a:pt x="118110" y="74041"/>
                </a:lnTo>
                <a:lnTo>
                  <a:pt x="118110" y="70612"/>
                </a:lnTo>
                <a:lnTo>
                  <a:pt x="121412" y="67310"/>
                </a:lnTo>
                <a:lnTo>
                  <a:pt x="121412" y="60579"/>
                </a:lnTo>
                <a:lnTo>
                  <a:pt x="118110" y="60579"/>
                </a:lnTo>
                <a:lnTo>
                  <a:pt x="118110" y="53848"/>
                </a:lnTo>
                <a:lnTo>
                  <a:pt x="121412" y="53848"/>
                </a:lnTo>
                <a:lnTo>
                  <a:pt x="121412" y="60579"/>
                </a:lnTo>
                <a:lnTo>
                  <a:pt x="124841" y="53848"/>
                </a:lnTo>
                <a:lnTo>
                  <a:pt x="125603" y="47117"/>
                </a:lnTo>
                <a:lnTo>
                  <a:pt x="126238" y="42418"/>
                </a:lnTo>
                <a:close/>
              </a:path>
              <a:path w="161925" h="84454">
                <a:moveTo>
                  <a:pt x="161925" y="30226"/>
                </a:moveTo>
                <a:lnTo>
                  <a:pt x="158623" y="26924"/>
                </a:lnTo>
                <a:lnTo>
                  <a:pt x="158623" y="23495"/>
                </a:lnTo>
                <a:lnTo>
                  <a:pt x="147066" y="21590"/>
                </a:lnTo>
                <a:lnTo>
                  <a:pt x="137541" y="20574"/>
                </a:lnTo>
                <a:lnTo>
                  <a:pt x="129159" y="20193"/>
                </a:lnTo>
                <a:lnTo>
                  <a:pt x="121412" y="20193"/>
                </a:lnTo>
                <a:lnTo>
                  <a:pt x="148463" y="47117"/>
                </a:lnTo>
                <a:lnTo>
                  <a:pt x="151892" y="47117"/>
                </a:lnTo>
                <a:lnTo>
                  <a:pt x="155194" y="50419"/>
                </a:lnTo>
                <a:lnTo>
                  <a:pt x="158623" y="43688"/>
                </a:lnTo>
                <a:lnTo>
                  <a:pt x="158623" y="40386"/>
                </a:lnTo>
                <a:lnTo>
                  <a:pt x="161925" y="33655"/>
                </a:lnTo>
                <a:lnTo>
                  <a:pt x="161925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4706112" y="3911261"/>
            <a:ext cx="13547" cy="9313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13462" y="10033"/>
                </a:moveTo>
                <a:lnTo>
                  <a:pt x="6731" y="3302"/>
                </a:lnTo>
                <a:lnTo>
                  <a:pt x="0" y="0"/>
                </a:lnTo>
                <a:lnTo>
                  <a:pt x="0" y="6731"/>
                </a:lnTo>
                <a:lnTo>
                  <a:pt x="3429" y="10033"/>
                </a:lnTo>
                <a:lnTo>
                  <a:pt x="13462" y="10033"/>
                </a:lnTo>
                <a:close/>
              </a:path>
              <a:path w="20320" h="13970">
                <a:moveTo>
                  <a:pt x="20193" y="13462"/>
                </a:moveTo>
                <a:lnTo>
                  <a:pt x="16891" y="10033"/>
                </a:lnTo>
                <a:lnTo>
                  <a:pt x="13462" y="10033"/>
                </a:lnTo>
                <a:lnTo>
                  <a:pt x="20193" y="13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642182" y="3864186"/>
            <a:ext cx="27093" cy="9313"/>
          </a:xfrm>
          <a:custGeom>
            <a:avLst/>
            <a:gdLst/>
            <a:ahLst/>
            <a:cxnLst/>
            <a:rect l="l" t="t" r="r" b="b"/>
            <a:pathLst>
              <a:path w="40640" h="13970">
                <a:moveTo>
                  <a:pt x="40385" y="0"/>
                </a:moveTo>
                <a:lnTo>
                  <a:pt x="23622" y="0"/>
                </a:lnTo>
                <a:lnTo>
                  <a:pt x="6984" y="8890"/>
                </a:lnTo>
                <a:lnTo>
                  <a:pt x="0" y="13462"/>
                </a:lnTo>
                <a:lnTo>
                  <a:pt x="33654" y="13462"/>
                </a:lnTo>
                <a:lnTo>
                  <a:pt x="40385" y="6731"/>
                </a:lnTo>
                <a:lnTo>
                  <a:pt x="4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670129" y="3902286"/>
            <a:ext cx="38523" cy="27093"/>
          </a:xfrm>
          <a:custGeom>
            <a:avLst/>
            <a:gdLst/>
            <a:ahLst/>
            <a:cxnLst/>
            <a:rect l="l" t="t" r="r" b="b"/>
            <a:pathLst>
              <a:path w="57784" h="40639">
                <a:moveTo>
                  <a:pt x="3302" y="36957"/>
                </a:moveTo>
                <a:lnTo>
                  <a:pt x="0" y="36957"/>
                </a:lnTo>
                <a:lnTo>
                  <a:pt x="0" y="40386"/>
                </a:lnTo>
                <a:lnTo>
                  <a:pt x="3302" y="36957"/>
                </a:lnTo>
                <a:close/>
              </a:path>
              <a:path w="57784" h="40639">
                <a:moveTo>
                  <a:pt x="57404" y="20193"/>
                </a:moveTo>
                <a:lnTo>
                  <a:pt x="53975" y="16764"/>
                </a:lnTo>
                <a:lnTo>
                  <a:pt x="53975" y="13462"/>
                </a:lnTo>
                <a:lnTo>
                  <a:pt x="50546" y="13462"/>
                </a:lnTo>
                <a:lnTo>
                  <a:pt x="47244" y="10033"/>
                </a:lnTo>
                <a:lnTo>
                  <a:pt x="43815" y="10033"/>
                </a:lnTo>
                <a:lnTo>
                  <a:pt x="23622" y="0"/>
                </a:lnTo>
                <a:lnTo>
                  <a:pt x="23622" y="20193"/>
                </a:lnTo>
                <a:lnTo>
                  <a:pt x="20193" y="23495"/>
                </a:lnTo>
                <a:lnTo>
                  <a:pt x="13462" y="26924"/>
                </a:lnTo>
                <a:lnTo>
                  <a:pt x="10160" y="33655"/>
                </a:lnTo>
                <a:lnTo>
                  <a:pt x="23622" y="33655"/>
                </a:lnTo>
                <a:lnTo>
                  <a:pt x="31242" y="31115"/>
                </a:lnTo>
                <a:lnTo>
                  <a:pt x="39243" y="28575"/>
                </a:lnTo>
                <a:lnTo>
                  <a:pt x="47752" y="26035"/>
                </a:lnTo>
                <a:lnTo>
                  <a:pt x="57404" y="23495"/>
                </a:lnTo>
                <a:lnTo>
                  <a:pt x="57404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6272022" y="3794675"/>
            <a:ext cx="4657" cy="254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3301" y="0"/>
                </a:moveTo>
                <a:lnTo>
                  <a:pt x="0" y="3301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4492413" y="3929211"/>
            <a:ext cx="20320" cy="15663"/>
          </a:xfrm>
          <a:custGeom>
            <a:avLst/>
            <a:gdLst/>
            <a:ahLst/>
            <a:cxnLst/>
            <a:rect l="l" t="t" r="r" b="b"/>
            <a:pathLst>
              <a:path w="30479" h="23495">
                <a:moveTo>
                  <a:pt x="13461" y="0"/>
                </a:moveTo>
                <a:lnTo>
                  <a:pt x="10032" y="0"/>
                </a:lnTo>
                <a:lnTo>
                  <a:pt x="6730" y="3301"/>
                </a:lnTo>
                <a:lnTo>
                  <a:pt x="3301" y="3301"/>
                </a:lnTo>
                <a:lnTo>
                  <a:pt x="0" y="6731"/>
                </a:lnTo>
                <a:lnTo>
                  <a:pt x="0" y="23495"/>
                </a:lnTo>
                <a:lnTo>
                  <a:pt x="3301" y="23495"/>
                </a:lnTo>
                <a:lnTo>
                  <a:pt x="6730" y="20193"/>
                </a:lnTo>
                <a:lnTo>
                  <a:pt x="10032" y="20193"/>
                </a:lnTo>
                <a:lnTo>
                  <a:pt x="10032" y="16763"/>
                </a:lnTo>
                <a:lnTo>
                  <a:pt x="30352" y="10033"/>
                </a:lnTo>
                <a:lnTo>
                  <a:pt x="23622" y="6731"/>
                </a:lnTo>
                <a:lnTo>
                  <a:pt x="20193" y="3301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3911939" y="3700492"/>
            <a:ext cx="20320" cy="24977"/>
          </a:xfrm>
          <a:custGeom>
            <a:avLst/>
            <a:gdLst/>
            <a:ahLst/>
            <a:cxnLst/>
            <a:rect l="l" t="t" r="r" b="b"/>
            <a:pathLst>
              <a:path w="30479" h="37464">
                <a:moveTo>
                  <a:pt x="26924" y="3352"/>
                </a:moveTo>
                <a:lnTo>
                  <a:pt x="23558" y="3352"/>
                </a:lnTo>
                <a:lnTo>
                  <a:pt x="23558" y="0"/>
                </a:lnTo>
                <a:lnTo>
                  <a:pt x="20193" y="0"/>
                </a:lnTo>
                <a:lnTo>
                  <a:pt x="20193" y="3352"/>
                </a:lnTo>
                <a:lnTo>
                  <a:pt x="16891" y="3352"/>
                </a:lnTo>
                <a:lnTo>
                  <a:pt x="16891" y="6654"/>
                </a:lnTo>
                <a:lnTo>
                  <a:pt x="23622" y="10083"/>
                </a:lnTo>
                <a:lnTo>
                  <a:pt x="23622" y="6654"/>
                </a:lnTo>
                <a:lnTo>
                  <a:pt x="26924" y="3352"/>
                </a:lnTo>
                <a:close/>
              </a:path>
              <a:path w="30479" h="37464">
                <a:moveTo>
                  <a:pt x="30353" y="13385"/>
                </a:moveTo>
                <a:lnTo>
                  <a:pt x="26924" y="13385"/>
                </a:lnTo>
                <a:lnTo>
                  <a:pt x="26924" y="10083"/>
                </a:lnTo>
                <a:lnTo>
                  <a:pt x="23622" y="10083"/>
                </a:lnTo>
                <a:lnTo>
                  <a:pt x="13462" y="13385"/>
                </a:lnTo>
                <a:lnTo>
                  <a:pt x="6731" y="13385"/>
                </a:lnTo>
                <a:lnTo>
                  <a:pt x="0" y="16814"/>
                </a:lnTo>
                <a:lnTo>
                  <a:pt x="5588" y="21767"/>
                </a:lnTo>
                <a:lnTo>
                  <a:pt x="18034" y="31927"/>
                </a:lnTo>
                <a:lnTo>
                  <a:pt x="23622" y="37007"/>
                </a:lnTo>
                <a:lnTo>
                  <a:pt x="26924" y="33578"/>
                </a:lnTo>
                <a:lnTo>
                  <a:pt x="30353" y="26847"/>
                </a:lnTo>
                <a:lnTo>
                  <a:pt x="30353" y="13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4017687" y="3857413"/>
            <a:ext cx="22860" cy="16087"/>
          </a:xfrm>
          <a:custGeom>
            <a:avLst/>
            <a:gdLst/>
            <a:ahLst/>
            <a:cxnLst/>
            <a:rect l="l" t="t" r="r" b="b"/>
            <a:pathLst>
              <a:path w="34289" h="24129">
                <a:moveTo>
                  <a:pt x="33782" y="0"/>
                </a:moveTo>
                <a:lnTo>
                  <a:pt x="26162" y="507"/>
                </a:lnTo>
                <a:lnTo>
                  <a:pt x="10922" y="2920"/>
                </a:lnTo>
                <a:lnTo>
                  <a:pt x="3302" y="3428"/>
                </a:lnTo>
                <a:lnTo>
                  <a:pt x="0" y="6730"/>
                </a:lnTo>
                <a:lnTo>
                  <a:pt x="0" y="10159"/>
                </a:lnTo>
                <a:lnTo>
                  <a:pt x="3302" y="13462"/>
                </a:lnTo>
                <a:lnTo>
                  <a:pt x="6731" y="20192"/>
                </a:lnTo>
                <a:lnTo>
                  <a:pt x="10033" y="23621"/>
                </a:lnTo>
                <a:lnTo>
                  <a:pt x="13462" y="20192"/>
                </a:lnTo>
                <a:lnTo>
                  <a:pt x="20193" y="16890"/>
                </a:lnTo>
                <a:lnTo>
                  <a:pt x="23622" y="13462"/>
                </a:lnTo>
                <a:lnTo>
                  <a:pt x="20193" y="10159"/>
                </a:lnTo>
                <a:lnTo>
                  <a:pt x="23622" y="10159"/>
                </a:lnTo>
                <a:lnTo>
                  <a:pt x="23622" y="6730"/>
                </a:lnTo>
                <a:lnTo>
                  <a:pt x="26924" y="6730"/>
                </a:lnTo>
                <a:lnTo>
                  <a:pt x="26924" y="3428"/>
                </a:lnTo>
                <a:lnTo>
                  <a:pt x="30353" y="3428"/>
                </a:lnTo>
                <a:lnTo>
                  <a:pt x="33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8173128" y="3767751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764"/>
                </a:moveTo>
                <a:lnTo>
                  <a:pt x="23622" y="20193"/>
                </a:lnTo>
                <a:lnTo>
                  <a:pt x="16891" y="20193"/>
                </a:lnTo>
                <a:lnTo>
                  <a:pt x="10033" y="23495"/>
                </a:lnTo>
                <a:lnTo>
                  <a:pt x="10033" y="30226"/>
                </a:lnTo>
                <a:lnTo>
                  <a:pt x="3302" y="30226"/>
                </a:lnTo>
                <a:lnTo>
                  <a:pt x="3302" y="33655"/>
                </a:lnTo>
                <a:lnTo>
                  <a:pt x="0" y="33655"/>
                </a:lnTo>
                <a:lnTo>
                  <a:pt x="0" y="36957"/>
                </a:lnTo>
                <a:lnTo>
                  <a:pt x="3302" y="40386"/>
                </a:lnTo>
                <a:lnTo>
                  <a:pt x="3302" y="43688"/>
                </a:lnTo>
                <a:lnTo>
                  <a:pt x="6731" y="47117"/>
                </a:lnTo>
                <a:lnTo>
                  <a:pt x="11811" y="39497"/>
                </a:lnTo>
                <a:lnTo>
                  <a:pt x="17272" y="31877"/>
                </a:lnTo>
                <a:lnTo>
                  <a:pt x="23368" y="24384"/>
                </a:lnTo>
                <a:lnTo>
                  <a:pt x="30353" y="16764"/>
                </a:lnTo>
                <a:close/>
              </a:path>
              <a:path w="64134" h="47625">
                <a:moveTo>
                  <a:pt x="64135" y="16764"/>
                </a:moveTo>
                <a:lnTo>
                  <a:pt x="53467" y="12319"/>
                </a:lnTo>
                <a:lnTo>
                  <a:pt x="30861" y="4445"/>
                </a:lnTo>
                <a:lnTo>
                  <a:pt x="20193" y="0"/>
                </a:lnTo>
                <a:lnTo>
                  <a:pt x="30353" y="10033"/>
                </a:lnTo>
                <a:lnTo>
                  <a:pt x="30353" y="16764"/>
                </a:lnTo>
                <a:lnTo>
                  <a:pt x="33655" y="16764"/>
                </a:lnTo>
                <a:lnTo>
                  <a:pt x="37084" y="20193"/>
                </a:lnTo>
                <a:lnTo>
                  <a:pt x="40513" y="20193"/>
                </a:lnTo>
                <a:lnTo>
                  <a:pt x="40513" y="16764"/>
                </a:lnTo>
                <a:lnTo>
                  <a:pt x="43815" y="16764"/>
                </a:lnTo>
                <a:lnTo>
                  <a:pt x="47244" y="20193"/>
                </a:lnTo>
                <a:lnTo>
                  <a:pt x="47244" y="23495"/>
                </a:lnTo>
                <a:lnTo>
                  <a:pt x="53975" y="20193"/>
                </a:lnTo>
                <a:lnTo>
                  <a:pt x="57277" y="20193"/>
                </a:lnTo>
                <a:lnTo>
                  <a:pt x="64135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6856984" y="379467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4184142" y="3904489"/>
            <a:ext cx="16087" cy="18203"/>
          </a:xfrm>
          <a:custGeom>
            <a:avLst/>
            <a:gdLst/>
            <a:ahLst/>
            <a:cxnLst/>
            <a:rect l="l" t="t" r="r" b="b"/>
            <a:pathLst>
              <a:path w="24129" h="27304">
                <a:moveTo>
                  <a:pt x="3428" y="0"/>
                </a:moveTo>
                <a:lnTo>
                  <a:pt x="3428" y="3428"/>
                </a:lnTo>
                <a:lnTo>
                  <a:pt x="0" y="3428"/>
                </a:lnTo>
                <a:lnTo>
                  <a:pt x="0" y="6730"/>
                </a:lnTo>
                <a:lnTo>
                  <a:pt x="4572" y="11810"/>
                </a:lnTo>
                <a:lnTo>
                  <a:pt x="12319" y="21970"/>
                </a:lnTo>
                <a:lnTo>
                  <a:pt x="16890" y="26923"/>
                </a:lnTo>
                <a:lnTo>
                  <a:pt x="20320" y="23621"/>
                </a:lnTo>
                <a:lnTo>
                  <a:pt x="20320" y="16890"/>
                </a:lnTo>
                <a:lnTo>
                  <a:pt x="23622" y="13462"/>
                </a:lnTo>
                <a:lnTo>
                  <a:pt x="10160" y="6730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5927768" y="3805852"/>
            <a:ext cx="11430" cy="18203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13462" y="0"/>
                </a:moveTo>
                <a:lnTo>
                  <a:pt x="10159" y="3428"/>
                </a:lnTo>
                <a:lnTo>
                  <a:pt x="3428" y="6731"/>
                </a:lnTo>
                <a:lnTo>
                  <a:pt x="0" y="10160"/>
                </a:lnTo>
                <a:lnTo>
                  <a:pt x="3428" y="10160"/>
                </a:lnTo>
                <a:lnTo>
                  <a:pt x="3428" y="16763"/>
                </a:lnTo>
                <a:lnTo>
                  <a:pt x="6730" y="20193"/>
                </a:lnTo>
                <a:lnTo>
                  <a:pt x="13462" y="23495"/>
                </a:lnTo>
                <a:lnTo>
                  <a:pt x="16891" y="26924"/>
                </a:lnTo>
                <a:lnTo>
                  <a:pt x="16509" y="13462"/>
                </a:lnTo>
                <a:lnTo>
                  <a:pt x="15494" y="7112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615174" y="3846237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4">
                <a:moveTo>
                  <a:pt x="37084" y="0"/>
                </a:moveTo>
                <a:lnTo>
                  <a:pt x="16891" y="0"/>
                </a:lnTo>
                <a:lnTo>
                  <a:pt x="10033" y="3302"/>
                </a:lnTo>
                <a:lnTo>
                  <a:pt x="6731" y="6731"/>
                </a:lnTo>
                <a:lnTo>
                  <a:pt x="0" y="10033"/>
                </a:lnTo>
                <a:lnTo>
                  <a:pt x="6731" y="13462"/>
                </a:lnTo>
                <a:lnTo>
                  <a:pt x="10033" y="16764"/>
                </a:lnTo>
                <a:lnTo>
                  <a:pt x="16891" y="20193"/>
                </a:lnTo>
                <a:lnTo>
                  <a:pt x="20193" y="23495"/>
                </a:lnTo>
                <a:lnTo>
                  <a:pt x="23622" y="23495"/>
                </a:lnTo>
                <a:lnTo>
                  <a:pt x="26924" y="26924"/>
                </a:lnTo>
                <a:lnTo>
                  <a:pt x="30353" y="20193"/>
                </a:lnTo>
                <a:lnTo>
                  <a:pt x="33655" y="16764"/>
                </a:lnTo>
                <a:lnTo>
                  <a:pt x="33655" y="6731"/>
                </a:lnTo>
                <a:lnTo>
                  <a:pt x="37084" y="6731"/>
                </a:lnTo>
                <a:lnTo>
                  <a:pt x="37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3905165" y="3686979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20">
                <a:moveTo>
                  <a:pt x="13462" y="0"/>
                </a:moveTo>
                <a:lnTo>
                  <a:pt x="6730" y="0"/>
                </a:lnTo>
                <a:lnTo>
                  <a:pt x="3428" y="3428"/>
                </a:lnTo>
                <a:lnTo>
                  <a:pt x="3428" y="10159"/>
                </a:lnTo>
                <a:lnTo>
                  <a:pt x="0" y="13461"/>
                </a:lnTo>
                <a:lnTo>
                  <a:pt x="0" y="20192"/>
                </a:lnTo>
                <a:lnTo>
                  <a:pt x="6730" y="13461"/>
                </a:lnTo>
                <a:lnTo>
                  <a:pt x="13462" y="10159"/>
                </a:lnTo>
                <a:lnTo>
                  <a:pt x="16890" y="3428"/>
                </a:lnTo>
                <a:lnTo>
                  <a:pt x="13462" y="3428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6442964" y="378790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461" y="0"/>
                </a:moveTo>
                <a:lnTo>
                  <a:pt x="10159" y="3429"/>
                </a:lnTo>
                <a:lnTo>
                  <a:pt x="3428" y="6731"/>
                </a:lnTo>
                <a:lnTo>
                  <a:pt x="0" y="10160"/>
                </a:lnTo>
                <a:lnTo>
                  <a:pt x="16890" y="10160"/>
                </a:lnTo>
                <a:lnTo>
                  <a:pt x="16890" y="3429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6805168" y="3799162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20320" y="3302"/>
                </a:moveTo>
                <a:lnTo>
                  <a:pt x="13589" y="3302"/>
                </a:lnTo>
                <a:lnTo>
                  <a:pt x="10160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10033"/>
                </a:lnTo>
                <a:lnTo>
                  <a:pt x="6858" y="16764"/>
                </a:lnTo>
                <a:lnTo>
                  <a:pt x="20320" y="3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4928870" y="3913463"/>
            <a:ext cx="9313" cy="18203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3302" y="3429"/>
                </a:moveTo>
                <a:lnTo>
                  <a:pt x="0" y="0"/>
                </a:lnTo>
                <a:lnTo>
                  <a:pt x="0" y="6731"/>
                </a:lnTo>
                <a:lnTo>
                  <a:pt x="3302" y="10160"/>
                </a:lnTo>
                <a:lnTo>
                  <a:pt x="3302" y="3429"/>
                </a:lnTo>
                <a:close/>
              </a:path>
              <a:path w="13970" h="27304">
                <a:moveTo>
                  <a:pt x="6731" y="10160"/>
                </a:moveTo>
                <a:lnTo>
                  <a:pt x="3302" y="10160"/>
                </a:lnTo>
                <a:lnTo>
                  <a:pt x="6731" y="13462"/>
                </a:lnTo>
                <a:lnTo>
                  <a:pt x="6731" y="10160"/>
                </a:lnTo>
                <a:close/>
              </a:path>
              <a:path w="13970" h="27304">
                <a:moveTo>
                  <a:pt x="10033" y="13462"/>
                </a:moveTo>
                <a:lnTo>
                  <a:pt x="6731" y="13462"/>
                </a:lnTo>
                <a:lnTo>
                  <a:pt x="10033" y="16891"/>
                </a:lnTo>
                <a:lnTo>
                  <a:pt x="10033" y="13462"/>
                </a:lnTo>
                <a:close/>
              </a:path>
              <a:path w="13970" h="27304">
                <a:moveTo>
                  <a:pt x="13462" y="23622"/>
                </a:moveTo>
                <a:lnTo>
                  <a:pt x="10033" y="20193"/>
                </a:lnTo>
                <a:lnTo>
                  <a:pt x="10033" y="16891"/>
                </a:lnTo>
                <a:lnTo>
                  <a:pt x="6731" y="16891"/>
                </a:lnTo>
                <a:lnTo>
                  <a:pt x="3302" y="20193"/>
                </a:lnTo>
                <a:lnTo>
                  <a:pt x="0" y="20193"/>
                </a:lnTo>
                <a:lnTo>
                  <a:pt x="3302" y="23622"/>
                </a:lnTo>
                <a:lnTo>
                  <a:pt x="6731" y="23622"/>
                </a:lnTo>
                <a:lnTo>
                  <a:pt x="13462" y="26924"/>
                </a:lnTo>
                <a:lnTo>
                  <a:pt x="13462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8173127" y="379018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8114622" y="3915748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5">
                <a:moveTo>
                  <a:pt x="3301" y="0"/>
                </a:moveTo>
                <a:lnTo>
                  <a:pt x="3301" y="3301"/>
                </a:lnTo>
                <a:lnTo>
                  <a:pt x="0" y="3301"/>
                </a:lnTo>
                <a:lnTo>
                  <a:pt x="0" y="6730"/>
                </a:lnTo>
                <a:lnTo>
                  <a:pt x="3301" y="6730"/>
                </a:lnTo>
                <a:lnTo>
                  <a:pt x="6731" y="13462"/>
                </a:lnTo>
                <a:lnTo>
                  <a:pt x="10160" y="16763"/>
                </a:lnTo>
                <a:lnTo>
                  <a:pt x="6731" y="10032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8373363" y="337752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8332809" y="3743028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858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5547529" y="3823801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6730" y="0"/>
                </a:moveTo>
                <a:lnTo>
                  <a:pt x="3428" y="3301"/>
                </a:lnTo>
                <a:lnTo>
                  <a:pt x="0" y="10033"/>
                </a:lnTo>
                <a:lnTo>
                  <a:pt x="0" y="13462"/>
                </a:lnTo>
                <a:lnTo>
                  <a:pt x="3428" y="13462"/>
                </a:lnTo>
                <a:lnTo>
                  <a:pt x="3428" y="16763"/>
                </a:lnTo>
                <a:lnTo>
                  <a:pt x="6730" y="16763"/>
                </a:lnTo>
                <a:lnTo>
                  <a:pt x="10159" y="13462"/>
                </a:lnTo>
                <a:lnTo>
                  <a:pt x="13588" y="6731"/>
                </a:lnTo>
                <a:lnTo>
                  <a:pt x="13588" y="3301"/>
                </a:lnTo>
                <a:lnTo>
                  <a:pt x="10159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7925646" y="39089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60"/>
                </a:lnTo>
                <a:lnTo>
                  <a:pt x="6730" y="10160"/>
                </a:lnTo>
                <a:lnTo>
                  <a:pt x="10032" y="6731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7810838" y="3893312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1" y="0"/>
                </a:moveTo>
                <a:lnTo>
                  <a:pt x="0" y="0"/>
                </a:lnTo>
                <a:lnTo>
                  <a:pt x="3428" y="3302"/>
                </a:lnTo>
                <a:lnTo>
                  <a:pt x="6858" y="3302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3302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6002020" y="37968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94" y="6807"/>
                </a:moveTo>
                <a:lnTo>
                  <a:pt x="3429" y="6807"/>
                </a:lnTo>
                <a:lnTo>
                  <a:pt x="3429" y="10160"/>
                </a:lnTo>
                <a:lnTo>
                  <a:pt x="6794" y="10160"/>
                </a:lnTo>
                <a:lnTo>
                  <a:pt x="6794" y="6807"/>
                </a:lnTo>
                <a:close/>
              </a:path>
              <a:path w="10159" h="10160">
                <a:moveTo>
                  <a:pt x="10160" y="3429"/>
                </a:moveTo>
                <a:lnTo>
                  <a:pt x="6731" y="3429"/>
                </a:lnTo>
                <a:lnTo>
                  <a:pt x="6731" y="0"/>
                </a:ln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10160" y="6731"/>
                </a:lnTo>
                <a:lnTo>
                  <a:pt x="1016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7678165" y="3868674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301" y="6730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5815246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0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0"/>
                </a:moveTo>
                <a:lnTo>
                  <a:pt x="3429" y="0"/>
                </a:lnTo>
                <a:lnTo>
                  <a:pt x="3429" y="3302"/>
                </a:lnTo>
                <a:lnTo>
                  <a:pt x="10160" y="3302"/>
                </a:lnTo>
                <a:lnTo>
                  <a:pt x="13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7923361" y="39022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2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2"/>
                </a:lnTo>
                <a:lnTo>
                  <a:pt x="3428" y="33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5520521" y="3830489"/>
            <a:ext cx="13547" cy="6773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3429" y="3429"/>
                </a:moveTo>
                <a:lnTo>
                  <a:pt x="0" y="3429"/>
                </a:lnTo>
                <a:lnTo>
                  <a:pt x="3429" y="6731"/>
                </a:lnTo>
                <a:lnTo>
                  <a:pt x="3429" y="3429"/>
                </a:lnTo>
                <a:close/>
              </a:path>
              <a:path w="20320" h="10160">
                <a:moveTo>
                  <a:pt x="6858" y="6731"/>
                </a:moveTo>
                <a:lnTo>
                  <a:pt x="3429" y="6731"/>
                </a:lnTo>
                <a:lnTo>
                  <a:pt x="0" y="10160"/>
                </a:lnTo>
                <a:lnTo>
                  <a:pt x="3429" y="10160"/>
                </a:lnTo>
                <a:lnTo>
                  <a:pt x="6858" y="6731"/>
                </a:lnTo>
                <a:close/>
              </a:path>
              <a:path w="20320" h="10160">
                <a:moveTo>
                  <a:pt x="20320" y="3429"/>
                </a:moveTo>
                <a:lnTo>
                  <a:pt x="16891" y="3429"/>
                </a:lnTo>
                <a:lnTo>
                  <a:pt x="16891" y="0"/>
                </a:lnTo>
                <a:lnTo>
                  <a:pt x="13589" y="0"/>
                </a:lnTo>
                <a:lnTo>
                  <a:pt x="13589" y="6731"/>
                </a:lnTo>
                <a:lnTo>
                  <a:pt x="20320" y="6731"/>
                </a:lnTo>
                <a:lnTo>
                  <a:pt x="2032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5576823" y="388433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0"/>
                </a:lnTo>
                <a:lnTo>
                  <a:pt x="0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5135796" y="3875363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3428"/>
                </a:lnTo>
                <a:lnTo>
                  <a:pt x="6857" y="6730"/>
                </a:lnTo>
                <a:lnTo>
                  <a:pt x="6857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8065093" y="3929210"/>
            <a:ext cx="4657" cy="6773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3428" y="0"/>
                </a:moveTo>
                <a:lnTo>
                  <a:pt x="0" y="0"/>
                </a:lnTo>
                <a:lnTo>
                  <a:pt x="0" y="6731"/>
                </a:lnTo>
                <a:lnTo>
                  <a:pt x="3428" y="10033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4942331" y="3935899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4838870" y="390228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301" y="0"/>
                </a:lnTo>
                <a:lnTo>
                  <a:pt x="3301" y="3302"/>
                </a:lnTo>
                <a:lnTo>
                  <a:pt x="0" y="6731"/>
                </a:lnTo>
                <a:lnTo>
                  <a:pt x="3301" y="6731"/>
                </a:lnTo>
                <a:lnTo>
                  <a:pt x="3301" y="10033"/>
                </a:lnTo>
                <a:lnTo>
                  <a:pt x="6730" y="10033"/>
                </a:lnTo>
                <a:lnTo>
                  <a:pt x="6730" y="6731"/>
                </a:lnTo>
                <a:lnTo>
                  <a:pt x="10160" y="6731"/>
                </a:lnTo>
                <a:lnTo>
                  <a:pt x="10160" y="3302"/>
                </a:lnTo>
                <a:lnTo>
                  <a:pt x="6730" y="3302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8085328" y="3924723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94" y="3378"/>
                </a:moveTo>
                <a:lnTo>
                  <a:pt x="3429" y="3378"/>
                </a:lnTo>
                <a:lnTo>
                  <a:pt x="3429" y="6731"/>
                </a:lnTo>
                <a:lnTo>
                  <a:pt x="6794" y="6731"/>
                </a:lnTo>
                <a:lnTo>
                  <a:pt x="6794" y="3378"/>
                </a:lnTo>
                <a:close/>
              </a:path>
              <a:path w="10159" h="6985">
                <a:moveTo>
                  <a:pt x="10160" y="0"/>
                </a:moveTo>
                <a:lnTo>
                  <a:pt x="3429" y="0"/>
                </a:lnTo>
                <a:lnTo>
                  <a:pt x="0" y="3302"/>
                </a:lnTo>
                <a:lnTo>
                  <a:pt x="10160" y="3302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4519421" y="3931412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301" y="0"/>
                </a:moveTo>
                <a:lnTo>
                  <a:pt x="0" y="3429"/>
                </a:lnTo>
                <a:lnTo>
                  <a:pt x="3301" y="673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3830913" y="359951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4429421" y="39381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1"/>
                </a:lnTo>
                <a:lnTo>
                  <a:pt x="6731" y="6731"/>
                </a:lnTo>
                <a:lnTo>
                  <a:pt x="6731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3898392" y="3653367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8382338" y="362195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3902880" y="3682492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858" y="10160"/>
                </a:moveTo>
                <a:lnTo>
                  <a:pt x="3429" y="6731"/>
                </a:lnTo>
                <a:lnTo>
                  <a:pt x="3429" y="10160"/>
                </a:lnTo>
                <a:lnTo>
                  <a:pt x="6858" y="10160"/>
                </a:lnTo>
                <a:close/>
              </a:path>
              <a:path w="10160" h="10160">
                <a:moveTo>
                  <a:pt x="10160" y="0"/>
                </a:moveTo>
                <a:lnTo>
                  <a:pt x="3429" y="3429"/>
                </a:lnTo>
                <a:lnTo>
                  <a:pt x="0" y="3429"/>
                </a:lnTo>
                <a:lnTo>
                  <a:pt x="3429" y="6731"/>
                </a:lnTo>
                <a:lnTo>
                  <a:pt x="6858" y="6731"/>
                </a:lnTo>
                <a:lnTo>
                  <a:pt x="6858" y="3429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4013200" y="377443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428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4483354" y="3922437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3589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589" y="3429"/>
                </a:lnTo>
                <a:close/>
              </a:path>
              <a:path w="20320" h="17145">
                <a:moveTo>
                  <a:pt x="20320" y="10160"/>
                </a:moveTo>
                <a:lnTo>
                  <a:pt x="16891" y="6731"/>
                </a:lnTo>
                <a:lnTo>
                  <a:pt x="13589" y="6731"/>
                </a:lnTo>
                <a:lnTo>
                  <a:pt x="13589" y="10160"/>
                </a:lnTo>
                <a:lnTo>
                  <a:pt x="0" y="10160"/>
                </a:lnTo>
                <a:lnTo>
                  <a:pt x="0" y="13462"/>
                </a:lnTo>
                <a:lnTo>
                  <a:pt x="3429" y="13462"/>
                </a:lnTo>
                <a:lnTo>
                  <a:pt x="3429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589" y="13462"/>
                </a:lnTo>
                <a:lnTo>
                  <a:pt x="13589" y="16891"/>
                </a:lnTo>
                <a:lnTo>
                  <a:pt x="16891" y="16891"/>
                </a:lnTo>
                <a:lnTo>
                  <a:pt x="20320" y="13462"/>
                </a:lnTo>
                <a:lnTo>
                  <a:pt x="2032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4715087" y="389559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302"/>
                </a:lnTo>
                <a:lnTo>
                  <a:pt x="10160" y="0"/>
                </a:lnTo>
                <a:lnTo>
                  <a:pt x="6731" y="0"/>
                </a:lnTo>
                <a:lnTo>
                  <a:pt x="6731" y="3302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3936662" y="37363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10160" y="0"/>
                </a:moveTo>
                <a:lnTo>
                  <a:pt x="6731" y="0"/>
                </a:lnTo>
                <a:lnTo>
                  <a:pt x="6731" y="3429"/>
                </a:lnTo>
                <a:lnTo>
                  <a:pt x="10160" y="0"/>
                </a:lnTo>
                <a:close/>
              </a:path>
              <a:path w="47625" h="30479">
                <a:moveTo>
                  <a:pt x="40513" y="6731"/>
                </a:moveTo>
                <a:lnTo>
                  <a:pt x="33782" y="6731"/>
                </a:lnTo>
                <a:lnTo>
                  <a:pt x="33782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513" y="6731"/>
                </a:lnTo>
                <a:close/>
              </a:path>
              <a:path w="47625" h="30479">
                <a:moveTo>
                  <a:pt x="47244" y="10033"/>
                </a:moveTo>
                <a:lnTo>
                  <a:pt x="40513" y="10033"/>
                </a:lnTo>
                <a:lnTo>
                  <a:pt x="37084" y="13462"/>
                </a:lnTo>
                <a:lnTo>
                  <a:pt x="33782" y="13462"/>
                </a:lnTo>
                <a:lnTo>
                  <a:pt x="33782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244" y="30226"/>
                </a:lnTo>
                <a:lnTo>
                  <a:pt x="4724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656417" y="1072896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90">
                <a:moveTo>
                  <a:pt x="35305" y="0"/>
                </a:moveTo>
                <a:lnTo>
                  <a:pt x="0" y="0"/>
                </a:lnTo>
                <a:lnTo>
                  <a:pt x="17652" y="8381"/>
                </a:lnTo>
                <a:lnTo>
                  <a:pt x="29463" y="8381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899748" y="119244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445"/>
                </a:lnTo>
                <a:lnTo>
                  <a:pt x="5841" y="6730"/>
                </a:lnTo>
                <a:lnTo>
                  <a:pt x="11684" y="11175"/>
                </a:lnTo>
                <a:lnTo>
                  <a:pt x="17652" y="13461"/>
                </a:lnTo>
                <a:lnTo>
                  <a:pt x="23494" y="11175"/>
                </a:lnTo>
                <a:lnTo>
                  <a:pt x="23494" y="8889"/>
                </a:lnTo>
                <a:lnTo>
                  <a:pt x="29463" y="4445"/>
                </a:lnTo>
                <a:lnTo>
                  <a:pt x="23494" y="4445"/>
                </a:lnTo>
                <a:lnTo>
                  <a:pt x="11684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3111670" y="1286425"/>
            <a:ext cx="58843" cy="33867"/>
          </a:xfrm>
          <a:custGeom>
            <a:avLst/>
            <a:gdLst/>
            <a:ahLst/>
            <a:cxnLst/>
            <a:rect l="l" t="t" r="r" b="b"/>
            <a:pathLst>
              <a:path w="88264" h="50800">
                <a:moveTo>
                  <a:pt x="17653" y="45974"/>
                </a:moveTo>
                <a:lnTo>
                  <a:pt x="5842" y="50673"/>
                </a:lnTo>
                <a:lnTo>
                  <a:pt x="17653" y="50673"/>
                </a:lnTo>
                <a:lnTo>
                  <a:pt x="17653" y="45974"/>
                </a:lnTo>
                <a:close/>
              </a:path>
              <a:path w="88264" h="50800">
                <a:moveTo>
                  <a:pt x="29464" y="8509"/>
                </a:moveTo>
                <a:lnTo>
                  <a:pt x="23495" y="8509"/>
                </a:lnTo>
                <a:lnTo>
                  <a:pt x="17653" y="0"/>
                </a:lnTo>
                <a:lnTo>
                  <a:pt x="17653" y="8509"/>
                </a:lnTo>
                <a:lnTo>
                  <a:pt x="11811" y="8509"/>
                </a:lnTo>
                <a:lnTo>
                  <a:pt x="23495" y="16891"/>
                </a:lnTo>
                <a:lnTo>
                  <a:pt x="29464" y="16891"/>
                </a:lnTo>
                <a:lnTo>
                  <a:pt x="29464" y="8509"/>
                </a:lnTo>
                <a:close/>
              </a:path>
              <a:path w="88264" h="50800">
                <a:moveTo>
                  <a:pt x="88265" y="33782"/>
                </a:moveTo>
                <a:lnTo>
                  <a:pt x="82423" y="25400"/>
                </a:lnTo>
                <a:lnTo>
                  <a:pt x="64770" y="33782"/>
                </a:lnTo>
                <a:lnTo>
                  <a:pt x="64770" y="25400"/>
                </a:lnTo>
                <a:lnTo>
                  <a:pt x="35306" y="25400"/>
                </a:lnTo>
                <a:lnTo>
                  <a:pt x="23495" y="16891"/>
                </a:lnTo>
                <a:lnTo>
                  <a:pt x="28194" y="25400"/>
                </a:lnTo>
                <a:lnTo>
                  <a:pt x="34544" y="33782"/>
                </a:lnTo>
                <a:lnTo>
                  <a:pt x="0" y="33782"/>
                </a:lnTo>
                <a:lnTo>
                  <a:pt x="17653" y="42164"/>
                </a:lnTo>
                <a:lnTo>
                  <a:pt x="17653" y="45974"/>
                </a:lnTo>
                <a:lnTo>
                  <a:pt x="27051" y="42164"/>
                </a:lnTo>
                <a:lnTo>
                  <a:pt x="67056" y="33782"/>
                </a:lnTo>
                <a:lnTo>
                  <a:pt x="88265" y="33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3221567" y="1308946"/>
            <a:ext cx="58843" cy="14817"/>
          </a:xfrm>
          <a:custGeom>
            <a:avLst/>
            <a:gdLst/>
            <a:ahLst/>
            <a:cxnLst/>
            <a:rect l="l" t="t" r="r" b="b"/>
            <a:pathLst>
              <a:path w="88264" h="22225">
                <a:moveTo>
                  <a:pt x="41148" y="19558"/>
                </a:moveTo>
                <a:lnTo>
                  <a:pt x="35306" y="17272"/>
                </a:lnTo>
                <a:lnTo>
                  <a:pt x="35306" y="19558"/>
                </a:lnTo>
                <a:lnTo>
                  <a:pt x="41148" y="19558"/>
                </a:lnTo>
                <a:close/>
              </a:path>
              <a:path w="88264" h="22225">
                <a:moveTo>
                  <a:pt x="46990" y="8382"/>
                </a:moveTo>
                <a:lnTo>
                  <a:pt x="29337" y="0"/>
                </a:lnTo>
                <a:lnTo>
                  <a:pt x="21463" y="0"/>
                </a:lnTo>
                <a:lnTo>
                  <a:pt x="14732" y="8382"/>
                </a:lnTo>
                <a:lnTo>
                  <a:pt x="0" y="16891"/>
                </a:lnTo>
                <a:lnTo>
                  <a:pt x="35306" y="16891"/>
                </a:lnTo>
                <a:lnTo>
                  <a:pt x="41148" y="8382"/>
                </a:lnTo>
                <a:lnTo>
                  <a:pt x="46990" y="8382"/>
                </a:lnTo>
                <a:close/>
              </a:path>
              <a:path w="88264" h="22225">
                <a:moveTo>
                  <a:pt x="73533" y="18415"/>
                </a:moveTo>
                <a:lnTo>
                  <a:pt x="70612" y="17272"/>
                </a:lnTo>
                <a:lnTo>
                  <a:pt x="70612" y="19558"/>
                </a:lnTo>
                <a:lnTo>
                  <a:pt x="73533" y="18415"/>
                </a:lnTo>
                <a:close/>
              </a:path>
              <a:path w="88264" h="22225">
                <a:moveTo>
                  <a:pt x="88265" y="17272"/>
                </a:moveTo>
                <a:lnTo>
                  <a:pt x="76454" y="17272"/>
                </a:lnTo>
                <a:lnTo>
                  <a:pt x="73533" y="18415"/>
                </a:lnTo>
                <a:lnTo>
                  <a:pt x="82423" y="21717"/>
                </a:lnTo>
                <a:lnTo>
                  <a:pt x="82423" y="19558"/>
                </a:lnTo>
                <a:lnTo>
                  <a:pt x="88265" y="17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3327485" y="1320207"/>
            <a:ext cx="43179" cy="16933"/>
          </a:xfrm>
          <a:custGeom>
            <a:avLst/>
            <a:gdLst/>
            <a:ahLst/>
            <a:cxnLst/>
            <a:rect l="l" t="t" r="r" b="b"/>
            <a:pathLst>
              <a:path w="64770" h="25400">
                <a:moveTo>
                  <a:pt x="17652" y="0"/>
                </a:moveTo>
                <a:lnTo>
                  <a:pt x="5842" y="0"/>
                </a:lnTo>
                <a:lnTo>
                  <a:pt x="0" y="8382"/>
                </a:lnTo>
                <a:lnTo>
                  <a:pt x="6476" y="8382"/>
                </a:lnTo>
                <a:lnTo>
                  <a:pt x="28956" y="25273"/>
                </a:lnTo>
                <a:lnTo>
                  <a:pt x="58927" y="25273"/>
                </a:lnTo>
                <a:lnTo>
                  <a:pt x="58927" y="16891"/>
                </a:lnTo>
                <a:lnTo>
                  <a:pt x="64770" y="16891"/>
                </a:lnTo>
                <a:lnTo>
                  <a:pt x="64770" y="8382"/>
                </a:lnTo>
                <a:lnTo>
                  <a:pt x="29463" y="8382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3386328" y="1240112"/>
            <a:ext cx="47413" cy="24130"/>
          </a:xfrm>
          <a:custGeom>
            <a:avLst/>
            <a:gdLst/>
            <a:ahLst/>
            <a:cxnLst/>
            <a:rect l="l" t="t" r="r" b="b"/>
            <a:pathLst>
              <a:path w="71120" h="36194">
                <a:moveTo>
                  <a:pt x="5880" y="10502"/>
                </a:moveTo>
                <a:lnTo>
                  <a:pt x="0" y="10502"/>
                </a:lnTo>
                <a:lnTo>
                  <a:pt x="0" y="18923"/>
                </a:lnTo>
                <a:lnTo>
                  <a:pt x="5880" y="18923"/>
                </a:lnTo>
                <a:lnTo>
                  <a:pt x="5880" y="10502"/>
                </a:lnTo>
                <a:close/>
              </a:path>
              <a:path w="71120" h="36194">
                <a:moveTo>
                  <a:pt x="11811" y="10541"/>
                </a:moveTo>
                <a:lnTo>
                  <a:pt x="5969" y="10541"/>
                </a:lnTo>
                <a:lnTo>
                  <a:pt x="11811" y="11938"/>
                </a:lnTo>
                <a:lnTo>
                  <a:pt x="11811" y="10541"/>
                </a:lnTo>
                <a:close/>
              </a:path>
              <a:path w="71120" h="36194">
                <a:moveTo>
                  <a:pt x="29464" y="0"/>
                </a:moveTo>
                <a:lnTo>
                  <a:pt x="17653" y="0"/>
                </a:lnTo>
                <a:lnTo>
                  <a:pt x="11811" y="2159"/>
                </a:lnTo>
                <a:lnTo>
                  <a:pt x="23622" y="2159"/>
                </a:lnTo>
                <a:lnTo>
                  <a:pt x="29464" y="0"/>
                </a:lnTo>
                <a:close/>
              </a:path>
              <a:path w="71120" h="36194">
                <a:moveTo>
                  <a:pt x="41275" y="18923"/>
                </a:moveTo>
                <a:lnTo>
                  <a:pt x="11811" y="11938"/>
                </a:lnTo>
                <a:lnTo>
                  <a:pt x="11811" y="18923"/>
                </a:lnTo>
                <a:lnTo>
                  <a:pt x="5969" y="18923"/>
                </a:lnTo>
                <a:lnTo>
                  <a:pt x="5969" y="27305"/>
                </a:lnTo>
                <a:lnTo>
                  <a:pt x="23622" y="27305"/>
                </a:lnTo>
                <a:lnTo>
                  <a:pt x="23622" y="35814"/>
                </a:lnTo>
                <a:lnTo>
                  <a:pt x="29464" y="35814"/>
                </a:lnTo>
                <a:lnTo>
                  <a:pt x="29464" y="27305"/>
                </a:lnTo>
                <a:lnTo>
                  <a:pt x="41275" y="27305"/>
                </a:lnTo>
                <a:lnTo>
                  <a:pt x="41275" y="18923"/>
                </a:lnTo>
                <a:close/>
              </a:path>
              <a:path w="71120" h="36194">
                <a:moveTo>
                  <a:pt x="53086" y="11176"/>
                </a:moveTo>
                <a:lnTo>
                  <a:pt x="47117" y="11176"/>
                </a:lnTo>
                <a:lnTo>
                  <a:pt x="47117" y="13335"/>
                </a:lnTo>
                <a:lnTo>
                  <a:pt x="41275" y="13335"/>
                </a:lnTo>
                <a:lnTo>
                  <a:pt x="41275" y="15621"/>
                </a:lnTo>
                <a:lnTo>
                  <a:pt x="53086" y="15621"/>
                </a:lnTo>
                <a:lnTo>
                  <a:pt x="53086" y="11176"/>
                </a:lnTo>
                <a:close/>
              </a:path>
              <a:path w="71120" h="36194">
                <a:moveTo>
                  <a:pt x="64770" y="11176"/>
                </a:moveTo>
                <a:lnTo>
                  <a:pt x="58928" y="11176"/>
                </a:lnTo>
                <a:lnTo>
                  <a:pt x="58928" y="13335"/>
                </a:lnTo>
                <a:lnTo>
                  <a:pt x="64770" y="11176"/>
                </a:lnTo>
                <a:close/>
              </a:path>
              <a:path w="71120" h="36194">
                <a:moveTo>
                  <a:pt x="70739" y="24511"/>
                </a:moveTo>
                <a:lnTo>
                  <a:pt x="64770" y="26797"/>
                </a:lnTo>
                <a:lnTo>
                  <a:pt x="70739" y="26797"/>
                </a:lnTo>
                <a:lnTo>
                  <a:pt x="70739" y="24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3535510" y="1335363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2" y="0"/>
                </a:moveTo>
                <a:lnTo>
                  <a:pt x="0" y="2285"/>
                </a:lnTo>
                <a:lnTo>
                  <a:pt x="5842" y="2285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3931836" y="1311521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234"/>
                </a:lnTo>
                <a:lnTo>
                  <a:pt x="5892" y="2234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4167294" y="1341289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9" y="0"/>
                </a:moveTo>
                <a:lnTo>
                  <a:pt x="0" y="2286"/>
                </a:lnTo>
                <a:lnTo>
                  <a:pt x="5969" y="2286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4336034" y="1303359"/>
            <a:ext cx="23707" cy="22437"/>
          </a:xfrm>
          <a:custGeom>
            <a:avLst/>
            <a:gdLst/>
            <a:ahLst/>
            <a:cxnLst/>
            <a:rect l="l" t="t" r="r" b="b"/>
            <a:pathLst>
              <a:path w="35559" h="33655">
                <a:moveTo>
                  <a:pt x="29464" y="0"/>
                </a:moveTo>
                <a:lnTo>
                  <a:pt x="23622" y="0"/>
                </a:lnTo>
                <a:lnTo>
                  <a:pt x="0" y="16763"/>
                </a:lnTo>
                <a:lnTo>
                  <a:pt x="5969" y="16763"/>
                </a:lnTo>
                <a:lnTo>
                  <a:pt x="17779" y="25272"/>
                </a:lnTo>
                <a:lnTo>
                  <a:pt x="23622" y="25272"/>
                </a:lnTo>
                <a:lnTo>
                  <a:pt x="23622" y="33654"/>
                </a:lnTo>
                <a:lnTo>
                  <a:pt x="29464" y="33654"/>
                </a:lnTo>
                <a:lnTo>
                  <a:pt x="35432" y="25272"/>
                </a:lnTo>
                <a:lnTo>
                  <a:pt x="29464" y="25272"/>
                </a:lnTo>
                <a:lnTo>
                  <a:pt x="29464" y="16763"/>
                </a:lnTo>
                <a:lnTo>
                  <a:pt x="35432" y="8381"/>
                </a:lnTo>
                <a:lnTo>
                  <a:pt x="29464" y="8381"/>
                </a:lnTo>
                <a:lnTo>
                  <a:pt x="29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4422394" y="133705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968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4591135" y="1337023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431"/>
                </a:lnTo>
                <a:lnTo>
                  <a:pt x="5871" y="8431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5521282" y="125831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5572252" y="128647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431"/>
                </a:lnTo>
                <a:lnTo>
                  <a:pt x="5869" y="8431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5843101" y="1280837"/>
            <a:ext cx="11853" cy="11430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17652" y="0"/>
                </a:moveTo>
                <a:lnTo>
                  <a:pt x="11683" y="0"/>
                </a:lnTo>
                <a:lnTo>
                  <a:pt x="0" y="16891"/>
                </a:lnTo>
                <a:lnTo>
                  <a:pt x="5842" y="16891"/>
                </a:lnTo>
                <a:lnTo>
                  <a:pt x="11683" y="8382"/>
                </a:lnTo>
                <a:lnTo>
                  <a:pt x="17652" y="8382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6000073" y="1286425"/>
            <a:ext cx="19897" cy="11430"/>
          </a:xfrm>
          <a:custGeom>
            <a:avLst/>
            <a:gdLst/>
            <a:ahLst/>
            <a:cxnLst/>
            <a:rect l="l" t="t" r="r" b="b"/>
            <a:pathLst>
              <a:path w="29845" h="17144">
                <a:moveTo>
                  <a:pt x="11684" y="8509"/>
                </a:moveTo>
                <a:lnTo>
                  <a:pt x="1905" y="0"/>
                </a:lnTo>
                <a:lnTo>
                  <a:pt x="0" y="0"/>
                </a:lnTo>
                <a:lnTo>
                  <a:pt x="11684" y="8509"/>
                </a:lnTo>
                <a:close/>
              </a:path>
              <a:path w="29845" h="17144">
                <a:moveTo>
                  <a:pt x="29337" y="8509"/>
                </a:moveTo>
                <a:lnTo>
                  <a:pt x="11684" y="8509"/>
                </a:lnTo>
                <a:lnTo>
                  <a:pt x="11684" y="16891"/>
                </a:lnTo>
                <a:lnTo>
                  <a:pt x="29337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6200140" y="1255014"/>
            <a:ext cx="27517" cy="22437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5880" y="5041"/>
                </a:moveTo>
                <a:lnTo>
                  <a:pt x="0" y="5041"/>
                </a:lnTo>
                <a:lnTo>
                  <a:pt x="0" y="13462"/>
                </a:lnTo>
                <a:lnTo>
                  <a:pt x="5880" y="13462"/>
                </a:lnTo>
                <a:lnTo>
                  <a:pt x="5880" y="5041"/>
                </a:lnTo>
                <a:close/>
              </a:path>
              <a:path w="41275" h="33655">
                <a:moveTo>
                  <a:pt x="17653" y="31242"/>
                </a:moveTo>
                <a:lnTo>
                  <a:pt x="11811" y="28956"/>
                </a:lnTo>
                <a:lnTo>
                  <a:pt x="5969" y="28956"/>
                </a:lnTo>
                <a:lnTo>
                  <a:pt x="5969" y="31242"/>
                </a:lnTo>
                <a:lnTo>
                  <a:pt x="0" y="31242"/>
                </a:lnTo>
                <a:lnTo>
                  <a:pt x="0" y="33401"/>
                </a:lnTo>
                <a:lnTo>
                  <a:pt x="5969" y="33401"/>
                </a:lnTo>
                <a:lnTo>
                  <a:pt x="11811" y="31242"/>
                </a:lnTo>
                <a:lnTo>
                  <a:pt x="17653" y="31242"/>
                </a:lnTo>
                <a:close/>
              </a:path>
              <a:path w="41275" h="33655">
                <a:moveTo>
                  <a:pt x="41275" y="2159"/>
                </a:moveTo>
                <a:lnTo>
                  <a:pt x="38354" y="2159"/>
                </a:lnTo>
                <a:lnTo>
                  <a:pt x="35433" y="0"/>
                </a:lnTo>
                <a:lnTo>
                  <a:pt x="29464" y="0"/>
                </a:lnTo>
                <a:lnTo>
                  <a:pt x="29464" y="2159"/>
                </a:lnTo>
                <a:lnTo>
                  <a:pt x="35433" y="2159"/>
                </a:lnTo>
                <a:lnTo>
                  <a:pt x="35433" y="4445"/>
                </a:lnTo>
                <a:lnTo>
                  <a:pt x="41275" y="4445"/>
                </a:lnTo>
                <a:lnTo>
                  <a:pt x="41275" y="2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6357196" y="769366"/>
            <a:ext cx="6350" cy="847"/>
          </a:xfrm>
          <a:custGeom>
            <a:avLst/>
            <a:gdLst/>
            <a:ahLst/>
            <a:cxnLst/>
            <a:rect l="l" t="t" r="r" b="b"/>
            <a:pathLst>
              <a:path w="9525" h="1269">
                <a:moveTo>
                  <a:pt x="7874" y="0"/>
                </a:moveTo>
                <a:lnTo>
                  <a:pt x="0" y="0"/>
                </a:lnTo>
                <a:lnTo>
                  <a:pt x="9144" y="1270"/>
                </a:lnTo>
                <a:lnTo>
                  <a:pt x="7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6357197" y="124146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508"/>
                </a:lnTo>
                <a:lnTo>
                  <a:pt x="11683" y="8508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6361091" y="1280837"/>
            <a:ext cx="23707" cy="11430"/>
          </a:xfrm>
          <a:custGeom>
            <a:avLst/>
            <a:gdLst/>
            <a:ahLst/>
            <a:cxnLst/>
            <a:rect l="l" t="t" r="r" b="b"/>
            <a:pathLst>
              <a:path w="35559" h="17144">
                <a:moveTo>
                  <a:pt x="35306" y="0"/>
                </a:moveTo>
                <a:lnTo>
                  <a:pt x="17653" y="0"/>
                </a:lnTo>
                <a:lnTo>
                  <a:pt x="0" y="8382"/>
                </a:lnTo>
                <a:lnTo>
                  <a:pt x="5842" y="8382"/>
                </a:lnTo>
                <a:lnTo>
                  <a:pt x="5842" y="16891"/>
                </a:lnTo>
                <a:lnTo>
                  <a:pt x="11811" y="16891"/>
                </a:lnTo>
                <a:lnTo>
                  <a:pt x="17653" y="8382"/>
                </a:lnTo>
                <a:lnTo>
                  <a:pt x="35306" y="8382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6914473" y="1224618"/>
            <a:ext cx="19897" cy="12700"/>
          </a:xfrm>
          <a:custGeom>
            <a:avLst/>
            <a:gdLst/>
            <a:ahLst/>
            <a:cxnLst/>
            <a:rect l="l" t="t" r="r" b="b"/>
            <a:pathLst>
              <a:path w="29845" h="19050">
                <a:moveTo>
                  <a:pt x="5842" y="8509"/>
                </a:moveTo>
                <a:lnTo>
                  <a:pt x="0" y="0"/>
                </a:lnTo>
                <a:lnTo>
                  <a:pt x="0" y="8509"/>
                </a:lnTo>
                <a:lnTo>
                  <a:pt x="5842" y="8509"/>
                </a:lnTo>
                <a:close/>
              </a:path>
              <a:path w="29845" h="19050">
                <a:moveTo>
                  <a:pt x="29337" y="14224"/>
                </a:moveTo>
                <a:lnTo>
                  <a:pt x="23495" y="14224"/>
                </a:lnTo>
                <a:lnTo>
                  <a:pt x="23495" y="12065"/>
                </a:lnTo>
                <a:lnTo>
                  <a:pt x="17653" y="12065"/>
                </a:lnTo>
                <a:lnTo>
                  <a:pt x="17653" y="14224"/>
                </a:lnTo>
                <a:lnTo>
                  <a:pt x="11684" y="14224"/>
                </a:lnTo>
                <a:lnTo>
                  <a:pt x="11684" y="16510"/>
                </a:lnTo>
                <a:lnTo>
                  <a:pt x="17653" y="16510"/>
                </a:lnTo>
                <a:lnTo>
                  <a:pt x="17653" y="18796"/>
                </a:lnTo>
                <a:lnTo>
                  <a:pt x="23495" y="18796"/>
                </a:lnTo>
                <a:lnTo>
                  <a:pt x="23495" y="16510"/>
                </a:lnTo>
                <a:lnTo>
                  <a:pt x="29337" y="16510"/>
                </a:lnTo>
                <a:lnTo>
                  <a:pt x="29337" y="14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7287260" y="124146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1" y="0"/>
                </a:moveTo>
                <a:lnTo>
                  <a:pt x="0" y="0"/>
                </a:lnTo>
                <a:lnTo>
                  <a:pt x="5841" y="8508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7412821" y="1230291"/>
            <a:ext cx="21589" cy="11430"/>
          </a:xfrm>
          <a:custGeom>
            <a:avLst/>
            <a:gdLst/>
            <a:ahLst/>
            <a:cxnLst/>
            <a:rect l="l" t="t" r="r" b="b"/>
            <a:pathLst>
              <a:path w="32384" h="17144">
                <a:moveTo>
                  <a:pt x="22860" y="0"/>
                </a:moveTo>
                <a:lnTo>
                  <a:pt x="0" y="0"/>
                </a:lnTo>
                <a:lnTo>
                  <a:pt x="0" y="16764"/>
                </a:lnTo>
                <a:lnTo>
                  <a:pt x="14732" y="16764"/>
                </a:lnTo>
                <a:lnTo>
                  <a:pt x="23622" y="8382"/>
                </a:lnTo>
                <a:lnTo>
                  <a:pt x="32258" y="8382"/>
                </a:lnTo>
                <a:lnTo>
                  <a:pt x="22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7864179" y="1222586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031" y="0"/>
                </a:moveTo>
                <a:lnTo>
                  <a:pt x="0" y="3048"/>
                </a:lnTo>
                <a:lnTo>
                  <a:pt x="11683" y="3048"/>
                </a:lnTo>
                <a:lnTo>
                  <a:pt x="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7" name="object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3379" y="1207769"/>
            <a:ext cx="145203" cy="63584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8033936" y="769366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381"/>
                </a:lnTo>
                <a:lnTo>
                  <a:pt x="10160" y="8381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8142732" y="116281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9" y="0"/>
                </a:moveTo>
                <a:lnTo>
                  <a:pt x="0" y="0"/>
                </a:lnTo>
                <a:lnTo>
                  <a:pt x="0" y="8381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8197765" y="1252728"/>
            <a:ext cx="31327" cy="11430"/>
          </a:xfrm>
          <a:custGeom>
            <a:avLst/>
            <a:gdLst/>
            <a:ahLst/>
            <a:cxnLst/>
            <a:rect l="l" t="t" r="r" b="b"/>
            <a:pathLst>
              <a:path w="46990" h="17144">
                <a:moveTo>
                  <a:pt x="41148" y="8382"/>
                </a:moveTo>
                <a:lnTo>
                  <a:pt x="17653" y="8382"/>
                </a:lnTo>
                <a:lnTo>
                  <a:pt x="5842" y="0"/>
                </a:lnTo>
                <a:lnTo>
                  <a:pt x="0" y="8382"/>
                </a:lnTo>
                <a:lnTo>
                  <a:pt x="5842" y="8382"/>
                </a:lnTo>
                <a:lnTo>
                  <a:pt x="17653" y="16891"/>
                </a:lnTo>
                <a:lnTo>
                  <a:pt x="29337" y="16891"/>
                </a:lnTo>
                <a:lnTo>
                  <a:pt x="41148" y="8382"/>
                </a:lnTo>
                <a:close/>
              </a:path>
              <a:path w="46990" h="17144">
                <a:moveTo>
                  <a:pt x="46990" y="0"/>
                </a:moveTo>
                <a:lnTo>
                  <a:pt x="41148" y="0"/>
                </a:lnTo>
                <a:lnTo>
                  <a:pt x="46990" y="8382"/>
                </a:lnTo>
                <a:lnTo>
                  <a:pt x="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8236966" y="1170093"/>
            <a:ext cx="11853" cy="7620"/>
          </a:xfrm>
          <a:custGeom>
            <a:avLst/>
            <a:gdLst/>
            <a:ahLst/>
            <a:cxnLst/>
            <a:rect l="l" t="t" r="r" b="b"/>
            <a:pathLst>
              <a:path w="17779" h="1143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5842" y="0"/>
                </a:lnTo>
                <a:close/>
              </a:path>
              <a:path w="17779" h="11430">
                <a:moveTo>
                  <a:pt x="11811" y="4572"/>
                </a:moveTo>
                <a:lnTo>
                  <a:pt x="5842" y="4572"/>
                </a:lnTo>
                <a:lnTo>
                  <a:pt x="5842" y="6731"/>
                </a:lnTo>
                <a:lnTo>
                  <a:pt x="11811" y="4572"/>
                </a:lnTo>
                <a:close/>
              </a:path>
              <a:path w="17779" h="11430">
                <a:moveTo>
                  <a:pt x="17653" y="9017"/>
                </a:moveTo>
                <a:lnTo>
                  <a:pt x="11811" y="6731"/>
                </a:lnTo>
                <a:lnTo>
                  <a:pt x="5842" y="6731"/>
                </a:lnTo>
                <a:lnTo>
                  <a:pt x="5842" y="9017"/>
                </a:lnTo>
                <a:lnTo>
                  <a:pt x="11811" y="9017"/>
                </a:lnTo>
                <a:lnTo>
                  <a:pt x="11811" y="11176"/>
                </a:lnTo>
                <a:lnTo>
                  <a:pt x="17653" y="11176"/>
                </a:lnTo>
                <a:lnTo>
                  <a:pt x="17653" y="9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8248735" y="126398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842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8244840" y="1180507"/>
            <a:ext cx="8043" cy="3387"/>
          </a:xfrm>
          <a:custGeom>
            <a:avLst/>
            <a:gdLst/>
            <a:ahLst/>
            <a:cxnLst/>
            <a:rect l="l" t="t" r="r" b="b"/>
            <a:pathLst>
              <a:path w="12065" h="508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11684" y="4572"/>
                </a:lnTo>
                <a:lnTo>
                  <a:pt x="5842" y="2286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8229092" y="1235879"/>
            <a:ext cx="55033" cy="33867"/>
          </a:xfrm>
          <a:custGeom>
            <a:avLst/>
            <a:gdLst/>
            <a:ahLst/>
            <a:cxnLst/>
            <a:rect l="l" t="t" r="r" b="b"/>
            <a:pathLst>
              <a:path w="82550" h="50800">
                <a:moveTo>
                  <a:pt x="47117" y="8382"/>
                </a:moveTo>
                <a:lnTo>
                  <a:pt x="11811" y="0"/>
                </a:lnTo>
                <a:lnTo>
                  <a:pt x="5969" y="8382"/>
                </a:lnTo>
                <a:lnTo>
                  <a:pt x="11811" y="8382"/>
                </a:lnTo>
                <a:lnTo>
                  <a:pt x="23622" y="16891"/>
                </a:lnTo>
                <a:lnTo>
                  <a:pt x="9779" y="16891"/>
                </a:lnTo>
                <a:lnTo>
                  <a:pt x="0" y="25273"/>
                </a:lnTo>
                <a:lnTo>
                  <a:pt x="35306" y="25273"/>
                </a:lnTo>
                <a:lnTo>
                  <a:pt x="35306" y="16891"/>
                </a:lnTo>
                <a:lnTo>
                  <a:pt x="41275" y="8382"/>
                </a:lnTo>
                <a:lnTo>
                  <a:pt x="47117" y="8382"/>
                </a:lnTo>
                <a:close/>
              </a:path>
              <a:path w="82550" h="50800">
                <a:moveTo>
                  <a:pt x="64770" y="37592"/>
                </a:moveTo>
                <a:lnTo>
                  <a:pt x="58928" y="37592"/>
                </a:lnTo>
                <a:lnTo>
                  <a:pt x="58928" y="35306"/>
                </a:lnTo>
                <a:lnTo>
                  <a:pt x="52959" y="35306"/>
                </a:lnTo>
                <a:lnTo>
                  <a:pt x="52959" y="37592"/>
                </a:lnTo>
                <a:lnTo>
                  <a:pt x="47117" y="39878"/>
                </a:lnTo>
                <a:lnTo>
                  <a:pt x="52959" y="39878"/>
                </a:lnTo>
                <a:lnTo>
                  <a:pt x="52959" y="42037"/>
                </a:lnTo>
                <a:lnTo>
                  <a:pt x="58928" y="42037"/>
                </a:lnTo>
                <a:lnTo>
                  <a:pt x="58928" y="39878"/>
                </a:lnTo>
                <a:lnTo>
                  <a:pt x="64770" y="37592"/>
                </a:lnTo>
                <a:close/>
              </a:path>
              <a:path w="82550" h="50800">
                <a:moveTo>
                  <a:pt x="82423" y="33655"/>
                </a:moveTo>
                <a:lnTo>
                  <a:pt x="76581" y="33655"/>
                </a:lnTo>
                <a:lnTo>
                  <a:pt x="64770" y="42164"/>
                </a:lnTo>
                <a:lnTo>
                  <a:pt x="52959" y="42164"/>
                </a:lnTo>
                <a:lnTo>
                  <a:pt x="47117" y="50546"/>
                </a:lnTo>
                <a:lnTo>
                  <a:pt x="64770" y="50546"/>
                </a:lnTo>
                <a:lnTo>
                  <a:pt x="82423" y="3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8346863" y="1235626"/>
            <a:ext cx="4233" cy="2963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0" y="0"/>
                </a:moveTo>
                <a:lnTo>
                  <a:pt x="0" y="4444"/>
                </a:lnTo>
                <a:lnTo>
                  <a:pt x="5841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8499941" y="1238588"/>
            <a:ext cx="145203" cy="42333"/>
          </a:xfrm>
          <a:custGeom>
            <a:avLst/>
            <a:gdLst/>
            <a:ahLst/>
            <a:cxnLst/>
            <a:rect l="l" t="t" r="r" b="b"/>
            <a:pathLst>
              <a:path w="217804" h="63500">
                <a:moveTo>
                  <a:pt x="17653" y="38100"/>
                </a:moveTo>
                <a:lnTo>
                  <a:pt x="0" y="29591"/>
                </a:lnTo>
                <a:lnTo>
                  <a:pt x="0" y="38100"/>
                </a:lnTo>
                <a:lnTo>
                  <a:pt x="17653" y="38100"/>
                </a:lnTo>
                <a:close/>
              </a:path>
              <a:path w="217804" h="63500">
                <a:moveTo>
                  <a:pt x="41148" y="21209"/>
                </a:moveTo>
                <a:lnTo>
                  <a:pt x="35306" y="21209"/>
                </a:lnTo>
                <a:lnTo>
                  <a:pt x="29337" y="29591"/>
                </a:lnTo>
                <a:lnTo>
                  <a:pt x="35306" y="29591"/>
                </a:lnTo>
                <a:lnTo>
                  <a:pt x="41148" y="21209"/>
                </a:lnTo>
                <a:close/>
              </a:path>
              <a:path w="217804" h="63500">
                <a:moveTo>
                  <a:pt x="46990" y="4318"/>
                </a:moveTo>
                <a:lnTo>
                  <a:pt x="35560" y="4318"/>
                </a:lnTo>
                <a:lnTo>
                  <a:pt x="41148" y="2286"/>
                </a:lnTo>
                <a:lnTo>
                  <a:pt x="35306" y="0"/>
                </a:lnTo>
                <a:lnTo>
                  <a:pt x="29337" y="0"/>
                </a:lnTo>
                <a:lnTo>
                  <a:pt x="29337" y="2286"/>
                </a:lnTo>
                <a:lnTo>
                  <a:pt x="34925" y="4318"/>
                </a:lnTo>
                <a:lnTo>
                  <a:pt x="17653" y="4318"/>
                </a:lnTo>
                <a:lnTo>
                  <a:pt x="11684" y="12827"/>
                </a:lnTo>
                <a:lnTo>
                  <a:pt x="46990" y="12827"/>
                </a:lnTo>
                <a:lnTo>
                  <a:pt x="46990" y="4318"/>
                </a:lnTo>
                <a:close/>
              </a:path>
              <a:path w="217804" h="63500">
                <a:moveTo>
                  <a:pt x="82296" y="46482"/>
                </a:moveTo>
                <a:lnTo>
                  <a:pt x="76962" y="38100"/>
                </a:lnTo>
                <a:lnTo>
                  <a:pt x="64135" y="29591"/>
                </a:lnTo>
                <a:lnTo>
                  <a:pt x="46990" y="29591"/>
                </a:lnTo>
                <a:lnTo>
                  <a:pt x="46990" y="38100"/>
                </a:lnTo>
                <a:lnTo>
                  <a:pt x="23495" y="38100"/>
                </a:lnTo>
                <a:lnTo>
                  <a:pt x="17653" y="46482"/>
                </a:lnTo>
                <a:lnTo>
                  <a:pt x="46990" y="46482"/>
                </a:lnTo>
                <a:lnTo>
                  <a:pt x="82296" y="63373"/>
                </a:lnTo>
                <a:lnTo>
                  <a:pt x="82296" y="46482"/>
                </a:lnTo>
                <a:close/>
              </a:path>
              <a:path w="217804" h="63500">
                <a:moveTo>
                  <a:pt x="200025" y="29591"/>
                </a:moveTo>
                <a:lnTo>
                  <a:pt x="176530" y="29591"/>
                </a:lnTo>
                <a:lnTo>
                  <a:pt x="176530" y="38100"/>
                </a:lnTo>
                <a:lnTo>
                  <a:pt x="170688" y="46482"/>
                </a:lnTo>
                <a:lnTo>
                  <a:pt x="164719" y="46482"/>
                </a:lnTo>
                <a:lnTo>
                  <a:pt x="164719" y="38100"/>
                </a:lnTo>
                <a:lnTo>
                  <a:pt x="176530" y="38100"/>
                </a:lnTo>
                <a:lnTo>
                  <a:pt x="176530" y="29591"/>
                </a:lnTo>
                <a:lnTo>
                  <a:pt x="158877" y="29591"/>
                </a:lnTo>
                <a:lnTo>
                  <a:pt x="153035" y="38100"/>
                </a:lnTo>
                <a:lnTo>
                  <a:pt x="158877" y="38100"/>
                </a:lnTo>
                <a:lnTo>
                  <a:pt x="158877" y="46482"/>
                </a:lnTo>
                <a:lnTo>
                  <a:pt x="147066" y="46482"/>
                </a:lnTo>
                <a:lnTo>
                  <a:pt x="147066" y="38100"/>
                </a:lnTo>
                <a:lnTo>
                  <a:pt x="123571" y="38100"/>
                </a:lnTo>
                <a:lnTo>
                  <a:pt x="123571" y="46482"/>
                </a:lnTo>
                <a:lnTo>
                  <a:pt x="129413" y="46482"/>
                </a:lnTo>
                <a:lnTo>
                  <a:pt x="129413" y="54991"/>
                </a:lnTo>
                <a:lnTo>
                  <a:pt x="182372" y="54991"/>
                </a:lnTo>
                <a:lnTo>
                  <a:pt x="200025" y="29591"/>
                </a:lnTo>
                <a:close/>
              </a:path>
              <a:path w="217804" h="63500">
                <a:moveTo>
                  <a:pt x="217805" y="38100"/>
                </a:moveTo>
                <a:lnTo>
                  <a:pt x="211874" y="38100"/>
                </a:lnTo>
                <a:lnTo>
                  <a:pt x="211874" y="29679"/>
                </a:lnTo>
                <a:lnTo>
                  <a:pt x="205994" y="29679"/>
                </a:lnTo>
                <a:lnTo>
                  <a:pt x="205994" y="38100"/>
                </a:lnTo>
                <a:lnTo>
                  <a:pt x="211836" y="38100"/>
                </a:lnTo>
                <a:lnTo>
                  <a:pt x="217805" y="46482"/>
                </a:lnTo>
                <a:lnTo>
                  <a:pt x="217805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8692219" y="126241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234"/>
                </a:lnTo>
                <a:lnTo>
                  <a:pt x="5891" y="2234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8821674" y="1249002"/>
            <a:ext cx="35560" cy="9313"/>
          </a:xfrm>
          <a:custGeom>
            <a:avLst/>
            <a:gdLst/>
            <a:ahLst/>
            <a:cxnLst/>
            <a:rect l="l" t="t" r="r" b="b"/>
            <a:pathLst>
              <a:path w="53340" h="13969">
                <a:moveTo>
                  <a:pt x="5969" y="2286"/>
                </a:moveTo>
                <a:lnTo>
                  <a:pt x="0" y="0"/>
                </a:lnTo>
                <a:lnTo>
                  <a:pt x="0" y="2286"/>
                </a:lnTo>
                <a:lnTo>
                  <a:pt x="5969" y="2286"/>
                </a:lnTo>
                <a:close/>
              </a:path>
              <a:path w="53340" h="13969">
                <a:moveTo>
                  <a:pt x="23622" y="4445"/>
                </a:moveTo>
                <a:lnTo>
                  <a:pt x="17640" y="2286"/>
                </a:lnTo>
                <a:lnTo>
                  <a:pt x="17640" y="0"/>
                </a:lnTo>
                <a:lnTo>
                  <a:pt x="5969" y="0"/>
                </a:lnTo>
                <a:lnTo>
                  <a:pt x="5969" y="2286"/>
                </a:lnTo>
                <a:lnTo>
                  <a:pt x="11798" y="4445"/>
                </a:lnTo>
                <a:lnTo>
                  <a:pt x="17640" y="4445"/>
                </a:lnTo>
                <a:lnTo>
                  <a:pt x="23622" y="6731"/>
                </a:lnTo>
                <a:lnTo>
                  <a:pt x="23622" y="4445"/>
                </a:lnTo>
                <a:close/>
              </a:path>
              <a:path w="53340" h="13969">
                <a:moveTo>
                  <a:pt x="53073" y="11176"/>
                </a:moveTo>
                <a:lnTo>
                  <a:pt x="47117" y="13462"/>
                </a:lnTo>
                <a:lnTo>
                  <a:pt x="53073" y="13462"/>
                </a:lnTo>
                <a:lnTo>
                  <a:pt x="53073" y="11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8966877" y="1275843"/>
            <a:ext cx="11853" cy="2963"/>
          </a:xfrm>
          <a:custGeom>
            <a:avLst/>
            <a:gdLst/>
            <a:ahLst/>
            <a:cxnLst/>
            <a:rect l="l" t="t" r="r" b="b"/>
            <a:pathLst>
              <a:path w="17780" h="4444">
                <a:moveTo>
                  <a:pt x="17653" y="0"/>
                </a:moveTo>
                <a:lnTo>
                  <a:pt x="5969" y="0"/>
                </a:lnTo>
                <a:lnTo>
                  <a:pt x="0" y="2158"/>
                </a:lnTo>
                <a:lnTo>
                  <a:pt x="5969" y="2158"/>
                </a:lnTo>
                <a:lnTo>
                  <a:pt x="5969" y="4444"/>
                </a:lnTo>
                <a:lnTo>
                  <a:pt x="11811" y="4444"/>
                </a:lnTo>
                <a:lnTo>
                  <a:pt x="17653" y="2158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9225873" y="127524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9" y="0"/>
                </a:moveTo>
                <a:lnTo>
                  <a:pt x="0" y="8381"/>
                </a:lnTo>
                <a:lnTo>
                  <a:pt x="5969" y="8381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9594850" y="128642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9685105" y="128083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382"/>
                </a:lnTo>
                <a:lnTo>
                  <a:pt x="11683" y="8382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23" name="object 123"/>
          <p:cNvGrpSpPr/>
          <p:nvPr/>
        </p:nvGrpSpPr>
        <p:grpSpPr>
          <a:xfrm>
            <a:off x="9708642" y="1292065"/>
            <a:ext cx="74930" cy="44873"/>
            <a:chOff x="14562962" y="1938097"/>
            <a:chExt cx="112395" cy="67310"/>
          </a:xfrm>
        </p:grpSpPr>
        <p:sp>
          <p:nvSpPr>
            <p:cNvPr id="124" name="object 124"/>
            <p:cNvSpPr/>
            <p:nvPr/>
          </p:nvSpPr>
          <p:spPr>
            <a:xfrm>
              <a:off x="14586457" y="194048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233"/>
                  </a:lnTo>
                  <a:lnTo>
                    <a:pt x="5892" y="2233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62962" y="1938097"/>
              <a:ext cx="111886" cy="67232"/>
            </a:xfrm>
            <a:prstGeom prst="rect">
              <a:avLst/>
            </a:prstGeom>
          </p:spPr>
        </p:pic>
      </p:grpSp>
      <p:sp>
        <p:nvSpPr>
          <p:cNvPr id="126" name="object 126"/>
          <p:cNvSpPr/>
          <p:nvPr/>
        </p:nvSpPr>
        <p:spPr>
          <a:xfrm>
            <a:off x="9838098" y="1287695"/>
            <a:ext cx="55033" cy="44027"/>
          </a:xfrm>
          <a:custGeom>
            <a:avLst/>
            <a:gdLst/>
            <a:ahLst/>
            <a:cxnLst/>
            <a:rect l="l" t="t" r="r" b="b"/>
            <a:pathLst>
              <a:path w="82550" h="66039">
                <a:moveTo>
                  <a:pt x="11811" y="14986"/>
                </a:moveTo>
                <a:lnTo>
                  <a:pt x="5969" y="14986"/>
                </a:lnTo>
                <a:lnTo>
                  <a:pt x="11811" y="23495"/>
                </a:lnTo>
                <a:lnTo>
                  <a:pt x="11811" y="14986"/>
                </a:lnTo>
                <a:close/>
              </a:path>
              <a:path w="82550" h="66039">
                <a:moveTo>
                  <a:pt x="11811" y="2286"/>
                </a:moveTo>
                <a:lnTo>
                  <a:pt x="5969" y="2286"/>
                </a:lnTo>
                <a:lnTo>
                  <a:pt x="5969" y="0"/>
                </a:lnTo>
                <a:lnTo>
                  <a:pt x="0" y="2286"/>
                </a:lnTo>
                <a:lnTo>
                  <a:pt x="5969" y="4572"/>
                </a:lnTo>
                <a:lnTo>
                  <a:pt x="11811" y="2286"/>
                </a:lnTo>
                <a:close/>
              </a:path>
              <a:path w="82550" h="66039">
                <a:moveTo>
                  <a:pt x="51689" y="23495"/>
                </a:moveTo>
                <a:lnTo>
                  <a:pt x="35306" y="23495"/>
                </a:lnTo>
                <a:lnTo>
                  <a:pt x="29464" y="14986"/>
                </a:lnTo>
                <a:lnTo>
                  <a:pt x="29464" y="23495"/>
                </a:lnTo>
                <a:lnTo>
                  <a:pt x="23622" y="23495"/>
                </a:lnTo>
                <a:lnTo>
                  <a:pt x="37465" y="31877"/>
                </a:lnTo>
                <a:lnTo>
                  <a:pt x="45720" y="31877"/>
                </a:lnTo>
                <a:lnTo>
                  <a:pt x="51689" y="23495"/>
                </a:lnTo>
                <a:close/>
              </a:path>
              <a:path w="82550" h="66039">
                <a:moveTo>
                  <a:pt x="82423" y="65659"/>
                </a:moveTo>
                <a:lnTo>
                  <a:pt x="76581" y="57150"/>
                </a:lnTo>
                <a:lnTo>
                  <a:pt x="70739" y="65659"/>
                </a:lnTo>
                <a:lnTo>
                  <a:pt x="82423" y="65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9941475" y="1331467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381"/>
                </a:lnTo>
                <a:lnTo>
                  <a:pt x="9778" y="8381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10010818" y="1319191"/>
            <a:ext cx="98213" cy="34713"/>
          </a:xfrm>
          <a:custGeom>
            <a:avLst/>
            <a:gdLst/>
            <a:ahLst/>
            <a:cxnLst/>
            <a:rect l="l" t="t" r="r" b="b"/>
            <a:pathLst>
              <a:path w="147319" h="52069">
                <a:moveTo>
                  <a:pt x="11811" y="1524"/>
                </a:moveTo>
                <a:lnTo>
                  <a:pt x="5842" y="1524"/>
                </a:lnTo>
                <a:lnTo>
                  <a:pt x="0" y="9906"/>
                </a:lnTo>
                <a:lnTo>
                  <a:pt x="11811" y="9906"/>
                </a:lnTo>
                <a:lnTo>
                  <a:pt x="11811" y="1524"/>
                </a:lnTo>
                <a:close/>
              </a:path>
              <a:path w="147319" h="52069">
                <a:moveTo>
                  <a:pt x="23495" y="1524"/>
                </a:moveTo>
                <a:lnTo>
                  <a:pt x="17653" y="1524"/>
                </a:lnTo>
                <a:lnTo>
                  <a:pt x="11811" y="9906"/>
                </a:lnTo>
                <a:lnTo>
                  <a:pt x="17653" y="9906"/>
                </a:lnTo>
                <a:lnTo>
                  <a:pt x="23495" y="1524"/>
                </a:lnTo>
                <a:close/>
              </a:path>
              <a:path w="147319" h="52069">
                <a:moveTo>
                  <a:pt x="29375" y="1485"/>
                </a:moveTo>
                <a:lnTo>
                  <a:pt x="23495" y="1485"/>
                </a:lnTo>
                <a:lnTo>
                  <a:pt x="23495" y="9906"/>
                </a:lnTo>
                <a:lnTo>
                  <a:pt x="29375" y="9906"/>
                </a:lnTo>
                <a:lnTo>
                  <a:pt x="29375" y="1485"/>
                </a:lnTo>
                <a:close/>
              </a:path>
              <a:path w="147319" h="52069">
                <a:moveTo>
                  <a:pt x="52959" y="9906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1905"/>
                </a:lnTo>
                <a:lnTo>
                  <a:pt x="41148" y="1905"/>
                </a:lnTo>
                <a:lnTo>
                  <a:pt x="41148" y="4191"/>
                </a:lnTo>
                <a:lnTo>
                  <a:pt x="43688" y="3302"/>
                </a:lnTo>
                <a:lnTo>
                  <a:pt x="52959" y="9906"/>
                </a:lnTo>
                <a:close/>
              </a:path>
              <a:path w="147319" h="52069">
                <a:moveTo>
                  <a:pt x="64770" y="9906"/>
                </a:moveTo>
                <a:lnTo>
                  <a:pt x="52959" y="9906"/>
                </a:lnTo>
                <a:lnTo>
                  <a:pt x="47117" y="9906"/>
                </a:lnTo>
                <a:lnTo>
                  <a:pt x="41148" y="18415"/>
                </a:lnTo>
                <a:lnTo>
                  <a:pt x="52959" y="18415"/>
                </a:lnTo>
                <a:lnTo>
                  <a:pt x="64770" y="9906"/>
                </a:lnTo>
                <a:close/>
              </a:path>
              <a:path w="147319" h="52069">
                <a:moveTo>
                  <a:pt x="88265" y="19812"/>
                </a:moveTo>
                <a:lnTo>
                  <a:pt x="82423" y="19812"/>
                </a:lnTo>
                <a:lnTo>
                  <a:pt x="82423" y="22098"/>
                </a:lnTo>
                <a:lnTo>
                  <a:pt x="76454" y="22098"/>
                </a:lnTo>
                <a:lnTo>
                  <a:pt x="76454" y="24257"/>
                </a:lnTo>
                <a:lnTo>
                  <a:pt x="88265" y="24257"/>
                </a:lnTo>
                <a:lnTo>
                  <a:pt x="88265" y="19812"/>
                </a:lnTo>
                <a:close/>
              </a:path>
              <a:path w="147319" h="52069">
                <a:moveTo>
                  <a:pt x="111887" y="1524"/>
                </a:moveTo>
                <a:lnTo>
                  <a:pt x="110871" y="1524"/>
                </a:lnTo>
                <a:lnTo>
                  <a:pt x="101473" y="6223"/>
                </a:lnTo>
                <a:lnTo>
                  <a:pt x="111887" y="9906"/>
                </a:lnTo>
                <a:lnTo>
                  <a:pt x="111887" y="1524"/>
                </a:lnTo>
                <a:close/>
              </a:path>
              <a:path w="147319" h="52069">
                <a:moveTo>
                  <a:pt x="123571" y="18415"/>
                </a:moveTo>
                <a:lnTo>
                  <a:pt x="111887" y="18415"/>
                </a:lnTo>
                <a:lnTo>
                  <a:pt x="89535" y="24765"/>
                </a:lnTo>
                <a:lnTo>
                  <a:pt x="88265" y="24257"/>
                </a:lnTo>
                <a:lnTo>
                  <a:pt x="88265" y="25146"/>
                </a:lnTo>
                <a:lnTo>
                  <a:pt x="82423" y="26797"/>
                </a:lnTo>
                <a:lnTo>
                  <a:pt x="64770" y="26797"/>
                </a:lnTo>
                <a:lnTo>
                  <a:pt x="58801" y="18415"/>
                </a:lnTo>
                <a:lnTo>
                  <a:pt x="41148" y="35179"/>
                </a:lnTo>
                <a:lnTo>
                  <a:pt x="70612" y="35179"/>
                </a:lnTo>
                <a:lnTo>
                  <a:pt x="82423" y="43688"/>
                </a:lnTo>
                <a:lnTo>
                  <a:pt x="117729" y="52070"/>
                </a:lnTo>
                <a:lnTo>
                  <a:pt x="118491" y="43688"/>
                </a:lnTo>
                <a:lnTo>
                  <a:pt x="120269" y="43688"/>
                </a:lnTo>
                <a:lnTo>
                  <a:pt x="123571" y="35179"/>
                </a:lnTo>
                <a:lnTo>
                  <a:pt x="123571" y="18415"/>
                </a:lnTo>
                <a:close/>
              </a:path>
              <a:path w="147319" h="52069">
                <a:moveTo>
                  <a:pt x="147193" y="1524"/>
                </a:moveTo>
                <a:lnTo>
                  <a:pt x="145161" y="0"/>
                </a:lnTo>
                <a:lnTo>
                  <a:pt x="144653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10198778" y="1320207"/>
            <a:ext cx="39793" cy="16933"/>
          </a:xfrm>
          <a:custGeom>
            <a:avLst/>
            <a:gdLst/>
            <a:ahLst/>
            <a:cxnLst/>
            <a:rect l="l" t="t" r="r" b="b"/>
            <a:pathLst>
              <a:path w="59690" h="25400">
                <a:moveTo>
                  <a:pt x="1016" y="9017"/>
                </a:moveTo>
                <a:lnTo>
                  <a:pt x="635" y="8382"/>
                </a:lnTo>
                <a:lnTo>
                  <a:pt x="0" y="8382"/>
                </a:lnTo>
                <a:lnTo>
                  <a:pt x="1016" y="9017"/>
                </a:lnTo>
                <a:close/>
              </a:path>
              <a:path w="59690" h="25400">
                <a:moveTo>
                  <a:pt x="12954" y="16891"/>
                </a:moveTo>
                <a:lnTo>
                  <a:pt x="1016" y="9017"/>
                </a:lnTo>
                <a:lnTo>
                  <a:pt x="6477" y="16891"/>
                </a:lnTo>
                <a:lnTo>
                  <a:pt x="12954" y="16891"/>
                </a:lnTo>
                <a:close/>
              </a:path>
              <a:path w="59690" h="25400">
                <a:moveTo>
                  <a:pt x="30099" y="16891"/>
                </a:moveTo>
                <a:lnTo>
                  <a:pt x="12954" y="16891"/>
                </a:lnTo>
                <a:lnTo>
                  <a:pt x="18288" y="25273"/>
                </a:lnTo>
                <a:lnTo>
                  <a:pt x="24130" y="25273"/>
                </a:lnTo>
                <a:lnTo>
                  <a:pt x="30099" y="16891"/>
                </a:lnTo>
                <a:close/>
              </a:path>
              <a:path w="59690" h="25400">
                <a:moveTo>
                  <a:pt x="59436" y="16891"/>
                </a:moveTo>
                <a:lnTo>
                  <a:pt x="39370" y="8382"/>
                </a:lnTo>
                <a:lnTo>
                  <a:pt x="22733" y="8382"/>
                </a:lnTo>
                <a:lnTo>
                  <a:pt x="8128" y="0"/>
                </a:lnTo>
                <a:lnTo>
                  <a:pt x="635" y="0"/>
                </a:lnTo>
                <a:lnTo>
                  <a:pt x="35941" y="16891"/>
                </a:lnTo>
                <a:lnTo>
                  <a:pt x="59436" y="16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10293942" y="1286425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8039" y="0"/>
                </a:moveTo>
                <a:lnTo>
                  <a:pt x="39370" y="0"/>
                </a:lnTo>
                <a:lnTo>
                  <a:pt x="0" y="8508"/>
                </a:lnTo>
                <a:lnTo>
                  <a:pt x="58039" y="8508"/>
                </a:lnTo>
                <a:lnTo>
                  <a:pt x="5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10375815" y="1224618"/>
            <a:ext cx="61383" cy="16933"/>
          </a:xfrm>
          <a:custGeom>
            <a:avLst/>
            <a:gdLst/>
            <a:ahLst/>
            <a:cxnLst/>
            <a:rect l="l" t="t" r="r" b="b"/>
            <a:pathLst>
              <a:path w="92075" h="25400">
                <a:moveTo>
                  <a:pt x="18161" y="8508"/>
                </a:moveTo>
                <a:lnTo>
                  <a:pt x="0" y="8508"/>
                </a:lnTo>
                <a:lnTo>
                  <a:pt x="0" y="16891"/>
                </a:lnTo>
                <a:lnTo>
                  <a:pt x="5842" y="25273"/>
                </a:lnTo>
                <a:lnTo>
                  <a:pt x="32638" y="25273"/>
                </a:lnTo>
                <a:lnTo>
                  <a:pt x="42036" y="17906"/>
                </a:lnTo>
                <a:lnTo>
                  <a:pt x="40640" y="16891"/>
                </a:lnTo>
                <a:lnTo>
                  <a:pt x="29336" y="16891"/>
                </a:lnTo>
                <a:lnTo>
                  <a:pt x="18161" y="8508"/>
                </a:lnTo>
                <a:close/>
              </a:path>
              <a:path w="92075" h="25400">
                <a:moveTo>
                  <a:pt x="62865" y="16891"/>
                </a:moveTo>
                <a:lnTo>
                  <a:pt x="43307" y="16891"/>
                </a:lnTo>
                <a:lnTo>
                  <a:pt x="42036" y="17906"/>
                </a:lnTo>
                <a:lnTo>
                  <a:pt x="52959" y="25273"/>
                </a:lnTo>
                <a:lnTo>
                  <a:pt x="62865" y="16891"/>
                </a:lnTo>
                <a:close/>
              </a:path>
              <a:path w="92075" h="25400">
                <a:moveTo>
                  <a:pt x="78994" y="0"/>
                </a:moveTo>
                <a:lnTo>
                  <a:pt x="23494" y="0"/>
                </a:lnTo>
                <a:lnTo>
                  <a:pt x="39750" y="16891"/>
                </a:lnTo>
                <a:lnTo>
                  <a:pt x="75057" y="16891"/>
                </a:lnTo>
                <a:lnTo>
                  <a:pt x="89280" y="8508"/>
                </a:lnTo>
                <a:lnTo>
                  <a:pt x="91821" y="7112"/>
                </a:lnTo>
                <a:lnTo>
                  <a:pt x="78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10571988" y="1202182"/>
            <a:ext cx="106257" cy="23283"/>
          </a:xfrm>
          <a:custGeom>
            <a:avLst/>
            <a:gdLst/>
            <a:ahLst/>
            <a:cxnLst/>
            <a:rect l="l" t="t" r="r" b="b"/>
            <a:pathLst>
              <a:path w="159384" h="34925">
                <a:moveTo>
                  <a:pt x="5969" y="0"/>
                </a:moveTo>
                <a:lnTo>
                  <a:pt x="0" y="0"/>
                </a:lnTo>
                <a:lnTo>
                  <a:pt x="0" y="8382"/>
                </a:lnTo>
                <a:lnTo>
                  <a:pt x="5969" y="0"/>
                </a:lnTo>
                <a:close/>
              </a:path>
              <a:path w="159384" h="34925">
                <a:moveTo>
                  <a:pt x="52959" y="16764"/>
                </a:moveTo>
                <a:lnTo>
                  <a:pt x="47117" y="16764"/>
                </a:lnTo>
                <a:lnTo>
                  <a:pt x="47117" y="8382"/>
                </a:lnTo>
                <a:lnTo>
                  <a:pt x="41275" y="8382"/>
                </a:lnTo>
                <a:lnTo>
                  <a:pt x="41275" y="0"/>
                </a:lnTo>
                <a:lnTo>
                  <a:pt x="11811" y="0"/>
                </a:lnTo>
                <a:lnTo>
                  <a:pt x="29464" y="8382"/>
                </a:lnTo>
                <a:lnTo>
                  <a:pt x="35306" y="16764"/>
                </a:lnTo>
                <a:lnTo>
                  <a:pt x="41275" y="16764"/>
                </a:lnTo>
                <a:lnTo>
                  <a:pt x="35306" y="25273"/>
                </a:lnTo>
                <a:lnTo>
                  <a:pt x="52959" y="25273"/>
                </a:lnTo>
                <a:lnTo>
                  <a:pt x="52959" y="16764"/>
                </a:lnTo>
                <a:close/>
              </a:path>
              <a:path w="159384" h="34925">
                <a:moveTo>
                  <a:pt x="70612" y="14478"/>
                </a:moveTo>
                <a:lnTo>
                  <a:pt x="64770" y="14478"/>
                </a:lnTo>
                <a:lnTo>
                  <a:pt x="70612" y="16637"/>
                </a:lnTo>
                <a:lnTo>
                  <a:pt x="70612" y="14478"/>
                </a:lnTo>
                <a:close/>
              </a:path>
              <a:path w="159384" h="34925">
                <a:moveTo>
                  <a:pt x="76581" y="16637"/>
                </a:moveTo>
                <a:lnTo>
                  <a:pt x="70612" y="16637"/>
                </a:lnTo>
                <a:lnTo>
                  <a:pt x="58928" y="21082"/>
                </a:lnTo>
                <a:lnTo>
                  <a:pt x="58928" y="23368"/>
                </a:lnTo>
                <a:lnTo>
                  <a:pt x="70612" y="18923"/>
                </a:lnTo>
                <a:lnTo>
                  <a:pt x="76581" y="18923"/>
                </a:lnTo>
                <a:lnTo>
                  <a:pt x="76581" y="16637"/>
                </a:lnTo>
                <a:close/>
              </a:path>
              <a:path w="159384" h="34925">
                <a:moveTo>
                  <a:pt x="100076" y="16637"/>
                </a:moveTo>
                <a:lnTo>
                  <a:pt x="94234" y="16637"/>
                </a:lnTo>
                <a:lnTo>
                  <a:pt x="94234" y="14478"/>
                </a:lnTo>
                <a:lnTo>
                  <a:pt x="88265" y="14478"/>
                </a:lnTo>
                <a:lnTo>
                  <a:pt x="88265" y="16637"/>
                </a:lnTo>
                <a:lnTo>
                  <a:pt x="82423" y="16637"/>
                </a:lnTo>
                <a:lnTo>
                  <a:pt x="82423" y="18923"/>
                </a:lnTo>
                <a:lnTo>
                  <a:pt x="88265" y="18923"/>
                </a:lnTo>
                <a:lnTo>
                  <a:pt x="94234" y="21082"/>
                </a:lnTo>
                <a:lnTo>
                  <a:pt x="94234" y="18923"/>
                </a:lnTo>
                <a:lnTo>
                  <a:pt x="100076" y="18923"/>
                </a:lnTo>
                <a:lnTo>
                  <a:pt x="100076" y="16637"/>
                </a:lnTo>
                <a:close/>
              </a:path>
              <a:path w="159384" h="34925">
                <a:moveTo>
                  <a:pt x="111887" y="23368"/>
                </a:moveTo>
                <a:lnTo>
                  <a:pt x="100076" y="21082"/>
                </a:lnTo>
                <a:lnTo>
                  <a:pt x="94234" y="21082"/>
                </a:lnTo>
                <a:lnTo>
                  <a:pt x="100076" y="25654"/>
                </a:lnTo>
                <a:lnTo>
                  <a:pt x="100076" y="30099"/>
                </a:lnTo>
                <a:lnTo>
                  <a:pt x="105918" y="34544"/>
                </a:lnTo>
                <a:lnTo>
                  <a:pt x="105918" y="30099"/>
                </a:lnTo>
                <a:lnTo>
                  <a:pt x="111887" y="27813"/>
                </a:lnTo>
                <a:lnTo>
                  <a:pt x="111887" y="23368"/>
                </a:lnTo>
                <a:close/>
              </a:path>
              <a:path w="159384" h="34925">
                <a:moveTo>
                  <a:pt x="159004" y="10033"/>
                </a:moveTo>
                <a:lnTo>
                  <a:pt x="153035" y="7747"/>
                </a:lnTo>
                <a:lnTo>
                  <a:pt x="147193" y="3302"/>
                </a:lnTo>
                <a:lnTo>
                  <a:pt x="141351" y="1016"/>
                </a:lnTo>
                <a:lnTo>
                  <a:pt x="135382" y="5461"/>
                </a:lnTo>
                <a:lnTo>
                  <a:pt x="123571" y="10033"/>
                </a:lnTo>
                <a:lnTo>
                  <a:pt x="117729" y="14478"/>
                </a:lnTo>
                <a:lnTo>
                  <a:pt x="111887" y="14478"/>
                </a:lnTo>
                <a:lnTo>
                  <a:pt x="105918" y="16637"/>
                </a:lnTo>
                <a:lnTo>
                  <a:pt x="105918" y="18923"/>
                </a:lnTo>
                <a:lnTo>
                  <a:pt x="111887" y="18923"/>
                </a:lnTo>
                <a:lnTo>
                  <a:pt x="124206" y="16891"/>
                </a:lnTo>
                <a:lnTo>
                  <a:pt x="146685" y="11938"/>
                </a:lnTo>
                <a:lnTo>
                  <a:pt x="15900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5950289" y="2647865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477"/>
                </a:moveTo>
                <a:lnTo>
                  <a:pt x="3302" y="6477"/>
                </a:lnTo>
                <a:lnTo>
                  <a:pt x="3302" y="4318"/>
                </a:lnTo>
                <a:lnTo>
                  <a:pt x="0" y="4318"/>
                </a:lnTo>
                <a:lnTo>
                  <a:pt x="0" y="8636"/>
                </a:lnTo>
                <a:lnTo>
                  <a:pt x="3302" y="10795"/>
                </a:lnTo>
                <a:lnTo>
                  <a:pt x="6731" y="8636"/>
                </a:lnTo>
                <a:lnTo>
                  <a:pt x="6731" y="6477"/>
                </a:lnTo>
                <a:close/>
              </a:path>
              <a:path w="13970" h="17779">
                <a:moveTo>
                  <a:pt x="10033" y="12954"/>
                </a:moveTo>
                <a:lnTo>
                  <a:pt x="6731" y="12954"/>
                </a:lnTo>
                <a:lnTo>
                  <a:pt x="6731" y="10795"/>
                </a:lnTo>
                <a:lnTo>
                  <a:pt x="3302" y="10795"/>
                </a:lnTo>
                <a:lnTo>
                  <a:pt x="3302" y="12954"/>
                </a:lnTo>
                <a:lnTo>
                  <a:pt x="0" y="15240"/>
                </a:lnTo>
                <a:lnTo>
                  <a:pt x="3302" y="15240"/>
                </a:lnTo>
                <a:lnTo>
                  <a:pt x="3302" y="17399"/>
                </a:lnTo>
                <a:lnTo>
                  <a:pt x="6731" y="17399"/>
                </a:lnTo>
                <a:lnTo>
                  <a:pt x="6731" y="15240"/>
                </a:lnTo>
                <a:lnTo>
                  <a:pt x="10033" y="15240"/>
                </a:lnTo>
                <a:lnTo>
                  <a:pt x="10033" y="12954"/>
                </a:lnTo>
                <a:close/>
              </a:path>
              <a:path w="13970" h="17779">
                <a:moveTo>
                  <a:pt x="13462" y="0"/>
                </a:moveTo>
                <a:lnTo>
                  <a:pt x="10033" y="0"/>
                </a:lnTo>
                <a:lnTo>
                  <a:pt x="10033" y="2159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6940212" y="2623143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302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302" y="17399"/>
                </a:lnTo>
                <a:close/>
              </a:path>
              <a:path w="64134" h="19685">
                <a:moveTo>
                  <a:pt x="60706" y="4318"/>
                </a:moveTo>
                <a:lnTo>
                  <a:pt x="53975" y="2159"/>
                </a:lnTo>
                <a:lnTo>
                  <a:pt x="50546" y="0"/>
                </a:lnTo>
                <a:lnTo>
                  <a:pt x="47244" y="0"/>
                </a:lnTo>
                <a:lnTo>
                  <a:pt x="47244" y="2159"/>
                </a:lnTo>
                <a:lnTo>
                  <a:pt x="43815" y="2159"/>
                </a:lnTo>
                <a:lnTo>
                  <a:pt x="43815" y="4318"/>
                </a:lnTo>
                <a:lnTo>
                  <a:pt x="47244" y="6604"/>
                </a:lnTo>
                <a:lnTo>
                  <a:pt x="53975" y="6604"/>
                </a:lnTo>
                <a:lnTo>
                  <a:pt x="57277" y="8763"/>
                </a:lnTo>
                <a:lnTo>
                  <a:pt x="57277" y="6604"/>
                </a:lnTo>
                <a:lnTo>
                  <a:pt x="60706" y="6604"/>
                </a:lnTo>
                <a:lnTo>
                  <a:pt x="60706" y="4318"/>
                </a:lnTo>
                <a:close/>
              </a:path>
              <a:path w="64134" h="19685">
                <a:moveTo>
                  <a:pt x="64008" y="10922"/>
                </a:moveTo>
                <a:lnTo>
                  <a:pt x="60706" y="8763"/>
                </a:lnTo>
                <a:lnTo>
                  <a:pt x="57277" y="10922"/>
                </a:lnTo>
                <a:lnTo>
                  <a:pt x="57277" y="13081"/>
                </a:lnTo>
                <a:lnTo>
                  <a:pt x="60706" y="13081"/>
                </a:lnTo>
                <a:lnTo>
                  <a:pt x="64008" y="10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40" name="object 1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60" y="4086352"/>
            <a:ext cx="278993" cy="262467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7376" y="1420621"/>
            <a:ext cx="278977" cy="262467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grpSp>
        <p:nvGrpSpPr>
          <p:cNvPr id="146" name="object 146"/>
          <p:cNvGrpSpPr/>
          <p:nvPr/>
        </p:nvGrpSpPr>
        <p:grpSpPr>
          <a:xfrm>
            <a:off x="11993457" y="4808136"/>
            <a:ext cx="198543" cy="199390"/>
            <a:chOff x="17990185" y="7212203"/>
            <a:chExt cx="297815" cy="299085"/>
          </a:xfrm>
        </p:grpSpPr>
        <p:sp>
          <p:nvSpPr>
            <p:cNvPr id="147" name="object 147"/>
            <p:cNvSpPr/>
            <p:nvPr/>
          </p:nvSpPr>
          <p:spPr>
            <a:xfrm>
              <a:off x="17990186" y="7212203"/>
              <a:ext cx="272415" cy="193040"/>
            </a:xfrm>
            <a:custGeom>
              <a:avLst/>
              <a:gdLst/>
              <a:ahLst/>
              <a:cxnLst/>
              <a:rect l="l" t="t" r="r" b="b"/>
              <a:pathLst>
                <a:path w="272415" h="193040">
                  <a:moveTo>
                    <a:pt x="272415" y="153797"/>
                  </a:moveTo>
                  <a:lnTo>
                    <a:pt x="262382" y="149479"/>
                  </a:lnTo>
                  <a:lnTo>
                    <a:pt x="250063" y="144526"/>
                  </a:lnTo>
                  <a:lnTo>
                    <a:pt x="239268" y="138430"/>
                  </a:lnTo>
                  <a:lnTo>
                    <a:pt x="235077" y="133985"/>
                  </a:lnTo>
                  <a:lnTo>
                    <a:pt x="223901" y="128524"/>
                  </a:lnTo>
                  <a:lnTo>
                    <a:pt x="202057" y="119253"/>
                  </a:lnTo>
                  <a:lnTo>
                    <a:pt x="200406" y="116840"/>
                  </a:lnTo>
                  <a:lnTo>
                    <a:pt x="207137" y="108585"/>
                  </a:lnTo>
                  <a:lnTo>
                    <a:pt x="218694" y="92837"/>
                  </a:lnTo>
                  <a:lnTo>
                    <a:pt x="151003" y="92837"/>
                  </a:lnTo>
                  <a:lnTo>
                    <a:pt x="140843" y="83820"/>
                  </a:lnTo>
                  <a:lnTo>
                    <a:pt x="137414" y="81153"/>
                  </a:lnTo>
                  <a:lnTo>
                    <a:pt x="135382" y="76327"/>
                  </a:lnTo>
                  <a:lnTo>
                    <a:pt x="102997" y="55245"/>
                  </a:lnTo>
                  <a:lnTo>
                    <a:pt x="52324" y="26162"/>
                  </a:lnTo>
                  <a:lnTo>
                    <a:pt x="34290" y="15748"/>
                  </a:lnTo>
                  <a:lnTo>
                    <a:pt x="25781" y="13081"/>
                  </a:lnTo>
                  <a:lnTo>
                    <a:pt x="21336" y="127"/>
                  </a:lnTo>
                  <a:lnTo>
                    <a:pt x="21336" y="0"/>
                  </a:lnTo>
                  <a:lnTo>
                    <a:pt x="16002" y="127"/>
                  </a:lnTo>
                  <a:lnTo>
                    <a:pt x="10541" y="127"/>
                  </a:lnTo>
                  <a:lnTo>
                    <a:pt x="7366" y="0"/>
                  </a:lnTo>
                  <a:lnTo>
                    <a:pt x="3048" y="2540"/>
                  </a:lnTo>
                  <a:lnTo>
                    <a:pt x="1270" y="5080"/>
                  </a:lnTo>
                  <a:lnTo>
                    <a:pt x="0" y="7366"/>
                  </a:lnTo>
                  <a:lnTo>
                    <a:pt x="635" y="11938"/>
                  </a:lnTo>
                  <a:lnTo>
                    <a:pt x="1905" y="14859"/>
                  </a:lnTo>
                  <a:lnTo>
                    <a:pt x="4191" y="19558"/>
                  </a:lnTo>
                  <a:lnTo>
                    <a:pt x="7620" y="23622"/>
                  </a:lnTo>
                  <a:lnTo>
                    <a:pt x="10668" y="28194"/>
                  </a:lnTo>
                  <a:lnTo>
                    <a:pt x="17526" y="26162"/>
                  </a:lnTo>
                  <a:lnTo>
                    <a:pt x="17907" y="29718"/>
                  </a:lnTo>
                  <a:lnTo>
                    <a:pt x="17272" y="33909"/>
                  </a:lnTo>
                  <a:lnTo>
                    <a:pt x="41783" y="52705"/>
                  </a:lnTo>
                  <a:lnTo>
                    <a:pt x="74422" y="75565"/>
                  </a:lnTo>
                  <a:lnTo>
                    <a:pt x="102997" y="92710"/>
                  </a:lnTo>
                  <a:lnTo>
                    <a:pt x="142748" y="118618"/>
                  </a:lnTo>
                  <a:lnTo>
                    <a:pt x="151003" y="123571"/>
                  </a:lnTo>
                  <a:lnTo>
                    <a:pt x="151511" y="125476"/>
                  </a:lnTo>
                  <a:lnTo>
                    <a:pt x="140208" y="140716"/>
                  </a:lnTo>
                  <a:lnTo>
                    <a:pt x="120650" y="168656"/>
                  </a:lnTo>
                  <a:lnTo>
                    <a:pt x="117729" y="173736"/>
                  </a:lnTo>
                  <a:lnTo>
                    <a:pt x="110871" y="182626"/>
                  </a:lnTo>
                  <a:lnTo>
                    <a:pt x="107061" y="186436"/>
                  </a:lnTo>
                  <a:lnTo>
                    <a:pt x="103505" y="190627"/>
                  </a:lnTo>
                  <a:lnTo>
                    <a:pt x="103378" y="192532"/>
                  </a:lnTo>
                  <a:lnTo>
                    <a:pt x="141986" y="192532"/>
                  </a:lnTo>
                  <a:lnTo>
                    <a:pt x="157353" y="172974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501" y="153797"/>
                  </a:lnTo>
                  <a:lnTo>
                    <a:pt x="272415" y="153797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8" name="object 1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56809" y="7366000"/>
              <a:ext cx="131190" cy="14490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52034" y="7403846"/>
              <a:ext cx="80136" cy="79756"/>
            </a:xfrm>
            <a:prstGeom prst="rect">
              <a:avLst/>
            </a:prstGeom>
          </p:spPr>
        </p:pic>
      </p:grpSp>
      <p:pic>
        <p:nvPicPr>
          <p:cNvPr id="150" name="object 1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151" name="object 151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52" name="object 152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153" name="object 1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5" name="object 1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57" name="object 1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grpSp>
        <p:nvGrpSpPr>
          <p:cNvPr id="161" name="object 161"/>
          <p:cNvGrpSpPr/>
          <p:nvPr/>
        </p:nvGrpSpPr>
        <p:grpSpPr>
          <a:xfrm>
            <a:off x="5520012" y="1891394"/>
            <a:ext cx="6438169" cy="4284811"/>
            <a:chOff x="7853506" y="4038664"/>
            <a:chExt cx="9657253" cy="6427216"/>
          </a:xfrm>
        </p:grpSpPr>
        <p:pic>
          <p:nvPicPr>
            <p:cNvPr id="162" name="object 1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472409" y="8368957"/>
              <a:ext cx="2038350" cy="89534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53506" y="4038664"/>
              <a:ext cx="8975344" cy="6427216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12830957" y="4263115"/>
              <a:ext cx="3766185" cy="2653665"/>
            </a:xfrm>
            <a:custGeom>
              <a:avLst/>
              <a:gdLst/>
              <a:ahLst/>
              <a:cxnLst/>
              <a:rect l="l" t="t" r="r" b="b"/>
              <a:pathLst>
                <a:path w="3766184" h="2653665">
                  <a:moveTo>
                    <a:pt x="0" y="442213"/>
                  </a:moveTo>
                  <a:lnTo>
                    <a:pt x="2594" y="394031"/>
                  </a:lnTo>
                  <a:lnTo>
                    <a:pt x="10199" y="347350"/>
                  </a:lnTo>
                  <a:lnTo>
                    <a:pt x="22545" y="302442"/>
                  </a:lnTo>
                  <a:lnTo>
                    <a:pt x="39360" y="259577"/>
                  </a:lnTo>
                  <a:lnTo>
                    <a:pt x="60376" y="219023"/>
                  </a:lnTo>
                  <a:lnTo>
                    <a:pt x="85323" y="181051"/>
                  </a:lnTo>
                  <a:lnTo>
                    <a:pt x="113931" y="145930"/>
                  </a:lnTo>
                  <a:lnTo>
                    <a:pt x="145930" y="113931"/>
                  </a:lnTo>
                  <a:lnTo>
                    <a:pt x="181051" y="85323"/>
                  </a:lnTo>
                  <a:lnTo>
                    <a:pt x="219023" y="60376"/>
                  </a:lnTo>
                  <a:lnTo>
                    <a:pt x="259577" y="39360"/>
                  </a:lnTo>
                  <a:lnTo>
                    <a:pt x="302442" y="22545"/>
                  </a:lnTo>
                  <a:lnTo>
                    <a:pt x="347350" y="10199"/>
                  </a:lnTo>
                  <a:lnTo>
                    <a:pt x="394031" y="2594"/>
                  </a:lnTo>
                  <a:lnTo>
                    <a:pt x="442214" y="0"/>
                  </a:lnTo>
                  <a:lnTo>
                    <a:pt x="3323971" y="0"/>
                  </a:lnTo>
                  <a:lnTo>
                    <a:pt x="3372153" y="2594"/>
                  </a:lnTo>
                  <a:lnTo>
                    <a:pt x="3418834" y="10199"/>
                  </a:lnTo>
                  <a:lnTo>
                    <a:pt x="3463742" y="22545"/>
                  </a:lnTo>
                  <a:lnTo>
                    <a:pt x="3506607" y="39360"/>
                  </a:lnTo>
                  <a:lnTo>
                    <a:pt x="3547161" y="60376"/>
                  </a:lnTo>
                  <a:lnTo>
                    <a:pt x="3585133" y="85323"/>
                  </a:lnTo>
                  <a:lnTo>
                    <a:pt x="3620254" y="113931"/>
                  </a:lnTo>
                  <a:lnTo>
                    <a:pt x="3652253" y="145930"/>
                  </a:lnTo>
                  <a:lnTo>
                    <a:pt x="3680861" y="181051"/>
                  </a:lnTo>
                  <a:lnTo>
                    <a:pt x="3705808" y="219023"/>
                  </a:lnTo>
                  <a:lnTo>
                    <a:pt x="3726824" y="259577"/>
                  </a:lnTo>
                  <a:lnTo>
                    <a:pt x="3743639" y="302442"/>
                  </a:lnTo>
                  <a:lnTo>
                    <a:pt x="3755985" y="347350"/>
                  </a:lnTo>
                  <a:lnTo>
                    <a:pt x="3763590" y="394031"/>
                  </a:lnTo>
                  <a:lnTo>
                    <a:pt x="3766184" y="442213"/>
                  </a:lnTo>
                  <a:lnTo>
                    <a:pt x="3766184" y="2211069"/>
                  </a:lnTo>
                  <a:lnTo>
                    <a:pt x="3763590" y="2259252"/>
                  </a:lnTo>
                  <a:lnTo>
                    <a:pt x="3755985" y="2305933"/>
                  </a:lnTo>
                  <a:lnTo>
                    <a:pt x="3743639" y="2350841"/>
                  </a:lnTo>
                  <a:lnTo>
                    <a:pt x="3726824" y="2393706"/>
                  </a:lnTo>
                  <a:lnTo>
                    <a:pt x="3705808" y="2434260"/>
                  </a:lnTo>
                  <a:lnTo>
                    <a:pt x="3680861" y="2472232"/>
                  </a:lnTo>
                  <a:lnTo>
                    <a:pt x="3652253" y="2507353"/>
                  </a:lnTo>
                  <a:lnTo>
                    <a:pt x="3620254" y="2539352"/>
                  </a:lnTo>
                  <a:lnTo>
                    <a:pt x="3585133" y="2567960"/>
                  </a:lnTo>
                  <a:lnTo>
                    <a:pt x="3547161" y="2592907"/>
                  </a:lnTo>
                  <a:lnTo>
                    <a:pt x="3506607" y="2613923"/>
                  </a:lnTo>
                  <a:lnTo>
                    <a:pt x="3463742" y="2630738"/>
                  </a:lnTo>
                  <a:lnTo>
                    <a:pt x="3418834" y="2643084"/>
                  </a:lnTo>
                  <a:lnTo>
                    <a:pt x="3372153" y="2650689"/>
                  </a:lnTo>
                  <a:lnTo>
                    <a:pt x="3323971" y="2653283"/>
                  </a:lnTo>
                  <a:lnTo>
                    <a:pt x="442214" y="2653283"/>
                  </a:lnTo>
                  <a:lnTo>
                    <a:pt x="394031" y="2650689"/>
                  </a:lnTo>
                  <a:lnTo>
                    <a:pt x="347350" y="2643084"/>
                  </a:lnTo>
                  <a:lnTo>
                    <a:pt x="302442" y="2630738"/>
                  </a:lnTo>
                  <a:lnTo>
                    <a:pt x="259577" y="2613923"/>
                  </a:lnTo>
                  <a:lnTo>
                    <a:pt x="219023" y="2592907"/>
                  </a:lnTo>
                  <a:lnTo>
                    <a:pt x="181051" y="2567960"/>
                  </a:lnTo>
                  <a:lnTo>
                    <a:pt x="145930" y="2539352"/>
                  </a:lnTo>
                  <a:lnTo>
                    <a:pt x="113931" y="2507353"/>
                  </a:lnTo>
                  <a:lnTo>
                    <a:pt x="85323" y="2472232"/>
                  </a:lnTo>
                  <a:lnTo>
                    <a:pt x="60376" y="2434260"/>
                  </a:lnTo>
                  <a:lnTo>
                    <a:pt x="39360" y="2393706"/>
                  </a:lnTo>
                  <a:lnTo>
                    <a:pt x="22545" y="2350841"/>
                  </a:lnTo>
                  <a:lnTo>
                    <a:pt x="10199" y="2305933"/>
                  </a:lnTo>
                  <a:lnTo>
                    <a:pt x="2594" y="2259252"/>
                  </a:lnTo>
                  <a:lnTo>
                    <a:pt x="0" y="2211069"/>
                  </a:lnTo>
                  <a:lnTo>
                    <a:pt x="0" y="442213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166" name="object 16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3886" y="3884253"/>
            <a:ext cx="5407236" cy="2956982"/>
          </a:xfrm>
          <a:prstGeom prst="rect">
            <a:avLst/>
          </a:prstGeom>
        </p:spPr>
      </p:pic>
      <p:sp>
        <p:nvSpPr>
          <p:cNvPr id="167" name="object 167"/>
          <p:cNvSpPr txBox="1"/>
          <p:nvPr/>
        </p:nvSpPr>
        <p:spPr>
          <a:xfrm>
            <a:off x="221858" y="1551854"/>
            <a:ext cx="4280591" cy="5112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627" rIns="0" bIns="0" rtlCol="0">
            <a:spAutoFit/>
          </a:bodyPr>
          <a:lstStyle/>
          <a:p>
            <a:pPr>
              <a:spcBef>
                <a:spcPts val="147"/>
              </a:spcBef>
            </a:pPr>
            <a:r>
              <a:rPr sz="3200" b="1" dirty="0">
                <a:solidFill>
                  <a:srgbClr val="17375E"/>
                </a:solidFill>
                <a:latin typeface="Microsoft JhengHei"/>
                <a:cs typeface="Microsoft JhengHei"/>
              </a:rPr>
              <a:t>大考中心興趣量表</a:t>
            </a:r>
            <a:endParaRPr sz="3200" dirty="0">
              <a:latin typeface="Microsoft JhengHei"/>
              <a:cs typeface="Microsoft JhengHe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20130" y="2139475"/>
            <a:ext cx="4475585" cy="94641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R="13971">
              <a:spcBef>
                <a:spcPts val="180"/>
              </a:spcBef>
            </a:pP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興趣測驗</a:t>
            </a:r>
            <a:r>
              <a:rPr lang="en-US" altLang="zh-TW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: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我</a:t>
            </a: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喜歡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做的事</a:t>
            </a:r>
            <a:r>
              <a:rPr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、</a:t>
            </a: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熱情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的所在</a:t>
            </a:r>
            <a:endParaRPr sz="3000" b="1" dirty="0">
              <a:solidFill>
                <a:srgbClr val="0000FF"/>
              </a:solidFill>
              <a:latin typeface="+mj-ea"/>
              <a:ea typeface="+mj-ea"/>
              <a:cs typeface="Microsoft JhengHe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352720" y="3127459"/>
            <a:ext cx="1883368" cy="6761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553" rIns="0" bIns="0" rtlCol="0">
            <a:spAutoFit/>
          </a:bodyPr>
          <a:lstStyle/>
          <a:p>
            <a:pPr marL="60963">
              <a:spcBef>
                <a:spcPts val="193"/>
              </a:spcBef>
            </a:pPr>
            <a:r>
              <a:rPr sz="16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帳號：身分證字號</a:t>
            </a:r>
            <a:endParaRPr sz="1600" dirty="0">
              <a:latin typeface="Microsoft JhengHei"/>
              <a:cs typeface="Microsoft JhengHei"/>
            </a:endParaRPr>
          </a:p>
          <a:p>
            <a:pPr>
              <a:spcBef>
                <a:spcPts val="23"/>
              </a:spcBef>
            </a:pPr>
            <a:endParaRPr sz="1033" dirty="0">
              <a:latin typeface="Microsoft JhengHei"/>
              <a:cs typeface="Microsoft JhengHei"/>
            </a:endParaRPr>
          </a:p>
          <a:p>
            <a:pPr marL="60963"/>
            <a:r>
              <a:rPr sz="16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密碼：依個人修改</a:t>
            </a:r>
            <a:endParaRPr sz="1600" dirty="0">
              <a:latin typeface="Microsoft JhengHei"/>
              <a:cs typeface="Microsoft JhengHei"/>
            </a:endParaRPr>
          </a:p>
        </p:txBody>
      </p:sp>
      <p:sp>
        <p:nvSpPr>
          <p:cNvPr id="170" name="object 104"/>
          <p:cNvSpPr txBox="1">
            <a:spLocks/>
          </p:cNvSpPr>
          <p:nvPr/>
        </p:nvSpPr>
        <p:spPr>
          <a:xfrm>
            <a:off x="130175" y="78012"/>
            <a:ext cx="11109198" cy="93187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7A9B8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zh-TW" altLang="en-US" sz="4000" spc="-3" dirty="0">
                <a:solidFill>
                  <a:schemeClr val="tx1"/>
                </a:solidFill>
              </a:rPr>
              <a:t>心理測驗在選班群的運</a:t>
            </a:r>
            <a:r>
              <a:rPr lang="zh-TW" altLang="en-US" sz="4000" dirty="0">
                <a:solidFill>
                  <a:schemeClr val="tx1"/>
                </a:solidFill>
              </a:rPr>
              <a:t>用</a:t>
            </a:r>
            <a:r>
              <a:rPr lang="en-US" altLang="zh-TW" sz="5000" spc="-7" dirty="0">
                <a:solidFill>
                  <a:schemeClr val="tx1"/>
                </a:solidFill>
              </a:rPr>
              <a:t>-</a:t>
            </a:r>
            <a:r>
              <a:rPr lang="zh-TW" altLang="en-US" sz="6000" spc="-3" dirty="0">
                <a:solidFill>
                  <a:schemeClr val="tx1"/>
                </a:solidFill>
              </a:rPr>
              <a:t>興趣測驗篇</a:t>
            </a:r>
          </a:p>
        </p:txBody>
      </p:sp>
      <p:sp>
        <p:nvSpPr>
          <p:cNvPr id="171" name="標題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00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093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1538605" y="658431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153860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16200000" flipV="1">
            <a:off x="-135255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 rot="5400000">
            <a:off x="11250930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571355" y="658431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3">
            <a:extLst>
              <a:ext uri="{FF2B5EF4-FFF2-40B4-BE49-F238E27FC236}">
                <a16:creationId xmlns:a16="http://schemas.microsoft.com/office/drawing/2014/main" id="{1B51A6E8-923D-111F-5159-2CAF99F27FA4}"/>
              </a:ext>
            </a:extLst>
          </p:cNvPr>
          <p:cNvSpPr txBox="1"/>
          <p:nvPr/>
        </p:nvSpPr>
        <p:spPr>
          <a:xfrm>
            <a:off x="4984787" y="1131663"/>
            <a:ext cx="495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4000" b="1" dirty="0">
                <a:latin typeface="華康POP2體W9" panose="040B0909000000000000" pitchFamily="81" charset="-120"/>
                <a:ea typeface="華康POP2體W9" panose="040B0909000000000000" pitchFamily="81" charset="-120"/>
              </a:rPr>
              <a:t>1.</a:t>
            </a:r>
            <a:r>
              <a:rPr lang="zh-TW" altLang="en-US" sz="4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現今的理想職業</a:t>
            </a:r>
            <a:endParaRPr lang="zh-CN" altLang="en-US" sz="4000" b="1" kern="0" dirty="0">
              <a:solidFill>
                <a:schemeClr val="tx1">
                  <a:lumMod val="75000"/>
                  <a:lumOff val="25000"/>
                </a:schemeClr>
              </a:solidFill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5BD12430-F42A-94A6-5658-96D365447EBA}"/>
              </a:ext>
            </a:extLst>
          </p:cNvPr>
          <p:cNvSpPr txBox="1"/>
          <p:nvPr/>
        </p:nvSpPr>
        <p:spPr>
          <a:xfrm>
            <a:off x="4984787" y="2392704"/>
            <a:ext cx="472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TW" sz="4000" b="1" dirty="0">
                <a:latin typeface="華康POP2體W9" panose="040B0909000000000000" pitchFamily="81" charset="-120"/>
                <a:ea typeface="華康POP2體W9" panose="040B0909000000000000" pitchFamily="81" charset="-120"/>
              </a:rPr>
              <a:t>2.</a:t>
            </a:r>
            <a:r>
              <a:rPr lang="zh-TW" altLang="en-US" sz="4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生涯金三角</a:t>
            </a:r>
            <a:endParaRPr lang="zh-CN" altLang="en-US" sz="4000" b="1" kern="0" dirty="0">
              <a:solidFill>
                <a:schemeClr val="tx1">
                  <a:lumMod val="75000"/>
                  <a:lumOff val="25000"/>
                </a:schemeClr>
              </a:solidFill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sp>
        <p:nvSpPr>
          <p:cNvPr id="31" name="文本框 9">
            <a:extLst>
              <a:ext uri="{FF2B5EF4-FFF2-40B4-BE49-F238E27FC236}">
                <a16:creationId xmlns:a16="http://schemas.microsoft.com/office/drawing/2014/main" id="{6D0E8655-53D4-1A6F-54DC-9F66075703A7}"/>
              </a:ext>
            </a:extLst>
          </p:cNvPr>
          <p:cNvSpPr txBox="1"/>
          <p:nvPr/>
        </p:nvSpPr>
        <p:spPr>
          <a:xfrm>
            <a:off x="4984788" y="3623550"/>
            <a:ext cx="5901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4000" b="1" dirty="0">
                <a:latin typeface="華康POP2體W9" panose="040B0909000000000000" pitchFamily="81" charset="-120"/>
                <a:ea typeface="華康POP2體W9" panose="040B0909000000000000" pitchFamily="81" charset="-120"/>
              </a:rPr>
              <a:t>3.</a:t>
            </a:r>
            <a:r>
              <a:rPr lang="zh-TW" altLang="en-US" sz="4000" b="1" dirty="0">
                <a:latin typeface="華康POP2體W9" panose="040B0909000000000000" pitchFamily="81" charset="-120"/>
                <a:ea typeface="華康POP2體W9" panose="040B0909000000000000" pitchFamily="81" charset="-120"/>
              </a:rPr>
              <a:t>測驗結果運用在選班群</a:t>
            </a:r>
            <a:endParaRPr lang="zh-CN" altLang="en-US" sz="4000" b="1" kern="0" dirty="0">
              <a:solidFill>
                <a:schemeClr val="tx1">
                  <a:lumMod val="75000"/>
                  <a:lumOff val="25000"/>
                </a:schemeClr>
              </a:solidFill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sp>
        <p:nvSpPr>
          <p:cNvPr id="35" name="文本框 14">
            <a:extLst>
              <a:ext uri="{FF2B5EF4-FFF2-40B4-BE49-F238E27FC236}">
                <a16:creationId xmlns:a16="http://schemas.microsoft.com/office/drawing/2014/main" id="{1DBF0E9C-69E9-901A-710F-2847B7670A7E}"/>
              </a:ext>
            </a:extLst>
          </p:cNvPr>
          <p:cNvSpPr txBox="1"/>
          <p:nvPr/>
        </p:nvSpPr>
        <p:spPr>
          <a:xfrm>
            <a:off x="1063691" y="2122219"/>
            <a:ext cx="376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rgbClr val="2E2E2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今日重點</a:t>
            </a:r>
            <a:endParaRPr lang="zh-CN" altLang="en-US" sz="6000" b="1" dirty="0">
              <a:solidFill>
                <a:srgbClr val="2E2E2E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5BD12430-F42A-94A6-5658-96D365447EBA}"/>
              </a:ext>
            </a:extLst>
          </p:cNvPr>
          <p:cNvSpPr txBox="1"/>
          <p:nvPr/>
        </p:nvSpPr>
        <p:spPr>
          <a:xfrm>
            <a:off x="4984787" y="4775146"/>
            <a:ext cx="472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TW" sz="4000" b="1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4</a:t>
            </a:r>
            <a:r>
              <a:rPr lang="en-US" altLang="zh-TW" sz="4000" b="1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.</a:t>
            </a:r>
            <a:r>
              <a:rPr lang="zh-TW" altLang="en-US" sz="4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選組迷思</a:t>
            </a:r>
            <a:endParaRPr lang="zh-CN" altLang="en-US" sz="4000" b="1" kern="0" dirty="0">
              <a:solidFill>
                <a:schemeClr val="tx1">
                  <a:lumMod val="75000"/>
                  <a:lumOff val="25000"/>
                </a:schemeClr>
              </a:solidFill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  <p:bldP spid="21" grpId="0"/>
      <p:bldP spid="31" grpId="0"/>
      <p:bldP spid="35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4013200" y="377443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428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483354" y="3922437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3589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589" y="3429"/>
                </a:lnTo>
                <a:close/>
              </a:path>
              <a:path w="20320" h="17145">
                <a:moveTo>
                  <a:pt x="20320" y="10160"/>
                </a:moveTo>
                <a:lnTo>
                  <a:pt x="16891" y="6731"/>
                </a:lnTo>
                <a:lnTo>
                  <a:pt x="13589" y="6731"/>
                </a:lnTo>
                <a:lnTo>
                  <a:pt x="13589" y="10160"/>
                </a:lnTo>
                <a:lnTo>
                  <a:pt x="0" y="10160"/>
                </a:lnTo>
                <a:lnTo>
                  <a:pt x="0" y="13462"/>
                </a:lnTo>
                <a:lnTo>
                  <a:pt x="3429" y="13462"/>
                </a:lnTo>
                <a:lnTo>
                  <a:pt x="3429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589" y="13462"/>
                </a:lnTo>
                <a:lnTo>
                  <a:pt x="13589" y="16891"/>
                </a:lnTo>
                <a:lnTo>
                  <a:pt x="16891" y="16891"/>
                </a:lnTo>
                <a:lnTo>
                  <a:pt x="20320" y="13462"/>
                </a:lnTo>
                <a:lnTo>
                  <a:pt x="2032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4715087" y="389559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302"/>
                </a:lnTo>
                <a:lnTo>
                  <a:pt x="10160" y="0"/>
                </a:lnTo>
                <a:lnTo>
                  <a:pt x="6731" y="0"/>
                </a:lnTo>
                <a:lnTo>
                  <a:pt x="6731" y="3302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3936662" y="37363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10160" y="0"/>
                </a:moveTo>
                <a:lnTo>
                  <a:pt x="6731" y="0"/>
                </a:lnTo>
                <a:lnTo>
                  <a:pt x="6731" y="3429"/>
                </a:lnTo>
                <a:lnTo>
                  <a:pt x="10160" y="0"/>
                </a:lnTo>
                <a:close/>
              </a:path>
              <a:path w="47625" h="30479">
                <a:moveTo>
                  <a:pt x="40513" y="6731"/>
                </a:moveTo>
                <a:lnTo>
                  <a:pt x="33782" y="6731"/>
                </a:lnTo>
                <a:lnTo>
                  <a:pt x="33782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513" y="6731"/>
                </a:lnTo>
                <a:close/>
              </a:path>
              <a:path w="47625" h="30479">
                <a:moveTo>
                  <a:pt x="47244" y="10033"/>
                </a:moveTo>
                <a:lnTo>
                  <a:pt x="40513" y="10033"/>
                </a:lnTo>
                <a:lnTo>
                  <a:pt x="37084" y="13462"/>
                </a:lnTo>
                <a:lnTo>
                  <a:pt x="33782" y="13462"/>
                </a:lnTo>
                <a:lnTo>
                  <a:pt x="33782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244" y="30226"/>
                </a:lnTo>
                <a:lnTo>
                  <a:pt x="4724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2560997" y="934466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90">
                <a:moveTo>
                  <a:pt x="35305" y="0"/>
                </a:moveTo>
                <a:lnTo>
                  <a:pt x="0" y="0"/>
                </a:lnTo>
                <a:lnTo>
                  <a:pt x="17652" y="8381"/>
                </a:lnTo>
                <a:lnTo>
                  <a:pt x="29463" y="8381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2804330" y="105401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572"/>
                </a:lnTo>
                <a:lnTo>
                  <a:pt x="5841" y="6730"/>
                </a:lnTo>
                <a:lnTo>
                  <a:pt x="11683" y="11175"/>
                </a:lnTo>
                <a:lnTo>
                  <a:pt x="17652" y="13461"/>
                </a:lnTo>
                <a:lnTo>
                  <a:pt x="23494" y="11175"/>
                </a:lnTo>
                <a:lnTo>
                  <a:pt x="23494" y="9017"/>
                </a:lnTo>
                <a:lnTo>
                  <a:pt x="29336" y="4572"/>
                </a:lnTo>
                <a:lnTo>
                  <a:pt x="23494" y="4572"/>
                </a:lnTo>
                <a:lnTo>
                  <a:pt x="11683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3016251" y="1148079"/>
            <a:ext cx="58843" cy="33867"/>
          </a:xfrm>
          <a:custGeom>
            <a:avLst/>
            <a:gdLst/>
            <a:ahLst/>
            <a:cxnLst/>
            <a:rect l="l" t="t" r="r" b="b"/>
            <a:pathLst>
              <a:path w="88264" h="50800">
                <a:moveTo>
                  <a:pt x="17653" y="45847"/>
                </a:moveTo>
                <a:lnTo>
                  <a:pt x="5842" y="50546"/>
                </a:lnTo>
                <a:lnTo>
                  <a:pt x="17653" y="50546"/>
                </a:lnTo>
                <a:lnTo>
                  <a:pt x="17653" y="45847"/>
                </a:lnTo>
                <a:close/>
              </a:path>
              <a:path w="88264" h="50800">
                <a:moveTo>
                  <a:pt x="29337" y="8382"/>
                </a:moveTo>
                <a:lnTo>
                  <a:pt x="23495" y="8382"/>
                </a:lnTo>
                <a:lnTo>
                  <a:pt x="17653" y="0"/>
                </a:lnTo>
                <a:lnTo>
                  <a:pt x="17653" y="8382"/>
                </a:lnTo>
                <a:lnTo>
                  <a:pt x="11684" y="8382"/>
                </a:lnTo>
                <a:lnTo>
                  <a:pt x="23495" y="16764"/>
                </a:lnTo>
                <a:lnTo>
                  <a:pt x="29337" y="16764"/>
                </a:lnTo>
                <a:lnTo>
                  <a:pt x="29337" y="8382"/>
                </a:lnTo>
                <a:close/>
              </a:path>
              <a:path w="88264" h="50800">
                <a:moveTo>
                  <a:pt x="88265" y="33655"/>
                </a:moveTo>
                <a:lnTo>
                  <a:pt x="82296" y="25273"/>
                </a:lnTo>
                <a:lnTo>
                  <a:pt x="64643" y="33655"/>
                </a:lnTo>
                <a:lnTo>
                  <a:pt x="64643" y="25273"/>
                </a:lnTo>
                <a:lnTo>
                  <a:pt x="35306" y="25273"/>
                </a:lnTo>
                <a:lnTo>
                  <a:pt x="23495" y="16764"/>
                </a:lnTo>
                <a:lnTo>
                  <a:pt x="28194" y="25273"/>
                </a:lnTo>
                <a:lnTo>
                  <a:pt x="34544" y="33655"/>
                </a:lnTo>
                <a:lnTo>
                  <a:pt x="0" y="33655"/>
                </a:lnTo>
                <a:lnTo>
                  <a:pt x="17653" y="42164"/>
                </a:lnTo>
                <a:lnTo>
                  <a:pt x="17653" y="45847"/>
                </a:lnTo>
                <a:lnTo>
                  <a:pt x="27051" y="42164"/>
                </a:lnTo>
                <a:lnTo>
                  <a:pt x="67056" y="33655"/>
                </a:lnTo>
                <a:lnTo>
                  <a:pt x="88265" y="3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3126148" y="1170516"/>
            <a:ext cx="58843" cy="14817"/>
          </a:xfrm>
          <a:custGeom>
            <a:avLst/>
            <a:gdLst/>
            <a:ahLst/>
            <a:cxnLst/>
            <a:rect l="l" t="t" r="r" b="b"/>
            <a:pathLst>
              <a:path w="88264" h="22225">
                <a:moveTo>
                  <a:pt x="41148" y="19558"/>
                </a:moveTo>
                <a:lnTo>
                  <a:pt x="35306" y="17399"/>
                </a:lnTo>
                <a:lnTo>
                  <a:pt x="35306" y="19558"/>
                </a:lnTo>
                <a:lnTo>
                  <a:pt x="41148" y="19558"/>
                </a:lnTo>
                <a:close/>
              </a:path>
              <a:path w="88264" h="22225">
                <a:moveTo>
                  <a:pt x="46990" y="8509"/>
                </a:moveTo>
                <a:lnTo>
                  <a:pt x="29337" y="0"/>
                </a:lnTo>
                <a:lnTo>
                  <a:pt x="21463" y="0"/>
                </a:lnTo>
                <a:lnTo>
                  <a:pt x="14605" y="8509"/>
                </a:lnTo>
                <a:lnTo>
                  <a:pt x="0" y="16891"/>
                </a:lnTo>
                <a:lnTo>
                  <a:pt x="35306" y="16891"/>
                </a:lnTo>
                <a:lnTo>
                  <a:pt x="41148" y="8509"/>
                </a:lnTo>
                <a:lnTo>
                  <a:pt x="46990" y="8509"/>
                </a:lnTo>
                <a:close/>
              </a:path>
              <a:path w="88264" h="22225">
                <a:moveTo>
                  <a:pt x="73533" y="18415"/>
                </a:moveTo>
                <a:lnTo>
                  <a:pt x="70612" y="17399"/>
                </a:lnTo>
                <a:lnTo>
                  <a:pt x="70612" y="19558"/>
                </a:lnTo>
                <a:lnTo>
                  <a:pt x="73533" y="18415"/>
                </a:lnTo>
                <a:close/>
              </a:path>
              <a:path w="88264" h="22225">
                <a:moveTo>
                  <a:pt x="88265" y="17399"/>
                </a:moveTo>
                <a:lnTo>
                  <a:pt x="76454" y="17399"/>
                </a:lnTo>
                <a:lnTo>
                  <a:pt x="73533" y="18415"/>
                </a:lnTo>
                <a:lnTo>
                  <a:pt x="82296" y="21844"/>
                </a:lnTo>
                <a:lnTo>
                  <a:pt x="82296" y="19558"/>
                </a:lnTo>
                <a:lnTo>
                  <a:pt x="88265" y="17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3232065" y="1181778"/>
            <a:ext cx="43179" cy="16933"/>
          </a:xfrm>
          <a:custGeom>
            <a:avLst/>
            <a:gdLst/>
            <a:ahLst/>
            <a:cxnLst/>
            <a:rect l="l" t="t" r="r" b="b"/>
            <a:pathLst>
              <a:path w="64770" h="25400">
                <a:moveTo>
                  <a:pt x="17652" y="0"/>
                </a:moveTo>
                <a:lnTo>
                  <a:pt x="5841" y="0"/>
                </a:lnTo>
                <a:lnTo>
                  <a:pt x="0" y="8381"/>
                </a:lnTo>
                <a:lnTo>
                  <a:pt x="6476" y="8381"/>
                </a:lnTo>
                <a:lnTo>
                  <a:pt x="28828" y="25273"/>
                </a:lnTo>
                <a:lnTo>
                  <a:pt x="58927" y="25273"/>
                </a:lnTo>
                <a:lnTo>
                  <a:pt x="58927" y="16890"/>
                </a:lnTo>
                <a:lnTo>
                  <a:pt x="64769" y="16890"/>
                </a:lnTo>
                <a:lnTo>
                  <a:pt x="64769" y="8381"/>
                </a:lnTo>
                <a:lnTo>
                  <a:pt x="29463" y="8381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3290909" y="1101682"/>
            <a:ext cx="47413" cy="24130"/>
          </a:xfrm>
          <a:custGeom>
            <a:avLst/>
            <a:gdLst/>
            <a:ahLst/>
            <a:cxnLst/>
            <a:rect l="l" t="t" r="r" b="b"/>
            <a:pathLst>
              <a:path w="71120" h="36194">
                <a:moveTo>
                  <a:pt x="5880" y="10502"/>
                </a:moveTo>
                <a:lnTo>
                  <a:pt x="0" y="10502"/>
                </a:lnTo>
                <a:lnTo>
                  <a:pt x="0" y="18923"/>
                </a:lnTo>
                <a:lnTo>
                  <a:pt x="5880" y="18923"/>
                </a:lnTo>
                <a:lnTo>
                  <a:pt x="5880" y="10502"/>
                </a:lnTo>
                <a:close/>
              </a:path>
              <a:path w="71120" h="36194">
                <a:moveTo>
                  <a:pt x="11811" y="10541"/>
                </a:moveTo>
                <a:lnTo>
                  <a:pt x="5969" y="10541"/>
                </a:lnTo>
                <a:lnTo>
                  <a:pt x="11811" y="11938"/>
                </a:lnTo>
                <a:lnTo>
                  <a:pt x="11811" y="10541"/>
                </a:lnTo>
                <a:close/>
              </a:path>
              <a:path w="71120" h="36194">
                <a:moveTo>
                  <a:pt x="29464" y="0"/>
                </a:moveTo>
                <a:lnTo>
                  <a:pt x="17653" y="0"/>
                </a:lnTo>
                <a:lnTo>
                  <a:pt x="11811" y="2286"/>
                </a:lnTo>
                <a:lnTo>
                  <a:pt x="23622" y="2286"/>
                </a:lnTo>
                <a:lnTo>
                  <a:pt x="29464" y="0"/>
                </a:lnTo>
                <a:close/>
              </a:path>
              <a:path w="71120" h="36194">
                <a:moveTo>
                  <a:pt x="41275" y="18923"/>
                </a:moveTo>
                <a:lnTo>
                  <a:pt x="11811" y="11938"/>
                </a:lnTo>
                <a:lnTo>
                  <a:pt x="11811" y="18923"/>
                </a:lnTo>
                <a:lnTo>
                  <a:pt x="5969" y="18923"/>
                </a:lnTo>
                <a:lnTo>
                  <a:pt x="5969" y="27432"/>
                </a:lnTo>
                <a:lnTo>
                  <a:pt x="23622" y="27432"/>
                </a:lnTo>
                <a:lnTo>
                  <a:pt x="23622" y="35814"/>
                </a:lnTo>
                <a:lnTo>
                  <a:pt x="29464" y="35814"/>
                </a:lnTo>
                <a:lnTo>
                  <a:pt x="29464" y="27432"/>
                </a:lnTo>
                <a:lnTo>
                  <a:pt x="41275" y="27432"/>
                </a:lnTo>
                <a:lnTo>
                  <a:pt x="41275" y="18923"/>
                </a:lnTo>
                <a:close/>
              </a:path>
              <a:path w="71120" h="36194">
                <a:moveTo>
                  <a:pt x="52959" y="11176"/>
                </a:moveTo>
                <a:lnTo>
                  <a:pt x="47117" y="11176"/>
                </a:lnTo>
                <a:lnTo>
                  <a:pt x="47117" y="13462"/>
                </a:lnTo>
                <a:lnTo>
                  <a:pt x="41275" y="13462"/>
                </a:lnTo>
                <a:lnTo>
                  <a:pt x="41275" y="15621"/>
                </a:lnTo>
                <a:lnTo>
                  <a:pt x="52959" y="15621"/>
                </a:lnTo>
                <a:lnTo>
                  <a:pt x="52959" y="11176"/>
                </a:lnTo>
                <a:close/>
              </a:path>
              <a:path w="71120" h="36194">
                <a:moveTo>
                  <a:pt x="64770" y="11176"/>
                </a:moveTo>
                <a:lnTo>
                  <a:pt x="58928" y="11176"/>
                </a:lnTo>
                <a:lnTo>
                  <a:pt x="58928" y="13462"/>
                </a:lnTo>
                <a:lnTo>
                  <a:pt x="64770" y="11176"/>
                </a:lnTo>
                <a:close/>
              </a:path>
              <a:path w="71120" h="36194">
                <a:moveTo>
                  <a:pt x="70612" y="24638"/>
                </a:moveTo>
                <a:lnTo>
                  <a:pt x="64770" y="26797"/>
                </a:lnTo>
                <a:lnTo>
                  <a:pt x="70612" y="26797"/>
                </a:lnTo>
                <a:lnTo>
                  <a:pt x="70612" y="24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3440091" y="1196932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1" y="0"/>
                </a:moveTo>
                <a:lnTo>
                  <a:pt x="0" y="2285"/>
                </a:lnTo>
                <a:lnTo>
                  <a:pt x="5841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3836416" y="1173176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234"/>
                </a:lnTo>
                <a:lnTo>
                  <a:pt x="5892" y="2234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4071874" y="120294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8" y="0"/>
                </a:moveTo>
                <a:lnTo>
                  <a:pt x="0" y="2158"/>
                </a:lnTo>
                <a:lnTo>
                  <a:pt x="5968" y="2158"/>
                </a:lnTo>
                <a:lnTo>
                  <a:pt x="5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4240614" y="1164928"/>
            <a:ext cx="23707" cy="22437"/>
          </a:xfrm>
          <a:custGeom>
            <a:avLst/>
            <a:gdLst/>
            <a:ahLst/>
            <a:cxnLst/>
            <a:rect l="l" t="t" r="r" b="b"/>
            <a:pathLst>
              <a:path w="35560" h="33655">
                <a:moveTo>
                  <a:pt x="29463" y="0"/>
                </a:moveTo>
                <a:lnTo>
                  <a:pt x="23622" y="0"/>
                </a:lnTo>
                <a:lnTo>
                  <a:pt x="0" y="16890"/>
                </a:lnTo>
                <a:lnTo>
                  <a:pt x="5968" y="16890"/>
                </a:lnTo>
                <a:lnTo>
                  <a:pt x="17652" y="25273"/>
                </a:lnTo>
                <a:lnTo>
                  <a:pt x="23622" y="25273"/>
                </a:lnTo>
                <a:lnTo>
                  <a:pt x="23622" y="33654"/>
                </a:lnTo>
                <a:lnTo>
                  <a:pt x="29463" y="33654"/>
                </a:lnTo>
                <a:lnTo>
                  <a:pt x="35305" y="25273"/>
                </a:lnTo>
                <a:lnTo>
                  <a:pt x="29463" y="25273"/>
                </a:lnTo>
                <a:lnTo>
                  <a:pt x="29463" y="16890"/>
                </a:lnTo>
                <a:lnTo>
                  <a:pt x="35305" y="8381"/>
                </a:lnTo>
                <a:lnTo>
                  <a:pt x="29463" y="8381"/>
                </a:lnTo>
                <a:lnTo>
                  <a:pt x="29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4326974" y="1198626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1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4495715" y="119867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431"/>
                </a:lnTo>
                <a:lnTo>
                  <a:pt x="5871" y="8431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5425779" y="1119970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968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5476832" y="114804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431"/>
                </a:lnTo>
                <a:lnTo>
                  <a:pt x="5869" y="8431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5747596" y="1142407"/>
            <a:ext cx="11853" cy="11430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17652" y="0"/>
                </a:moveTo>
                <a:lnTo>
                  <a:pt x="11810" y="0"/>
                </a:lnTo>
                <a:lnTo>
                  <a:pt x="0" y="16891"/>
                </a:lnTo>
                <a:lnTo>
                  <a:pt x="5969" y="16891"/>
                </a:lnTo>
                <a:lnTo>
                  <a:pt x="11810" y="8509"/>
                </a:lnTo>
                <a:lnTo>
                  <a:pt x="17652" y="8509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5904569" y="1148080"/>
            <a:ext cx="19897" cy="11430"/>
          </a:xfrm>
          <a:custGeom>
            <a:avLst/>
            <a:gdLst/>
            <a:ahLst/>
            <a:cxnLst/>
            <a:rect l="l" t="t" r="r" b="b"/>
            <a:pathLst>
              <a:path w="29845" h="17144">
                <a:moveTo>
                  <a:pt x="11811" y="8382"/>
                </a:moveTo>
                <a:lnTo>
                  <a:pt x="2032" y="0"/>
                </a:lnTo>
                <a:lnTo>
                  <a:pt x="0" y="0"/>
                </a:lnTo>
                <a:lnTo>
                  <a:pt x="11811" y="8382"/>
                </a:lnTo>
                <a:close/>
              </a:path>
              <a:path w="29845" h="17144">
                <a:moveTo>
                  <a:pt x="29464" y="8382"/>
                </a:moveTo>
                <a:lnTo>
                  <a:pt x="11811" y="8382"/>
                </a:lnTo>
                <a:lnTo>
                  <a:pt x="11811" y="16764"/>
                </a:lnTo>
                <a:lnTo>
                  <a:pt x="29464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6104721" y="1116584"/>
            <a:ext cx="27517" cy="22437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5880" y="5041"/>
                </a:moveTo>
                <a:lnTo>
                  <a:pt x="0" y="5041"/>
                </a:lnTo>
                <a:lnTo>
                  <a:pt x="0" y="13462"/>
                </a:lnTo>
                <a:lnTo>
                  <a:pt x="5880" y="13462"/>
                </a:lnTo>
                <a:lnTo>
                  <a:pt x="5880" y="5041"/>
                </a:lnTo>
                <a:close/>
              </a:path>
              <a:path w="41275" h="33655">
                <a:moveTo>
                  <a:pt x="17653" y="31242"/>
                </a:moveTo>
                <a:lnTo>
                  <a:pt x="11811" y="29083"/>
                </a:lnTo>
                <a:lnTo>
                  <a:pt x="5969" y="29083"/>
                </a:lnTo>
                <a:lnTo>
                  <a:pt x="5969" y="31242"/>
                </a:lnTo>
                <a:lnTo>
                  <a:pt x="0" y="31242"/>
                </a:lnTo>
                <a:lnTo>
                  <a:pt x="0" y="33528"/>
                </a:lnTo>
                <a:lnTo>
                  <a:pt x="5969" y="33528"/>
                </a:lnTo>
                <a:lnTo>
                  <a:pt x="11811" y="31242"/>
                </a:lnTo>
                <a:lnTo>
                  <a:pt x="17653" y="31242"/>
                </a:lnTo>
                <a:close/>
              </a:path>
              <a:path w="41275" h="33655">
                <a:moveTo>
                  <a:pt x="41275" y="2286"/>
                </a:moveTo>
                <a:lnTo>
                  <a:pt x="38354" y="2286"/>
                </a:lnTo>
                <a:lnTo>
                  <a:pt x="35433" y="0"/>
                </a:lnTo>
                <a:lnTo>
                  <a:pt x="29464" y="0"/>
                </a:lnTo>
                <a:lnTo>
                  <a:pt x="29464" y="2286"/>
                </a:lnTo>
                <a:lnTo>
                  <a:pt x="35433" y="2286"/>
                </a:lnTo>
                <a:lnTo>
                  <a:pt x="35433" y="4445"/>
                </a:lnTo>
                <a:lnTo>
                  <a:pt x="41275" y="4445"/>
                </a:lnTo>
                <a:lnTo>
                  <a:pt x="41275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6261693" y="630935"/>
            <a:ext cx="6350" cy="847"/>
          </a:xfrm>
          <a:custGeom>
            <a:avLst/>
            <a:gdLst/>
            <a:ahLst/>
            <a:cxnLst/>
            <a:rect l="l" t="t" r="r" b="b"/>
            <a:pathLst>
              <a:path w="9525" h="1269">
                <a:moveTo>
                  <a:pt x="8000" y="0"/>
                </a:moveTo>
                <a:lnTo>
                  <a:pt x="0" y="0"/>
                </a:lnTo>
                <a:lnTo>
                  <a:pt x="9270" y="1270"/>
                </a:lnTo>
                <a:lnTo>
                  <a:pt x="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6261693" y="1103121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810" y="0"/>
                </a:moveTo>
                <a:lnTo>
                  <a:pt x="5968" y="0"/>
                </a:lnTo>
                <a:lnTo>
                  <a:pt x="0" y="8382"/>
                </a:lnTo>
                <a:lnTo>
                  <a:pt x="11810" y="8382"/>
                </a:lnTo>
                <a:lnTo>
                  <a:pt x="11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6265671" y="1142407"/>
            <a:ext cx="23707" cy="11430"/>
          </a:xfrm>
          <a:custGeom>
            <a:avLst/>
            <a:gdLst/>
            <a:ahLst/>
            <a:cxnLst/>
            <a:rect l="l" t="t" r="r" b="b"/>
            <a:pathLst>
              <a:path w="35559" h="17144">
                <a:moveTo>
                  <a:pt x="35306" y="0"/>
                </a:moveTo>
                <a:lnTo>
                  <a:pt x="17652" y="0"/>
                </a:lnTo>
                <a:lnTo>
                  <a:pt x="0" y="8509"/>
                </a:lnTo>
                <a:lnTo>
                  <a:pt x="5842" y="8509"/>
                </a:lnTo>
                <a:lnTo>
                  <a:pt x="5842" y="16891"/>
                </a:lnTo>
                <a:lnTo>
                  <a:pt x="11684" y="16891"/>
                </a:lnTo>
                <a:lnTo>
                  <a:pt x="17652" y="8509"/>
                </a:lnTo>
                <a:lnTo>
                  <a:pt x="35306" y="8509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6818969" y="1086188"/>
            <a:ext cx="19897" cy="12700"/>
          </a:xfrm>
          <a:custGeom>
            <a:avLst/>
            <a:gdLst/>
            <a:ahLst/>
            <a:cxnLst/>
            <a:rect l="l" t="t" r="r" b="b"/>
            <a:pathLst>
              <a:path w="29845" h="19050">
                <a:moveTo>
                  <a:pt x="5969" y="8509"/>
                </a:moveTo>
                <a:lnTo>
                  <a:pt x="0" y="0"/>
                </a:lnTo>
                <a:lnTo>
                  <a:pt x="0" y="8509"/>
                </a:lnTo>
                <a:lnTo>
                  <a:pt x="5969" y="8509"/>
                </a:lnTo>
                <a:close/>
              </a:path>
              <a:path w="29845" h="19050">
                <a:moveTo>
                  <a:pt x="29464" y="14351"/>
                </a:moveTo>
                <a:lnTo>
                  <a:pt x="23622" y="14351"/>
                </a:lnTo>
                <a:lnTo>
                  <a:pt x="23622" y="12065"/>
                </a:lnTo>
                <a:lnTo>
                  <a:pt x="17653" y="12065"/>
                </a:lnTo>
                <a:lnTo>
                  <a:pt x="17653" y="14351"/>
                </a:lnTo>
                <a:lnTo>
                  <a:pt x="11811" y="14351"/>
                </a:lnTo>
                <a:lnTo>
                  <a:pt x="11811" y="16510"/>
                </a:lnTo>
                <a:lnTo>
                  <a:pt x="17653" y="16510"/>
                </a:lnTo>
                <a:lnTo>
                  <a:pt x="17653" y="18796"/>
                </a:lnTo>
                <a:lnTo>
                  <a:pt x="23622" y="18796"/>
                </a:lnTo>
                <a:lnTo>
                  <a:pt x="23622" y="16510"/>
                </a:lnTo>
                <a:lnTo>
                  <a:pt x="29464" y="16510"/>
                </a:lnTo>
                <a:lnTo>
                  <a:pt x="29464" y="14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7191840" y="110312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2" y="0"/>
                </a:moveTo>
                <a:lnTo>
                  <a:pt x="0" y="0"/>
                </a:lnTo>
                <a:lnTo>
                  <a:pt x="5842" y="8382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7317402" y="1091862"/>
            <a:ext cx="21589" cy="11430"/>
          </a:xfrm>
          <a:custGeom>
            <a:avLst/>
            <a:gdLst/>
            <a:ahLst/>
            <a:cxnLst/>
            <a:rect l="l" t="t" r="r" b="b"/>
            <a:pathLst>
              <a:path w="32384" h="17144">
                <a:moveTo>
                  <a:pt x="22859" y="0"/>
                </a:moveTo>
                <a:lnTo>
                  <a:pt x="0" y="0"/>
                </a:lnTo>
                <a:lnTo>
                  <a:pt x="0" y="16890"/>
                </a:lnTo>
                <a:lnTo>
                  <a:pt x="14731" y="16890"/>
                </a:lnTo>
                <a:lnTo>
                  <a:pt x="23495" y="8381"/>
                </a:lnTo>
                <a:lnTo>
                  <a:pt x="32257" y="8381"/>
                </a:lnTo>
                <a:lnTo>
                  <a:pt x="22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7768675" y="1084157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159" y="0"/>
                </a:moveTo>
                <a:lnTo>
                  <a:pt x="0" y="3048"/>
                </a:lnTo>
                <a:lnTo>
                  <a:pt x="11811" y="3048"/>
                </a:lnTo>
                <a:lnTo>
                  <a:pt x="2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960" y="1069340"/>
            <a:ext cx="145203" cy="63584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7938516" y="630935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381"/>
                </a:lnTo>
                <a:lnTo>
                  <a:pt x="10159" y="8381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8047312" y="102438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5969" y="0"/>
                </a:moveTo>
                <a:lnTo>
                  <a:pt x="0" y="0"/>
                </a:lnTo>
                <a:lnTo>
                  <a:pt x="0" y="8508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8102262" y="1114298"/>
            <a:ext cx="31750" cy="11430"/>
          </a:xfrm>
          <a:custGeom>
            <a:avLst/>
            <a:gdLst/>
            <a:ahLst/>
            <a:cxnLst/>
            <a:rect l="l" t="t" r="r" b="b"/>
            <a:pathLst>
              <a:path w="47625" h="17144">
                <a:moveTo>
                  <a:pt x="41275" y="8509"/>
                </a:moveTo>
                <a:lnTo>
                  <a:pt x="17653" y="8509"/>
                </a:lnTo>
                <a:lnTo>
                  <a:pt x="5969" y="0"/>
                </a:lnTo>
                <a:lnTo>
                  <a:pt x="0" y="8509"/>
                </a:lnTo>
                <a:lnTo>
                  <a:pt x="5969" y="8509"/>
                </a:lnTo>
                <a:lnTo>
                  <a:pt x="17653" y="16891"/>
                </a:lnTo>
                <a:lnTo>
                  <a:pt x="29464" y="16891"/>
                </a:lnTo>
                <a:lnTo>
                  <a:pt x="41275" y="8509"/>
                </a:lnTo>
                <a:close/>
              </a:path>
              <a:path w="47625" h="17144">
                <a:moveTo>
                  <a:pt x="47117" y="0"/>
                </a:moveTo>
                <a:lnTo>
                  <a:pt x="41275" y="0"/>
                </a:lnTo>
                <a:lnTo>
                  <a:pt x="47117" y="8509"/>
                </a:lnTo>
                <a:lnTo>
                  <a:pt x="47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8141547" y="1031747"/>
            <a:ext cx="11853" cy="7620"/>
          </a:xfrm>
          <a:custGeom>
            <a:avLst/>
            <a:gdLst/>
            <a:ahLst/>
            <a:cxnLst/>
            <a:rect l="l" t="t" r="r" b="b"/>
            <a:pathLst>
              <a:path w="17779" h="11430">
                <a:moveTo>
                  <a:pt x="5842" y="0"/>
                </a:moveTo>
                <a:lnTo>
                  <a:pt x="0" y="0"/>
                </a:lnTo>
                <a:lnTo>
                  <a:pt x="0" y="2159"/>
                </a:lnTo>
                <a:lnTo>
                  <a:pt x="5842" y="4445"/>
                </a:lnTo>
                <a:lnTo>
                  <a:pt x="5842" y="0"/>
                </a:lnTo>
                <a:close/>
              </a:path>
              <a:path w="17779" h="11430">
                <a:moveTo>
                  <a:pt x="11684" y="4445"/>
                </a:moveTo>
                <a:lnTo>
                  <a:pt x="5842" y="4445"/>
                </a:lnTo>
                <a:lnTo>
                  <a:pt x="5842" y="6604"/>
                </a:lnTo>
                <a:lnTo>
                  <a:pt x="11684" y="4445"/>
                </a:lnTo>
                <a:close/>
              </a:path>
              <a:path w="17779" h="11430">
                <a:moveTo>
                  <a:pt x="17653" y="8890"/>
                </a:moveTo>
                <a:lnTo>
                  <a:pt x="11684" y="6604"/>
                </a:lnTo>
                <a:lnTo>
                  <a:pt x="5842" y="6604"/>
                </a:lnTo>
                <a:lnTo>
                  <a:pt x="5842" y="8890"/>
                </a:lnTo>
                <a:lnTo>
                  <a:pt x="11684" y="8890"/>
                </a:lnTo>
                <a:lnTo>
                  <a:pt x="11684" y="11176"/>
                </a:lnTo>
                <a:lnTo>
                  <a:pt x="17653" y="11176"/>
                </a:lnTo>
                <a:lnTo>
                  <a:pt x="17653" y="8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8153315" y="112555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8149337" y="1042162"/>
            <a:ext cx="8043" cy="2963"/>
          </a:xfrm>
          <a:custGeom>
            <a:avLst/>
            <a:gdLst/>
            <a:ahLst/>
            <a:cxnLst/>
            <a:rect l="l" t="t" r="r" b="b"/>
            <a:pathLst>
              <a:path w="12065" h="4444">
                <a:moveTo>
                  <a:pt x="5969" y="0"/>
                </a:moveTo>
                <a:lnTo>
                  <a:pt x="0" y="0"/>
                </a:lnTo>
                <a:lnTo>
                  <a:pt x="0" y="2158"/>
                </a:lnTo>
                <a:lnTo>
                  <a:pt x="5969" y="4445"/>
                </a:lnTo>
                <a:lnTo>
                  <a:pt x="11811" y="4445"/>
                </a:lnTo>
                <a:lnTo>
                  <a:pt x="5969" y="2158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8133673" y="1097449"/>
            <a:ext cx="55033" cy="33867"/>
          </a:xfrm>
          <a:custGeom>
            <a:avLst/>
            <a:gdLst/>
            <a:ahLst/>
            <a:cxnLst/>
            <a:rect l="l" t="t" r="r" b="b"/>
            <a:pathLst>
              <a:path w="82550" h="50800">
                <a:moveTo>
                  <a:pt x="47117" y="8509"/>
                </a:moveTo>
                <a:lnTo>
                  <a:pt x="11811" y="0"/>
                </a:lnTo>
                <a:lnTo>
                  <a:pt x="5842" y="8509"/>
                </a:lnTo>
                <a:lnTo>
                  <a:pt x="11811" y="8509"/>
                </a:lnTo>
                <a:lnTo>
                  <a:pt x="23495" y="16891"/>
                </a:lnTo>
                <a:lnTo>
                  <a:pt x="9779" y="16891"/>
                </a:lnTo>
                <a:lnTo>
                  <a:pt x="0" y="25273"/>
                </a:lnTo>
                <a:lnTo>
                  <a:pt x="35306" y="25273"/>
                </a:lnTo>
                <a:lnTo>
                  <a:pt x="35306" y="16891"/>
                </a:lnTo>
                <a:lnTo>
                  <a:pt x="41275" y="8509"/>
                </a:lnTo>
                <a:lnTo>
                  <a:pt x="47117" y="8509"/>
                </a:lnTo>
                <a:close/>
              </a:path>
              <a:path w="82550" h="50800">
                <a:moveTo>
                  <a:pt x="64770" y="37592"/>
                </a:moveTo>
                <a:lnTo>
                  <a:pt x="58928" y="37592"/>
                </a:lnTo>
                <a:lnTo>
                  <a:pt x="58928" y="35433"/>
                </a:lnTo>
                <a:lnTo>
                  <a:pt x="52959" y="35433"/>
                </a:lnTo>
                <a:lnTo>
                  <a:pt x="52959" y="37592"/>
                </a:lnTo>
                <a:lnTo>
                  <a:pt x="47117" y="39878"/>
                </a:lnTo>
                <a:lnTo>
                  <a:pt x="52959" y="39878"/>
                </a:lnTo>
                <a:lnTo>
                  <a:pt x="52959" y="42037"/>
                </a:lnTo>
                <a:lnTo>
                  <a:pt x="58928" y="42037"/>
                </a:lnTo>
                <a:lnTo>
                  <a:pt x="58928" y="39878"/>
                </a:lnTo>
                <a:lnTo>
                  <a:pt x="64770" y="37592"/>
                </a:lnTo>
                <a:close/>
              </a:path>
              <a:path w="82550" h="50800">
                <a:moveTo>
                  <a:pt x="82423" y="33782"/>
                </a:moveTo>
                <a:lnTo>
                  <a:pt x="76581" y="33782"/>
                </a:lnTo>
                <a:lnTo>
                  <a:pt x="64770" y="42164"/>
                </a:lnTo>
                <a:lnTo>
                  <a:pt x="52959" y="42164"/>
                </a:lnTo>
                <a:lnTo>
                  <a:pt x="47117" y="50673"/>
                </a:lnTo>
                <a:lnTo>
                  <a:pt x="64770" y="50673"/>
                </a:lnTo>
                <a:lnTo>
                  <a:pt x="82423" y="33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8251444" y="1097195"/>
            <a:ext cx="4233" cy="3387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0"/>
                </a:moveTo>
                <a:lnTo>
                  <a:pt x="0" y="4572"/>
                </a:lnTo>
                <a:lnTo>
                  <a:pt x="5841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8404437" y="1100243"/>
            <a:ext cx="145203" cy="42333"/>
          </a:xfrm>
          <a:custGeom>
            <a:avLst/>
            <a:gdLst/>
            <a:ahLst/>
            <a:cxnLst/>
            <a:rect l="l" t="t" r="r" b="b"/>
            <a:pathLst>
              <a:path w="217804" h="63500">
                <a:moveTo>
                  <a:pt x="17653" y="37973"/>
                </a:moveTo>
                <a:lnTo>
                  <a:pt x="0" y="29591"/>
                </a:lnTo>
                <a:lnTo>
                  <a:pt x="0" y="37973"/>
                </a:lnTo>
                <a:lnTo>
                  <a:pt x="17653" y="37973"/>
                </a:lnTo>
                <a:close/>
              </a:path>
              <a:path w="217804" h="63500">
                <a:moveTo>
                  <a:pt x="41275" y="21082"/>
                </a:moveTo>
                <a:lnTo>
                  <a:pt x="35306" y="21082"/>
                </a:lnTo>
                <a:lnTo>
                  <a:pt x="29464" y="29591"/>
                </a:lnTo>
                <a:lnTo>
                  <a:pt x="35306" y="29591"/>
                </a:lnTo>
                <a:lnTo>
                  <a:pt x="41275" y="21082"/>
                </a:lnTo>
                <a:close/>
              </a:path>
              <a:path w="217804" h="63500">
                <a:moveTo>
                  <a:pt x="47117" y="4318"/>
                </a:moveTo>
                <a:lnTo>
                  <a:pt x="35687" y="4318"/>
                </a:lnTo>
                <a:lnTo>
                  <a:pt x="41275" y="2159"/>
                </a:lnTo>
                <a:lnTo>
                  <a:pt x="35306" y="0"/>
                </a:lnTo>
                <a:lnTo>
                  <a:pt x="29464" y="0"/>
                </a:lnTo>
                <a:lnTo>
                  <a:pt x="29464" y="2159"/>
                </a:lnTo>
                <a:lnTo>
                  <a:pt x="35052" y="4318"/>
                </a:lnTo>
                <a:lnTo>
                  <a:pt x="17653" y="4318"/>
                </a:lnTo>
                <a:lnTo>
                  <a:pt x="11811" y="12700"/>
                </a:lnTo>
                <a:lnTo>
                  <a:pt x="47117" y="12700"/>
                </a:lnTo>
                <a:lnTo>
                  <a:pt x="47117" y="4318"/>
                </a:lnTo>
                <a:close/>
              </a:path>
              <a:path w="217804" h="63500">
                <a:moveTo>
                  <a:pt x="82423" y="46482"/>
                </a:moveTo>
                <a:lnTo>
                  <a:pt x="77089" y="37973"/>
                </a:lnTo>
                <a:lnTo>
                  <a:pt x="64262" y="29591"/>
                </a:lnTo>
                <a:lnTo>
                  <a:pt x="47117" y="29591"/>
                </a:lnTo>
                <a:lnTo>
                  <a:pt x="47117" y="37973"/>
                </a:lnTo>
                <a:lnTo>
                  <a:pt x="23622" y="37973"/>
                </a:lnTo>
                <a:lnTo>
                  <a:pt x="17653" y="46482"/>
                </a:lnTo>
                <a:lnTo>
                  <a:pt x="47117" y="46482"/>
                </a:lnTo>
                <a:lnTo>
                  <a:pt x="82423" y="63246"/>
                </a:lnTo>
                <a:lnTo>
                  <a:pt x="82423" y="46482"/>
                </a:lnTo>
                <a:close/>
              </a:path>
              <a:path w="217804" h="63500">
                <a:moveTo>
                  <a:pt x="200152" y="29591"/>
                </a:moveTo>
                <a:lnTo>
                  <a:pt x="176657" y="29591"/>
                </a:lnTo>
                <a:lnTo>
                  <a:pt x="176657" y="37973"/>
                </a:lnTo>
                <a:lnTo>
                  <a:pt x="170815" y="46482"/>
                </a:lnTo>
                <a:lnTo>
                  <a:pt x="164846" y="46482"/>
                </a:lnTo>
                <a:lnTo>
                  <a:pt x="164846" y="37973"/>
                </a:lnTo>
                <a:lnTo>
                  <a:pt x="176657" y="37973"/>
                </a:lnTo>
                <a:lnTo>
                  <a:pt x="176657" y="29591"/>
                </a:lnTo>
                <a:lnTo>
                  <a:pt x="159004" y="29591"/>
                </a:lnTo>
                <a:lnTo>
                  <a:pt x="153162" y="37973"/>
                </a:lnTo>
                <a:lnTo>
                  <a:pt x="159004" y="37973"/>
                </a:lnTo>
                <a:lnTo>
                  <a:pt x="159004" y="46482"/>
                </a:lnTo>
                <a:lnTo>
                  <a:pt x="147193" y="46482"/>
                </a:lnTo>
                <a:lnTo>
                  <a:pt x="147193" y="37973"/>
                </a:lnTo>
                <a:lnTo>
                  <a:pt x="123698" y="37973"/>
                </a:lnTo>
                <a:lnTo>
                  <a:pt x="123698" y="46482"/>
                </a:lnTo>
                <a:lnTo>
                  <a:pt x="129540" y="46482"/>
                </a:lnTo>
                <a:lnTo>
                  <a:pt x="129540" y="54864"/>
                </a:lnTo>
                <a:lnTo>
                  <a:pt x="182499" y="54864"/>
                </a:lnTo>
                <a:lnTo>
                  <a:pt x="200152" y="29591"/>
                </a:lnTo>
                <a:close/>
              </a:path>
              <a:path w="217804" h="63500">
                <a:moveTo>
                  <a:pt x="217805" y="37973"/>
                </a:moveTo>
                <a:lnTo>
                  <a:pt x="212013" y="37973"/>
                </a:lnTo>
                <a:lnTo>
                  <a:pt x="212013" y="29552"/>
                </a:lnTo>
                <a:lnTo>
                  <a:pt x="206121" y="29552"/>
                </a:lnTo>
                <a:lnTo>
                  <a:pt x="206121" y="37973"/>
                </a:lnTo>
                <a:lnTo>
                  <a:pt x="211963" y="37973"/>
                </a:lnTo>
                <a:lnTo>
                  <a:pt x="217805" y="46482"/>
                </a:lnTo>
                <a:lnTo>
                  <a:pt x="217805" y="37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8596799" y="112398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234"/>
                </a:lnTo>
                <a:lnTo>
                  <a:pt x="5891" y="2234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8726255" y="1110657"/>
            <a:ext cx="35560" cy="8890"/>
          </a:xfrm>
          <a:custGeom>
            <a:avLst/>
            <a:gdLst/>
            <a:ahLst/>
            <a:cxnLst/>
            <a:rect l="l" t="t" r="r" b="b"/>
            <a:pathLst>
              <a:path w="53340" h="13335">
                <a:moveTo>
                  <a:pt x="5969" y="2159"/>
                </a:moveTo>
                <a:lnTo>
                  <a:pt x="0" y="0"/>
                </a:lnTo>
                <a:lnTo>
                  <a:pt x="0" y="2159"/>
                </a:lnTo>
                <a:lnTo>
                  <a:pt x="5969" y="2159"/>
                </a:lnTo>
                <a:close/>
              </a:path>
              <a:path w="53340" h="13335">
                <a:moveTo>
                  <a:pt x="23622" y="4445"/>
                </a:moveTo>
                <a:lnTo>
                  <a:pt x="17653" y="2159"/>
                </a:lnTo>
                <a:lnTo>
                  <a:pt x="17653" y="0"/>
                </a:lnTo>
                <a:lnTo>
                  <a:pt x="5969" y="0"/>
                </a:lnTo>
                <a:lnTo>
                  <a:pt x="5969" y="2159"/>
                </a:lnTo>
                <a:lnTo>
                  <a:pt x="11798" y="4445"/>
                </a:lnTo>
                <a:lnTo>
                  <a:pt x="17653" y="4445"/>
                </a:lnTo>
                <a:lnTo>
                  <a:pt x="23622" y="6604"/>
                </a:lnTo>
                <a:lnTo>
                  <a:pt x="23622" y="4445"/>
                </a:lnTo>
                <a:close/>
              </a:path>
              <a:path w="53340" h="13335">
                <a:moveTo>
                  <a:pt x="52946" y="11176"/>
                </a:moveTo>
                <a:lnTo>
                  <a:pt x="47104" y="13335"/>
                </a:lnTo>
                <a:lnTo>
                  <a:pt x="52946" y="13335"/>
                </a:lnTo>
                <a:lnTo>
                  <a:pt x="52946" y="11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8871458" y="1137412"/>
            <a:ext cx="11853" cy="2963"/>
          </a:xfrm>
          <a:custGeom>
            <a:avLst/>
            <a:gdLst/>
            <a:ahLst/>
            <a:cxnLst/>
            <a:rect l="l" t="t" r="r" b="b"/>
            <a:pathLst>
              <a:path w="17780" h="4444">
                <a:moveTo>
                  <a:pt x="17653" y="0"/>
                </a:moveTo>
                <a:lnTo>
                  <a:pt x="5969" y="0"/>
                </a:lnTo>
                <a:lnTo>
                  <a:pt x="0" y="2285"/>
                </a:lnTo>
                <a:lnTo>
                  <a:pt x="5969" y="2285"/>
                </a:lnTo>
                <a:lnTo>
                  <a:pt x="5969" y="4445"/>
                </a:lnTo>
                <a:lnTo>
                  <a:pt x="11811" y="4445"/>
                </a:lnTo>
                <a:lnTo>
                  <a:pt x="17653" y="2285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9130454" y="113681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8" y="0"/>
                </a:moveTo>
                <a:lnTo>
                  <a:pt x="0" y="8381"/>
                </a:lnTo>
                <a:lnTo>
                  <a:pt x="5968" y="8381"/>
                </a:lnTo>
                <a:lnTo>
                  <a:pt x="5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9499430" y="1148080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1"/>
                </a:lnTo>
                <a:lnTo>
                  <a:pt x="5842" y="83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9589686" y="114240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509"/>
                </a:lnTo>
                <a:lnTo>
                  <a:pt x="11683" y="8509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8" name="object 68"/>
          <p:cNvGrpSpPr/>
          <p:nvPr/>
        </p:nvGrpSpPr>
        <p:grpSpPr>
          <a:xfrm>
            <a:off x="9613223" y="1153635"/>
            <a:ext cx="74507" cy="44873"/>
            <a:chOff x="14419834" y="1730452"/>
            <a:chExt cx="111760" cy="67310"/>
          </a:xfrm>
        </p:grpSpPr>
        <p:sp>
          <p:nvSpPr>
            <p:cNvPr id="69" name="object 69"/>
            <p:cNvSpPr/>
            <p:nvPr/>
          </p:nvSpPr>
          <p:spPr>
            <a:xfrm>
              <a:off x="14443329" y="173296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233"/>
                  </a:lnTo>
                  <a:lnTo>
                    <a:pt x="5892" y="2233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9834" y="1730452"/>
              <a:ext cx="111759" cy="67232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9742679" y="1149349"/>
            <a:ext cx="55033" cy="44027"/>
          </a:xfrm>
          <a:custGeom>
            <a:avLst/>
            <a:gdLst/>
            <a:ahLst/>
            <a:cxnLst/>
            <a:rect l="l" t="t" r="r" b="b"/>
            <a:pathLst>
              <a:path w="82550" h="66039">
                <a:moveTo>
                  <a:pt x="11811" y="14859"/>
                </a:moveTo>
                <a:lnTo>
                  <a:pt x="5969" y="14859"/>
                </a:lnTo>
                <a:lnTo>
                  <a:pt x="11811" y="23368"/>
                </a:lnTo>
                <a:lnTo>
                  <a:pt x="11811" y="14859"/>
                </a:lnTo>
                <a:close/>
              </a:path>
              <a:path w="82550" h="66039">
                <a:moveTo>
                  <a:pt x="11811" y="2159"/>
                </a:moveTo>
                <a:lnTo>
                  <a:pt x="5969" y="2159"/>
                </a:lnTo>
                <a:lnTo>
                  <a:pt x="5969" y="0"/>
                </a:lnTo>
                <a:lnTo>
                  <a:pt x="0" y="2159"/>
                </a:lnTo>
                <a:lnTo>
                  <a:pt x="5969" y="4445"/>
                </a:lnTo>
                <a:lnTo>
                  <a:pt x="11811" y="2159"/>
                </a:lnTo>
                <a:close/>
              </a:path>
              <a:path w="82550" h="66039">
                <a:moveTo>
                  <a:pt x="51689" y="23368"/>
                </a:moveTo>
                <a:lnTo>
                  <a:pt x="35306" y="23368"/>
                </a:lnTo>
                <a:lnTo>
                  <a:pt x="29464" y="14859"/>
                </a:lnTo>
                <a:lnTo>
                  <a:pt x="29464" y="23368"/>
                </a:lnTo>
                <a:lnTo>
                  <a:pt x="23622" y="23368"/>
                </a:lnTo>
                <a:lnTo>
                  <a:pt x="37338" y="31750"/>
                </a:lnTo>
                <a:lnTo>
                  <a:pt x="45593" y="31750"/>
                </a:lnTo>
                <a:lnTo>
                  <a:pt x="51689" y="23368"/>
                </a:lnTo>
                <a:close/>
              </a:path>
              <a:path w="82550" h="66039">
                <a:moveTo>
                  <a:pt x="82423" y="65532"/>
                </a:moveTo>
                <a:lnTo>
                  <a:pt x="76581" y="57023"/>
                </a:lnTo>
                <a:lnTo>
                  <a:pt x="70739" y="65532"/>
                </a:lnTo>
                <a:lnTo>
                  <a:pt x="82423" y="65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846056" y="1193038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382"/>
                </a:lnTo>
                <a:lnTo>
                  <a:pt x="9778" y="8382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9915399" y="1180761"/>
            <a:ext cx="98213" cy="34713"/>
          </a:xfrm>
          <a:custGeom>
            <a:avLst/>
            <a:gdLst/>
            <a:ahLst/>
            <a:cxnLst/>
            <a:rect l="l" t="t" r="r" b="b"/>
            <a:pathLst>
              <a:path w="147319" h="52069">
                <a:moveTo>
                  <a:pt x="11684" y="1524"/>
                </a:moveTo>
                <a:lnTo>
                  <a:pt x="5842" y="1524"/>
                </a:lnTo>
                <a:lnTo>
                  <a:pt x="0" y="9906"/>
                </a:lnTo>
                <a:lnTo>
                  <a:pt x="11684" y="9906"/>
                </a:lnTo>
                <a:lnTo>
                  <a:pt x="11684" y="1524"/>
                </a:lnTo>
                <a:close/>
              </a:path>
              <a:path w="147319" h="52069">
                <a:moveTo>
                  <a:pt x="23495" y="1524"/>
                </a:moveTo>
                <a:lnTo>
                  <a:pt x="17653" y="1524"/>
                </a:lnTo>
                <a:lnTo>
                  <a:pt x="11684" y="9906"/>
                </a:lnTo>
                <a:lnTo>
                  <a:pt x="17653" y="9906"/>
                </a:lnTo>
                <a:lnTo>
                  <a:pt x="23495" y="1524"/>
                </a:lnTo>
                <a:close/>
              </a:path>
              <a:path w="147319" h="52069">
                <a:moveTo>
                  <a:pt x="29375" y="1485"/>
                </a:moveTo>
                <a:lnTo>
                  <a:pt x="23495" y="1485"/>
                </a:lnTo>
                <a:lnTo>
                  <a:pt x="23495" y="9906"/>
                </a:lnTo>
                <a:lnTo>
                  <a:pt x="29375" y="9906"/>
                </a:lnTo>
                <a:lnTo>
                  <a:pt x="29375" y="1485"/>
                </a:lnTo>
                <a:close/>
              </a:path>
              <a:path w="147319" h="52069">
                <a:moveTo>
                  <a:pt x="52959" y="9906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2032"/>
                </a:lnTo>
                <a:lnTo>
                  <a:pt x="41148" y="2032"/>
                </a:lnTo>
                <a:lnTo>
                  <a:pt x="41148" y="4191"/>
                </a:lnTo>
                <a:lnTo>
                  <a:pt x="43561" y="3302"/>
                </a:lnTo>
                <a:lnTo>
                  <a:pt x="52959" y="9906"/>
                </a:lnTo>
                <a:close/>
              </a:path>
              <a:path w="147319" h="52069">
                <a:moveTo>
                  <a:pt x="64770" y="9906"/>
                </a:moveTo>
                <a:lnTo>
                  <a:pt x="52959" y="9906"/>
                </a:lnTo>
                <a:lnTo>
                  <a:pt x="47117" y="9906"/>
                </a:lnTo>
                <a:lnTo>
                  <a:pt x="41148" y="18415"/>
                </a:lnTo>
                <a:lnTo>
                  <a:pt x="52959" y="18415"/>
                </a:lnTo>
                <a:lnTo>
                  <a:pt x="64770" y="9906"/>
                </a:lnTo>
                <a:close/>
              </a:path>
              <a:path w="147319" h="52069">
                <a:moveTo>
                  <a:pt x="88265" y="19812"/>
                </a:moveTo>
                <a:lnTo>
                  <a:pt x="82423" y="19812"/>
                </a:lnTo>
                <a:lnTo>
                  <a:pt x="82423" y="22098"/>
                </a:lnTo>
                <a:lnTo>
                  <a:pt x="76454" y="22098"/>
                </a:lnTo>
                <a:lnTo>
                  <a:pt x="76454" y="24257"/>
                </a:lnTo>
                <a:lnTo>
                  <a:pt x="88265" y="24257"/>
                </a:lnTo>
                <a:lnTo>
                  <a:pt x="88265" y="19812"/>
                </a:lnTo>
                <a:close/>
              </a:path>
              <a:path w="147319" h="52069">
                <a:moveTo>
                  <a:pt x="111760" y="1524"/>
                </a:moveTo>
                <a:lnTo>
                  <a:pt x="110871" y="1524"/>
                </a:lnTo>
                <a:lnTo>
                  <a:pt x="101473" y="6223"/>
                </a:lnTo>
                <a:lnTo>
                  <a:pt x="111760" y="9906"/>
                </a:lnTo>
                <a:lnTo>
                  <a:pt x="111760" y="1524"/>
                </a:lnTo>
                <a:close/>
              </a:path>
              <a:path w="147319" h="52069">
                <a:moveTo>
                  <a:pt x="123571" y="18415"/>
                </a:moveTo>
                <a:lnTo>
                  <a:pt x="111760" y="18415"/>
                </a:lnTo>
                <a:lnTo>
                  <a:pt x="89535" y="24765"/>
                </a:lnTo>
                <a:lnTo>
                  <a:pt x="88265" y="24257"/>
                </a:lnTo>
                <a:lnTo>
                  <a:pt x="88265" y="25146"/>
                </a:lnTo>
                <a:lnTo>
                  <a:pt x="82423" y="26797"/>
                </a:lnTo>
                <a:lnTo>
                  <a:pt x="64770" y="26797"/>
                </a:lnTo>
                <a:lnTo>
                  <a:pt x="58801" y="18415"/>
                </a:lnTo>
                <a:lnTo>
                  <a:pt x="41148" y="35306"/>
                </a:lnTo>
                <a:lnTo>
                  <a:pt x="70612" y="35306"/>
                </a:lnTo>
                <a:lnTo>
                  <a:pt x="82423" y="43688"/>
                </a:lnTo>
                <a:lnTo>
                  <a:pt x="117729" y="52070"/>
                </a:lnTo>
                <a:lnTo>
                  <a:pt x="118491" y="43688"/>
                </a:lnTo>
                <a:lnTo>
                  <a:pt x="120142" y="43688"/>
                </a:lnTo>
                <a:lnTo>
                  <a:pt x="123571" y="35306"/>
                </a:lnTo>
                <a:lnTo>
                  <a:pt x="123571" y="18415"/>
                </a:lnTo>
                <a:close/>
              </a:path>
              <a:path w="147319" h="52069">
                <a:moveTo>
                  <a:pt x="147193" y="1524"/>
                </a:moveTo>
                <a:lnTo>
                  <a:pt x="145034" y="0"/>
                </a:lnTo>
                <a:lnTo>
                  <a:pt x="144526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0103358" y="1181777"/>
            <a:ext cx="39793" cy="16933"/>
          </a:xfrm>
          <a:custGeom>
            <a:avLst/>
            <a:gdLst/>
            <a:ahLst/>
            <a:cxnLst/>
            <a:rect l="l" t="t" r="r" b="b"/>
            <a:pathLst>
              <a:path w="59690" h="25400">
                <a:moveTo>
                  <a:pt x="1016" y="9144"/>
                </a:moveTo>
                <a:lnTo>
                  <a:pt x="635" y="8382"/>
                </a:lnTo>
                <a:lnTo>
                  <a:pt x="0" y="8382"/>
                </a:lnTo>
                <a:lnTo>
                  <a:pt x="1016" y="9144"/>
                </a:lnTo>
                <a:close/>
              </a:path>
              <a:path w="59690" h="25400">
                <a:moveTo>
                  <a:pt x="12954" y="16891"/>
                </a:moveTo>
                <a:lnTo>
                  <a:pt x="1016" y="9144"/>
                </a:lnTo>
                <a:lnTo>
                  <a:pt x="6477" y="16891"/>
                </a:lnTo>
                <a:lnTo>
                  <a:pt x="12954" y="16891"/>
                </a:lnTo>
                <a:close/>
              </a:path>
              <a:path w="59690" h="25400">
                <a:moveTo>
                  <a:pt x="29972" y="16891"/>
                </a:moveTo>
                <a:lnTo>
                  <a:pt x="12954" y="16891"/>
                </a:lnTo>
                <a:lnTo>
                  <a:pt x="18288" y="25273"/>
                </a:lnTo>
                <a:lnTo>
                  <a:pt x="24130" y="25273"/>
                </a:lnTo>
                <a:lnTo>
                  <a:pt x="29972" y="16891"/>
                </a:lnTo>
                <a:close/>
              </a:path>
              <a:path w="59690" h="25400">
                <a:moveTo>
                  <a:pt x="59436" y="16891"/>
                </a:moveTo>
                <a:lnTo>
                  <a:pt x="39370" y="8382"/>
                </a:lnTo>
                <a:lnTo>
                  <a:pt x="22606" y="8382"/>
                </a:lnTo>
                <a:lnTo>
                  <a:pt x="8128" y="0"/>
                </a:lnTo>
                <a:lnTo>
                  <a:pt x="635" y="0"/>
                </a:lnTo>
                <a:lnTo>
                  <a:pt x="35941" y="16891"/>
                </a:lnTo>
                <a:lnTo>
                  <a:pt x="59436" y="16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0198524" y="1148080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8038" y="0"/>
                </a:moveTo>
                <a:lnTo>
                  <a:pt x="39370" y="0"/>
                </a:lnTo>
                <a:lnTo>
                  <a:pt x="0" y="8381"/>
                </a:lnTo>
                <a:lnTo>
                  <a:pt x="58038" y="8381"/>
                </a:lnTo>
                <a:lnTo>
                  <a:pt x="58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0280311" y="1086188"/>
            <a:ext cx="61383" cy="16933"/>
          </a:xfrm>
          <a:custGeom>
            <a:avLst/>
            <a:gdLst/>
            <a:ahLst/>
            <a:cxnLst/>
            <a:rect l="l" t="t" r="r" b="b"/>
            <a:pathLst>
              <a:path w="92075" h="25400">
                <a:moveTo>
                  <a:pt x="18288" y="8509"/>
                </a:moveTo>
                <a:lnTo>
                  <a:pt x="0" y="8509"/>
                </a:lnTo>
                <a:lnTo>
                  <a:pt x="0" y="16891"/>
                </a:lnTo>
                <a:lnTo>
                  <a:pt x="5969" y="25400"/>
                </a:lnTo>
                <a:lnTo>
                  <a:pt x="32765" y="25400"/>
                </a:lnTo>
                <a:lnTo>
                  <a:pt x="42163" y="17907"/>
                </a:lnTo>
                <a:lnTo>
                  <a:pt x="40767" y="16891"/>
                </a:lnTo>
                <a:lnTo>
                  <a:pt x="29463" y="16891"/>
                </a:lnTo>
                <a:lnTo>
                  <a:pt x="18288" y="8509"/>
                </a:lnTo>
                <a:close/>
              </a:path>
              <a:path w="92075" h="25400">
                <a:moveTo>
                  <a:pt x="62992" y="16891"/>
                </a:moveTo>
                <a:lnTo>
                  <a:pt x="43434" y="16891"/>
                </a:lnTo>
                <a:lnTo>
                  <a:pt x="42163" y="17907"/>
                </a:lnTo>
                <a:lnTo>
                  <a:pt x="53086" y="25400"/>
                </a:lnTo>
                <a:lnTo>
                  <a:pt x="62992" y="16891"/>
                </a:lnTo>
                <a:close/>
              </a:path>
              <a:path w="92075" h="25400">
                <a:moveTo>
                  <a:pt x="79121" y="0"/>
                </a:moveTo>
                <a:lnTo>
                  <a:pt x="23621" y="0"/>
                </a:lnTo>
                <a:lnTo>
                  <a:pt x="39877" y="16891"/>
                </a:lnTo>
                <a:lnTo>
                  <a:pt x="75056" y="16891"/>
                </a:lnTo>
                <a:lnTo>
                  <a:pt x="89407" y="8509"/>
                </a:lnTo>
                <a:lnTo>
                  <a:pt x="91948" y="7239"/>
                </a:lnTo>
                <a:lnTo>
                  <a:pt x="79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0476569" y="1063752"/>
            <a:ext cx="106257" cy="23283"/>
          </a:xfrm>
          <a:custGeom>
            <a:avLst/>
            <a:gdLst/>
            <a:ahLst/>
            <a:cxnLst/>
            <a:rect l="l" t="t" r="r" b="b"/>
            <a:pathLst>
              <a:path w="159384" h="34925">
                <a:moveTo>
                  <a:pt x="5842" y="0"/>
                </a:moveTo>
                <a:lnTo>
                  <a:pt x="0" y="0"/>
                </a:lnTo>
                <a:lnTo>
                  <a:pt x="0" y="8382"/>
                </a:lnTo>
                <a:lnTo>
                  <a:pt x="5842" y="0"/>
                </a:lnTo>
                <a:close/>
              </a:path>
              <a:path w="159384" h="34925">
                <a:moveTo>
                  <a:pt x="52959" y="16891"/>
                </a:moveTo>
                <a:lnTo>
                  <a:pt x="47117" y="16891"/>
                </a:lnTo>
                <a:lnTo>
                  <a:pt x="47117" y="8382"/>
                </a:lnTo>
                <a:lnTo>
                  <a:pt x="41148" y="8382"/>
                </a:lnTo>
                <a:lnTo>
                  <a:pt x="41148" y="0"/>
                </a:lnTo>
                <a:lnTo>
                  <a:pt x="11811" y="0"/>
                </a:lnTo>
                <a:lnTo>
                  <a:pt x="29464" y="8382"/>
                </a:lnTo>
                <a:lnTo>
                  <a:pt x="35306" y="16891"/>
                </a:lnTo>
                <a:lnTo>
                  <a:pt x="41148" y="16891"/>
                </a:lnTo>
                <a:lnTo>
                  <a:pt x="35306" y="25273"/>
                </a:lnTo>
                <a:lnTo>
                  <a:pt x="52959" y="25273"/>
                </a:lnTo>
                <a:lnTo>
                  <a:pt x="52959" y="16891"/>
                </a:lnTo>
                <a:close/>
              </a:path>
              <a:path w="159384" h="34925">
                <a:moveTo>
                  <a:pt x="70612" y="14478"/>
                </a:moveTo>
                <a:lnTo>
                  <a:pt x="64770" y="14478"/>
                </a:lnTo>
                <a:lnTo>
                  <a:pt x="70612" y="16764"/>
                </a:lnTo>
                <a:lnTo>
                  <a:pt x="70612" y="14478"/>
                </a:lnTo>
                <a:close/>
              </a:path>
              <a:path w="159384" h="34925">
                <a:moveTo>
                  <a:pt x="76581" y="16764"/>
                </a:moveTo>
                <a:lnTo>
                  <a:pt x="70612" y="16764"/>
                </a:lnTo>
                <a:lnTo>
                  <a:pt x="58801" y="21209"/>
                </a:lnTo>
                <a:lnTo>
                  <a:pt x="58801" y="23368"/>
                </a:lnTo>
                <a:lnTo>
                  <a:pt x="70612" y="18923"/>
                </a:lnTo>
                <a:lnTo>
                  <a:pt x="76581" y="18923"/>
                </a:lnTo>
                <a:lnTo>
                  <a:pt x="76581" y="16764"/>
                </a:lnTo>
                <a:close/>
              </a:path>
              <a:path w="159384" h="34925">
                <a:moveTo>
                  <a:pt x="100076" y="16764"/>
                </a:moveTo>
                <a:lnTo>
                  <a:pt x="94234" y="16764"/>
                </a:lnTo>
                <a:lnTo>
                  <a:pt x="94234" y="14478"/>
                </a:lnTo>
                <a:lnTo>
                  <a:pt x="88265" y="14478"/>
                </a:lnTo>
                <a:lnTo>
                  <a:pt x="88265" y="16764"/>
                </a:lnTo>
                <a:lnTo>
                  <a:pt x="82423" y="16764"/>
                </a:lnTo>
                <a:lnTo>
                  <a:pt x="82423" y="18923"/>
                </a:lnTo>
                <a:lnTo>
                  <a:pt x="88265" y="18923"/>
                </a:lnTo>
                <a:lnTo>
                  <a:pt x="94234" y="21209"/>
                </a:lnTo>
                <a:lnTo>
                  <a:pt x="94234" y="18923"/>
                </a:lnTo>
                <a:lnTo>
                  <a:pt x="100076" y="18923"/>
                </a:lnTo>
                <a:lnTo>
                  <a:pt x="100076" y="16764"/>
                </a:lnTo>
                <a:close/>
              </a:path>
              <a:path w="159384" h="34925">
                <a:moveTo>
                  <a:pt x="111887" y="23368"/>
                </a:moveTo>
                <a:lnTo>
                  <a:pt x="100076" y="21209"/>
                </a:lnTo>
                <a:lnTo>
                  <a:pt x="94234" y="21209"/>
                </a:lnTo>
                <a:lnTo>
                  <a:pt x="100076" y="25654"/>
                </a:lnTo>
                <a:lnTo>
                  <a:pt x="100076" y="30099"/>
                </a:lnTo>
                <a:lnTo>
                  <a:pt x="105918" y="34544"/>
                </a:lnTo>
                <a:lnTo>
                  <a:pt x="105918" y="30099"/>
                </a:lnTo>
                <a:lnTo>
                  <a:pt x="111887" y="27813"/>
                </a:lnTo>
                <a:lnTo>
                  <a:pt x="111887" y="23368"/>
                </a:lnTo>
                <a:close/>
              </a:path>
              <a:path w="159384" h="34925">
                <a:moveTo>
                  <a:pt x="159004" y="10033"/>
                </a:moveTo>
                <a:lnTo>
                  <a:pt x="153035" y="7747"/>
                </a:lnTo>
                <a:lnTo>
                  <a:pt x="147193" y="3302"/>
                </a:lnTo>
                <a:lnTo>
                  <a:pt x="141351" y="1016"/>
                </a:lnTo>
                <a:lnTo>
                  <a:pt x="135382" y="5588"/>
                </a:lnTo>
                <a:lnTo>
                  <a:pt x="123571" y="10033"/>
                </a:lnTo>
                <a:lnTo>
                  <a:pt x="117729" y="14478"/>
                </a:lnTo>
                <a:lnTo>
                  <a:pt x="111887" y="14478"/>
                </a:lnTo>
                <a:lnTo>
                  <a:pt x="105918" y="16764"/>
                </a:lnTo>
                <a:lnTo>
                  <a:pt x="105918" y="18923"/>
                </a:lnTo>
                <a:lnTo>
                  <a:pt x="111887" y="18923"/>
                </a:lnTo>
                <a:lnTo>
                  <a:pt x="124206" y="16891"/>
                </a:lnTo>
                <a:lnTo>
                  <a:pt x="146558" y="12065"/>
                </a:lnTo>
                <a:lnTo>
                  <a:pt x="15900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5854785" y="2509435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477"/>
                </a:moveTo>
                <a:lnTo>
                  <a:pt x="3429" y="6477"/>
                </a:lnTo>
                <a:lnTo>
                  <a:pt x="3429" y="4318"/>
                </a:lnTo>
                <a:lnTo>
                  <a:pt x="0" y="4318"/>
                </a:lnTo>
                <a:lnTo>
                  <a:pt x="0" y="8648"/>
                </a:lnTo>
                <a:lnTo>
                  <a:pt x="3429" y="10922"/>
                </a:lnTo>
                <a:lnTo>
                  <a:pt x="6731" y="8648"/>
                </a:lnTo>
                <a:lnTo>
                  <a:pt x="6731" y="6477"/>
                </a:lnTo>
                <a:close/>
              </a:path>
              <a:path w="13970" h="17779">
                <a:moveTo>
                  <a:pt x="10160" y="13081"/>
                </a:moveTo>
                <a:lnTo>
                  <a:pt x="6731" y="13081"/>
                </a:lnTo>
                <a:lnTo>
                  <a:pt x="6731" y="10922"/>
                </a:lnTo>
                <a:lnTo>
                  <a:pt x="3429" y="10922"/>
                </a:lnTo>
                <a:lnTo>
                  <a:pt x="3429" y="13081"/>
                </a:lnTo>
                <a:lnTo>
                  <a:pt x="0" y="15252"/>
                </a:lnTo>
                <a:lnTo>
                  <a:pt x="3429" y="15252"/>
                </a:lnTo>
                <a:lnTo>
                  <a:pt x="3429" y="17399"/>
                </a:lnTo>
                <a:lnTo>
                  <a:pt x="6731" y="17399"/>
                </a:lnTo>
                <a:lnTo>
                  <a:pt x="6731" y="15252"/>
                </a:lnTo>
                <a:lnTo>
                  <a:pt x="10160" y="15252"/>
                </a:lnTo>
                <a:lnTo>
                  <a:pt x="10160" y="13081"/>
                </a:lnTo>
                <a:close/>
              </a:path>
              <a:path w="13970" h="17779">
                <a:moveTo>
                  <a:pt x="13589" y="0"/>
                </a:moveTo>
                <a:lnTo>
                  <a:pt x="10160" y="0"/>
                </a:lnTo>
                <a:lnTo>
                  <a:pt x="10160" y="2159"/>
                </a:lnTo>
                <a:lnTo>
                  <a:pt x="13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6844708" y="2484797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429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429" y="17399"/>
                </a:lnTo>
                <a:close/>
              </a:path>
              <a:path w="64134" h="19685">
                <a:moveTo>
                  <a:pt x="60833" y="4330"/>
                </a:moveTo>
                <a:lnTo>
                  <a:pt x="54102" y="2159"/>
                </a:lnTo>
                <a:lnTo>
                  <a:pt x="50673" y="0"/>
                </a:lnTo>
                <a:lnTo>
                  <a:pt x="47244" y="0"/>
                </a:lnTo>
                <a:lnTo>
                  <a:pt x="47244" y="2159"/>
                </a:lnTo>
                <a:lnTo>
                  <a:pt x="43942" y="2159"/>
                </a:lnTo>
                <a:lnTo>
                  <a:pt x="43942" y="4330"/>
                </a:lnTo>
                <a:lnTo>
                  <a:pt x="47244" y="6477"/>
                </a:lnTo>
                <a:lnTo>
                  <a:pt x="54102" y="6477"/>
                </a:lnTo>
                <a:lnTo>
                  <a:pt x="57404" y="8636"/>
                </a:lnTo>
                <a:lnTo>
                  <a:pt x="57404" y="6477"/>
                </a:lnTo>
                <a:lnTo>
                  <a:pt x="60833" y="6477"/>
                </a:lnTo>
                <a:lnTo>
                  <a:pt x="60833" y="4330"/>
                </a:lnTo>
                <a:close/>
              </a:path>
              <a:path w="64134" h="19685">
                <a:moveTo>
                  <a:pt x="64135" y="10807"/>
                </a:moveTo>
                <a:lnTo>
                  <a:pt x="60833" y="8636"/>
                </a:lnTo>
                <a:lnTo>
                  <a:pt x="57404" y="10807"/>
                </a:lnTo>
                <a:lnTo>
                  <a:pt x="57404" y="12954"/>
                </a:lnTo>
                <a:lnTo>
                  <a:pt x="60833" y="12954"/>
                </a:lnTo>
                <a:lnTo>
                  <a:pt x="64135" y="10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5" name="object 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60" y="4086352"/>
            <a:ext cx="278993" cy="262467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7376" y="1420621"/>
            <a:ext cx="278977" cy="262467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11993457" y="4808136"/>
            <a:ext cx="198543" cy="199390"/>
            <a:chOff x="17990185" y="7212203"/>
            <a:chExt cx="297815" cy="299085"/>
          </a:xfrm>
        </p:grpSpPr>
        <p:sp>
          <p:nvSpPr>
            <p:cNvPr id="92" name="object 92"/>
            <p:cNvSpPr/>
            <p:nvPr/>
          </p:nvSpPr>
          <p:spPr>
            <a:xfrm>
              <a:off x="17990186" y="7212203"/>
              <a:ext cx="272415" cy="193040"/>
            </a:xfrm>
            <a:custGeom>
              <a:avLst/>
              <a:gdLst/>
              <a:ahLst/>
              <a:cxnLst/>
              <a:rect l="l" t="t" r="r" b="b"/>
              <a:pathLst>
                <a:path w="272415" h="193040">
                  <a:moveTo>
                    <a:pt x="272415" y="153797"/>
                  </a:moveTo>
                  <a:lnTo>
                    <a:pt x="262382" y="149479"/>
                  </a:lnTo>
                  <a:lnTo>
                    <a:pt x="250063" y="144526"/>
                  </a:lnTo>
                  <a:lnTo>
                    <a:pt x="239268" y="138430"/>
                  </a:lnTo>
                  <a:lnTo>
                    <a:pt x="235077" y="133985"/>
                  </a:lnTo>
                  <a:lnTo>
                    <a:pt x="223901" y="128524"/>
                  </a:lnTo>
                  <a:lnTo>
                    <a:pt x="202057" y="119253"/>
                  </a:lnTo>
                  <a:lnTo>
                    <a:pt x="200406" y="116840"/>
                  </a:lnTo>
                  <a:lnTo>
                    <a:pt x="207137" y="108585"/>
                  </a:lnTo>
                  <a:lnTo>
                    <a:pt x="218694" y="92837"/>
                  </a:lnTo>
                  <a:lnTo>
                    <a:pt x="151003" y="92837"/>
                  </a:lnTo>
                  <a:lnTo>
                    <a:pt x="140843" y="83820"/>
                  </a:lnTo>
                  <a:lnTo>
                    <a:pt x="137414" y="81153"/>
                  </a:lnTo>
                  <a:lnTo>
                    <a:pt x="135382" y="76327"/>
                  </a:lnTo>
                  <a:lnTo>
                    <a:pt x="102997" y="55245"/>
                  </a:lnTo>
                  <a:lnTo>
                    <a:pt x="52324" y="26162"/>
                  </a:lnTo>
                  <a:lnTo>
                    <a:pt x="34290" y="15748"/>
                  </a:lnTo>
                  <a:lnTo>
                    <a:pt x="25781" y="13081"/>
                  </a:lnTo>
                  <a:lnTo>
                    <a:pt x="21336" y="127"/>
                  </a:lnTo>
                  <a:lnTo>
                    <a:pt x="21336" y="0"/>
                  </a:lnTo>
                  <a:lnTo>
                    <a:pt x="16002" y="127"/>
                  </a:lnTo>
                  <a:lnTo>
                    <a:pt x="10541" y="127"/>
                  </a:lnTo>
                  <a:lnTo>
                    <a:pt x="7366" y="0"/>
                  </a:lnTo>
                  <a:lnTo>
                    <a:pt x="3048" y="2540"/>
                  </a:lnTo>
                  <a:lnTo>
                    <a:pt x="1270" y="5080"/>
                  </a:lnTo>
                  <a:lnTo>
                    <a:pt x="0" y="7366"/>
                  </a:lnTo>
                  <a:lnTo>
                    <a:pt x="635" y="11938"/>
                  </a:lnTo>
                  <a:lnTo>
                    <a:pt x="1905" y="14859"/>
                  </a:lnTo>
                  <a:lnTo>
                    <a:pt x="4191" y="19558"/>
                  </a:lnTo>
                  <a:lnTo>
                    <a:pt x="7620" y="23622"/>
                  </a:lnTo>
                  <a:lnTo>
                    <a:pt x="10668" y="28194"/>
                  </a:lnTo>
                  <a:lnTo>
                    <a:pt x="17526" y="26162"/>
                  </a:lnTo>
                  <a:lnTo>
                    <a:pt x="17907" y="29718"/>
                  </a:lnTo>
                  <a:lnTo>
                    <a:pt x="17272" y="33909"/>
                  </a:lnTo>
                  <a:lnTo>
                    <a:pt x="41783" y="52705"/>
                  </a:lnTo>
                  <a:lnTo>
                    <a:pt x="74422" y="75565"/>
                  </a:lnTo>
                  <a:lnTo>
                    <a:pt x="102997" y="92710"/>
                  </a:lnTo>
                  <a:lnTo>
                    <a:pt x="142748" y="118618"/>
                  </a:lnTo>
                  <a:lnTo>
                    <a:pt x="151003" y="123571"/>
                  </a:lnTo>
                  <a:lnTo>
                    <a:pt x="151511" y="125476"/>
                  </a:lnTo>
                  <a:lnTo>
                    <a:pt x="140208" y="140716"/>
                  </a:lnTo>
                  <a:lnTo>
                    <a:pt x="120650" y="168656"/>
                  </a:lnTo>
                  <a:lnTo>
                    <a:pt x="117729" y="173736"/>
                  </a:lnTo>
                  <a:lnTo>
                    <a:pt x="110871" y="182626"/>
                  </a:lnTo>
                  <a:lnTo>
                    <a:pt x="107061" y="186436"/>
                  </a:lnTo>
                  <a:lnTo>
                    <a:pt x="103505" y="190627"/>
                  </a:lnTo>
                  <a:lnTo>
                    <a:pt x="103378" y="192532"/>
                  </a:lnTo>
                  <a:lnTo>
                    <a:pt x="141986" y="192532"/>
                  </a:lnTo>
                  <a:lnTo>
                    <a:pt x="157353" y="172974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501" y="153797"/>
                  </a:lnTo>
                  <a:lnTo>
                    <a:pt x="272415" y="153797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3" name="object 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56809" y="7366000"/>
              <a:ext cx="131190" cy="14490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52034" y="7403846"/>
              <a:ext cx="80136" cy="79756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7" name="object 97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98" name="object 9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0" name="object 10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02" name="object 10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35438" y="1933871"/>
            <a:ext cx="279061" cy="262467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grpSp>
        <p:nvGrpSpPr>
          <p:cNvPr id="107" name="object 107"/>
          <p:cNvGrpSpPr/>
          <p:nvPr/>
        </p:nvGrpSpPr>
        <p:grpSpPr>
          <a:xfrm>
            <a:off x="15" y="1238548"/>
            <a:ext cx="12191985" cy="5276368"/>
            <a:chOff x="298602" y="2193074"/>
            <a:chExt cx="17655540" cy="7369809"/>
          </a:xfrm>
        </p:grpSpPr>
        <p:pic>
          <p:nvPicPr>
            <p:cNvPr id="108" name="object 10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472409" y="8368957"/>
              <a:ext cx="2038350" cy="89534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8602" y="2201913"/>
              <a:ext cx="10593578" cy="736053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65391" y="2193074"/>
              <a:ext cx="11388598" cy="7334884"/>
            </a:xfrm>
            <a:prstGeom prst="rect">
              <a:avLst/>
            </a:prstGeom>
          </p:spPr>
        </p:pic>
      </p:grp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163847" y="212250"/>
            <a:ext cx="9633865" cy="747213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zh-TW" altLang="en-US" sz="3200" spc="-3" dirty="0">
                <a:solidFill>
                  <a:schemeClr val="tx1"/>
                </a:solidFill>
              </a:rPr>
              <a:t>心理測驗在選班群的運</a:t>
            </a:r>
            <a:r>
              <a:rPr lang="zh-TW" altLang="en-US" sz="3200" dirty="0">
                <a:solidFill>
                  <a:schemeClr val="tx1"/>
                </a:solidFill>
              </a:rPr>
              <a:t>用</a:t>
            </a:r>
            <a:r>
              <a:rPr lang="en-US" altLang="zh-TW" sz="4400" spc="-7" dirty="0">
                <a:solidFill>
                  <a:schemeClr val="tx1"/>
                </a:solidFill>
              </a:rPr>
              <a:t>-</a:t>
            </a:r>
            <a:r>
              <a:rPr lang="zh-TW" altLang="en-US" sz="4800" spc="-3" dirty="0">
                <a:solidFill>
                  <a:schemeClr val="tx1"/>
                </a:solidFill>
              </a:rPr>
              <a:t>興趣測驗篇</a:t>
            </a:r>
          </a:p>
        </p:txBody>
      </p:sp>
    </p:spTree>
    <p:extLst>
      <p:ext uri="{BB962C8B-B14F-4D97-AF65-F5344CB8AC3E}">
        <p14:creationId xmlns:p14="http://schemas.microsoft.com/office/powerpoint/2010/main" val="380936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7"/>
                </a:lnTo>
                <a:lnTo>
                  <a:pt x="18288000" y="10286997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204377" y="3929211"/>
            <a:ext cx="54187" cy="35983"/>
          </a:xfrm>
          <a:custGeom>
            <a:avLst/>
            <a:gdLst/>
            <a:ahLst/>
            <a:cxnLst/>
            <a:rect l="l" t="t" r="r" b="b"/>
            <a:pathLst>
              <a:path w="81279" h="53975">
                <a:moveTo>
                  <a:pt x="0" y="0"/>
                </a:moveTo>
                <a:lnTo>
                  <a:pt x="7112" y="10033"/>
                </a:lnTo>
                <a:lnTo>
                  <a:pt x="13081" y="20193"/>
                </a:lnTo>
                <a:lnTo>
                  <a:pt x="18542" y="30225"/>
                </a:lnTo>
                <a:lnTo>
                  <a:pt x="23622" y="40386"/>
                </a:lnTo>
                <a:lnTo>
                  <a:pt x="23622" y="43687"/>
                </a:lnTo>
                <a:lnTo>
                  <a:pt x="27050" y="50419"/>
                </a:lnTo>
                <a:lnTo>
                  <a:pt x="27050" y="53721"/>
                </a:lnTo>
                <a:lnTo>
                  <a:pt x="40259" y="44196"/>
                </a:lnTo>
                <a:lnTo>
                  <a:pt x="67818" y="26288"/>
                </a:lnTo>
                <a:lnTo>
                  <a:pt x="81025" y="16763"/>
                </a:lnTo>
                <a:lnTo>
                  <a:pt x="60833" y="11811"/>
                </a:lnTo>
                <a:lnTo>
                  <a:pt x="40512" y="7112"/>
                </a:lnTo>
                <a:lnTo>
                  <a:pt x="20320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031149" y="3879850"/>
            <a:ext cx="6773" cy="4657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10160" y="0"/>
                </a:moveTo>
                <a:lnTo>
                  <a:pt x="0" y="0"/>
                </a:lnTo>
                <a:lnTo>
                  <a:pt x="0" y="6730"/>
                </a:lnTo>
                <a:lnTo>
                  <a:pt x="6730" y="3428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4620599" y="3906774"/>
            <a:ext cx="52070" cy="35983"/>
          </a:xfrm>
          <a:custGeom>
            <a:avLst/>
            <a:gdLst/>
            <a:ahLst/>
            <a:cxnLst/>
            <a:rect l="l" t="t" r="r" b="b"/>
            <a:pathLst>
              <a:path w="78104" h="53975">
                <a:moveTo>
                  <a:pt x="3429" y="50419"/>
                </a:moveTo>
                <a:lnTo>
                  <a:pt x="0" y="50419"/>
                </a:lnTo>
                <a:lnTo>
                  <a:pt x="0" y="53848"/>
                </a:lnTo>
                <a:lnTo>
                  <a:pt x="3429" y="50419"/>
                </a:lnTo>
                <a:close/>
              </a:path>
              <a:path w="78104" h="53975">
                <a:moveTo>
                  <a:pt x="77597" y="30226"/>
                </a:moveTo>
                <a:lnTo>
                  <a:pt x="67564" y="0"/>
                </a:lnTo>
                <a:lnTo>
                  <a:pt x="60833" y="13462"/>
                </a:lnTo>
                <a:lnTo>
                  <a:pt x="53975" y="20193"/>
                </a:lnTo>
                <a:lnTo>
                  <a:pt x="53975" y="30226"/>
                </a:lnTo>
                <a:lnTo>
                  <a:pt x="50673" y="33655"/>
                </a:lnTo>
                <a:lnTo>
                  <a:pt x="43942" y="26924"/>
                </a:lnTo>
                <a:lnTo>
                  <a:pt x="43942" y="23495"/>
                </a:lnTo>
                <a:lnTo>
                  <a:pt x="36830" y="20447"/>
                </a:lnTo>
                <a:lnTo>
                  <a:pt x="24003" y="13081"/>
                </a:lnTo>
                <a:lnTo>
                  <a:pt x="16891" y="10033"/>
                </a:lnTo>
                <a:lnTo>
                  <a:pt x="20320" y="16764"/>
                </a:lnTo>
                <a:lnTo>
                  <a:pt x="23622" y="20193"/>
                </a:lnTo>
                <a:lnTo>
                  <a:pt x="27051" y="30226"/>
                </a:lnTo>
                <a:lnTo>
                  <a:pt x="23622" y="30226"/>
                </a:lnTo>
                <a:lnTo>
                  <a:pt x="16891" y="36957"/>
                </a:lnTo>
                <a:lnTo>
                  <a:pt x="13525" y="36957"/>
                </a:lnTo>
                <a:lnTo>
                  <a:pt x="13525" y="33604"/>
                </a:lnTo>
                <a:lnTo>
                  <a:pt x="10160" y="33604"/>
                </a:lnTo>
                <a:lnTo>
                  <a:pt x="10160" y="36957"/>
                </a:lnTo>
                <a:lnTo>
                  <a:pt x="6731" y="36957"/>
                </a:lnTo>
                <a:lnTo>
                  <a:pt x="6731" y="43688"/>
                </a:lnTo>
                <a:lnTo>
                  <a:pt x="10160" y="43688"/>
                </a:lnTo>
                <a:lnTo>
                  <a:pt x="10160" y="47117"/>
                </a:lnTo>
                <a:lnTo>
                  <a:pt x="3429" y="47117"/>
                </a:lnTo>
                <a:lnTo>
                  <a:pt x="3429" y="50419"/>
                </a:lnTo>
                <a:lnTo>
                  <a:pt x="6731" y="50419"/>
                </a:lnTo>
                <a:lnTo>
                  <a:pt x="13589" y="47117"/>
                </a:lnTo>
                <a:lnTo>
                  <a:pt x="16891" y="43688"/>
                </a:lnTo>
                <a:lnTo>
                  <a:pt x="16891" y="40386"/>
                </a:lnTo>
                <a:lnTo>
                  <a:pt x="20320" y="36957"/>
                </a:lnTo>
                <a:lnTo>
                  <a:pt x="35433" y="43053"/>
                </a:lnTo>
                <a:lnTo>
                  <a:pt x="50292" y="44958"/>
                </a:lnTo>
                <a:lnTo>
                  <a:pt x="64389" y="41275"/>
                </a:lnTo>
                <a:lnTo>
                  <a:pt x="73660" y="33655"/>
                </a:lnTo>
                <a:lnTo>
                  <a:pt x="77597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7639897" y="3844544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5">
                <a:moveTo>
                  <a:pt x="10160" y="9271"/>
                </a:moveTo>
                <a:lnTo>
                  <a:pt x="6731" y="5842"/>
                </a:lnTo>
                <a:lnTo>
                  <a:pt x="0" y="2540"/>
                </a:lnTo>
                <a:lnTo>
                  <a:pt x="0" y="9271"/>
                </a:lnTo>
                <a:lnTo>
                  <a:pt x="10160" y="9271"/>
                </a:lnTo>
                <a:close/>
              </a:path>
              <a:path w="84454" h="36195">
                <a:moveTo>
                  <a:pt x="18923" y="11303"/>
                </a:moveTo>
                <a:lnTo>
                  <a:pt x="16891" y="9271"/>
                </a:lnTo>
                <a:lnTo>
                  <a:pt x="10160" y="9271"/>
                </a:lnTo>
                <a:lnTo>
                  <a:pt x="16891" y="12573"/>
                </a:lnTo>
                <a:lnTo>
                  <a:pt x="18923" y="11303"/>
                </a:lnTo>
                <a:close/>
              </a:path>
              <a:path w="84454" h="36195">
                <a:moveTo>
                  <a:pt x="84328" y="32766"/>
                </a:moveTo>
                <a:lnTo>
                  <a:pt x="81026" y="26035"/>
                </a:lnTo>
                <a:lnTo>
                  <a:pt x="77597" y="22733"/>
                </a:lnTo>
                <a:lnTo>
                  <a:pt x="75946" y="19304"/>
                </a:lnTo>
                <a:lnTo>
                  <a:pt x="74295" y="16002"/>
                </a:lnTo>
                <a:lnTo>
                  <a:pt x="70866" y="16002"/>
                </a:lnTo>
                <a:lnTo>
                  <a:pt x="70866" y="19304"/>
                </a:lnTo>
                <a:lnTo>
                  <a:pt x="67437" y="19304"/>
                </a:lnTo>
                <a:lnTo>
                  <a:pt x="67437" y="12573"/>
                </a:lnTo>
                <a:lnTo>
                  <a:pt x="64135" y="12573"/>
                </a:lnTo>
                <a:lnTo>
                  <a:pt x="53340" y="2540"/>
                </a:lnTo>
                <a:lnTo>
                  <a:pt x="51943" y="1270"/>
                </a:lnTo>
                <a:lnTo>
                  <a:pt x="40513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573"/>
                </a:lnTo>
                <a:lnTo>
                  <a:pt x="23622" y="19304"/>
                </a:lnTo>
                <a:lnTo>
                  <a:pt x="27051" y="22733"/>
                </a:lnTo>
                <a:lnTo>
                  <a:pt x="32131" y="19558"/>
                </a:lnTo>
                <a:lnTo>
                  <a:pt x="37592" y="15113"/>
                </a:lnTo>
                <a:lnTo>
                  <a:pt x="50673" y="2540"/>
                </a:lnTo>
                <a:lnTo>
                  <a:pt x="47244" y="12573"/>
                </a:lnTo>
                <a:lnTo>
                  <a:pt x="47244" y="16002"/>
                </a:lnTo>
                <a:lnTo>
                  <a:pt x="43815" y="22733"/>
                </a:lnTo>
                <a:lnTo>
                  <a:pt x="47244" y="22733"/>
                </a:lnTo>
                <a:lnTo>
                  <a:pt x="47244" y="26035"/>
                </a:lnTo>
                <a:lnTo>
                  <a:pt x="53987" y="26035"/>
                </a:lnTo>
                <a:lnTo>
                  <a:pt x="53987" y="22733"/>
                </a:lnTo>
                <a:lnTo>
                  <a:pt x="57404" y="22733"/>
                </a:lnTo>
                <a:lnTo>
                  <a:pt x="57404" y="29464"/>
                </a:lnTo>
                <a:lnTo>
                  <a:pt x="64135" y="29464"/>
                </a:lnTo>
                <a:lnTo>
                  <a:pt x="70866" y="32766"/>
                </a:lnTo>
                <a:lnTo>
                  <a:pt x="74295" y="32766"/>
                </a:lnTo>
                <a:lnTo>
                  <a:pt x="81026" y="36195"/>
                </a:lnTo>
                <a:lnTo>
                  <a:pt x="84328" y="32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4820836" y="3886623"/>
            <a:ext cx="49530" cy="29210"/>
          </a:xfrm>
          <a:custGeom>
            <a:avLst/>
            <a:gdLst/>
            <a:ahLst/>
            <a:cxnLst/>
            <a:rect l="l" t="t" r="r" b="b"/>
            <a:pathLst>
              <a:path w="74295" h="43814">
                <a:moveTo>
                  <a:pt x="74295" y="23495"/>
                </a:moveTo>
                <a:lnTo>
                  <a:pt x="50673" y="6604"/>
                </a:lnTo>
                <a:lnTo>
                  <a:pt x="47244" y="6604"/>
                </a:lnTo>
                <a:lnTo>
                  <a:pt x="47244" y="3302"/>
                </a:lnTo>
                <a:lnTo>
                  <a:pt x="37211" y="3302"/>
                </a:lnTo>
                <a:lnTo>
                  <a:pt x="27051" y="0"/>
                </a:lnTo>
                <a:lnTo>
                  <a:pt x="20320" y="0"/>
                </a:lnTo>
                <a:lnTo>
                  <a:pt x="16891" y="6604"/>
                </a:lnTo>
                <a:lnTo>
                  <a:pt x="16891" y="16764"/>
                </a:lnTo>
                <a:lnTo>
                  <a:pt x="13589" y="23495"/>
                </a:lnTo>
                <a:lnTo>
                  <a:pt x="10160" y="26797"/>
                </a:lnTo>
                <a:lnTo>
                  <a:pt x="3429" y="30226"/>
                </a:lnTo>
                <a:lnTo>
                  <a:pt x="0" y="33528"/>
                </a:lnTo>
                <a:lnTo>
                  <a:pt x="30353" y="43688"/>
                </a:lnTo>
                <a:lnTo>
                  <a:pt x="30353" y="36957"/>
                </a:lnTo>
                <a:lnTo>
                  <a:pt x="27051" y="33528"/>
                </a:lnTo>
                <a:lnTo>
                  <a:pt x="23622" y="33528"/>
                </a:lnTo>
                <a:lnTo>
                  <a:pt x="23622" y="30226"/>
                </a:lnTo>
                <a:lnTo>
                  <a:pt x="27051" y="30226"/>
                </a:lnTo>
                <a:lnTo>
                  <a:pt x="33782" y="23495"/>
                </a:lnTo>
                <a:lnTo>
                  <a:pt x="37211" y="23495"/>
                </a:lnTo>
                <a:lnTo>
                  <a:pt x="37211" y="30226"/>
                </a:lnTo>
                <a:lnTo>
                  <a:pt x="40513" y="30226"/>
                </a:lnTo>
                <a:lnTo>
                  <a:pt x="40513" y="33528"/>
                </a:lnTo>
                <a:lnTo>
                  <a:pt x="47244" y="33528"/>
                </a:lnTo>
                <a:lnTo>
                  <a:pt x="50673" y="36957"/>
                </a:lnTo>
                <a:lnTo>
                  <a:pt x="57404" y="33528"/>
                </a:lnTo>
                <a:lnTo>
                  <a:pt x="64135" y="33528"/>
                </a:lnTo>
                <a:lnTo>
                  <a:pt x="70866" y="30226"/>
                </a:lnTo>
                <a:lnTo>
                  <a:pt x="70866" y="26797"/>
                </a:lnTo>
                <a:lnTo>
                  <a:pt x="74295" y="26797"/>
                </a:lnTo>
                <a:lnTo>
                  <a:pt x="74295" y="23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6276510" y="3769952"/>
            <a:ext cx="29210" cy="29210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30353" y="13462"/>
                </a:moveTo>
                <a:lnTo>
                  <a:pt x="28702" y="13462"/>
                </a:lnTo>
                <a:lnTo>
                  <a:pt x="28956" y="14224"/>
                </a:lnTo>
                <a:lnTo>
                  <a:pt x="30353" y="13462"/>
                </a:lnTo>
                <a:close/>
              </a:path>
              <a:path w="43815" h="43814">
                <a:moveTo>
                  <a:pt x="43815" y="20193"/>
                </a:moveTo>
                <a:lnTo>
                  <a:pt x="37084" y="16891"/>
                </a:lnTo>
                <a:lnTo>
                  <a:pt x="30353" y="16891"/>
                </a:lnTo>
                <a:lnTo>
                  <a:pt x="28956" y="14224"/>
                </a:lnTo>
                <a:lnTo>
                  <a:pt x="23622" y="16891"/>
                </a:lnTo>
                <a:lnTo>
                  <a:pt x="20193" y="13462"/>
                </a:lnTo>
                <a:lnTo>
                  <a:pt x="16891" y="13462"/>
                </a:lnTo>
                <a:lnTo>
                  <a:pt x="16891" y="10160"/>
                </a:lnTo>
                <a:lnTo>
                  <a:pt x="20193" y="10160"/>
                </a:lnTo>
                <a:lnTo>
                  <a:pt x="20193" y="6731"/>
                </a:lnTo>
                <a:lnTo>
                  <a:pt x="26924" y="13462"/>
                </a:lnTo>
                <a:lnTo>
                  <a:pt x="28702" y="13462"/>
                </a:lnTo>
                <a:lnTo>
                  <a:pt x="26924" y="10160"/>
                </a:lnTo>
                <a:lnTo>
                  <a:pt x="23622" y="6731"/>
                </a:lnTo>
                <a:lnTo>
                  <a:pt x="16891" y="0"/>
                </a:lnTo>
                <a:lnTo>
                  <a:pt x="14478" y="6731"/>
                </a:lnTo>
                <a:lnTo>
                  <a:pt x="9271" y="19939"/>
                </a:lnTo>
                <a:lnTo>
                  <a:pt x="6731" y="26924"/>
                </a:lnTo>
                <a:lnTo>
                  <a:pt x="0" y="33655"/>
                </a:lnTo>
                <a:lnTo>
                  <a:pt x="0" y="37084"/>
                </a:lnTo>
                <a:lnTo>
                  <a:pt x="3302" y="37084"/>
                </a:lnTo>
                <a:lnTo>
                  <a:pt x="3302" y="40386"/>
                </a:lnTo>
                <a:lnTo>
                  <a:pt x="10160" y="40386"/>
                </a:lnTo>
                <a:lnTo>
                  <a:pt x="16891" y="43815"/>
                </a:lnTo>
                <a:lnTo>
                  <a:pt x="23622" y="43815"/>
                </a:lnTo>
                <a:lnTo>
                  <a:pt x="23622" y="40386"/>
                </a:lnTo>
                <a:lnTo>
                  <a:pt x="20193" y="37084"/>
                </a:lnTo>
                <a:lnTo>
                  <a:pt x="20193" y="33655"/>
                </a:lnTo>
                <a:lnTo>
                  <a:pt x="26924" y="40386"/>
                </a:lnTo>
                <a:lnTo>
                  <a:pt x="31496" y="35306"/>
                </a:lnTo>
                <a:lnTo>
                  <a:pt x="32766" y="33655"/>
                </a:lnTo>
                <a:lnTo>
                  <a:pt x="39370" y="25273"/>
                </a:lnTo>
                <a:lnTo>
                  <a:pt x="4381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4458632" y="3931411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6731" y="16891"/>
                </a:moveTo>
                <a:lnTo>
                  <a:pt x="3429" y="16891"/>
                </a:lnTo>
                <a:lnTo>
                  <a:pt x="0" y="13462"/>
                </a:lnTo>
                <a:lnTo>
                  <a:pt x="0" y="16891"/>
                </a:lnTo>
                <a:lnTo>
                  <a:pt x="3429" y="20193"/>
                </a:lnTo>
                <a:lnTo>
                  <a:pt x="6731" y="20193"/>
                </a:lnTo>
                <a:lnTo>
                  <a:pt x="6731" y="16891"/>
                </a:lnTo>
                <a:close/>
              </a:path>
              <a:path w="47625" h="30479">
                <a:moveTo>
                  <a:pt x="47244" y="23622"/>
                </a:moveTo>
                <a:lnTo>
                  <a:pt x="43815" y="23622"/>
                </a:lnTo>
                <a:lnTo>
                  <a:pt x="43815" y="20193"/>
                </a:lnTo>
                <a:lnTo>
                  <a:pt x="40513" y="20193"/>
                </a:lnTo>
                <a:lnTo>
                  <a:pt x="32385" y="15113"/>
                </a:lnTo>
                <a:lnTo>
                  <a:pt x="14859" y="5080"/>
                </a:lnTo>
                <a:lnTo>
                  <a:pt x="6731" y="0"/>
                </a:lnTo>
                <a:lnTo>
                  <a:pt x="6731" y="3429"/>
                </a:lnTo>
                <a:lnTo>
                  <a:pt x="3429" y="6731"/>
                </a:lnTo>
                <a:lnTo>
                  <a:pt x="3429" y="13462"/>
                </a:lnTo>
                <a:lnTo>
                  <a:pt x="10160" y="20193"/>
                </a:lnTo>
                <a:lnTo>
                  <a:pt x="13462" y="26924"/>
                </a:lnTo>
                <a:lnTo>
                  <a:pt x="16891" y="30353"/>
                </a:lnTo>
                <a:lnTo>
                  <a:pt x="24511" y="27813"/>
                </a:lnTo>
                <a:lnTo>
                  <a:pt x="32004" y="25654"/>
                </a:lnTo>
                <a:lnTo>
                  <a:pt x="39624" y="24130"/>
                </a:lnTo>
                <a:lnTo>
                  <a:pt x="47244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414937" y="383726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4616112" y="3915748"/>
            <a:ext cx="11430" cy="24977"/>
          </a:xfrm>
          <a:custGeom>
            <a:avLst/>
            <a:gdLst/>
            <a:ahLst/>
            <a:cxnLst/>
            <a:rect l="l" t="t" r="r" b="b"/>
            <a:pathLst>
              <a:path w="17145" h="37464">
                <a:moveTo>
                  <a:pt x="16891" y="16764"/>
                </a:moveTo>
                <a:lnTo>
                  <a:pt x="0" y="0"/>
                </a:lnTo>
                <a:lnTo>
                  <a:pt x="508" y="10033"/>
                </a:lnTo>
                <a:lnTo>
                  <a:pt x="1651" y="19685"/>
                </a:lnTo>
                <a:lnTo>
                  <a:pt x="2921" y="28829"/>
                </a:lnTo>
                <a:lnTo>
                  <a:pt x="3429" y="36957"/>
                </a:lnTo>
                <a:lnTo>
                  <a:pt x="3429" y="33655"/>
                </a:lnTo>
                <a:lnTo>
                  <a:pt x="6731" y="36957"/>
                </a:lnTo>
                <a:lnTo>
                  <a:pt x="10160" y="33655"/>
                </a:lnTo>
                <a:lnTo>
                  <a:pt x="10160" y="26924"/>
                </a:lnTo>
                <a:lnTo>
                  <a:pt x="13462" y="23495"/>
                </a:lnTo>
                <a:lnTo>
                  <a:pt x="13462" y="20193"/>
                </a:lnTo>
                <a:lnTo>
                  <a:pt x="10160" y="20193"/>
                </a:lnTo>
                <a:lnTo>
                  <a:pt x="10160" y="16764"/>
                </a:lnTo>
                <a:lnTo>
                  <a:pt x="16891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830913" y="3586141"/>
            <a:ext cx="22860" cy="22437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10159" y="0"/>
                </a:moveTo>
                <a:lnTo>
                  <a:pt x="6730" y="6730"/>
                </a:lnTo>
                <a:lnTo>
                  <a:pt x="6730" y="10033"/>
                </a:lnTo>
                <a:lnTo>
                  <a:pt x="3428" y="16763"/>
                </a:lnTo>
                <a:lnTo>
                  <a:pt x="0" y="20065"/>
                </a:lnTo>
                <a:lnTo>
                  <a:pt x="0" y="23495"/>
                </a:lnTo>
                <a:lnTo>
                  <a:pt x="7619" y="26035"/>
                </a:lnTo>
                <a:lnTo>
                  <a:pt x="15620" y="28575"/>
                </a:lnTo>
                <a:lnTo>
                  <a:pt x="24256" y="31114"/>
                </a:lnTo>
                <a:lnTo>
                  <a:pt x="33781" y="33527"/>
                </a:lnTo>
                <a:lnTo>
                  <a:pt x="33781" y="30225"/>
                </a:lnTo>
                <a:lnTo>
                  <a:pt x="30352" y="26797"/>
                </a:lnTo>
                <a:lnTo>
                  <a:pt x="30352" y="20065"/>
                </a:lnTo>
                <a:lnTo>
                  <a:pt x="10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8089900" y="3917950"/>
            <a:ext cx="22437" cy="27093"/>
          </a:xfrm>
          <a:custGeom>
            <a:avLst/>
            <a:gdLst/>
            <a:ahLst/>
            <a:cxnLst/>
            <a:rect l="l" t="t" r="r" b="b"/>
            <a:pathLst>
              <a:path w="33654" h="40639">
                <a:moveTo>
                  <a:pt x="30352" y="0"/>
                </a:moveTo>
                <a:lnTo>
                  <a:pt x="26924" y="0"/>
                </a:lnTo>
                <a:lnTo>
                  <a:pt x="21335" y="1142"/>
                </a:lnTo>
                <a:lnTo>
                  <a:pt x="15113" y="3810"/>
                </a:lnTo>
                <a:lnTo>
                  <a:pt x="3301" y="10160"/>
                </a:lnTo>
                <a:lnTo>
                  <a:pt x="3301" y="13462"/>
                </a:lnTo>
                <a:lnTo>
                  <a:pt x="6730" y="13462"/>
                </a:lnTo>
                <a:lnTo>
                  <a:pt x="6730" y="16890"/>
                </a:lnTo>
                <a:lnTo>
                  <a:pt x="3301" y="16890"/>
                </a:lnTo>
                <a:lnTo>
                  <a:pt x="0" y="20192"/>
                </a:lnTo>
                <a:lnTo>
                  <a:pt x="10032" y="40386"/>
                </a:lnTo>
                <a:lnTo>
                  <a:pt x="20193" y="30352"/>
                </a:lnTo>
                <a:lnTo>
                  <a:pt x="16764" y="30352"/>
                </a:lnTo>
                <a:lnTo>
                  <a:pt x="16764" y="26924"/>
                </a:lnTo>
                <a:lnTo>
                  <a:pt x="26924" y="26924"/>
                </a:lnTo>
                <a:lnTo>
                  <a:pt x="30352" y="20192"/>
                </a:lnTo>
                <a:lnTo>
                  <a:pt x="30352" y="10160"/>
                </a:lnTo>
                <a:lnTo>
                  <a:pt x="33654" y="3428"/>
                </a:lnTo>
                <a:lnTo>
                  <a:pt x="30352" y="3428"/>
                </a:lnTo>
                <a:lnTo>
                  <a:pt x="30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8186589" y="376775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7698402" y="3850725"/>
            <a:ext cx="107950" cy="56303"/>
          </a:xfrm>
          <a:custGeom>
            <a:avLst/>
            <a:gdLst/>
            <a:ahLst/>
            <a:cxnLst/>
            <a:rect l="l" t="t" r="r" b="b"/>
            <a:pathLst>
              <a:path w="161925" h="84454">
                <a:moveTo>
                  <a:pt x="104571" y="16827"/>
                </a:moveTo>
                <a:lnTo>
                  <a:pt x="101219" y="16827"/>
                </a:lnTo>
                <a:lnTo>
                  <a:pt x="101219" y="20193"/>
                </a:lnTo>
                <a:lnTo>
                  <a:pt x="104571" y="20193"/>
                </a:lnTo>
                <a:lnTo>
                  <a:pt x="104571" y="16827"/>
                </a:lnTo>
                <a:close/>
              </a:path>
              <a:path w="161925" h="84454">
                <a:moveTo>
                  <a:pt x="126238" y="42418"/>
                </a:moveTo>
                <a:lnTo>
                  <a:pt x="125730" y="33147"/>
                </a:lnTo>
                <a:lnTo>
                  <a:pt x="124968" y="30226"/>
                </a:lnTo>
                <a:lnTo>
                  <a:pt x="123952" y="25908"/>
                </a:lnTo>
                <a:lnTo>
                  <a:pt x="122936" y="23495"/>
                </a:lnTo>
                <a:lnTo>
                  <a:pt x="121412" y="20193"/>
                </a:lnTo>
                <a:lnTo>
                  <a:pt x="118110" y="20193"/>
                </a:lnTo>
                <a:lnTo>
                  <a:pt x="118110" y="47117"/>
                </a:lnTo>
                <a:lnTo>
                  <a:pt x="118110" y="50419"/>
                </a:lnTo>
                <a:lnTo>
                  <a:pt x="114681" y="53848"/>
                </a:lnTo>
                <a:lnTo>
                  <a:pt x="111379" y="50419"/>
                </a:lnTo>
                <a:lnTo>
                  <a:pt x="114681" y="47117"/>
                </a:lnTo>
                <a:lnTo>
                  <a:pt x="118110" y="47117"/>
                </a:lnTo>
                <a:lnTo>
                  <a:pt x="118110" y="20193"/>
                </a:lnTo>
                <a:lnTo>
                  <a:pt x="104648" y="20193"/>
                </a:lnTo>
                <a:lnTo>
                  <a:pt x="104648" y="23495"/>
                </a:lnTo>
                <a:lnTo>
                  <a:pt x="101219" y="23495"/>
                </a:lnTo>
                <a:lnTo>
                  <a:pt x="101219" y="20193"/>
                </a:lnTo>
                <a:lnTo>
                  <a:pt x="94488" y="26924"/>
                </a:lnTo>
                <a:lnTo>
                  <a:pt x="87757" y="30226"/>
                </a:lnTo>
                <a:lnTo>
                  <a:pt x="81026" y="26924"/>
                </a:lnTo>
                <a:lnTo>
                  <a:pt x="70866" y="26924"/>
                </a:lnTo>
                <a:lnTo>
                  <a:pt x="64135" y="23495"/>
                </a:lnTo>
                <a:lnTo>
                  <a:pt x="53975" y="17907"/>
                </a:lnTo>
                <a:lnTo>
                  <a:pt x="43434" y="11811"/>
                </a:lnTo>
                <a:lnTo>
                  <a:pt x="32258" y="5588"/>
                </a:lnTo>
                <a:lnTo>
                  <a:pt x="20193" y="0"/>
                </a:lnTo>
                <a:lnTo>
                  <a:pt x="13462" y="3302"/>
                </a:lnTo>
                <a:lnTo>
                  <a:pt x="10033" y="6731"/>
                </a:lnTo>
                <a:lnTo>
                  <a:pt x="3302" y="10033"/>
                </a:lnTo>
                <a:lnTo>
                  <a:pt x="3302" y="13462"/>
                </a:lnTo>
                <a:lnTo>
                  <a:pt x="0" y="16764"/>
                </a:lnTo>
                <a:lnTo>
                  <a:pt x="0" y="20193"/>
                </a:lnTo>
                <a:lnTo>
                  <a:pt x="19431" y="36830"/>
                </a:lnTo>
                <a:lnTo>
                  <a:pt x="38735" y="52959"/>
                </a:lnTo>
                <a:lnTo>
                  <a:pt x="60706" y="62738"/>
                </a:lnTo>
                <a:lnTo>
                  <a:pt x="87757" y="60579"/>
                </a:lnTo>
                <a:lnTo>
                  <a:pt x="87757" y="57150"/>
                </a:lnTo>
                <a:lnTo>
                  <a:pt x="91059" y="60579"/>
                </a:lnTo>
                <a:lnTo>
                  <a:pt x="94488" y="57150"/>
                </a:lnTo>
                <a:lnTo>
                  <a:pt x="97790" y="53848"/>
                </a:lnTo>
                <a:lnTo>
                  <a:pt x="97790" y="47117"/>
                </a:lnTo>
                <a:lnTo>
                  <a:pt x="101219" y="47117"/>
                </a:lnTo>
                <a:lnTo>
                  <a:pt x="101219" y="50419"/>
                </a:lnTo>
                <a:lnTo>
                  <a:pt x="97790" y="53848"/>
                </a:lnTo>
                <a:lnTo>
                  <a:pt x="97790" y="60579"/>
                </a:lnTo>
                <a:lnTo>
                  <a:pt x="94488" y="63881"/>
                </a:lnTo>
                <a:lnTo>
                  <a:pt x="101600" y="68961"/>
                </a:lnTo>
                <a:lnTo>
                  <a:pt x="114427" y="78994"/>
                </a:lnTo>
                <a:lnTo>
                  <a:pt x="121412" y="84074"/>
                </a:lnTo>
                <a:lnTo>
                  <a:pt x="121412" y="80645"/>
                </a:lnTo>
                <a:lnTo>
                  <a:pt x="118110" y="74041"/>
                </a:lnTo>
                <a:lnTo>
                  <a:pt x="118110" y="70612"/>
                </a:lnTo>
                <a:lnTo>
                  <a:pt x="121412" y="67310"/>
                </a:lnTo>
                <a:lnTo>
                  <a:pt x="121412" y="60579"/>
                </a:lnTo>
                <a:lnTo>
                  <a:pt x="118110" y="60579"/>
                </a:lnTo>
                <a:lnTo>
                  <a:pt x="118110" y="53848"/>
                </a:lnTo>
                <a:lnTo>
                  <a:pt x="121412" y="53848"/>
                </a:lnTo>
                <a:lnTo>
                  <a:pt x="121412" y="60579"/>
                </a:lnTo>
                <a:lnTo>
                  <a:pt x="124841" y="53848"/>
                </a:lnTo>
                <a:lnTo>
                  <a:pt x="125603" y="47117"/>
                </a:lnTo>
                <a:lnTo>
                  <a:pt x="126238" y="42418"/>
                </a:lnTo>
                <a:close/>
              </a:path>
              <a:path w="161925" h="84454">
                <a:moveTo>
                  <a:pt x="161925" y="30226"/>
                </a:moveTo>
                <a:lnTo>
                  <a:pt x="158623" y="26924"/>
                </a:lnTo>
                <a:lnTo>
                  <a:pt x="158623" y="23495"/>
                </a:lnTo>
                <a:lnTo>
                  <a:pt x="147066" y="21590"/>
                </a:lnTo>
                <a:lnTo>
                  <a:pt x="137541" y="20574"/>
                </a:lnTo>
                <a:lnTo>
                  <a:pt x="129159" y="20193"/>
                </a:lnTo>
                <a:lnTo>
                  <a:pt x="121412" y="20193"/>
                </a:lnTo>
                <a:lnTo>
                  <a:pt x="148463" y="47117"/>
                </a:lnTo>
                <a:lnTo>
                  <a:pt x="151892" y="47117"/>
                </a:lnTo>
                <a:lnTo>
                  <a:pt x="155194" y="50419"/>
                </a:lnTo>
                <a:lnTo>
                  <a:pt x="158623" y="43688"/>
                </a:lnTo>
                <a:lnTo>
                  <a:pt x="158623" y="40386"/>
                </a:lnTo>
                <a:lnTo>
                  <a:pt x="161925" y="33655"/>
                </a:lnTo>
                <a:lnTo>
                  <a:pt x="161925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4706112" y="3911261"/>
            <a:ext cx="13547" cy="9313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13462" y="10033"/>
                </a:moveTo>
                <a:lnTo>
                  <a:pt x="6731" y="3302"/>
                </a:lnTo>
                <a:lnTo>
                  <a:pt x="0" y="0"/>
                </a:lnTo>
                <a:lnTo>
                  <a:pt x="0" y="6731"/>
                </a:lnTo>
                <a:lnTo>
                  <a:pt x="3429" y="10033"/>
                </a:lnTo>
                <a:lnTo>
                  <a:pt x="13462" y="10033"/>
                </a:lnTo>
                <a:close/>
              </a:path>
              <a:path w="20320" h="13970">
                <a:moveTo>
                  <a:pt x="20193" y="13462"/>
                </a:moveTo>
                <a:lnTo>
                  <a:pt x="16891" y="10033"/>
                </a:lnTo>
                <a:lnTo>
                  <a:pt x="13462" y="10033"/>
                </a:lnTo>
                <a:lnTo>
                  <a:pt x="20193" y="13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642182" y="3864186"/>
            <a:ext cx="27093" cy="9313"/>
          </a:xfrm>
          <a:custGeom>
            <a:avLst/>
            <a:gdLst/>
            <a:ahLst/>
            <a:cxnLst/>
            <a:rect l="l" t="t" r="r" b="b"/>
            <a:pathLst>
              <a:path w="40640" h="13970">
                <a:moveTo>
                  <a:pt x="40385" y="0"/>
                </a:moveTo>
                <a:lnTo>
                  <a:pt x="23622" y="0"/>
                </a:lnTo>
                <a:lnTo>
                  <a:pt x="6984" y="8890"/>
                </a:lnTo>
                <a:lnTo>
                  <a:pt x="0" y="13462"/>
                </a:lnTo>
                <a:lnTo>
                  <a:pt x="33654" y="13462"/>
                </a:lnTo>
                <a:lnTo>
                  <a:pt x="40385" y="6731"/>
                </a:lnTo>
                <a:lnTo>
                  <a:pt x="4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670129" y="3902286"/>
            <a:ext cx="38523" cy="27093"/>
          </a:xfrm>
          <a:custGeom>
            <a:avLst/>
            <a:gdLst/>
            <a:ahLst/>
            <a:cxnLst/>
            <a:rect l="l" t="t" r="r" b="b"/>
            <a:pathLst>
              <a:path w="57784" h="40639">
                <a:moveTo>
                  <a:pt x="3302" y="36957"/>
                </a:moveTo>
                <a:lnTo>
                  <a:pt x="0" y="36957"/>
                </a:lnTo>
                <a:lnTo>
                  <a:pt x="0" y="40386"/>
                </a:lnTo>
                <a:lnTo>
                  <a:pt x="3302" y="36957"/>
                </a:lnTo>
                <a:close/>
              </a:path>
              <a:path w="57784" h="40639">
                <a:moveTo>
                  <a:pt x="57404" y="20193"/>
                </a:moveTo>
                <a:lnTo>
                  <a:pt x="53975" y="16764"/>
                </a:lnTo>
                <a:lnTo>
                  <a:pt x="53975" y="13462"/>
                </a:lnTo>
                <a:lnTo>
                  <a:pt x="50546" y="13462"/>
                </a:lnTo>
                <a:lnTo>
                  <a:pt x="47244" y="10033"/>
                </a:lnTo>
                <a:lnTo>
                  <a:pt x="43815" y="10033"/>
                </a:lnTo>
                <a:lnTo>
                  <a:pt x="23622" y="0"/>
                </a:lnTo>
                <a:lnTo>
                  <a:pt x="23622" y="20193"/>
                </a:lnTo>
                <a:lnTo>
                  <a:pt x="20193" y="23495"/>
                </a:lnTo>
                <a:lnTo>
                  <a:pt x="13462" y="26924"/>
                </a:lnTo>
                <a:lnTo>
                  <a:pt x="10160" y="33655"/>
                </a:lnTo>
                <a:lnTo>
                  <a:pt x="23622" y="33655"/>
                </a:lnTo>
                <a:lnTo>
                  <a:pt x="31242" y="31115"/>
                </a:lnTo>
                <a:lnTo>
                  <a:pt x="39243" y="28575"/>
                </a:lnTo>
                <a:lnTo>
                  <a:pt x="47752" y="26035"/>
                </a:lnTo>
                <a:lnTo>
                  <a:pt x="57404" y="23495"/>
                </a:lnTo>
                <a:lnTo>
                  <a:pt x="57404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6272022" y="3794675"/>
            <a:ext cx="4657" cy="254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3301" y="0"/>
                </a:moveTo>
                <a:lnTo>
                  <a:pt x="0" y="3301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4492413" y="3929211"/>
            <a:ext cx="20320" cy="15663"/>
          </a:xfrm>
          <a:custGeom>
            <a:avLst/>
            <a:gdLst/>
            <a:ahLst/>
            <a:cxnLst/>
            <a:rect l="l" t="t" r="r" b="b"/>
            <a:pathLst>
              <a:path w="30479" h="23495">
                <a:moveTo>
                  <a:pt x="13461" y="0"/>
                </a:moveTo>
                <a:lnTo>
                  <a:pt x="10032" y="0"/>
                </a:lnTo>
                <a:lnTo>
                  <a:pt x="6730" y="3301"/>
                </a:lnTo>
                <a:lnTo>
                  <a:pt x="3301" y="3301"/>
                </a:lnTo>
                <a:lnTo>
                  <a:pt x="0" y="6731"/>
                </a:lnTo>
                <a:lnTo>
                  <a:pt x="0" y="23495"/>
                </a:lnTo>
                <a:lnTo>
                  <a:pt x="3301" y="23495"/>
                </a:lnTo>
                <a:lnTo>
                  <a:pt x="6730" y="20193"/>
                </a:lnTo>
                <a:lnTo>
                  <a:pt x="10032" y="20193"/>
                </a:lnTo>
                <a:lnTo>
                  <a:pt x="10032" y="16763"/>
                </a:lnTo>
                <a:lnTo>
                  <a:pt x="30352" y="10033"/>
                </a:lnTo>
                <a:lnTo>
                  <a:pt x="23622" y="6731"/>
                </a:lnTo>
                <a:lnTo>
                  <a:pt x="20193" y="3301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3911939" y="3700492"/>
            <a:ext cx="20320" cy="24977"/>
          </a:xfrm>
          <a:custGeom>
            <a:avLst/>
            <a:gdLst/>
            <a:ahLst/>
            <a:cxnLst/>
            <a:rect l="l" t="t" r="r" b="b"/>
            <a:pathLst>
              <a:path w="30479" h="37464">
                <a:moveTo>
                  <a:pt x="26924" y="3352"/>
                </a:moveTo>
                <a:lnTo>
                  <a:pt x="23558" y="3352"/>
                </a:lnTo>
                <a:lnTo>
                  <a:pt x="23558" y="0"/>
                </a:lnTo>
                <a:lnTo>
                  <a:pt x="20193" y="0"/>
                </a:lnTo>
                <a:lnTo>
                  <a:pt x="20193" y="3352"/>
                </a:lnTo>
                <a:lnTo>
                  <a:pt x="16891" y="3352"/>
                </a:lnTo>
                <a:lnTo>
                  <a:pt x="16891" y="6654"/>
                </a:lnTo>
                <a:lnTo>
                  <a:pt x="23622" y="10083"/>
                </a:lnTo>
                <a:lnTo>
                  <a:pt x="23622" y="6654"/>
                </a:lnTo>
                <a:lnTo>
                  <a:pt x="26924" y="3352"/>
                </a:lnTo>
                <a:close/>
              </a:path>
              <a:path w="30479" h="37464">
                <a:moveTo>
                  <a:pt x="30353" y="13385"/>
                </a:moveTo>
                <a:lnTo>
                  <a:pt x="26924" y="13385"/>
                </a:lnTo>
                <a:lnTo>
                  <a:pt x="26924" y="10083"/>
                </a:lnTo>
                <a:lnTo>
                  <a:pt x="23622" y="10083"/>
                </a:lnTo>
                <a:lnTo>
                  <a:pt x="13462" y="13385"/>
                </a:lnTo>
                <a:lnTo>
                  <a:pt x="6731" y="13385"/>
                </a:lnTo>
                <a:lnTo>
                  <a:pt x="0" y="16814"/>
                </a:lnTo>
                <a:lnTo>
                  <a:pt x="5588" y="21767"/>
                </a:lnTo>
                <a:lnTo>
                  <a:pt x="18034" y="31927"/>
                </a:lnTo>
                <a:lnTo>
                  <a:pt x="23622" y="37007"/>
                </a:lnTo>
                <a:lnTo>
                  <a:pt x="26924" y="33578"/>
                </a:lnTo>
                <a:lnTo>
                  <a:pt x="30353" y="26847"/>
                </a:lnTo>
                <a:lnTo>
                  <a:pt x="30353" y="13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4017687" y="3857413"/>
            <a:ext cx="22860" cy="16087"/>
          </a:xfrm>
          <a:custGeom>
            <a:avLst/>
            <a:gdLst/>
            <a:ahLst/>
            <a:cxnLst/>
            <a:rect l="l" t="t" r="r" b="b"/>
            <a:pathLst>
              <a:path w="34289" h="24129">
                <a:moveTo>
                  <a:pt x="33782" y="0"/>
                </a:moveTo>
                <a:lnTo>
                  <a:pt x="26162" y="507"/>
                </a:lnTo>
                <a:lnTo>
                  <a:pt x="10922" y="2920"/>
                </a:lnTo>
                <a:lnTo>
                  <a:pt x="3302" y="3428"/>
                </a:lnTo>
                <a:lnTo>
                  <a:pt x="0" y="6730"/>
                </a:lnTo>
                <a:lnTo>
                  <a:pt x="0" y="10159"/>
                </a:lnTo>
                <a:lnTo>
                  <a:pt x="3302" y="13462"/>
                </a:lnTo>
                <a:lnTo>
                  <a:pt x="6731" y="20192"/>
                </a:lnTo>
                <a:lnTo>
                  <a:pt x="10033" y="23621"/>
                </a:lnTo>
                <a:lnTo>
                  <a:pt x="13462" y="20192"/>
                </a:lnTo>
                <a:lnTo>
                  <a:pt x="20193" y="16890"/>
                </a:lnTo>
                <a:lnTo>
                  <a:pt x="23622" y="13462"/>
                </a:lnTo>
                <a:lnTo>
                  <a:pt x="20193" y="10159"/>
                </a:lnTo>
                <a:lnTo>
                  <a:pt x="23622" y="10159"/>
                </a:lnTo>
                <a:lnTo>
                  <a:pt x="23622" y="6730"/>
                </a:lnTo>
                <a:lnTo>
                  <a:pt x="26924" y="6730"/>
                </a:lnTo>
                <a:lnTo>
                  <a:pt x="26924" y="3428"/>
                </a:lnTo>
                <a:lnTo>
                  <a:pt x="30353" y="3428"/>
                </a:lnTo>
                <a:lnTo>
                  <a:pt x="33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8173128" y="3767751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764"/>
                </a:moveTo>
                <a:lnTo>
                  <a:pt x="23622" y="20193"/>
                </a:lnTo>
                <a:lnTo>
                  <a:pt x="16891" y="20193"/>
                </a:lnTo>
                <a:lnTo>
                  <a:pt x="10033" y="23495"/>
                </a:lnTo>
                <a:lnTo>
                  <a:pt x="10033" y="30226"/>
                </a:lnTo>
                <a:lnTo>
                  <a:pt x="3302" y="30226"/>
                </a:lnTo>
                <a:lnTo>
                  <a:pt x="3302" y="33655"/>
                </a:lnTo>
                <a:lnTo>
                  <a:pt x="0" y="33655"/>
                </a:lnTo>
                <a:lnTo>
                  <a:pt x="0" y="36957"/>
                </a:lnTo>
                <a:lnTo>
                  <a:pt x="3302" y="40386"/>
                </a:lnTo>
                <a:lnTo>
                  <a:pt x="3302" y="43688"/>
                </a:lnTo>
                <a:lnTo>
                  <a:pt x="6731" y="47117"/>
                </a:lnTo>
                <a:lnTo>
                  <a:pt x="11811" y="39497"/>
                </a:lnTo>
                <a:lnTo>
                  <a:pt x="17272" y="31877"/>
                </a:lnTo>
                <a:lnTo>
                  <a:pt x="23368" y="24384"/>
                </a:lnTo>
                <a:lnTo>
                  <a:pt x="30353" y="16764"/>
                </a:lnTo>
                <a:close/>
              </a:path>
              <a:path w="64134" h="47625">
                <a:moveTo>
                  <a:pt x="64135" y="16764"/>
                </a:moveTo>
                <a:lnTo>
                  <a:pt x="53467" y="12319"/>
                </a:lnTo>
                <a:lnTo>
                  <a:pt x="30861" y="4445"/>
                </a:lnTo>
                <a:lnTo>
                  <a:pt x="20193" y="0"/>
                </a:lnTo>
                <a:lnTo>
                  <a:pt x="30353" y="10033"/>
                </a:lnTo>
                <a:lnTo>
                  <a:pt x="30353" y="16764"/>
                </a:lnTo>
                <a:lnTo>
                  <a:pt x="33655" y="16764"/>
                </a:lnTo>
                <a:lnTo>
                  <a:pt x="37084" y="20193"/>
                </a:lnTo>
                <a:lnTo>
                  <a:pt x="40513" y="20193"/>
                </a:lnTo>
                <a:lnTo>
                  <a:pt x="40513" y="16764"/>
                </a:lnTo>
                <a:lnTo>
                  <a:pt x="43815" y="16764"/>
                </a:lnTo>
                <a:lnTo>
                  <a:pt x="47244" y="20193"/>
                </a:lnTo>
                <a:lnTo>
                  <a:pt x="47244" y="23495"/>
                </a:lnTo>
                <a:lnTo>
                  <a:pt x="53975" y="20193"/>
                </a:lnTo>
                <a:lnTo>
                  <a:pt x="57277" y="20193"/>
                </a:lnTo>
                <a:lnTo>
                  <a:pt x="64135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6856984" y="379467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4184142" y="3904489"/>
            <a:ext cx="16087" cy="18203"/>
          </a:xfrm>
          <a:custGeom>
            <a:avLst/>
            <a:gdLst/>
            <a:ahLst/>
            <a:cxnLst/>
            <a:rect l="l" t="t" r="r" b="b"/>
            <a:pathLst>
              <a:path w="24129" h="27304">
                <a:moveTo>
                  <a:pt x="3428" y="0"/>
                </a:moveTo>
                <a:lnTo>
                  <a:pt x="3428" y="3428"/>
                </a:lnTo>
                <a:lnTo>
                  <a:pt x="0" y="3428"/>
                </a:lnTo>
                <a:lnTo>
                  <a:pt x="0" y="6730"/>
                </a:lnTo>
                <a:lnTo>
                  <a:pt x="4572" y="11810"/>
                </a:lnTo>
                <a:lnTo>
                  <a:pt x="12319" y="21970"/>
                </a:lnTo>
                <a:lnTo>
                  <a:pt x="16890" y="26923"/>
                </a:lnTo>
                <a:lnTo>
                  <a:pt x="20320" y="23621"/>
                </a:lnTo>
                <a:lnTo>
                  <a:pt x="20320" y="16890"/>
                </a:lnTo>
                <a:lnTo>
                  <a:pt x="23622" y="13462"/>
                </a:lnTo>
                <a:lnTo>
                  <a:pt x="10160" y="6730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5927768" y="3805852"/>
            <a:ext cx="11430" cy="18203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13462" y="0"/>
                </a:moveTo>
                <a:lnTo>
                  <a:pt x="10159" y="3428"/>
                </a:lnTo>
                <a:lnTo>
                  <a:pt x="3428" y="6731"/>
                </a:lnTo>
                <a:lnTo>
                  <a:pt x="0" y="10160"/>
                </a:lnTo>
                <a:lnTo>
                  <a:pt x="3428" y="10160"/>
                </a:lnTo>
                <a:lnTo>
                  <a:pt x="3428" y="16763"/>
                </a:lnTo>
                <a:lnTo>
                  <a:pt x="6730" y="20193"/>
                </a:lnTo>
                <a:lnTo>
                  <a:pt x="13462" y="23495"/>
                </a:lnTo>
                <a:lnTo>
                  <a:pt x="16891" y="26924"/>
                </a:lnTo>
                <a:lnTo>
                  <a:pt x="16509" y="13462"/>
                </a:lnTo>
                <a:lnTo>
                  <a:pt x="15494" y="7112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615174" y="3846237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4">
                <a:moveTo>
                  <a:pt x="37084" y="0"/>
                </a:moveTo>
                <a:lnTo>
                  <a:pt x="16891" y="0"/>
                </a:lnTo>
                <a:lnTo>
                  <a:pt x="10033" y="3302"/>
                </a:lnTo>
                <a:lnTo>
                  <a:pt x="6731" y="6731"/>
                </a:lnTo>
                <a:lnTo>
                  <a:pt x="0" y="10033"/>
                </a:lnTo>
                <a:lnTo>
                  <a:pt x="6731" y="13462"/>
                </a:lnTo>
                <a:lnTo>
                  <a:pt x="10033" y="16764"/>
                </a:lnTo>
                <a:lnTo>
                  <a:pt x="16891" y="20193"/>
                </a:lnTo>
                <a:lnTo>
                  <a:pt x="20193" y="23495"/>
                </a:lnTo>
                <a:lnTo>
                  <a:pt x="23622" y="23495"/>
                </a:lnTo>
                <a:lnTo>
                  <a:pt x="26924" y="26924"/>
                </a:lnTo>
                <a:lnTo>
                  <a:pt x="30353" y="20193"/>
                </a:lnTo>
                <a:lnTo>
                  <a:pt x="33655" y="16764"/>
                </a:lnTo>
                <a:lnTo>
                  <a:pt x="33655" y="6731"/>
                </a:lnTo>
                <a:lnTo>
                  <a:pt x="37084" y="6731"/>
                </a:lnTo>
                <a:lnTo>
                  <a:pt x="37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3905165" y="3686979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20">
                <a:moveTo>
                  <a:pt x="13462" y="0"/>
                </a:moveTo>
                <a:lnTo>
                  <a:pt x="6730" y="0"/>
                </a:lnTo>
                <a:lnTo>
                  <a:pt x="3428" y="3428"/>
                </a:lnTo>
                <a:lnTo>
                  <a:pt x="3428" y="10159"/>
                </a:lnTo>
                <a:lnTo>
                  <a:pt x="0" y="13461"/>
                </a:lnTo>
                <a:lnTo>
                  <a:pt x="0" y="20192"/>
                </a:lnTo>
                <a:lnTo>
                  <a:pt x="6730" y="13461"/>
                </a:lnTo>
                <a:lnTo>
                  <a:pt x="13462" y="10159"/>
                </a:lnTo>
                <a:lnTo>
                  <a:pt x="16890" y="3428"/>
                </a:lnTo>
                <a:lnTo>
                  <a:pt x="13462" y="3428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6442964" y="378790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461" y="0"/>
                </a:moveTo>
                <a:lnTo>
                  <a:pt x="10159" y="3429"/>
                </a:lnTo>
                <a:lnTo>
                  <a:pt x="3428" y="6731"/>
                </a:lnTo>
                <a:lnTo>
                  <a:pt x="0" y="10160"/>
                </a:lnTo>
                <a:lnTo>
                  <a:pt x="16890" y="10160"/>
                </a:lnTo>
                <a:lnTo>
                  <a:pt x="16890" y="3429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6805168" y="3799162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20320" y="3302"/>
                </a:moveTo>
                <a:lnTo>
                  <a:pt x="13589" y="3302"/>
                </a:lnTo>
                <a:lnTo>
                  <a:pt x="10160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10033"/>
                </a:lnTo>
                <a:lnTo>
                  <a:pt x="6858" y="16764"/>
                </a:lnTo>
                <a:lnTo>
                  <a:pt x="20320" y="3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4928870" y="3913463"/>
            <a:ext cx="9313" cy="18203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3302" y="3429"/>
                </a:moveTo>
                <a:lnTo>
                  <a:pt x="0" y="0"/>
                </a:lnTo>
                <a:lnTo>
                  <a:pt x="0" y="6731"/>
                </a:lnTo>
                <a:lnTo>
                  <a:pt x="3302" y="10160"/>
                </a:lnTo>
                <a:lnTo>
                  <a:pt x="3302" y="3429"/>
                </a:lnTo>
                <a:close/>
              </a:path>
              <a:path w="13970" h="27304">
                <a:moveTo>
                  <a:pt x="6731" y="10160"/>
                </a:moveTo>
                <a:lnTo>
                  <a:pt x="3302" y="10160"/>
                </a:lnTo>
                <a:lnTo>
                  <a:pt x="6731" y="13462"/>
                </a:lnTo>
                <a:lnTo>
                  <a:pt x="6731" y="10160"/>
                </a:lnTo>
                <a:close/>
              </a:path>
              <a:path w="13970" h="27304">
                <a:moveTo>
                  <a:pt x="10033" y="13462"/>
                </a:moveTo>
                <a:lnTo>
                  <a:pt x="6731" y="13462"/>
                </a:lnTo>
                <a:lnTo>
                  <a:pt x="10033" y="16891"/>
                </a:lnTo>
                <a:lnTo>
                  <a:pt x="10033" y="13462"/>
                </a:lnTo>
                <a:close/>
              </a:path>
              <a:path w="13970" h="27304">
                <a:moveTo>
                  <a:pt x="13462" y="23622"/>
                </a:moveTo>
                <a:lnTo>
                  <a:pt x="10033" y="20193"/>
                </a:lnTo>
                <a:lnTo>
                  <a:pt x="10033" y="16891"/>
                </a:lnTo>
                <a:lnTo>
                  <a:pt x="6731" y="16891"/>
                </a:lnTo>
                <a:lnTo>
                  <a:pt x="3302" y="20193"/>
                </a:lnTo>
                <a:lnTo>
                  <a:pt x="0" y="20193"/>
                </a:lnTo>
                <a:lnTo>
                  <a:pt x="3302" y="23622"/>
                </a:lnTo>
                <a:lnTo>
                  <a:pt x="6731" y="23622"/>
                </a:lnTo>
                <a:lnTo>
                  <a:pt x="13462" y="26924"/>
                </a:lnTo>
                <a:lnTo>
                  <a:pt x="13462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8173127" y="379018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8114622" y="3915748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5">
                <a:moveTo>
                  <a:pt x="3301" y="0"/>
                </a:moveTo>
                <a:lnTo>
                  <a:pt x="3301" y="3301"/>
                </a:lnTo>
                <a:lnTo>
                  <a:pt x="0" y="3301"/>
                </a:lnTo>
                <a:lnTo>
                  <a:pt x="0" y="6730"/>
                </a:lnTo>
                <a:lnTo>
                  <a:pt x="3301" y="6730"/>
                </a:lnTo>
                <a:lnTo>
                  <a:pt x="6731" y="13462"/>
                </a:lnTo>
                <a:lnTo>
                  <a:pt x="10160" y="16763"/>
                </a:lnTo>
                <a:lnTo>
                  <a:pt x="6731" y="10032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8373363" y="337752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8332809" y="3743028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858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5547529" y="3823801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6730" y="0"/>
                </a:moveTo>
                <a:lnTo>
                  <a:pt x="3428" y="3301"/>
                </a:lnTo>
                <a:lnTo>
                  <a:pt x="0" y="10033"/>
                </a:lnTo>
                <a:lnTo>
                  <a:pt x="0" y="13462"/>
                </a:lnTo>
                <a:lnTo>
                  <a:pt x="3428" y="13462"/>
                </a:lnTo>
                <a:lnTo>
                  <a:pt x="3428" y="16763"/>
                </a:lnTo>
                <a:lnTo>
                  <a:pt x="6730" y="16763"/>
                </a:lnTo>
                <a:lnTo>
                  <a:pt x="10159" y="13462"/>
                </a:lnTo>
                <a:lnTo>
                  <a:pt x="13588" y="6731"/>
                </a:lnTo>
                <a:lnTo>
                  <a:pt x="13588" y="3301"/>
                </a:lnTo>
                <a:lnTo>
                  <a:pt x="10159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7925646" y="39089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60"/>
                </a:lnTo>
                <a:lnTo>
                  <a:pt x="6730" y="10160"/>
                </a:lnTo>
                <a:lnTo>
                  <a:pt x="10032" y="6731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7810838" y="3893312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1" y="0"/>
                </a:moveTo>
                <a:lnTo>
                  <a:pt x="0" y="0"/>
                </a:lnTo>
                <a:lnTo>
                  <a:pt x="3428" y="3302"/>
                </a:lnTo>
                <a:lnTo>
                  <a:pt x="6858" y="3302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3302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6002020" y="37968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94" y="6807"/>
                </a:moveTo>
                <a:lnTo>
                  <a:pt x="3429" y="6807"/>
                </a:lnTo>
                <a:lnTo>
                  <a:pt x="3429" y="10160"/>
                </a:lnTo>
                <a:lnTo>
                  <a:pt x="6794" y="10160"/>
                </a:lnTo>
                <a:lnTo>
                  <a:pt x="6794" y="6807"/>
                </a:lnTo>
                <a:close/>
              </a:path>
              <a:path w="10159" h="10160">
                <a:moveTo>
                  <a:pt x="10160" y="3429"/>
                </a:moveTo>
                <a:lnTo>
                  <a:pt x="6731" y="3429"/>
                </a:lnTo>
                <a:lnTo>
                  <a:pt x="6731" y="0"/>
                </a:ln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10160" y="6731"/>
                </a:lnTo>
                <a:lnTo>
                  <a:pt x="1016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7678165" y="3868674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301" y="6730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5815246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0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0"/>
                </a:moveTo>
                <a:lnTo>
                  <a:pt x="3429" y="0"/>
                </a:lnTo>
                <a:lnTo>
                  <a:pt x="3429" y="3302"/>
                </a:lnTo>
                <a:lnTo>
                  <a:pt x="10160" y="3302"/>
                </a:lnTo>
                <a:lnTo>
                  <a:pt x="13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7923361" y="39022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2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2"/>
                </a:lnTo>
                <a:lnTo>
                  <a:pt x="3428" y="33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5520521" y="3830489"/>
            <a:ext cx="13547" cy="6773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3429" y="3429"/>
                </a:moveTo>
                <a:lnTo>
                  <a:pt x="0" y="3429"/>
                </a:lnTo>
                <a:lnTo>
                  <a:pt x="3429" y="6731"/>
                </a:lnTo>
                <a:lnTo>
                  <a:pt x="3429" y="3429"/>
                </a:lnTo>
                <a:close/>
              </a:path>
              <a:path w="20320" h="10160">
                <a:moveTo>
                  <a:pt x="6858" y="6731"/>
                </a:moveTo>
                <a:lnTo>
                  <a:pt x="3429" y="6731"/>
                </a:lnTo>
                <a:lnTo>
                  <a:pt x="0" y="10160"/>
                </a:lnTo>
                <a:lnTo>
                  <a:pt x="3429" y="10160"/>
                </a:lnTo>
                <a:lnTo>
                  <a:pt x="6858" y="6731"/>
                </a:lnTo>
                <a:close/>
              </a:path>
              <a:path w="20320" h="10160">
                <a:moveTo>
                  <a:pt x="20320" y="3429"/>
                </a:moveTo>
                <a:lnTo>
                  <a:pt x="16891" y="3429"/>
                </a:lnTo>
                <a:lnTo>
                  <a:pt x="16891" y="0"/>
                </a:lnTo>
                <a:lnTo>
                  <a:pt x="13589" y="0"/>
                </a:lnTo>
                <a:lnTo>
                  <a:pt x="13589" y="6731"/>
                </a:lnTo>
                <a:lnTo>
                  <a:pt x="20320" y="6731"/>
                </a:lnTo>
                <a:lnTo>
                  <a:pt x="2032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5576823" y="388433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0"/>
                </a:lnTo>
                <a:lnTo>
                  <a:pt x="0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5135796" y="3875363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3428"/>
                </a:lnTo>
                <a:lnTo>
                  <a:pt x="6857" y="6730"/>
                </a:lnTo>
                <a:lnTo>
                  <a:pt x="6857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8065093" y="3929210"/>
            <a:ext cx="4657" cy="6773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3428" y="0"/>
                </a:moveTo>
                <a:lnTo>
                  <a:pt x="0" y="0"/>
                </a:lnTo>
                <a:lnTo>
                  <a:pt x="0" y="6731"/>
                </a:lnTo>
                <a:lnTo>
                  <a:pt x="3428" y="10033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4942331" y="3935899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4838870" y="390228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301" y="0"/>
                </a:lnTo>
                <a:lnTo>
                  <a:pt x="3301" y="3302"/>
                </a:lnTo>
                <a:lnTo>
                  <a:pt x="0" y="6731"/>
                </a:lnTo>
                <a:lnTo>
                  <a:pt x="3301" y="6731"/>
                </a:lnTo>
                <a:lnTo>
                  <a:pt x="3301" y="10033"/>
                </a:lnTo>
                <a:lnTo>
                  <a:pt x="6730" y="10033"/>
                </a:lnTo>
                <a:lnTo>
                  <a:pt x="6730" y="6731"/>
                </a:lnTo>
                <a:lnTo>
                  <a:pt x="10160" y="6731"/>
                </a:lnTo>
                <a:lnTo>
                  <a:pt x="10160" y="3302"/>
                </a:lnTo>
                <a:lnTo>
                  <a:pt x="6730" y="3302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8085328" y="3924723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94" y="3378"/>
                </a:moveTo>
                <a:lnTo>
                  <a:pt x="3429" y="3378"/>
                </a:lnTo>
                <a:lnTo>
                  <a:pt x="3429" y="6731"/>
                </a:lnTo>
                <a:lnTo>
                  <a:pt x="6794" y="6731"/>
                </a:lnTo>
                <a:lnTo>
                  <a:pt x="6794" y="3378"/>
                </a:lnTo>
                <a:close/>
              </a:path>
              <a:path w="10159" h="6985">
                <a:moveTo>
                  <a:pt x="10160" y="0"/>
                </a:moveTo>
                <a:lnTo>
                  <a:pt x="3429" y="0"/>
                </a:lnTo>
                <a:lnTo>
                  <a:pt x="0" y="3302"/>
                </a:lnTo>
                <a:lnTo>
                  <a:pt x="10160" y="3302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4519421" y="3931412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301" y="0"/>
                </a:moveTo>
                <a:lnTo>
                  <a:pt x="0" y="3429"/>
                </a:lnTo>
                <a:lnTo>
                  <a:pt x="3301" y="673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3830913" y="359951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4429421" y="39381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1"/>
                </a:lnTo>
                <a:lnTo>
                  <a:pt x="6731" y="6731"/>
                </a:lnTo>
                <a:lnTo>
                  <a:pt x="6731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3898392" y="3653367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8382338" y="362195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3902880" y="3682492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858" y="10160"/>
                </a:moveTo>
                <a:lnTo>
                  <a:pt x="3429" y="6731"/>
                </a:lnTo>
                <a:lnTo>
                  <a:pt x="3429" y="10160"/>
                </a:lnTo>
                <a:lnTo>
                  <a:pt x="6858" y="10160"/>
                </a:lnTo>
                <a:close/>
              </a:path>
              <a:path w="10160" h="10160">
                <a:moveTo>
                  <a:pt x="10160" y="0"/>
                </a:moveTo>
                <a:lnTo>
                  <a:pt x="3429" y="3429"/>
                </a:lnTo>
                <a:lnTo>
                  <a:pt x="0" y="3429"/>
                </a:lnTo>
                <a:lnTo>
                  <a:pt x="3429" y="6731"/>
                </a:lnTo>
                <a:lnTo>
                  <a:pt x="6858" y="6731"/>
                </a:lnTo>
                <a:lnTo>
                  <a:pt x="6858" y="3429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4013200" y="377443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428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4483354" y="3922437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3589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589" y="3429"/>
                </a:lnTo>
                <a:close/>
              </a:path>
              <a:path w="20320" h="17145">
                <a:moveTo>
                  <a:pt x="20320" y="10160"/>
                </a:moveTo>
                <a:lnTo>
                  <a:pt x="16891" y="6731"/>
                </a:lnTo>
                <a:lnTo>
                  <a:pt x="13589" y="6731"/>
                </a:lnTo>
                <a:lnTo>
                  <a:pt x="13589" y="10160"/>
                </a:lnTo>
                <a:lnTo>
                  <a:pt x="0" y="10160"/>
                </a:lnTo>
                <a:lnTo>
                  <a:pt x="0" y="13462"/>
                </a:lnTo>
                <a:lnTo>
                  <a:pt x="3429" y="13462"/>
                </a:lnTo>
                <a:lnTo>
                  <a:pt x="3429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589" y="13462"/>
                </a:lnTo>
                <a:lnTo>
                  <a:pt x="13589" y="16891"/>
                </a:lnTo>
                <a:lnTo>
                  <a:pt x="16891" y="16891"/>
                </a:lnTo>
                <a:lnTo>
                  <a:pt x="20320" y="13462"/>
                </a:lnTo>
                <a:lnTo>
                  <a:pt x="2032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4715087" y="389559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302"/>
                </a:lnTo>
                <a:lnTo>
                  <a:pt x="10160" y="0"/>
                </a:lnTo>
                <a:lnTo>
                  <a:pt x="6731" y="0"/>
                </a:lnTo>
                <a:lnTo>
                  <a:pt x="6731" y="3302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3936662" y="37363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10160" y="0"/>
                </a:moveTo>
                <a:lnTo>
                  <a:pt x="6731" y="0"/>
                </a:lnTo>
                <a:lnTo>
                  <a:pt x="6731" y="3429"/>
                </a:lnTo>
                <a:lnTo>
                  <a:pt x="10160" y="0"/>
                </a:lnTo>
                <a:close/>
              </a:path>
              <a:path w="47625" h="30479">
                <a:moveTo>
                  <a:pt x="40513" y="6731"/>
                </a:moveTo>
                <a:lnTo>
                  <a:pt x="33782" y="6731"/>
                </a:lnTo>
                <a:lnTo>
                  <a:pt x="33782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513" y="6731"/>
                </a:lnTo>
                <a:close/>
              </a:path>
              <a:path w="47625" h="30479">
                <a:moveTo>
                  <a:pt x="47244" y="10033"/>
                </a:moveTo>
                <a:lnTo>
                  <a:pt x="40513" y="10033"/>
                </a:lnTo>
                <a:lnTo>
                  <a:pt x="37084" y="13462"/>
                </a:lnTo>
                <a:lnTo>
                  <a:pt x="33782" y="13462"/>
                </a:lnTo>
                <a:lnTo>
                  <a:pt x="33782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244" y="30226"/>
                </a:lnTo>
                <a:lnTo>
                  <a:pt x="4724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656417" y="1072896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90">
                <a:moveTo>
                  <a:pt x="35305" y="0"/>
                </a:moveTo>
                <a:lnTo>
                  <a:pt x="0" y="0"/>
                </a:lnTo>
                <a:lnTo>
                  <a:pt x="17652" y="8381"/>
                </a:lnTo>
                <a:lnTo>
                  <a:pt x="29463" y="8381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899748" y="119244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445"/>
                </a:lnTo>
                <a:lnTo>
                  <a:pt x="5841" y="6730"/>
                </a:lnTo>
                <a:lnTo>
                  <a:pt x="11684" y="11175"/>
                </a:lnTo>
                <a:lnTo>
                  <a:pt x="17652" y="13461"/>
                </a:lnTo>
                <a:lnTo>
                  <a:pt x="23494" y="11175"/>
                </a:lnTo>
                <a:lnTo>
                  <a:pt x="23494" y="8889"/>
                </a:lnTo>
                <a:lnTo>
                  <a:pt x="29463" y="4445"/>
                </a:lnTo>
                <a:lnTo>
                  <a:pt x="23494" y="4445"/>
                </a:lnTo>
                <a:lnTo>
                  <a:pt x="11684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3111670" y="1286425"/>
            <a:ext cx="58843" cy="33867"/>
          </a:xfrm>
          <a:custGeom>
            <a:avLst/>
            <a:gdLst/>
            <a:ahLst/>
            <a:cxnLst/>
            <a:rect l="l" t="t" r="r" b="b"/>
            <a:pathLst>
              <a:path w="88264" h="50800">
                <a:moveTo>
                  <a:pt x="17653" y="45974"/>
                </a:moveTo>
                <a:lnTo>
                  <a:pt x="5842" y="50673"/>
                </a:lnTo>
                <a:lnTo>
                  <a:pt x="17653" y="50673"/>
                </a:lnTo>
                <a:lnTo>
                  <a:pt x="17653" y="45974"/>
                </a:lnTo>
                <a:close/>
              </a:path>
              <a:path w="88264" h="50800">
                <a:moveTo>
                  <a:pt x="29464" y="8509"/>
                </a:moveTo>
                <a:lnTo>
                  <a:pt x="23495" y="8509"/>
                </a:lnTo>
                <a:lnTo>
                  <a:pt x="17653" y="0"/>
                </a:lnTo>
                <a:lnTo>
                  <a:pt x="17653" y="8509"/>
                </a:lnTo>
                <a:lnTo>
                  <a:pt x="11811" y="8509"/>
                </a:lnTo>
                <a:lnTo>
                  <a:pt x="23495" y="16891"/>
                </a:lnTo>
                <a:lnTo>
                  <a:pt x="29464" y="16891"/>
                </a:lnTo>
                <a:lnTo>
                  <a:pt x="29464" y="8509"/>
                </a:lnTo>
                <a:close/>
              </a:path>
              <a:path w="88264" h="50800">
                <a:moveTo>
                  <a:pt x="88265" y="33782"/>
                </a:moveTo>
                <a:lnTo>
                  <a:pt x="82423" y="25400"/>
                </a:lnTo>
                <a:lnTo>
                  <a:pt x="64770" y="33782"/>
                </a:lnTo>
                <a:lnTo>
                  <a:pt x="64770" y="25400"/>
                </a:lnTo>
                <a:lnTo>
                  <a:pt x="35306" y="25400"/>
                </a:lnTo>
                <a:lnTo>
                  <a:pt x="23495" y="16891"/>
                </a:lnTo>
                <a:lnTo>
                  <a:pt x="28194" y="25400"/>
                </a:lnTo>
                <a:lnTo>
                  <a:pt x="34544" y="33782"/>
                </a:lnTo>
                <a:lnTo>
                  <a:pt x="0" y="33782"/>
                </a:lnTo>
                <a:lnTo>
                  <a:pt x="17653" y="42164"/>
                </a:lnTo>
                <a:lnTo>
                  <a:pt x="17653" y="45974"/>
                </a:lnTo>
                <a:lnTo>
                  <a:pt x="27051" y="42164"/>
                </a:lnTo>
                <a:lnTo>
                  <a:pt x="67056" y="33782"/>
                </a:lnTo>
                <a:lnTo>
                  <a:pt x="88265" y="33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3221567" y="1308946"/>
            <a:ext cx="58843" cy="14817"/>
          </a:xfrm>
          <a:custGeom>
            <a:avLst/>
            <a:gdLst/>
            <a:ahLst/>
            <a:cxnLst/>
            <a:rect l="l" t="t" r="r" b="b"/>
            <a:pathLst>
              <a:path w="88264" h="22225">
                <a:moveTo>
                  <a:pt x="41148" y="19558"/>
                </a:moveTo>
                <a:lnTo>
                  <a:pt x="35306" y="17272"/>
                </a:lnTo>
                <a:lnTo>
                  <a:pt x="35306" y="19558"/>
                </a:lnTo>
                <a:lnTo>
                  <a:pt x="41148" y="19558"/>
                </a:lnTo>
                <a:close/>
              </a:path>
              <a:path w="88264" h="22225">
                <a:moveTo>
                  <a:pt x="46990" y="8382"/>
                </a:moveTo>
                <a:lnTo>
                  <a:pt x="29337" y="0"/>
                </a:lnTo>
                <a:lnTo>
                  <a:pt x="21463" y="0"/>
                </a:lnTo>
                <a:lnTo>
                  <a:pt x="14732" y="8382"/>
                </a:lnTo>
                <a:lnTo>
                  <a:pt x="0" y="16891"/>
                </a:lnTo>
                <a:lnTo>
                  <a:pt x="35306" y="16891"/>
                </a:lnTo>
                <a:lnTo>
                  <a:pt x="41148" y="8382"/>
                </a:lnTo>
                <a:lnTo>
                  <a:pt x="46990" y="8382"/>
                </a:lnTo>
                <a:close/>
              </a:path>
              <a:path w="88264" h="22225">
                <a:moveTo>
                  <a:pt x="73533" y="18415"/>
                </a:moveTo>
                <a:lnTo>
                  <a:pt x="70612" y="17272"/>
                </a:lnTo>
                <a:lnTo>
                  <a:pt x="70612" y="19558"/>
                </a:lnTo>
                <a:lnTo>
                  <a:pt x="73533" y="18415"/>
                </a:lnTo>
                <a:close/>
              </a:path>
              <a:path w="88264" h="22225">
                <a:moveTo>
                  <a:pt x="88265" y="17272"/>
                </a:moveTo>
                <a:lnTo>
                  <a:pt x="76454" y="17272"/>
                </a:lnTo>
                <a:lnTo>
                  <a:pt x="73533" y="18415"/>
                </a:lnTo>
                <a:lnTo>
                  <a:pt x="82423" y="21717"/>
                </a:lnTo>
                <a:lnTo>
                  <a:pt x="82423" y="19558"/>
                </a:lnTo>
                <a:lnTo>
                  <a:pt x="88265" y="17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3327485" y="1320207"/>
            <a:ext cx="43179" cy="16933"/>
          </a:xfrm>
          <a:custGeom>
            <a:avLst/>
            <a:gdLst/>
            <a:ahLst/>
            <a:cxnLst/>
            <a:rect l="l" t="t" r="r" b="b"/>
            <a:pathLst>
              <a:path w="64770" h="25400">
                <a:moveTo>
                  <a:pt x="17652" y="0"/>
                </a:moveTo>
                <a:lnTo>
                  <a:pt x="5842" y="0"/>
                </a:lnTo>
                <a:lnTo>
                  <a:pt x="0" y="8382"/>
                </a:lnTo>
                <a:lnTo>
                  <a:pt x="6476" y="8382"/>
                </a:lnTo>
                <a:lnTo>
                  <a:pt x="28956" y="25273"/>
                </a:lnTo>
                <a:lnTo>
                  <a:pt x="58927" y="25273"/>
                </a:lnTo>
                <a:lnTo>
                  <a:pt x="58927" y="16891"/>
                </a:lnTo>
                <a:lnTo>
                  <a:pt x="64770" y="16891"/>
                </a:lnTo>
                <a:lnTo>
                  <a:pt x="64770" y="8382"/>
                </a:lnTo>
                <a:lnTo>
                  <a:pt x="29463" y="8382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3386328" y="1240112"/>
            <a:ext cx="47413" cy="24130"/>
          </a:xfrm>
          <a:custGeom>
            <a:avLst/>
            <a:gdLst/>
            <a:ahLst/>
            <a:cxnLst/>
            <a:rect l="l" t="t" r="r" b="b"/>
            <a:pathLst>
              <a:path w="71120" h="36194">
                <a:moveTo>
                  <a:pt x="5880" y="10502"/>
                </a:moveTo>
                <a:lnTo>
                  <a:pt x="0" y="10502"/>
                </a:lnTo>
                <a:lnTo>
                  <a:pt x="0" y="18923"/>
                </a:lnTo>
                <a:lnTo>
                  <a:pt x="5880" y="18923"/>
                </a:lnTo>
                <a:lnTo>
                  <a:pt x="5880" y="10502"/>
                </a:lnTo>
                <a:close/>
              </a:path>
              <a:path w="71120" h="36194">
                <a:moveTo>
                  <a:pt x="11811" y="10541"/>
                </a:moveTo>
                <a:lnTo>
                  <a:pt x="5969" y="10541"/>
                </a:lnTo>
                <a:lnTo>
                  <a:pt x="11811" y="11938"/>
                </a:lnTo>
                <a:lnTo>
                  <a:pt x="11811" y="10541"/>
                </a:lnTo>
                <a:close/>
              </a:path>
              <a:path w="71120" h="36194">
                <a:moveTo>
                  <a:pt x="29464" y="0"/>
                </a:moveTo>
                <a:lnTo>
                  <a:pt x="17653" y="0"/>
                </a:lnTo>
                <a:lnTo>
                  <a:pt x="11811" y="2159"/>
                </a:lnTo>
                <a:lnTo>
                  <a:pt x="23622" y="2159"/>
                </a:lnTo>
                <a:lnTo>
                  <a:pt x="29464" y="0"/>
                </a:lnTo>
                <a:close/>
              </a:path>
              <a:path w="71120" h="36194">
                <a:moveTo>
                  <a:pt x="41275" y="18923"/>
                </a:moveTo>
                <a:lnTo>
                  <a:pt x="11811" y="11938"/>
                </a:lnTo>
                <a:lnTo>
                  <a:pt x="11811" y="18923"/>
                </a:lnTo>
                <a:lnTo>
                  <a:pt x="5969" y="18923"/>
                </a:lnTo>
                <a:lnTo>
                  <a:pt x="5969" y="27305"/>
                </a:lnTo>
                <a:lnTo>
                  <a:pt x="23622" y="27305"/>
                </a:lnTo>
                <a:lnTo>
                  <a:pt x="23622" y="35814"/>
                </a:lnTo>
                <a:lnTo>
                  <a:pt x="29464" y="35814"/>
                </a:lnTo>
                <a:lnTo>
                  <a:pt x="29464" y="27305"/>
                </a:lnTo>
                <a:lnTo>
                  <a:pt x="41275" y="27305"/>
                </a:lnTo>
                <a:lnTo>
                  <a:pt x="41275" y="18923"/>
                </a:lnTo>
                <a:close/>
              </a:path>
              <a:path w="71120" h="36194">
                <a:moveTo>
                  <a:pt x="53086" y="11176"/>
                </a:moveTo>
                <a:lnTo>
                  <a:pt x="47117" y="11176"/>
                </a:lnTo>
                <a:lnTo>
                  <a:pt x="47117" y="13335"/>
                </a:lnTo>
                <a:lnTo>
                  <a:pt x="41275" y="13335"/>
                </a:lnTo>
                <a:lnTo>
                  <a:pt x="41275" y="15621"/>
                </a:lnTo>
                <a:lnTo>
                  <a:pt x="53086" y="15621"/>
                </a:lnTo>
                <a:lnTo>
                  <a:pt x="53086" y="11176"/>
                </a:lnTo>
                <a:close/>
              </a:path>
              <a:path w="71120" h="36194">
                <a:moveTo>
                  <a:pt x="64770" y="11176"/>
                </a:moveTo>
                <a:lnTo>
                  <a:pt x="58928" y="11176"/>
                </a:lnTo>
                <a:lnTo>
                  <a:pt x="58928" y="13335"/>
                </a:lnTo>
                <a:lnTo>
                  <a:pt x="64770" y="11176"/>
                </a:lnTo>
                <a:close/>
              </a:path>
              <a:path w="71120" h="36194">
                <a:moveTo>
                  <a:pt x="70739" y="24511"/>
                </a:moveTo>
                <a:lnTo>
                  <a:pt x="64770" y="26797"/>
                </a:lnTo>
                <a:lnTo>
                  <a:pt x="70739" y="26797"/>
                </a:lnTo>
                <a:lnTo>
                  <a:pt x="70739" y="24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3535510" y="1335363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2" y="0"/>
                </a:moveTo>
                <a:lnTo>
                  <a:pt x="0" y="2285"/>
                </a:lnTo>
                <a:lnTo>
                  <a:pt x="5842" y="2285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3931836" y="1311521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234"/>
                </a:lnTo>
                <a:lnTo>
                  <a:pt x="5892" y="2234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4167294" y="1341289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9" y="0"/>
                </a:moveTo>
                <a:lnTo>
                  <a:pt x="0" y="2286"/>
                </a:lnTo>
                <a:lnTo>
                  <a:pt x="5969" y="2286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4336034" y="1303359"/>
            <a:ext cx="23707" cy="22437"/>
          </a:xfrm>
          <a:custGeom>
            <a:avLst/>
            <a:gdLst/>
            <a:ahLst/>
            <a:cxnLst/>
            <a:rect l="l" t="t" r="r" b="b"/>
            <a:pathLst>
              <a:path w="35559" h="33655">
                <a:moveTo>
                  <a:pt x="29464" y="0"/>
                </a:moveTo>
                <a:lnTo>
                  <a:pt x="23622" y="0"/>
                </a:lnTo>
                <a:lnTo>
                  <a:pt x="0" y="16763"/>
                </a:lnTo>
                <a:lnTo>
                  <a:pt x="5969" y="16763"/>
                </a:lnTo>
                <a:lnTo>
                  <a:pt x="17779" y="25272"/>
                </a:lnTo>
                <a:lnTo>
                  <a:pt x="23622" y="25272"/>
                </a:lnTo>
                <a:lnTo>
                  <a:pt x="23622" y="33654"/>
                </a:lnTo>
                <a:lnTo>
                  <a:pt x="29464" y="33654"/>
                </a:lnTo>
                <a:lnTo>
                  <a:pt x="35432" y="25272"/>
                </a:lnTo>
                <a:lnTo>
                  <a:pt x="29464" y="25272"/>
                </a:lnTo>
                <a:lnTo>
                  <a:pt x="29464" y="16763"/>
                </a:lnTo>
                <a:lnTo>
                  <a:pt x="35432" y="8381"/>
                </a:lnTo>
                <a:lnTo>
                  <a:pt x="29464" y="8381"/>
                </a:lnTo>
                <a:lnTo>
                  <a:pt x="29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4422394" y="133705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968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4591135" y="1337023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431"/>
                </a:lnTo>
                <a:lnTo>
                  <a:pt x="5871" y="8431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5521282" y="125831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5572252" y="128647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431"/>
                </a:lnTo>
                <a:lnTo>
                  <a:pt x="5869" y="8431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5843101" y="1280837"/>
            <a:ext cx="11853" cy="11430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17652" y="0"/>
                </a:moveTo>
                <a:lnTo>
                  <a:pt x="11683" y="0"/>
                </a:lnTo>
                <a:lnTo>
                  <a:pt x="0" y="16891"/>
                </a:lnTo>
                <a:lnTo>
                  <a:pt x="5842" y="16891"/>
                </a:lnTo>
                <a:lnTo>
                  <a:pt x="11683" y="8382"/>
                </a:lnTo>
                <a:lnTo>
                  <a:pt x="17652" y="8382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6000073" y="1286425"/>
            <a:ext cx="19897" cy="11430"/>
          </a:xfrm>
          <a:custGeom>
            <a:avLst/>
            <a:gdLst/>
            <a:ahLst/>
            <a:cxnLst/>
            <a:rect l="l" t="t" r="r" b="b"/>
            <a:pathLst>
              <a:path w="29845" h="17144">
                <a:moveTo>
                  <a:pt x="11684" y="8509"/>
                </a:moveTo>
                <a:lnTo>
                  <a:pt x="1905" y="0"/>
                </a:lnTo>
                <a:lnTo>
                  <a:pt x="0" y="0"/>
                </a:lnTo>
                <a:lnTo>
                  <a:pt x="11684" y="8509"/>
                </a:lnTo>
                <a:close/>
              </a:path>
              <a:path w="29845" h="17144">
                <a:moveTo>
                  <a:pt x="29337" y="8509"/>
                </a:moveTo>
                <a:lnTo>
                  <a:pt x="11684" y="8509"/>
                </a:lnTo>
                <a:lnTo>
                  <a:pt x="11684" y="16891"/>
                </a:lnTo>
                <a:lnTo>
                  <a:pt x="29337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6200140" y="1255014"/>
            <a:ext cx="27517" cy="22437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5880" y="5041"/>
                </a:moveTo>
                <a:lnTo>
                  <a:pt x="0" y="5041"/>
                </a:lnTo>
                <a:lnTo>
                  <a:pt x="0" y="13462"/>
                </a:lnTo>
                <a:lnTo>
                  <a:pt x="5880" y="13462"/>
                </a:lnTo>
                <a:lnTo>
                  <a:pt x="5880" y="5041"/>
                </a:lnTo>
                <a:close/>
              </a:path>
              <a:path w="41275" h="33655">
                <a:moveTo>
                  <a:pt x="17653" y="31242"/>
                </a:moveTo>
                <a:lnTo>
                  <a:pt x="11811" y="28956"/>
                </a:lnTo>
                <a:lnTo>
                  <a:pt x="5969" y="28956"/>
                </a:lnTo>
                <a:lnTo>
                  <a:pt x="5969" y="31242"/>
                </a:lnTo>
                <a:lnTo>
                  <a:pt x="0" y="31242"/>
                </a:lnTo>
                <a:lnTo>
                  <a:pt x="0" y="33401"/>
                </a:lnTo>
                <a:lnTo>
                  <a:pt x="5969" y="33401"/>
                </a:lnTo>
                <a:lnTo>
                  <a:pt x="11811" y="31242"/>
                </a:lnTo>
                <a:lnTo>
                  <a:pt x="17653" y="31242"/>
                </a:lnTo>
                <a:close/>
              </a:path>
              <a:path w="41275" h="33655">
                <a:moveTo>
                  <a:pt x="41275" y="2159"/>
                </a:moveTo>
                <a:lnTo>
                  <a:pt x="38354" y="2159"/>
                </a:lnTo>
                <a:lnTo>
                  <a:pt x="35433" y="0"/>
                </a:lnTo>
                <a:lnTo>
                  <a:pt x="29464" y="0"/>
                </a:lnTo>
                <a:lnTo>
                  <a:pt x="29464" y="2159"/>
                </a:lnTo>
                <a:lnTo>
                  <a:pt x="35433" y="2159"/>
                </a:lnTo>
                <a:lnTo>
                  <a:pt x="35433" y="4445"/>
                </a:lnTo>
                <a:lnTo>
                  <a:pt x="41275" y="4445"/>
                </a:lnTo>
                <a:lnTo>
                  <a:pt x="41275" y="2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6357196" y="769366"/>
            <a:ext cx="6350" cy="847"/>
          </a:xfrm>
          <a:custGeom>
            <a:avLst/>
            <a:gdLst/>
            <a:ahLst/>
            <a:cxnLst/>
            <a:rect l="l" t="t" r="r" b="b"/>
            <a:pathLst>
              <a:path w="9525" h="1269">
                <a:moveTo>
                  <a:pt x="7874" y="0"/>
                </a:moveTo>
                <a:lnTo>
                  <a:pt x="0" y="0"/>
                </a:lnTo>
                <a:lnTo>
                  <a:pt x="9144" y="1270"/>
                </a:lnTo>
                <a:lnTo>
                  <a:pt x="7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6357197" y="124146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508"/>
                </a:lnTo>
                <a:lnTo>
                  <a:pt x="11683" y="8508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6361091" y="1280837"/>
            <a:ext cx="23707" cy="11430"/>
          </a:xfrm>
          <a:custGeom>
            <a:avLst/>
            <a:gdLst/>
            <a:ahLst/>
            <a:cxnLst/>
            <a:rect l="l" t="t" r="r" b="b"/>
            <a:pathLst>
              <a:path w="35559" h="17144">
                <a:moveTo>
                  <a:pt x="35306" y="0"/>
                </a:moveTo>
                <a:lnTo>
                  <a:pt x="17653" y="0"/>
                </a:lnTo>
                <a:lnTo>
                  <a:pt x="0" y="8382"/>
                </a:lnTo>
                <a:lnTo>
                  <a:pt x="5842" y="8382"/>
                </a:lnTo>
                <a:lnTo>
                  <a:pt x="5842" y="16891"/>
                </a:lnTo>
                <a:lnTo>
                  <a:pt x="11811" y="16891"/>
                </a:lnTo>
                <a:lnTo>
                  <a:pt x="17653" y="8382"/>
                </a:lnTo>
                <a:lnTo>
                  <a:pt x="35306" y="8382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6914473" y="1224618"/>
            <a:ext cx="19897" cy="12700"/>
          </a:xfrm>
          <a:custGeom>
            <a:avLst/>
            <a:gdLst/>
            <a:ahLst/>
            <a:cxnLst/>
            <a:rect l="l" t="t" r="r" b="b"/>
            <a:pathLst>
              <a:path w="29845" h="19050">
                <a:moveTo>
                  <a:pt x="5842" y="8509"/>
                </a:moveTo>
                <a:lnTo>
                  <a:pt x="0" y="0"/>
                </a:lnTo>
                <a:lnTo>
                  <a:pt x="0" y="8509"/>
                </a:lnTo>
                <a:lnTo>
                  <a:pt x="5842" y="8509"/>
                </a:lnTo>
                <a:close/>
              </a:path>
              <a:path w="29845" h="19050">
                <a:moveTo>
                  <a:pt x="29337" y="14224"/>
                </a:moveTo>
                <a:lnTo>
                  <a:pt x="23495" y="14224"/>
                </a:lnTo>
                <a:lnTo>
                  <a:pt x="23495" y="12065"/>
                </a:lnTo>
                <a:lnTo>
                  <a:pt x="17653" y="12065"/>
                </a:lnTo>
                <a:lnTo>
                  <a:pt x="17653" y="14224"/>
                </a:lnTo>
                <a:lnTo>
                  <a:pt x="11684" y="14224"/>
                </a:lnTo>
                <a:lnTo>
                  <a:pt x="11684" y="16510"/>
                </a:lnTo>
                <a:lnTo>
                  <a:pt x="17653" y="16510"/>
                </a:lnTo>
                <a:lnTo>
                  <a:pt x="17653" y="18796"/>
                </a:lnTo>
                <a:lnTo>
                  <a:pt x="23495" y="18796"/>
                </a:lnTo>
                <a:lnTo>
                  <a:pt x="23495" y="16510"/>
                </a:lnTo>
                <a:lnTo>
                  <a:pt x="29337" y="16510"/>
                </a:lnTo>
                <a:lnTo>
                  <a:pt x="29337" y="14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7287260" y="124146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1" y="0"/>
                </a:moveTo>
                <a:lnTo>
                  <a:pt x="0" y="0"/>
                </a:lnTo>
                <a:lnTo>
                  <a:pt x="5841" y="8508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7412821" y="1230291"/>
            <a:ext cx="21589" cy="11430"/>
          </a:xfrm>
          <a:custGeom>
            <a:avLst/>
            <a:gdLst/>
            <a:ahLst/>
            <a:cxnLst/>
            <a:rect l="l" t="t" r="r" b="b"/>
            <a:pathLst>
              <a:path w="32384" h="17144">
                <a:moveTo>
                  <a:pt x="22860" y="0"/>
                </a:moveTo>
                <a:lnTo>
                  <a:pt x="0" y="0"/>
                </a:lnTo>
                <a:lnTo>
                  <a:pt x="0" y="16764"/>
                </a:lnTo>
                <a:lnTo>
                  <a:pt x="14732" y="16764"/>
                </a:lnTo>
                <a:lnTo>
                  <a:pt x="23622" y="8382"/>
                </a:lnTo>
                <a:lnTo>
                  <a:pt x="32258" y="8382"/>
                </a:lnTo>
                <a:lnTo>
                  <a:pt x="22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7864179" y="1222586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031" y="0"/>
                </a:moveTo>
                <a:lnTo>
                  <a:pt x="0" y="3048"/>
                </a:lnTo>
                <a:lnTo>
                  <a:pt x="11683" y="3048"/>
                </a:lnTo>
                <a:lnTo>
                  <a:pt x="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7" name="object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3379" y="1207769"/>
            <a:ext cx="145203" cy="63584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8033936" y="769366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381"/>
                </a:lnTo>
                <a:lnTo>
                  <a:pt x="10160" y="8381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8142732" y="116281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9" y="0"/>
                </a:moveTo>
                <a:lnTo>
                  <a:pt x="0" y="0"/>
                </a:lnTo>
                <a:lnTo>
                  <a:pt x="0" y="8381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8197765" y="1252728"/>
            <a:ext cx="31327" cy="11430"/>
          </a:xfrm>
          <a:custGeom>
            <a:avLst/>
            <a:gdLst/>
            <a:ahLst/>
            <a:cxnLst/>
            <a:rect l="l" t="t" r="r" b="b"/>
            <a:pathLst>
              <a:path w="46990" h="17144">
                <a:moveTo>
                  <a:pt x="41148" y="8382"/>
                </a:moveTo>
                <a:lnTo>
                  <a:pt x="17653" y="8382"/>
                </a:lnTo>
                <a:lnTo>
                  <a:pt x="5842" y="0"/>
                </a:lnTo>
                <a:lnTo>
                  <a:pt x="0" y="8382"/>
                </a:lnTo>
                <a:lnTo>
                  <a:pt x="5842" y="8382"/>
                </a:lnTo>
                <a:lnTo>
                  <a:pt x="17653" y="16891"/>
                </a:lnTo>
                <a:lnTo>
                  <a:pt x="29337" y="16891"/>
                </a:lnTo>
                <a:lnTo>
                  <a:pt x="41148" y="8382"/>
                </a:lnTo>
                <a:close/>
              </a:path>
              <a:path w="46990" h="17144">
                <a:moveTo>
                  <a:pt x="46990" y="0"/>
                </a:moveTo>
                <a:lnTo>
                  <a:pt x="41148" y="0"/>
                </a:lnTo>
                <a:lnTo>
                  <a:pt x="46990" y="8382"/>
                </a:lnTo>
                <a:lnTo>
                  <a:pt x="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8236966" y="1170093"/>
            <a:ext cx="11853" cy="7620"/>
          </a:xfrm>
          <a:custGeom>
            <a:avLst/>
            <a:gdLst/>
            <a:ahLst/>
            <a:cxnLst/>
            <a:rect l="l" t="t" r="r" b="b"/>
            <a:pathLst>
              <a:path w="17779" h="1143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5842" y="0"/>
                </a:lnTo>
                <a:close/>
              </a:path>
              <a:path w="17779" h="11430">
                <a:moveTo>
                  <a:pt x="11811" y="4572"/>
                </a:moveTo>
                <a:lnTo>
                  <a:pt x="5842" y="4572"/>
                </a:lnTo>
                <a:lnTo>
                  <a:pt x="5842" y="6731"/>
                </a:lnTo>
                <a:lnTo>
                  <a:pt x="11811" y="4572"/>
                </a:lnTo>
                <a:close/>
              </a:path>
              <a:path w="17779" h="11430">
                <a:moveTo>
                  <a:pt x="17653" y="9017"/>
                </a:moveTo>
                <a:lnTo>
                  <a:pt x="11811" y="6731"/>
                </a:lnTo>
                <a:lnTo>
                  <a:pt x="5842" y="6731"/>
                </a:lnTo>
                <a:lnTo>
                  <a:pt x="5842" y="9017"/>
                </a:lnTo>
                <a:lnTo>
                  <a:pt x="11811" y="9017"/>
                </a:lnTo>
                <a:lnTo>
                  <a:pt x="11811" y="11176"/>
                </a:lnTo>
                <a:lnTo>
                  <a:pt x="17653" y="11176"/>
                </a:lnTo>
                <a:lnTo>
                  <a:pt x="17653" y="9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8248735" y="126398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842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8244840" y="1180507"/>
            <a:ext cx="8043" cy="3387"/>
          </a:xfrm>
          <a:custGeom>
            <a:avLst/>
            <a:gdLst/>
            <a:ahLst/>
            <a:cxnLst/>
            <a:rect l="l" t="t" r="r" b="b"/>
            <a:pathLst>
              <a:path w="12065" h="508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11684" y="4572"/>
                </a:lnTo>
                <a:lnTo>
                  <a:pt x="5842" y="2286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8229092" y="1235879"/>
            <a:ext cx="55033" cy="33867"/>
          </a:xfrm>
          <a:custGeom>
            <a:avLst/>
            <a:gdLst/>
            <a:ahLst/>
            <a:cxnLst/>
            <a:rect l="l" t="t" r="r" b="b"/>
            <a:pathLst>
              <a:path w="82550" h="50800">
                <a:moveTo>
                  <a:pt x="47117" y="8382"/>
                </a:moveTo>
                <a:lnTo>
                  <a:pt x="11811" y="0"/>
                </a:lnTo>
                <a:lnTo>
                  <a:pt x="5969" y="8382"/>
                </a:lnTo>
                <a:lnTo>
                  <a:pt x="11811" y="8382"/>
                </a:lnTo>
                <a:lnTo>
                  <a:pt x="23622" y="16891"/>
                </a:lnTo>
                <a:lnTo>
                  <a:pt x="9779" y="16891"/>
                </a:lnTo>
                <a:lnTo>
                  <a:pt x="0" y="25273"/>
                </a:lnTo>
                <a:lnTo>
                  <a:pt x="35306" y="25273"/>
                </a:lnTo>
                <a:lnTo>
                  <a:pt x="35306" y="16891"/>
                </a:lnTo>
                <a:lnTo>
                  <a:pt x="41275" y="8382"/>
                </a:lnTo>
                <a:lnTo>
                  <a:pt x="47117" y="8382"/>
                </a:lnTo>
                <a:close/>
              </a:path>
              <a:path w="82550" h="50800">
                <a:moveTo>
                  <a:pt x="64770" y="37592"/>
                </a:moveTo>
                <a:lnTo>
                  <a:pt x="58928" y="37592"/>
                </a:lnTo>
                <a:lnTo>
                  <a:pt x="58928" y="35306"/>
                </a:lnTo>
                <a:lnTo>
                  <a:pt x="52959" y="35306"/>
                </a:lnTo>
                <a:lnTo>
                  <a:pt x="52959" y="37592"/>
                </a:lnTo>
                <a:lnTo>
                  <a:pt x="47117" y="39878"/>
                </a:lnTo>
                <a:lnTo>
                  <a:pt x="52959" y="39878"/>
                </a:lnTo>
                <a:lnTo>
                  <a:pt x="52959" y="42037"/>
                </a:lnTo>
                <a:lnTo>
                  <a:pt x="58928" y="42037"/>
                </a:lnTo>
                <a:lnTo>
                  <a:pt x="58928" y="39878"/>
                </a:lnTo>
                <a:lnTo>
                  <a:pt x="64770" y="37592"/>
                </a:lnTo>
                <a:close/>
              </a:path>
              <a:path w="82550" h="50800">
                <a:moveTo>
                  <a:pt x="82423" y="33655"/>
                </a:moveTo>
                <a:lnTo>
                  <a:pt x="76581" y="33655"/>
                </a:lnTo>
                <a:lnTo>
                  <a:pt x="64770" y="42164"/>
                </a:lnTo>
                <a:lnTo>
                  <a:pt x="52959" y="42164"/>
                </a:lnTo>
                <a:lnTo>
                  <a:pt x="47117" y="50546"/>
                </a:lnTo>
                <a:lnTo>
                  <a:pt x="64770" y="50546"/>
                </a:lnTo>
                <a:lnTo>
                  <a:pt x="82423" y="3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8346863" y="1235626"/>
            <a:ext cx="4233" cy="2963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0" y="0"/>
                </a:moveTo>
                <a:lnTo>
                  <a:pt x="0" y="4444"/>
                </a:lnTo>
                <a:lnTo>
                  <a:pt x="5841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8499941" y="1238588"/>
            <a:ext cx="145203" cy="42333"/>
          </a:xfrm>
          <a:custGeom>
            <a:avLst/>
            <a:gdLst/>
            <a:ahLst/>
            <a:cxnLst/>
            <a:rect l="l" t="t" r="r" b="b"/>
            <a:pathLst>
              <a:path w="217804" h="63500">
                <a:moveTo>
                  <a:pt x="17653" y="38100"/>
                </a:moveTo>
                <a:lnTo>
                  <a:pt x="0" y="29591"/>
                </a:lnTo>
                <a:lnTo>
                  <a:pt x="0" y="38100"/>
                </a:lnTo>
                <a:lnTo>
                  <a:pt x="17653" y="38100"/>
                </a:lnTo>
                <a:close/>
              </a:path>
              <a:path w="217804" h="63500">
                <a:moveTo>
                  <a:pt x="41148" y="21209"/>
                </a:moveTo>
                <a:lnTo>
                  <a:pt x="35306" y="21209"/>
                </a:lnTo>
                <a:lnTo>
                  <a:pt x="29337" y="29591"/>
                </a:lnTo>
                <a:lnTo>
                  <a:pt x="35306" y="29591"/>
                </a:lnTo>
                <a:lnTo>
                  <a:pt x="41148" y="21209"/>
                </a:lnTo>
                <a:close/>
              </a:path>
              <a:path w="217804" h="63500">
                <a:moveTo>
                  <a:pt x="46990" y="4318"/>
                </a:moveTo>
                <a:lnTo>
                  <a:pt x="35560" y="4318"/>
                </a:lnTo>
                <a:lnTo>
                  <a:pt x="41148" y="2286"/>
                </a:lnTo>
                <a:lnTo>
                  <a:pt x="35306" y="0"/>
                </a:lnTo>
                <a:lnTo>
                  <a:pt x="29337" y="0"/>
                </a:lnTo>
                <a:lnTo>
                  <a:pt x="29337" y="2286"/>
                </a:lnTo>
                <a:lnTo>
                  <a:pt x="34925" y="4318"/>
                </a:lnTo>
                <a:lnTo>
                  <a:pt x="17653" y="4318"/>
                </a:lnTo>
                <a:lnTo>
                  <a:pt x="11684" y="12827"/>
                </a:lnTo>
                <a:lnTo>
                  <a:pt x="46990" y="12827"/>
                </a:lnTo>
                <a:lnTo>
                  <a:pt x="46990" y="4318"/>
                </a:lnTo>
                <a:close/>
              </a:path>
              <a:path w="217804" h="63500">
                <a:moveTo>
                  <a:pt x="82296" y="46482"/>
                </a:moveTo>
                <a:lnTo>
                  <a:pt x="76962" y="38100"/>
                </a:lnTo>
                <a:lnTo>
                  <a:pt x="64135" y="29591"/>
                </a:lnTo>
                <a:lnTo>
                  <a:pt x="46990" y="29591"/>
                </a:lnTo>
                <a:lnTo>
                  <a:pt x="46990" y="38100"/>
                </a:lnTo>
                <a:lnTo>
                  <a:pt x="23495" y="38100"/>
                </a:lnTo>
                <a:lnTo>
                  <a:pt x="17653" y="46482"/>
                </a:lnTo>
                <a:lnTo>
                  <a:pt x="46990" y="46482"/>
                </a:lnTo>
                <a:lnTo>
                  <a:pt x="82296" y="63373"/>
                </a:lnTo>
                <a:lnTo>
                  <a:pt x="82296" y="46482"/>
                </a:lnTo>
                <a:close/>
              </a:path>
              <a:path w="217804" h="63500">
                <a:moveTo>
                  <a:pt x="200025" y="29591"/>
                </a:moveTo>
                <a:lnTo>
                  <a:pt x="176530" y="29591"/>
                </a:lnTo>
                <a:lnTo>
                  <a:pt x="176530" y="38100"/>
                </a:lnTo>
                <a:lnTo>
                  <a:pt x="170688" y="46482"/>
                </a:lnTo>
                <a:lnTo>
                  <a:pt x="164719" y="46482"/>
                </a:lnTo>
                <a:lnTo>
                  <a:pt x="164719" y="38100"/>
                </a:lnTo>
                <a:lnTo>
                  <a:pt x="176530" y="38100"/>
                </a:lnTo>
                <a:lnTo>
                  <a:pt x="176530" y="29591"/>
                </a:lnTo>
                <a:lnTo>
                  <a:pt x="158877" y="29591"/>
                </a:lnTo>
                <a:lnTo>
                  <a:pt x="153035" y="38100"/>
                </a:lnTo>
                <a:lnTo>
                  <a:pt x="158877" y="38100"/>
                </a:lnTo>
                <a:lnTo>
                  <a:pt x="158877" y="46482"/>
                </a:lnTo>
                <a:lnTo>
                  <a:pt x="147066" y="46482"/>
                </a:lnTo>
                <a:lnTo>
                  <a:pt x="147066" y="38100"/>
                </a:lnTo>
                <a:lnTo>
                  <a:pt x="123571" y="38100"/>
                </a:lnTo>
                <a:lnTo>
                  <a:pt x="123571" y="46482"/>
                </a:lnTo>
                <a:lnTo>
                  <a:pt x="129413" y="46482"/>
                </a:lnTo>
                <a:lnTo>
                  <a:pt x="129413" y="54991"/>
                </a:lnTo>
                <a:lnTo>
                  <a:pt x="182372" y="54991"/>
                </a:lnTo>
                <a:lnTo>
                  <a:pt x="200025" y="29591"/>
                </a:lnTo>
                <a:close/>
              </a:path>
              <a:path w="217804" h="63500">
                <a:moveTo>
                  <a:pt x="217805" y="38100"/>
                </a:moveTo>
                <a:lnTo>
                  <a:pt x="211874" y="38100"/>
                </a:lnTo>
                <a:lnTo>
                  <a:pt x="211874" y="29679"/>
                </a:lnTo>
                <a:lnTo>
                  <a:pt x="205994" y="29679"/>
                </a:lnTo>
                <a:lnTo>
                  <a:pt x="205994" y="38100"/>
                </a:lnTo>
                <a:lnTo>
                  <a:pt x="211836" y="38100"/>
                </a:lnTo>
                <a:lnTo>
                  <a:pt x="217805" y="46482"/>
                </a:lnTo>
                <a:lnTo>
                  <a:pt x="217805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8692219" y="126241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234"/>
                </a:lnTo>
                <a:lnTo>
                  <a:pt x="5891" y="2234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8821674" y="1249002"/>
            <a:ext cx="35560" cy="9313"/>
          </a:xfrm>
          <a:custGeom>
            <a:avLst/>
            <a:gdLst/>
            <a:ahLst/>
            <a:cxnLst/>
            <a:rect l="l" t="t" r="r" b="b"/>
            <a:pathLst>
              <a:path w="53340" h="13969">
                <a:moveTo>
                  <a:pt x="5969" y="2286"/>
                </a:moveTo>
                <a:lnTo>
                  <a:pt x="0" y="0"/>
                </a:lnTo>
                <a:lnTo>
                  <a:pt x="0" y="2286"/>
                </a:lnTo>
                <a:lnTo>
                  <a:pt x="5969" y="2286"/>
                </a:lnTo>
                <a:close/>
              </a:path>
              <a:path w="53340" h="13969">
                <a:moveTo>
                  <a:pt x="23622" y="4445"/>
                </a:moveTo>
                <a:lnTo>
                  <a:pt x="17640" y="2286"/>
                </a:lnTo>
                <a:lnTo>
                  <a:pt x="17640" y="0"/>
                </a:lnTo>
                <a:lnTo>
                  <a:pt x="5969" y="0"/>
                </a:lnTo>
                <a:lnTo>
                  <a:pt x="5969" y="2286"/>
                </a:lnTo>
                <a:lnTo>
                  <a:pt x="11798" y="4445"/>
                </a:lnTo>
                <a:lnTo>
                  <a:pt x="17640" y="4445"/>
                </a:lnTo>
                <a:lnTo>
                  <a:pt x="23622" y="6731"/>
                </a:lnTo>
                <a:lnTo>
                  <a:pt x="23622" y="4445"/>
                </a:lnTo>
                <a:close/>
              </a:path>
              <a:path w="53340" h="13969">
                <a:moveTo>
                  <a:pt x="53073" y="11176"/>
                </a:moveTo>
                <a:lnTo>
                  <a:pt x="47117" y="13462"/>
                </a:lnTo>
                <a:lnTo>
                  <a:pt x="53073" y="13462"/>
                </a:lnTo>
                <a:lnTo>
                  <a:pt x="53073" y="11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8966877" y="1275843"/>
            <a:ext cx="11853" cy="2963"/>
          </a:xfrm>
          <a:custGeom>
            <a:avLst/>
            <a:gdLst/>
            <a:ahLst/>
            <a:cxnLst/>
            <a:rect l="l" t="t" r="r" b="b"/>
            <a:pathLst>
              <a:path w="17780" h="4444">
                <a:moveTo>
                  <a:pt x="17653" y="0"/>
                </a:moveTo>
                <a:lnTo>
                  <a:pt x="5969" y="0"/>
                </a:lnTo>
                <a:lnTo>
                  <a:pt x="0" y="2158"/>
                </a:lnTo>
                <a:lnTo>
                  <a:pt x="5969" y="2158"/>
                </a:lnTo>
                <a:lnTo>
                  <a:pt x="5969" y="4444"/>
                </a:lnTo>
                <a:lnTo>
                  <a:pt x="11811" y="4444"/>
                </a:lnTo>
                <a:lnTo>
                  <a:pt x="17653" y="2158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9225873" y="127524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9" y="0"/>
                </a:moveTo>
                <a:lnTo>
                  <a:pt x="0" y="8381"/>
                </a:lnTo>
                <a:lnTo>
                  <a:pt x="5969" y="8381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9594850" y="128642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9685105" y="128083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382"/>
                </a:lnTo>
                <a:lnTo>
                  <a:pt x="11683" y="8382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23" name="object 123"/>
          <p:cNvGrpSpPr/>
          <p:nvPr/>
        </p:nvGrpSpPr>
        <p:grpSpPr>
          <a:xfrm>
            <a:off x="9708642" y="1292065"/>
            <a:ext cx="74930" cy="44873"/>
            <a:chOff x="14562962" y="1938097"/>
            <a:chExt cx="112395" cy="67310"/>
          </a:xfrm>
        </p:grpSpPr>
        <p:sp>
          <p:nvSpPr>
            <p:cNvPr id="124" name="object 124"/>
            <p:cNvSpPr/>
            <p:nvPr/>
          </p:nvSpPr>
          <p:spPr>
            <a:xfrm>
              <a:off x="14586457" y="194048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233"/>
                  </a:lnTo>
                  <a:lnTo>
                    <a:pt x="5892" y="2233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62962" y="1938097"/>
              <a:ext cx="111886" cy="67232"/>
            </a:xfrm>
            <a:prstGeom prst="rect">
              <a:avLst/>
            </a:prstGeom>
          </p:spPr>
        </p:pic>
      </p:grpSp>
      <p:sp>
        <p:nvSpPr>
          <p:cNvPr id="126" name="object 126"/>
          <p:cNvSpPr/>
          <p:nvPr/>
        </p:nvSpPr>
        <p:spPr>
          <a:xfrm>
            <a:off x="9838098" y="1287695"/>
            <a:ext cx="55033" cy="44027"/>
          </a:xfrm>
          <a:custGeom>
            <a:avLst/>
            <a:gdLst/>
            <a:ahLst/>
            <a:cxnLst/>
            <a:rect l="l" t="t" r="r" b="b"/>
            <a:pathLst>
              <a:path w="82550" h="66039">
                <a:moveTo>
                  <a:pt x="11811" y="14986"/>
                </a:moveTo>
                <a:lnTo>
                  <a:pt x="5969" y="14986"/>
                </a:lnTo>
                <a:lnTo>
                  <a:pt x="11811" y="23495"/>
                </a:lnTo>
                <a:lnTo>
                  <a:pt x="11811" y="14986"/>
                </a:lnTo>
                <a:close/>
              </a:path>
              <a:path w="82550" h="66039">
                <a:moveTo>
                  <a:pt x="11811" y="2286"/>
                </a:moveTo>
                <a:lnTo>
                  <a:pt x="5969" y="2286"/>
                </a:lnTo>
                <a:lnTo>
                  <a:pt x="5969" y="0"/>
                </a:lnTo>
                <a:lnTo>
                  <a:pt x="0" y="2286"/>
                </a:lnTo>
                <a:lnTo>
                  <a:pt x="5969" y="4572"/>
                </a:lnTo>
                <a:lnTo>
                  <a:pt x="11811" y="2286"/>
                </a:lnTo>
                <a:close/>
              </a:path>
              <a:path w="82550" h="66039">
                <a:moveTo>
                  <a:pt x="51689" y="23495"/>
                </a:moveTo>
                <a:lnTo>
                  <a:pt x="35306" y="23495"/>
                </a:lnTo>
                <a:lnTo>
                  <a:pt x="29464" y="14986"/>
                </a:lnTo>
                <a:lnTo>
                  <a:pt x="29464" y="23495"/>
                </a:lnTo>
                <a:lnTo>
                  <a:pt x="23622" y="23495"/>
                </a:lnTo>
                <a:lnTo>
                  <a:pt x="37465" y="31877"/>
                </a:lnTo>
                <a:lnTo>
                  <a:pt x="45720" y="31877"/>
                </a:lnTo>
                <a:lnTo>
                  <a:pt x="51689" y="23495"/>
                </a:lnTo>
                <a:close/>
              </a:path>
              <a:path w="82550" h="66039">
                <a:moveTo>
                  <a:pt x="82423" y="65659"/>
                </a:moveTo>
                <a:lnTo>
                  <a:pt x="76581" y="57150"/>
                </a:lnTo>
                <a:lnTo>
                  <a:pt x="70739" y="65659"/>
                </a:lnTo>
                <a:lnTo>
                  <a:pt x="82423" y="65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9941475" y="1331467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381"/>
                </a:lnTo>
                <a:lnTo>
                  <a:pt x="9778" y="8381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10010818" y="1319191"/>
            <a:ext cx="98213" cy="34713"/>
          </a:xfrm>
          <a:custGeom>
            <a:avLst/>
            <a:gdLst/>
            <a:ahLst/>
            <a:cxnLst/>
            <a:rect l="l" t="t" r="r" b="b"/>
            <a:pathLst>
              <a:path w="147319" h="52069">
                <a:moveTo>
                  <a:pt x="11811" y="1524"/>
                </a:moveTo>
                <a:lnTo>
                  <a:pt x="5842" y="1524"/>
                </a:lnTo>
                <a:lnTo>
                  <a:pt x="0" y="9906"/>
                </a:lnTo>
                <a:lnTo>
                  <a:pt x="11811" y="9906"/>
                </a:lnTo>
                <a:lnTo>
                  <a:pt x="11811" y="1524"/>
                </a:lnTo>
                <a:close/>
              </a:path>
              <a:path w="147319" h="52069">
                <a:moveTo>
                  <a:pt x="23495" y="1524"/>
                </a:moveTo>
                <a:lnTo>
                  <a:pt x="17653" y="1524"/>
                </a:lnTo>
                <a:lnTo>
                  <a:pt x="11811" y="9906"/>
                </a:lnTo>
                <a:lnTo>
                  <a:pt x="17653" y="9906"/>
                </a:lnTo>
                <a:lnTo>
                  <a:pt x="23495" y="1524"/>
                </a:lnTo>
                <a:close/>
              </a:path>
              <a:path w="147319" h="52069">
                <a:moveTo>
                  <a:pt x="29375" y="1485"/>
                </a:moveTo>
                <a:lnTo>
                  <a:pt x="23495" y="1485"/>
                </a:lnTo>
                <a:lnTo>
                  <a:pt x="23495" y="9906"/>
                </a:lnTo>
                <a:lnTo>
                  <a:pt x="29375" y="9906"/>
                </a:lnTo>
                <a:lnTo>
                  <a:pt x="29375" y="1485"/>
                </a:lnTo>
                <a:close/>
              </a:path>
              <a:path w="147319" h="52069">
                <a:moveTo>
                  <a:pt x="52959" y="9906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1905"/>
                </a:lnTo>
                <a:lnTo>
                  <a:pt x="41148" y="1905"/>
                </a:lnTo>
                <a:lnTo>
                  <a:pt x="41148" y="4191"/>
                </a:lnTo>
                <a:lnTo>
                  <a:pt x="43688" y="3302"/>
                </a:lnTo>
                <a:lnTo>
                  <a:pt x="52959" y="9906"/>
                </a:lnTo>
                <a:close/>
              </a:path>
              <a:path w="147319" h="52069">
                <a:moveTo>
                  <a:pt x="64770" y="9906"/>
                </a:moveTo>
                <a:lnTo>
                  <a:pt x="52959" y="9906"/>
                </a:lnTo>
                <a:lnTo>
                  <a:pt x="47117" y="9906"/>
                </a:lnTo>
                <a:lnTo>
                  <a:pt x="41148" y="18415"/>
                </a:lnTo>
                <a:lnTo>
                  <a:pt x="52959" y="18415"/>
                </a:lnTo>
                <a:lnTo>
                  <a:pt x="64770" y="9906"/>
                </a:lnTo>
                <a:close/>
              </a:path>
              <a:path w="147319" h="52069">
                <a:moveTo>
                  <a:pt x="88265" y="19812"/>
                </a:moveTo>
                <a:lnTo>
                  <a:pt x="82423" y="19812"/>
                </a:lnTo>
                <a:lnTo>
                  <a:pt x="82423" y="22098"/>
                </a:lnTo>
                <a:lnTo>
                  <a:pt x="76454" y="22098"/>
                </a:lnTo>
                <a:lnTo>
                  <a:pt x="76454" y="24257"/>
                </a:lnTo>
                <a:lnTo>
                  <a:pt x="88265" y="24257"/>
                </a:lnTo>
                <a:lnTo>
                  <a:pt x="88265" y="19812"/>
                </a:lnTo>
                <a:close/>
              </a:path>
              <a:path w="147319" h="52069">
                <a:moveTo>
                  <a:pt x="111887" y="1524"/>
                </a:moveTo>
                <a:lnTo>
                  <a:pt x="110871" y="1524"/>
                </a:lnTo>
                <a:lnTo>
                  <a:pt x="101473" y="6223"/>
                </a:lnTo>
                <a:lnTo>
                  <a:pt x="111887" y="9906"/>
                </a:lnTo>
                <a:lnTo>
                  <a:pt x="111887" y="1524"/>
                </a:lnTo>
                <a:close/>
              </a:path>
              <a:path w="147319" h="52069">
                <a:moveTo>
                  <a:pt x="123571" y="18415"/>
                </a:moveTo>
                <a:lnTo>
                  <a:pt x="111887" y="18415"/>
                </a:lnTo>
                <a:lnTo>
                  <a:pt x="89535" y="24765"/>
                </a:lnTo>
                <a:lnTo>
                  <a:pt x="88265" y="24257"/>
                </a:lnTo>
                <a:lnTo>
                  <a:pt x="88265" y="25146"/>
                </a:lnTo>
                <a:lnTo>
                  <a:pt x="82423" y="26797"/>
                </a:lnTo>
                <a:lnTo>
                  <a:pt x="64770" y="26797"/>
                </a:lnTo>
                <a:lnTo>
                  <a:pt x="58801" y="18415"/>
                </a:lnTo>
                <a:lnTo>
                  <a:pt x="41148" y="35179"/>
                </a:lnTo>
                <a:lnTo>
                  <a:pt x="70612" y="35179"/>
                </a:lnTo>
                <a:lnTo>
                  <a:pt x="82423" y="43688"/>
                </a:lnTo>
                <a:lnTo>
                  <a:pt x="117729" y="52070"/>
                </a:lnTo>
                <a:lnTo>
                  <a:pt x="118491" y="43688"/>
                </a:lnTo>
                <a:lnTo>
                  <a:pt x="120269" y="43688"/>
                </a:lnTo>
                <a:lnTo>
                  <a:pt x="123571" y="35179"/>
                </a:lnTo>
                <a:lnTo>
                  <a:pt x="123571" y="18415"/>
                </a:lnTo>
                <a:close/>
              </a:path>
              <a:path w="147319" h="52069">
                <a:moveTo>
                  <a:pt x="147193" y="1524"/>
                </a:moveTo>
                <a:lnTo>
                  <a:pt x="145161" y="0"/>
                </a:lnTo>
                <a:lnTo>
                  <a:pt x="144653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10198778" y="1320207"/>
            <a:ext cx="39793" cy="16933"/>
          </a:xfrm>
          <a:custGeom>
            <a:avLst/>
            <a:gdLst/>
            <a:ahLst/>
            <a:cxnLst/>
            <a:rect l="l" t="t" r="r" b="b"/>
            <a:pathLst>
              <a:path w="59690" h="25400">
                <a:moveTo>
                  <a:pt x="1016" y="9017"/>
                </a:moveTo>
                <a:lnTo>
                  <a:pt x="635" y="8382"/>
                </a:lnTo>
                <a:lnTo>
                  <a:pt x="0" y="8382"/>
                </a:lnTo>
                <a:lnTo>
                  <a:pt x="1016" y="9017"/>
                </a:lnTo>
                <a:close/>
              </a:path>
              <a:path w="59690" h="25400">
                <a:moveTo>
                  <a:pt x="12954" y="16891"/>
                </a:moveTo>
                <a:lnTo>
                  <a:pt x="1016" y="9017"/>
                </a:lnTo>
                <a:lnTo>
                  <a:pt x="6477" y="16891"/>
                </a:lnTo>
                <a:lnTo>
                  <a:pt x="12954" y="16891"/>
                </a:lnTo>
                <a:close/>
              </a:path>
              <a:path w="59690" h="25400">
                <a:moveTo>
                  <a:pt x="30099" y="16891"/>
                </a:moveTo>
                <a:lnTo>
                  <a:pt x="12954" y="16891"/>
                </a:lnTo>
                <a:lnTo>
                  <a:pt x="18288" y="25273"/>
                </a:lnTo>
                <a:lnTo>
                  <a:pt x="24130" y="25273"/>
                </a:lnTo>
                <a:lnTo>
                  <a:pt x="30099" y="16891"/>
                </a:lnTo>
                <a:close/>
              </a:path>
              <a:path w="59690" h="25400">
                <a:moveTo>
                  <a:pt x="59436" y="16891"/>
                </a:moveTo>
                <a:lnTo>
                  <a:pt x="39370" y="8382"/>
                </a:lnTo>
                <a:lnTo>
                  <a:pt x="22733" y="8382"/>
                </a:lnTo>
                <a:lnTo>
                  <a:pt x="8128" y="0"/>
                </a:lnTo>
                <a:lnTo>
                  <a:pt x="635" y="0"/>
                </a:lnTo>
                <a:lnTo>
                  <a:pt x="35941" y="16891"/>
                </a:lnTo>
                <a:lnTo>
                  <a:pt x="59436" y="16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10293942" y="1286425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8039" y="0"/>
                </a:moveTo>
                <a:lnTo>
                  <a:pt x="39370" y="0"/>
                </a:lnTo>
                <a:lnTo>
                  <a:pt x="0" y="8508"/>
                </a:lnTo>
                <a:lnTo>
                  <a:pt x="58039" y="8508"/>
                </a:lnTo>
                <a:lnTo>
                  <a:pt x="5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10375815" y="1224618"/>
            <a:ext cx="61383" cy="16933"/>
          </a:xfrm>
          <a:custGeom>
            <a:avLst/>
            <a:gdLst/>
            <a:ahLst/>
            <a:cxnLst/>
            <a:rect l="l" t="t" r="r" b="b"/>
            <a:pathLst>
              <a:path w="92075" h="25400">
                <a:moveTo>
                  <a:pt x="18161" y="8508"/>
                </a:moveTo>
                <a:lnTo>
                  <a:pt x="0" y="8508"/>
                </a:lnTo>
                <a:lnTo>
                  <a:pt x="0" y="16891"/>
                </a:lnTo>
                <a:lnTo>
                  <a:pt x="5842" y="25273"/>
                </a:lnTo>
                <a:lnTo>
                  <a:pt x="32638" y="25273"/>
                </a:lnTo>
                <a:lnTo>
                  <a:pt x="42036" y="17906"/>
                </a:lnTo>
                <a:lnTo>
                  <a:pt x="40640" y="16891"/>
                </a:lnTo>
                <a:lnTo>
                  <a:pt x="29336" y="16891"/>
                </a:lnTo>
                <a:lnTo>
                  <a:pt x="18161" y="8508"/>
                </a:lnTo>
                <a:close/>
              </a:path>
              <a:path w="92075" h="25400">
                <a:moveTo>
                  <a:pt x="62865" y="16891"/>
                </a:moveTo>
                <a:lnTo>
                  <a:pt x="43307" y="16891"/>
                </a:lnTo>
                <a:lnTo>
                  <a:pt x="42036" y="17906"/>
                </a:lnTo>
                <a:lnTo>
                  <a:pt x="52959" y="25273"/>
                </a:lnTo>
                <a:lnTo>
                  <a:pt x="62865" y="16891"/>
                </a:lnTo>
                <a:close/>
              </a:path>
              <a:path w="92075" h="25400">
                <a:moveTo>
                  <a:pt x="78994" y="0"/>
                </a:moveTo>
                <a:lnTo>
                  <a:pt x="23494" y="0"/>
                </a:lnTo>
                <a:lnTo>
                  <a:pt x="39750" y="16891"/>
                </a:lnTo>
                <a:lnTo>
                  <a:pt x="75057" y="16891"/>
                </a:lnTo>
                <a:lnTo>
                  <a:pt x="89280" y="8508"/>
                </a:lnTo>
                <a:lnTo>
                  <a:pt x="91821" y="7112"/>
                </a:lnTo>
                <a:lnTo>
                  <a:pt x="78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10571988" y="1202182"/>
            <a:ext cx="106257" cy="23283"/>
          </a:xfrm>
          <a:custGeom>
            <a:avLst/>
            <a:gdLst/>
            <a:ahLst/>
            <a:cxnLst/>
            <a:rect l="l" t="t" r="r" b="b"/>
            <a:pathLst>
              <a:path w="159384" h="34925">
                <a:moveTo>
                  <a:pt x="5969" y="0"/>
                </a:moveTo>
                <a:lnTo>
                  <a:pt x="0" y="0"/>
                </a:lnTo>
                <a:lnTo>
                  <a:pt x="0" y="8382"/>
                </a:lnTo>
                <a:lnTo>
                  <a:pt x="5969" y="0"/>
                </a:lnTo>
                <a:close/>
              </a:path>
              <a:path w="159384" h="34925">
                <a:moveTo>
                  <a:pt x="52959" y="16764"/>
                </a:moveTo>
                <a:lnTo>
                  <a:pt x="47117" y="16764"/>
                </a:lnTo>
                <a:lnTo>
                  <a:pt x="47117" y="8382"/>
                </a:lnTo>
                <a:lnTo>
                  <a:pt x="41275" y="8382"/>
                </a:lnTo>
                <a:lnTo>
                  <a:pt x="41275" y="0"/>
                </a:lnTo>
                <a:lnTo>
                  <a:pt x="11811" y="0"/>
                </a:lnTo>
                <a:lnTo>
                  <a:pt x="29464" y="8382"/>
                </a:lnTo>
                <a:lnTo>
                  <a:pt x="35306" y="16764"/>
                </a:lnTo>
                <a:lnTo>
                  <a:pt x="41275" y="16764"/>
                </a:lnTo>
                <a:lnTo>
                  <a:pt x="35306" y="25273"/>
                </a:lnTo>
                <a:lnTo>
                  <a:pt x="52959" y="25273"/>
                </a:lnTo>
                <a:lnTo>
                  <a:pt x="52959" y="16764"/>
                </a:lnTo>
                <a:close/>
              </a:path>
              <a:path w="159384" h="34925">
                <a:moveTo>
                  <a:pt x="70612" y="14478"/>
                </a:moveTo>
                <a:lnTo>
                  <a:pt x="64770" y="14478"/>
                </a:lnTo>
                <a:lnTo>
                  <a:pt x="70612" y="16637"/>
                </a:lnTo>
                <a:lnTo>
                  <a:pt x="70612" y="14478"/>
                </a:lnTo>
                <a:close/>
              </a:path>
              <a:path w="159384" h="34925">
                <a:moveTo>
                  <a:pt x="76581" y="16637"/>
                </a:moveTo>
                <a:lnTo>
                  <a:pt x="70612" y="16637"/>
                </a:lnTo>
                <a:lnTo>
                  <a:pt x="58928" y="21082"/>
                </a:lnTo>
                <a:lnTo>
                  <a:pt x="58928" y="23368"/>
                </a:lnTo>
                <a:lnTo>
                  <a:pt x="70612" y="18923"/>
                </a:lnTo>
                <a:lnTo>
                  <a:pt x="76581" y="18923"/>
                </a:lnTo>
                <a:lnTo>
                  <a:pt x="76581" y="16637"/>
                </a:lnTo>
                <a:close/>
              </a:path>
              <a:path w="159384" h="34925">
                <a:moveTo>
                  <a:pt x="100076" y="16637"/>
                </a:moveTo>
                <a:lnTo>
                  <a:pt x="94234" y="16637"/>
                </a:lnTo>
                <a:lnTo>
                  <a:pt x="94234" y="14478"/>
                </a:lnTo>
                <a:lnTo>
                  <a:pt x="88265" y="14478"/>
                </a:lnTo>
                <a:lnTo>
                  <a:pt x="88265" y="16637"/>
                </a:lnTo>
                <a:lnTo>
                  <a:pt x="82423" y="16637"/>
                </a:lnTo>
                <a:lnTo>
                  <a:pt x="82423" y="18923"/>
                </a:lnTo>
                <a:lnTo>
                  <a:pt x="88265" y="18923"/>
                </a:lnTo>
                <a:lnTo>
                  <a:pt x="94234" y="21082"/>
                </a:lnTo>
                <a:lnTo>
                  <a:pt x="94234" y="18923"/>
                </a:lnTo>
                <a:lnTo>
                  <a:pt x="100076" y="18923"/>
                </a:lnTo>
                <a:lnTo>
                  <a:pt x="100076" y="16637"/>
                </a:lnTo>
                <a:close/>
              </a:path>
              <a:path w="159384" h="34925">
                <a:moveTo>
                  <a:pt x="111887" y="23368"/>
                </a:moveTo>
                <a:lnTo>
                  <a:pt x="100076" y="21082"/>
                </a:lnTo>
                <a:lnTo>
                  <a:pt x="94234" y="21082"/>
                </a:lnTo>
                <a:lnTo>
                  <a:pt x="100076" y="25654"/>
                </a:lnTo>
                <a:lnTo>
                  <a:pt x="100076" y="30099"/>
                </a:lnTo>
                <a:lnTo>
                  <a:pt x="105918" y="34544"/>
                </a:lnTo>
                <a:lnTo>
                  <a:pt x="105918" y="30099"/>
                </a:lnTo>
                <a:lnTo>
                  <a:pt x="111887" y="27813"/>
                </a:lnTo>
                <a:lnTo>
                  <a:pt x="111887" y="23368"/>
                </a:lnTo>
                <a:close/>
              </a:path>
              <a:path w="159384" h="34925">
                <a:moveTo>
                  <a:pt x="159004" y="10033"/>
                </a:moveTo>
                <a:lnTo>
                  <a:pt x="153035" y="7747"/>
                </a:lnTo>
                <a:lnTo>
                  <a:pt x="147193" y="3302"/>
                </a:lnTo>
                <a:lnTo>
                  <a:pt x="141351" y="1016"/>
                </a:lnTo>
                <a:lnTo>
                  <a:pt x="135382" y="5461"/>
                </a:lnTo>
                <a:lnTo>
                  <a:pt x="123571" y="10033"/>
                </a:lnTo>
                <a:lnTo>
                  <a:pt x="117729" y="14478"/>
                </a:lnTo>
                <a:lnTo>
                  <a:pt x="111887" y="14478"/>
                </a:lnTo>
                <a:lnTo>
                  <a:pt x="105918" y="16637"/>
                </a:lnTo>
                <a:lnTo>
                  <a:pt x="105918" y="18923"/>
                </a:lnTo>
                <a:lnTo>
                  <a:pt x="111887" y="18923"/>
                </a:lnTo>
                <a:lnTo>
                  <a:pt x="124206" y="16891"/>
                </a:lnTo>
                <a:lnTo>
                  <a:pt x="146685" y="11938"/>
                </a:lnTo>
                <a:lnTo>
                  <a:pt x="15900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5950289" y="2647865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477"/>
                </a:moveTo>
                <a:lnTo>
                  <a:pt x="3302" y="6477"/>
                </a:lnTo>
                <a:lnTo>
                  <a:pt x="3302" y="4318"/>
                </a:lnTo>
                <a:lnTo>
                  <a:pt x="0" y="4318"/>
                </a:lnTo>
                <a:lnTo>
                  <a:pt x="0" y="8636"/>
                </a:lnTo>
                <a:lnTo>
                  <a:pt x="3302" y="10795"/>
                </a:lnTo>
                <a:lnTo>
                  <a:pt x="6731" y="8636"/>
                </a:lnTo>
                <a:lnTo>
                  <a:pt x="6731" y="6477"/>
                </a:lnTo>
                <a:close/>
              </a:path>
              <a:path w="13970" h="17779">
                <a:moveTo>
                  <a:pt x="10033" y="12954"/>
                </a:moveTo>
                <a:lnTo>
                  <a:pt x="6731" y="12954"/>
                </a:lnTo>
                <a:lnTo>
                  <a:pt x="6731" y="10795"/>
                </a:lnTo>
                <a:lnTo>
                  <a:pt x="3302" y="10795"/>
                </a:lnTo>
                <a:lnTo>
                  <a:pt x="3302" y="12954"/>
                </a:lnTo>
                <a:lnTo>
                  <a:pt x="0" y="15240"/>
                </a:lnTo>
                <a:lnTo>
                  <a:pt x="3302" y="15240"/>
                </a:lnTo>
                <a:lnTo>
                  <a:pt x="3302" y="17399"/>
                </a:lnTo>
                <a:lnTo>
                  <a:pt x="6731" y="17399"/>
                </a:lnTo>
                <a:lnTo>
                  <a:pt x="6731" y="15240"/>
                </a:lnTo>
                <a:lnTo>
                  <a:pt x="10033" y="15240"/>
                </a:lnTo>
                <a:lnTo>
                  <a:pt x="10033" y="12954"/>
                </a:lnTo>
                <a:close/>
              </a:path>
              <a:path w="13970" h="17779">
                <a:moveTo>
                  <a:pt x="13462" y="0"/>
                </a:moveTo>
                <a:lnTo>
                  <a:pt x="10033" y="0"/>
                </a:lnTo>
                <a:lnTo>
                  <a:pt x="10033" y="2159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6940212" y="2623143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302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302" y="17399"/>
                </a:lnTo>
                <a:close/>
              </a:path>
              <a:path w="64134" h="19685">
                <a:moveTo>
                  <a:pt x="60706" y="4318"/>
                </a:moveTo>
                <a:lnTo>
                  <a:pt x="53975" y="2159"/>
                </a:lnTo>
                <a:lnTo>
                  <a:pt x="50546" y="0"/>
                </a:lnTo>
                <a:lnTo>
                  <a:pt x="47244" y="0"/>
                </a:lnTo>
                <a:lnTo>
                  <a:pt x="47244" y="2159"/>
                </a:lnTo>
                <a:lnTo>
                  <a:pt x="43815" y="2159"/>
                </a:lnTo>
                <a:lnTo>
                  <a:pt x="43815" y="4318"/>
                </a:lnTo>
                <a:lnTo>
                  <a:pt x="47244" y="6604"/>
                </a:lnTo>
                <a:lnTo>
                  <a:pt x="53975" y="6604"/>
                </a:lnTo>
                <a:lnTo>
                  <a:pt x="57277" y="8763"/>
                </a:lnTo>
                <a:lnTo>
                  <a:pt x="57277" y="6604"/>
                </a:lnTo>
                <a:lnTo>
                  <a:pt x="60706" y="6604"/>
                </a:lnTo>
                <a:lnTo>
                  <a:pt x="60706" y="4318"/>
                </a:lnTo>
                <a:close/>
              </a:path>
              <a:path w="64134" h="19685">
                <a:moveTo>
                  <a:pt x="64008" y="10922"/>
                </a:moveTo>
                <a:lnTo>
                  <a:pt x="60706" y="8763"/>
                </a:lnTo>
                <a:lnTo>
                  <a:pt x="57277" y="10922"/>
                </a:lnTo>
                <a:lnTo>
                  <a:pt x="57277" y="13081"/>
                </a:lnTo>
                <a:lnTo>
                  <a:pt x="60706" y="13081"/>
                </a:lnTo>
                <a:lnTo>
                  <a:pt x="64008" y="10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40" name="object 1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60" y="4086352"/>
            <a:ext cx="278993" cy="262467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7376" y="1420621"/>
            <a:ext cx="278977" cy="262467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grpSp>
        <p:nvGrpSpPr>
          <p:cNvPr id="146" name="object 146"/>
          <p:cNvGrpSpPr/>
          <p:nvPr/>
        </p:nvGrpSpPr>
        <p:grpSpPr>
          <a:xfrm>
            <a:off x="11993457" y="4808136"/>
            <a:ext cx="198543" cy="199390"/>
            <a:chOff x="17990185" y="7212203"/>
            <a:chExt cx="297815" cy="299085"/>
          </a:xfrm>
        </p:grpSpPr>
        <p:sp>
          <p:nvSpPr>
            <p:cNvPr id="147" name="object 147"/>
            <p:cNvSpPr/>
            <p:nvPr/>
          </p:nvSpPr>
          <p:spPr>
            <a:xfrm>
              <a:off x="17990186" y="7212203"/>
              <a:ext cx="272415" cy="193040"/>
            </a:xfrm>
            <a:custGeom>
              <a:avLst/>
              <a:gdLst/>
              <a:ahLst/>
              <a:cxnLst/>
              <a:rect l="l" t="t" r="r" b="b"/>
              <a:pathLst>
                <a:path w="272415" h="193040">
                  <a:moveTo>
                    <a:pt x="272415" y="153797"/>
                  </a:moveTo>
                  <a:lnTo>
                    <a:pt x="262382" y="149479"/>
                  </a:lnTo>
                  <a:lnTo>
                    <a:pt x="250063" y="144526"/>
                  </a:lnTo>
                  <a:lnTo>
                    <a:pt x="239268" y="138430"/>
                  </a:lnTo>
                  <a:lnTo>
                    <a:pt x="235077" y="133985"/>
                  </a:lnTo>
                  <a:lnTo>
                    <a:pt x="223901" y="128524"/>
                  </a:lnTo>
                  <a:lnTo>
                    <a:pt x="202057" y="119253"/>
                  </a:lnTo>
                  <a:lnTo>
                    <a:pt x="200406" y="116840"/>
                  </a:lnTo>
                  <a:lnTo>
                    <a:pt x="207137" y="108585"/>
                  </a:lnTo>
                  <a:lnTo>
                    <a:pt x="218694" y="92837"/>
                  </a:lnTo>
                  <a:lnTo>
                    <a:pt x="151003" y="92837"/>
                  </a:lnTo>
                  <a:lnTo>
                    <a:pt x="140843" y="83820"/>
                  </a:lnTo>
                  <a:lnTo>
                    <a:pt x="137414" y="81153"/>
                  </a:lnTo>
                  <a:lnTo>
                    <a:pt x="135382" y="76327"/>
                  </a:lnTo>
                  <a:lnTo>
                    <a:pt x="102997" y="55245"/>
                  </a:lnTo>
                  <a:lnTo>
                    <a:pt x="52324" y="26162"/>
                  </a:lnTo>
                  <a:lnTo>
                    <a:pt x="34290" y="15748"/>
                  </a:lnTo>
                  <a:lnTo>
                    <a:pt x="25781" y="13081"/>
                  </a:lnTo>
                  <a:lnTo>
                    <a:pt x="21336" y="127"/>
                  </a:lnTo>
                  <a:lnTo>
                    <a:pt x="21336" y="0"/>
                  </a:lnTo>
                  <a:lnTo>
                    <a:pt x="16002" y="127"/>
                  </a:lnTo>
                  <a:lnTo>
                    <a:pt x="10541" y="127"/>
                  </a:lnTo>
                  <a:lnTo>
                    <a:pt x="7366" y="0"/>
                  </a:lnTo>
                  <a:lnTo>
                    <a:pt x="3048" y="2540"/>
                  </a:lnTo>
                  <a:lnTo>
                    <a:pt x="1270" y="5080"/>
                  </a:lnTo>
                  <a:lnTo>
                    <a:pt x="0" y="7366"/>
                  </a:lnTo>
                  <a:lnTo>
                    <a:pt x="635" y="11938"/>
                  </a:lnTo>
                  <a:lnTo>
                    <a:pt x="1905" y="14859"/>
                  </a:lnTo>
                  <a:lnTo>
                    <a:pt x="4191" y="19558"/>
                  </a:lnTo>
                  <a:lnTo>
                    <a:pt x="7620" y="23622"/>
                  </a:lnTo>
                  <a:lnTo>
                    <a:pt x="10668" y="28194"/>
                  </a:lnTo>
                  <a:lnTo>
                    <a:pt x="17526" y="26162"/>
                  </a:lnTo>
                  <a:lnTo>
                    <a:pt x="17907" y="29718"/>
                  </a:lnTo>
                  <a:lnTo>
                    <a:pt x="17272" y="33909"/>
                  </a:lnTo>
                  <a:lnTo>
                    <a:pt x="41783" y="52705"/>
                  </a:lnTo>
                  <a:lnTo>
                    <a:pt x="74422" y="75565"/>
                  </a:lnTo>
                  <a:lnTo>
                    <a:pt x="102997" y="92710"/>
                  </a:lnTo>
                  <a:lnTo>
                    <a:pt x="142748" y="118618"/>
                  </a:lnTo>
                  <a:lnTo>
                    <a:pt x="151003" y="123571"/>
                  </a:lnTo>
                  <a:lnTo>
                    <a:pt x="151511" y="125476"/>
                  </a:lnTo>
                  <a:lnTo>
                    <a:pt x="140208" y="140716"/>
                  </a:lnTo>
                  <a:lnTo>
                    <a:pt x="120650" y="168656"/>
                  </a:lnTo>
                  <a:lnTo>
                    <a:pt x="117729" y="173736"/>
                  </a:lnTo>
                  <a:lnTo>
                    <a:pt x="110871" y="182626"/>
                  </a:lnTo>
                  <a:lnTo>
                    <a:pt x="107061" y="186436"/>
                  </a:lnTo>
                  <a:lnTo>
                    <a:pt x="103505" y="190627"/>
                  </a:lnTo>
                  <a:lnTo>
                    <a:pt x="103378" y="192532"/>
                  </a:lnTo>
                  <a:lnTo>
                    <a:pt x="141986" y="192532"/>
                  </a:lnTo>
                  <a:lnTo>
                    <a:pt x="157353" y="172974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501" y="153797"/>
                  </a:lnTo>
                  <a:lnTo>
                    <a:pt x="272415" y="153797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8" name="object 1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56809" y="7366000"/>
              <a:ext cx="131190" cy="14490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52034" y="7403846"/>
              <a:ext cx="80136" cy="79756"/>
            </a:xfrm>
            <a:prstGeom prst="rect">
              <a:avLst/>
            </a:prstGeom>
          </p:spPr>
        </p:pic>
      </p:grpSp>
      <p:pic>
        <p:nvPicPr>
          <p:cNvPr id="150" name="object 1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151" name="object 151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52" name="object 152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153" name="object 1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5" name="object 1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57" name="object 1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grpSp>
        <p:nvGrpSpPr>
          <p:cNvPr id="161" name="object 161"/>
          <p:cNvGrpSpPr/>
          <p:nvPr/>
        </p:nvGrpSpPr>
        <p:grpSpPr>
          <a:xfrm>
            <a:off x="5520012" y="1891394"/>
            <a:ext cx="6438169" cy="4284811"/>
            <a:chOff x="7853506" y="4038664"/>
            <a:chExt cx="9657253" cy="6427216"/>
          </a:xfrm>
        </p:grpSpPr>
        <p:pic>
          <p:nvPicPr>
            <p:cNvPr id="162" name="object 1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472409" y="8368957"/>
              <a:ext cx="2038350" cy="89534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53506" y="4038664"/>
              <a:ext cx="8975344" cy="6427216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8233490" y="7555439"/>
              <a:ext cx="3766185" cy="2653665"/>
            </a:xfrm>
            <a:custGeom>
              <a:avLst/>
              <a:gdLst/>
              <a:ahLst/>
              <a:cxnLst/>
              <a:rect l="l" t="t" r="r" b="b"/>
              <a:pathLst>
                <a:path w="3766184" h="2653665">
                  <a:moveTo>
                    <a:pt x="0" y="442213"/>
                  </a:moveTo>
                  <a:lnTo>
                    <a:pt x="2594" y="394031"/>
                  </a:lnTo>
                  <a:lnTo>
                    <a:pt x="10199" y="347350"/>
                  </a:lnTo>
                  <a:lnTo>
                    <a:pt x="22545" y="302442"/>
                  </a:lnTo>
                  <a:lnTo>
                    <a:pt x="39360" y="259577"/>
                  </a:lnTo>
                  <a:lnTo>
                    <a:pt x="60376" y="219023"/>
                  </a:lnTo>
                  <a:lnTo>
                    <a:pt x="85323" y="181051"/>
                  </a:lnTo>
                  <a:lnTo>
                    <a:pt x="113931" y="145930"/>
                  </a:lnTo>
                  <a:lnTo>
                    <a:pt x="145930" y="113931"/>
                  </a:lnTo>
                  <a:lnTo>
                    <a:pt x="181051" y="85323"/>
                  </a:lnTo>
                  <a:lnTo>
                    <a:pt x="219023" y="60376"/>
                  </a:lnTo>
                  <a:lnTo>
                    <a:pt x="259577" y="39360"/>
                  </a:lnTo>
                  <a:lnTo>
                    <a:pt x="302442" y="22545"/>
                  </a:lnTo>
                  <a:lnTo>
                    <a:pt x="347350" y="10199"/>
                  </a:lnTo>
                  <a:lnTo>
                    <a:pt x="394031" y="2594"/>
                  </a:lnTo>
                  <a:lnTo>
                    <a:pt x="442214" y="0"/>
                  </a:lnTo>
                  <a:lnTo>
                    <a:pt x="3323971" y="0"/>
                  </a:lnTo>
                  <a:lnTo>
                    <a:pt x="3372153" y="2594"/>
                  </a:lnTo>
                  <a:lnTo>
                    <a:pt x="3418834" y="10199"/>
                  </a:lnTo>
                  <a:lnTo>
                    <a:pt x="3463742" y="22545"/>
                  </a:lnTo>
                  <a:lnTo>
                    <a:pt x="3506607" y="39360"/>
                  </a:lnTo>
                  <a:lnTo>
                    <a:pt x="3547161" y="60376"/>
                  </a:lnTo>
                  <a:lnTo>
                    <a:pt x="3585133" y="85323"/>
                  </a:lnTo>
                  <a:lnTo>
                    <a:pt x="3620254" y="113931"/>
                  </a:lnTo>
                  <a:lnTo>
                    <a:pt x="3652253" y="145930"/>
                  </a:lnTo>
                  <a:lnTo>
                    <a:pt x="3680861" y="181051"/>
                  </a:lnTo>
                  <a:lnTo>
                    <a:pt x="3705808" y="219023"/>
                  </a:lnTo>
                  <a:lnTo>
                    <a:pt x="3726824" y="259577"/>
                  </a:lnTo>
                  <a:lnTo>
                    <a:pt x="3743639" y="302442"/>
                  </a:lnTo>
                  <a:lnTo>
                    <a:pt x="3755985" y="347350"/>
                  </a:lnTo>
                  <a:lnTo>
                    <a:pt x="3763590" y="394031"/>
                  </a:lnTo>
                  <a:lnTo>
                    <a:pt x="3766184" y="442213"/>
                  </a:lnTo>
                  <a:lnTo>
                    <a:pt x="3766184" y="2211069"/>
                  </a:lnTo>
                  <a:lnTo>
                    <a:pt x="3763590" y="2259252"/>
                  </a:lnTo>
                  <a:lnTo>
                    <a:pt x="3755985" y="2305933"/>
                  </a:lnTo>
                  <a:lnTo>
                    <a:pt x="3743639" y="2350841"/>
                  </a:lnTo>
                  <a:lnTo>
                    <a:pt x="3726824" y="2393706"/>
                  </a:lnTo>
                  <a:lnTo>
                    <a:pt x="3705808" y="2434260"/>
                  </a:lnTo>
                  <a:lnTo>
                    <a:pt x="3680861" y="2472232"/>
                  </a:lnTo>
                  <a:lnTo>
                    <a:pt x="3652253" y="2507353"/>
                  </a:lnTo>
                  <a:lnTo>
                    <a:pt x="3620254" y="2539352"/>
                  </a:lnTo>
                  <a:lnTo>
                    <a:pt x="3585133" y="2567960"/>
                  </a:lnTo>
                  <a:lnTo>
                    <a:pt x="3547161" y="2592907"/>
                  </a:lnTo>
                  <a:lnTo>
                    <a:pt x="3506607" y="2613923"/>
                  </a:lnTo>
                  <a:lnTo>
                    <a:pt x="3463742" y="2630738"/>
                  </a:lnTo>
                  <a:lnTo>
                    <a:pt x="3418834" y="2643084"/>
                  </a:lnTo>
                  <a:lnTo>
                    <a:pt x="3372153" y="2650689"/>
                  </a:lnTo>
                  <a:lnTo>
                    <a:pt x="3323971" y="2653283"/>
                  </a:lnTo>
                  <a:lnTo>
                    <a:pt x="442214" y="2653283"/>
                  </a:lnTo>
                  <a:lnTo>
                    <a:pt x="394031" y="2650689"/>
                  </a:lnTo>
                  <a:lnTo>
                    <a:pt x="347350" y="2643084"/>
                  </a:lnTo>
                  <a:lnTo>
                    <a:pt x="302442" y="2630738"/>
                  </a:lnTo>
                  <a:lnTo>
                    <a:pt x="259577" y="2613923"/>
                  </a:lnTo>
                  <a:lnTo>
                    <a:pt x="219023" y="2592907"/>
                  </a:lnTo>
                  <a:lnTo>
                    <a:pt x="181051" y="2567960"/>
                  </a:lnTo>
                  <a:lnTo>
                    <a:pt x="145930" y="2539352"/>
                  </a:lnTo>
                  <a:lnTo>
                    <a:pt x="113931" y="2507353"/>
                  </a:lnTo>
                  <a:lnTo>
                    <a:pt x="85323" y="2472232"/>
                  </a:lnTo>
                  <a:lnTo>
                    <a:pt x="60376" y="2434260"/>
                  </a:lnTo>
                  <a:lnTo>
                    <a:pt x="39360" y="2393706"/>
                  </a:lnTo>
                  <a:lnTo>
                    <a:pt x="22545" y="2350841"/>
                  </a:lnTo>
                  <a:lnTo>
                    <a:pt x="10199" y="2305933"/>
                  </a:lnTo>
                  <a:lnTo>
                    <a:pt x="2594" y="2259252"/>
                  </a:lnTo>
                  <a:lnTo>
                    <a:pt x="0" y="2211069"/>
                  </a:lnTo>
                  <a:lnTo>
                    <a:pt x="0" y="442213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</p:grpSp>
      <p:pic>
        <p:nvPicPr>
          <p:cNvPr id="166" name="object 16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3886" y="3884253"/>
            <a:ext cx="5407236" cy="2956982"/>
          </a:xfrm>
          <a:prstGeom prst="rect">
            <a:avLst/>
          </a:prstGeom>
        </p:spPr>
      </p:pic>
      <p:sp>
        <p:nvSpPr>
          <p:cNvPr id="167" name="object 167"/>
          <p:cNvSpPr txBox="1"/>
          <p:nvPr/>
        </p:nvSpPr>
        <p:spPr>
          <a:xfrm>
            <a:off x="221858" y="1551854"/>
            <a:ext cx="4280591" cy="5112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627" rIns="0" bIns="0" rtlCol="0">
            <a:spAutoFit/>
          </a:bodyPr>
          <a:lstStyle/>
          <a:p>
            <a:pPr>
              <a:spcBef>
                <a:spcPts val="147"/>
              </a:spcBef>
            </a:pPr>
            <a:r>
              <a:rPr sz="3200" b="1" dirty="0">
                <a:solidFill>
                  <a:srgbClr val="17375E"/>
                </a:solidFill>
                <a:latin typeface="Microsoft JhengHei"/>
                <a:cs typeface="Microsoft JhengHei"/>
              </a:rPr>
              <a:t>大考中心興趣量表</a:t>
            </a:r>
            <a:endParaRPr sz="3200" dirty="0">
              <a:latin typeface="Microsoft JhengHei"/>
              <a:cs typeface="Microsoft JhengHe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20130" y="2139475"/>
            <a:ext cx="4475585" cy="94641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R="13971">
              <a:spcBef>
                <a:spcPts val="180"/>
              </a:spcBef>
            </a:pP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興趣測驗</a:t>
            </a:r>
            <a:r>
              <a:rPr lang="en-US" altLang="zh-TW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: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我</a:t>
            </a: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喜歡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做的事</a:t>
            </a:r>
            <a:r>
              <a:rPr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、</a:t>
            </a: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熱情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的所在</a:t>
            </a:r>
            <a:endParaRPr sz="3000" b="1" dirty="0">
              <a:solidFill>
                <a:srgbClr val="0000FF"/>
              </a:solidFill>
              <a:latin typeface="+mj-ea"/>
              <a:ea typeface="+mj-ea"/>
              <a:cs typeface="Microsoft JhengHe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352720" y="3127459"/>
            <a:ext cx="1883368" cy="6761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553" rIns="0" bIns="0" rtlCol="0">
            <a:spAutoFit/>
          </a:bodyPr>
          <a:lstStyle/>
          <a:p>
            <a:pPr marL="60963">
              <a:spcBef>
                <a:spcPts val="193"/>
              </a:spcBef>
            </a:pPr>
            <a:r>
              <a:rPr sz="16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帳號：身分證字號</a:t>
            </a:r>
            <a:endParaRPr sz="1600" dirty="0">
              <a:latin typeface="Microsoft JhengHei"/>
              <a:cs typeface="Microsoft JhengHei"/>
            </a:endParaRPr>
          </a:p>
          <a:p>
            <a:pPr>
              <a:spcBef>
                <a:spcPts val="23"/>
              </a:spcBef>
            </a:pPr>
            <a:endParaRPr sz="1033" dirty="0">
              <a:latin typeface="Microsoft JhengHei"/>
              <a:cs typeface="Microsoft JhengHei"/>
            </a:endParaRPr>
          </a:p>
          <a:p>
            <a:pPr marL="60963"/>
            <a:r>
              <a:rPr sz="16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密碼：依個人修改</a:t>
            </a:r>
            <a:endParaRPr sz="1600" dirty="0">
              <a:latin typeface="Microsoft JhengHei"/>
              <a:cs typeface="Microsoft JhengHei"/>
            </a:endParaRPr>
          </a:p>
        </p:txBody>
      </p:sp>
      <p:sp>
        <p:nvSpPr>
          <p:cNvPr id="170" name="object 104"/>
          <p:cNvSpPr txBox="1">
            <a:spLocks/>
          </p:cNvSpPr>
          <p:nvPr/>
        </p:nvSpPr>
        <p:spPr>
          <a:xfrm>
            <a:off x="130175" y="78012"/>
            <a:ext cx="11109198" cy="93187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7A9B8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zh-TW" altLang="en-US" sz="4000" spc="-3" dirty="0">
                <a:solidFill>
                  <a:schemeClr val="tx1"/>
                </a:solidFill>
              </a:rPr>
              <a:t>心理測驗在選班群的運</a:t>
            </a:r>
            <a:r>
              <a:rPr lang="zh-TW" altLang="en-US" sz="4000" dirty="0">
                <a:solidFill>
                  <a:schemeClr val="tx1"/>
                </a:solidFill>
              </a:rPr>
              <a:t>用</a:t>
            </a:r>
            <a:r>
              <a:rPr lang="en-US" altLang="zh-TW" sz="5000" spc="-7" dirty="0">
                <a:solidFill>
                  <a:schemeClr val="tx1"/>
                </a:solidFill>
              </a:rPr>
              <a:t>-</a:t>
            </a:r>
            <a:r>
              <a:rPr lang="zh-TW" altLang="en-US" sz="6000" spc="-3" dirty="0">
                <a:solidFill>
                  <a:schemeClr val="tx1"/>
                </a:solidFill>
              </a:rPr>
              <a:t>興趣測驗篇</a:t>
            </a:r>
          </a:p>
        </p:txBody>
      </p:sp>
      <p:sp>
        <p:nvSpPr>
          <p:cNvPr id="171" name="標題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351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4013200" y="377443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428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483354" y="3922437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3589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589" y="3429"/>
                </a:lnTo>
                <a:close/>
              </a:path>
              <a:path w="20320" h="17145">
                <a:moveTo>
                  <a:pt x="20320" y="10160"/>
                </a:moveTo>
                <a:lnTo>
                  <a:pt x="16891" y="6731"/>
                </a:lnTo>
                <a:lnTo>
                  <a:pt x="13589" y="6731"/>
                </a:lnTo>
                <a:lnTo>
                  <a:pt x="13589" y="10160"/>
                </a:lnTo>
                <a:lnTo>
                  <a:pt x="0" y="10160"/>
                </a:lnTo>
                <a:lnTo>
                  <a:pt x="0" y="13462"/>
                </a:lnTo>
                <a:lnTo>
                  <a:pt x="3429" y="13462"/>
                </a:lnTo>
                <a:lnTo>
                  <a:pt x="3429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589" y="13462"/>
                </a:lnTo>
                <a:lnTo>
                  <a:pt x="13589" y="16891"/>
                </a:lnTo>
                <a:lnTo>
                  <a:pt x="16891" y="16891"/>
                </a:lnTo>
                <a:lnTo>
                  <a:pt x="20320" y="13462"/>
                </a:lnTo>
                <a:lnTo>
                  <a:pt x="2032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4715087" y="389559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302"/>
                </a:lnTo>
                <a:lnTo>
                  <a:pt x="10160" y="0"/>
                </a:lnTo>
                <a:lnTo>
                  <a:pt x="6731" y="0"/>
                </a:lnTo>
                <a:lnTo>
                  <a:pt x="6731" y="3302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3936662" y="37363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10160" y="0"/>
                </a:moveTo>
                <a:lnTo>
                  <a:pt x="6731" y="0"/>
                </a:lnTo>
                <a:lnTo>
                  <a:pt x="6731" y="3429"/>
                </a:lnTo>
                <a:lnTo>
                  <a:pt x="10160" y="0"/>
                </a:lnTo>
                <a:close/>
              </a:path>
              <a:path w="47625" h="30479">
                <a:moveTo>
                  <a:pt x="40513" y="6731"/>
                </a:moveTo>
                <a:lnTo>
                  <a:pt x="33782" y="6731"/>
                </a:lnTo>
                <a:lnTo>
                  <a:pt x="33782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513" y="6731"/>
                </a:lnTo>
                <a:close/>
              </a:path>
              <a:path w="47625" h="30479">
                <a:moveTo>
                  <a:pt x="47244" y="10033"/>
                </a:moveTo>
                <a:lnTo>
                  <a:pt x="40513" y="10033"/>
                </a:lnTo>
                <a:lnTo>
                  <a:pt x="37084" y="13462"/>
                </a:lnTo>
                <a:lnTo>
                  <a:pt x="33782" y="13462"/>
                </a:lnTo>
                <a:lnTo>
                  <a:pt x="33782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244" y="30226"/>
                </a:lnTo>
                <a:lnTo>
                  <a:pt x="4724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2560997" y="934466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90">
                <a:moveTo>
                  <a:pt x="35305" y="0"/>
                </a:moveTo>
                <a:lnTo>
                  <a:pt x="0" y="0"/>
                </a:lnTo>
                <a:lnTo>
                  <a:pt x="17652" y="8381"/>
                </a:lnTo>
                <a:lnTo>
                  <a:pt x="29463" y="8381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2804330" y="105401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572"/>
                </a:lnTo>
                <a:lnTo>
                  <a:pt x="5841" y="6730"/>
                </a:lnTo>
                <a:lnTo>
                  <a:pt x="11683" y="11175"/>
                </a:lnTo>
                <a:lnTo>
                  <a:pt x="17652" y="13461"/>
                </a:lnTo>
                <a:lnTo>
                  <a:pt x="23494" y="11175"/>
                </a:lnTo>
                <a:lnTo>
                  <a:pt x="23494" y="9017"/>
                </a:lnTo>
                <a:lnTo>
                  <a:pt x="29336" y="4572"/>
                </a:lnTo>
                <a:lnTo>
                  <a:pt x="23494" y="4572"/>
                </a:lnTo>
                <a:lnTo>
                  <a:pt x="11683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3016251" y="1148079"/>
            <a:ext cx="58843" cy="33867"/>
          </a:xfrm>
          <a:custGeom>
            <a:avLst/>
            <a:gdLst/>
            <a:ahLst/>
            <a:cxnLst/>
            <a:rect l="l" t="t" r="r" b="b"/>
            <a:pathLst>
              <a:path w="88264" h="50800">
                <a:moveTo>
                  <a:pt x="17653" y="45847"/>
                </a:moveTo>
                <a:lnTo>
                  <a:pt x="5842" y="50546"/>
                </a:lnTo>
                <a:lnTo>
                  <a:pt x="17653" y="50546"/>
                </a:lnTo>
                <a:lnTo>
                  <a:pt x="17653" y="45847"/>
                </a:lnTo>
                <a:close/>
              </a:path>
              <a:path w="88264" h="50800">
                <a:moveTo>
                  <a:pt x="29337" y="8382"/>
                </a:moveTo>
                <a:lnTo>
                  <a:pt x="23495" y="8382"/>
                </a:lnTo>
                <a:lnTo>
                  <a:pt x="17653" y="0"/>
                </a:lnTo>
                <a:lnTo>
                  <a:pt x="17653" y="8382"/>
                </a:lnTo>
                <a:lnTo>
                  <a:pt x="11684" y="8382"/>
                </a:lnTo>
                <a:lnTo>
                  <a:pt x="23495" y="16764"/>
                </a:lnTo>
                <a:lnTo>
                  <a:pt x="29337" y="16764"/>
                </a:lnTo>
                <a:lnTo>
                  <a:pt x="29337" y="8382"/>
                </a:lnTo>
                <a:close/>
              </a:path>
              <a:path w="88264" h="50800">
                <a:moveTo>
                  <a:pt x="88265" y="33655"/>
                </a:moveTo>
                <a:lnTo>
                  <a:pt x="82296" y="25273"/>
                </a:lnTo>
                <a:lnTo>
                  <a:pt x="64643" y="33655"/>
                </a:lnTo>
                <a:lnTo>
                  <a:pt x="64643" y="25273"/>
                </a:lnTo>
                <a:lnTo>
                  <a:pt x="35306" y="25273"/>
                </a:lnTo>
                <a:lnTo>
                  <a:pt x="23495" y="16764"/>
                </a:lnTo>
                <a:lnTo>
                  <a:pt x="28194" y="25273"/>
                </a:lnTo>
                <a:lnTo>
                  <a:pt x="34544" y="33655"/>
                </a:lnTo>
                <a:lnTo>
                  <a:pt x="0" y="33655"/>
                </a:lnTo>
                <a:lnTo>
                  <a:pt x="17653" y="42164"/>
                </a:lnTo>
                <a:lnTo>
                  <a:pt x="17653" y="45847"/>
                </a:lnTo>
                <a:lnTo>
                  <a:pt x="27051" y="42164"/>
                </a:lnTo>
                <a:lnTo>
                  <a:pt x="67056" y="33655"/>
                </a:lnTo>
                <a:lnTo>
                  <a:pt x="88265" y="3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3126148" y="1170516"/>
            <a:ext cx="58843" cy="14817"/>
          </a:xfrm>
          <a:custGeom>
            <a:avLst/>
            <a:gdLst/>
            <a:ahLst/>
            <a:cxnLst/>
            <a:rect l="l" t="t" r="r" b="b"/>
            <a:pathLst>
              <a:path w="88264" h="22225">
                <a:moveTo>
                  <a:pt x="41148" y="19558"/>
                </a:moveTo>
                <a:lnTo>
                  <a:pt x="35306" y="17399"/>
                </a:lnTo>
                <a:lnTo>
                  <a:pt x="35306" y="19558"/>
                </a:lnTo>
                <a:lnTo>
                  <a:pt x="41148" y="19558"/>
                </a:lnTo>
                <a:close/>
              </a:path>
              <a:path w="88264" h="22225">
                <a:moveTo>
                  <a:pt x="46990" y="8509"/>
                </a:moveTo>
                <a:lnTo>
                  <a:pt x="29337" y="0"/>
                </a:lnTo>
                <a:lnTo>
                  <a:pt x="21463" y="0"/>
                </a:lnTo>
                <a:lnTo>
                  <a:pt x="14605" y="8509"/>
                </a:lnTo>
                <a:lnTo>
                  <a:pt x="0" y="16891"/>
                </a:lnTo>
                <a:lnTo>
                  <a:pt x="35306" y="16891"/>
                </a:lnTo>
                <a:lnTo>
                  <a:pt x="41148" y="8509"/>
                </a:lnTo>
                <a:lnTo>
                  <a:pt x="46990" y="8509"/>
                </a:lnTo>
                <a:close/>
              </a:path>
              <a:path w="88264" h="22225">
                <a:moveTo>
                  <a:pt x="73533" y="18415"/>
                </a:moveTo>
                <a:lnTo>
                  <a:pt x="70612" y="17399"/>
                </a:lnTo>
                <a:lnTo>
                  <a:pt x="70612" y="19558"/>
                </a:lnTo>
                <a:lnTo>
                  <a:pt x="73533" y="18415"/>
                </a:lnTo>
                <a:close/>
              </a:path>
              <a:path w="88264" h="22225">
                <a:moveTo>
                  <a:pt x="88265" y="17399"/>
                </a:moveTo>
                <a:lnTo>
                  <a:pt x="76454" y="17399"/>
                </a:lnTo>
                <a:lnTo>
                  <a:pt x="73533" y="18415"/>
                </a:lnTo>
                <a:lnTo>
                  <a:pt x="82296" y="21844"/>
                </a:lnTo>
                <a:lnTo>
                  <a:pt x="82296" y="19558"/>
                </a:lnTo>
                <a:lnTo>
                  <a:pt x="88265" y="17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3232065" y="1181778"/>
            <a:ext cx="43179" cy="16933"/>
          </a:xfrm>
          <a:custGeom>
            <a:avLst/>
            <a:gdLst/>
            <a:ahLst/>
            <a:cxnLst/>
            <a:rect l="l" t="t" r="r" b="b"/>
            <a:pathLst>
              <a:path w="64770" h="25400">
                <a:moveTo>
                  <a:pt x="17652" y="0"/>
                </a:moveTo>
                <a:lnTo>
                  <a:pt x="5841" y="0"/>
                </a:lnTo>
                <a:lnTo>
                  <a:pt x="0" y="8381"/>
                </a:lnTo>
                <a:lnTo>
                  <a:pt x="6476" y="8381"/>
                </a:lnTo>
                <a:lnTo>
                  <a:pt x="28828" y="25273"/>
                </a:lnTo>
                <a:lnTo>
                  <a:pt x="58927" y="25273"/>
                </a:lnTo>
                <a:lnTo>
                  <a:pt x="58927" y="16890"/>
                </a:lnTo>
                <a:lnTo>
                  <a:pt x="64769" y="16890"/>
                </a:lnTo>
                <a:lnTo>
                  <a:pt x="64769" y="8381"/>
                </a:lnTo>
                <a:lnTo>
                  <a:pt x="29463" y="8381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3290909" y="1101682"/>
            <a:ext cx="47413" cy="24130"/>
          </a:xfrm>
          <a:custGeom>
            <a:avLst/>
            <a:gdLst/>
            <a:ahLst/>
            <a:cxnLst/>
            <a:rect l="l" t="t" r="r" b="b"/>
            <a:pathLst>
              <a:path w="71120" h="36194">
                <a:moveTo>
                  <a:pt x="5880" y="10502"/>
                </a:moveTo>
                <a:lnTo>
                  <a:pt x="0" y="10502"/>
                </a:lnTo>
                <a:lnTo>
                  <a:pt x="0" y="18923"/>
                </a:lnTo>
                <a:lnTo>
                  <a:pt x="5880" y="18923"/>
                </a:lnTo>
                <a:lnTo>
                  <a:pt x="5880" y="10502"/>
                </a:lnTo>
                <a:close/>
              </a:path>
              <a:path w="71120" h="36194">
                <a:moveTo>
                  <a:pt x="11811" y="10541"/>
                </a:moveTo>
                <a:lnTo>
                  <a:pt x="5969" y="10541"/>
                </a:lnTo>
                <a:lnTo>
                  <a:pt x="11811" y="11938"/>
                </a:lnTo>
                <a:lnTo>
                  <a:pt x="11811" y="10541"/>
                </a:lnTo>
                <a:close/>
              </a:path>
              <a:path w="71120" h="36194">
                <a:moveTo>
                  <a:pt x="29464" y="0"/>
                </a:moveTo>
                <a:lnTo>
                  <a:pt x="17653" y="0"/>
                </a:lnTo>
                <a:lnTo>
                  <a:pt x="11811" y="2286"/>
                </a:lnTo>
                <a:lnTo>
                  <a:pt x="23622" y="2286"/>
                </a:lnTo>
                <a:lnTo>
                  <a:pt x="29464" y="0"/>
                </a:lnTo>
                <a:close/>
              </a:path>
              <a:path w="71120" h="36194">
                <a:moveTo>
                  <a:pt x="41275" y="18923"/>
                </a:moveTo>
                <a:lnTo>
                  <a:pt x="11811" y="11938"/>
                </a:lnTo>
                <a:lnTo>
                  <a:pt x="11811" y="18923"/>
                </a:lnTo>
                <a:lnTo>
                  <a:pt x="5969" y="18923"/>
                </a:lnTo>
                <a:lnTo>
                  <a:pt x="5969" y="27432"/>
                </a:lnTo>
                <a:lnTo>
                  <a:pt x="23622" y="27432"/>
                </a:lnTo>
                <a:lnTo>
                  <a:pt x="23622" y="35814"/>
                </a:lnTo>
                <a:lnTo>
                  <a:pt x="29464" y="35814"/>
                </a:lnTo>
                <a:lnTo>
                  <a:pt x="29464" y="27432"/>
                </a:lnTo>
                <a:lnTo>
                  <a:pt x="41275" y="27432"/>
                </a:lnTo>
                <a:lnTo>
                  <a:pt x="41275" y="18923"/>
                </a:lnTo>
                <a:close/>
              </a:path>
              <a:path w="71120" h="36194">
                <a:moveTo>
                  <a:pt x="52959" y="11176"/>
                </a:moveTo>
                <a:lnTo>
                  <a:pt x="47117" y="11176"/>
                </a:lnTo>
                <a:lnTo>
                  <a:pt x="47117" y="13462"/>
                </a:lnTo>
                <a:lnTo>
                  <a:pt x="41275" y="13462"/>
                </a:lnTo>
                <a:lnTo>
                  <a:pt x="41275" y="15621"/>
                </a:lnTo>
                <a:lnTo>
                  <a:pt x="52959" y="15621"/>
                </a:lnTo>
                <a:lnTo>
                  <a:pt x="52959" y="11176"/>
                </a:lnTo>
                <a:close/>
              </a:path>
              <a:path w="71120" h="36194">
                <a:moveTo>
                  <a:pt x="64770" y="11176"/>
                </a:moveTo>
                <a:lnTo>
                  <a:pt x="58928" y="11176"/>
                </a:lnTo>
                <a:lnTo>
                  <a:pt x="58928" y="13462"/>
                </a:lnTo>
                <a:lnTo>
                  <a:pt x="64770" y="11176"/>
                </a:lnTo>
                <a:close/>
              </a:path>
              <a:path w="71120" h="36194">
                <a:moveTo>
                  <a:pt x="70612" y="24638"/>
                </a:moveTo>
                <a:lnTo>
                  <a:pt x="64770" y="26797"/>
                </a:lnTo>
                <a:lnTo>
                  <a:pt x="70612" y="26797"/>
                </a:lnTo>
                <a:lnTo>
                  <a:pt x="70612" y="24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3440091" y="1196932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1" y="0"/>
                </a:moveTo>
                <a:lnTo>
                  <a:pt x="0" y="2285"/>
                </a:lnTo>
                <a:lnTo>
                  <a:pt x="5841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3836416" y="1173176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234"/>
                </a:lnTo>
                <a:lnTo>
                  <a:pt x="5892" y="2234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4071874" y="120294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8" y="0"/>
                </a:moveTo>
                <a:lnTo>
                  <a:pt x="0" y="2158"/>
                </a:lnTo>
                <a:lnTo>
                  <a:pt x="5968" y="2158"/>
                </a:lnTo>
                <a:lnTo>
                  <a:pt x="5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4240614" y="1164928"/>
            <a:ext cx="23707" cy="22437"/>
          </a:xfrm>
          <a:custGeom>
            <a:avLst/>
            <a:gdLst/>
            <a:ahLst/>
            <a:cxnLst/>
            <a:rect l="l" t="t" r="r" b="b"/>
            <a:pathLst>
              <a:path w="35560" h="33655">
                <a:moveTo>
                  <a:pt x="29463" y="0"/>
                </a:moveTo>
                <a:lnTo>
                  <a:pt x="23622" y="0"/>
                </a:lnTo>
                <a:lnTo>
                  <a:pt x="0" y="16890"/>
                </a:lnTo>
                <a:lnTo>
                  <a:pt x="5968" y="16890"/>
                </a:lnTo>
                <a:lnTo>
                  <a:pt x="17652" y="25273"/>
                </a:lnTo>
                <a:lnTo>
                  <a:pt x="23622" y="25273"/>
                </a:lnTo>
                <a:lnTo>
                  <a:pt x="23622" y="33654"/>
                </a:lnTo>
                <a:lnTo>
                  <a:pt x="29463" y="33654"/>
                </a:lnTo>
                <a:lnTo>
                  <a:pt x="35305" y="25273"/>
                </a:lnTo>
                <a:lnTo>
                  <a:pt x="29463" y="25273"/>
                </a:lnTo>
                <a:lnTo>
                  <a:pt x="29463" y="16890"/>
                </a:lnTo>
                <a:lnTo>
                  <a:pt x="35305" y="8381"/>
                </a:lnTo>
                <a:lnTo>
                  <a:pt x="29463" y="8381"/>
                </a:lnTo>
                <a:lnTo>
                  <a:pt x="29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4326974" y="1198626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1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4495715" y="119867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431"/>
                </a:lnTo>
                <a:lnTo>
                  <a:pt x="5871" y="8431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5425779" y="1119970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968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5476832" y="114804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431"/>
                </a:lnTo>
                <a:lnTo>
                  <a:pt x="5869" y="8431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5747596" y="1142407"/>
            <a:ext cx="11853" cy="11430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17652" y="0"/>
                </a:moveTo>
                <a:lnTo>
                  <a:pt x="11810" y="0"/>
                </a:lnTo>
                <a:lnTo>
                  <a:pt x="0" y="16891"/>
                </a:lnTo>
                <a:lnTo>
                  <a:pt x="5969" y="16891"/>
                </a:lnTo>
                <a:lnTo>
                  <a:pt x="11810" y="8509"/>
                </a:lnTo>
                <a:lnTo>
                  <a:pt x="17652" y="8509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5904569" y="1148080"/>
            <a:ext cx="19897" cy="11430"/>
          </a:xfrm>
          <a:custGeom>
            <a:avLst/>
            <a:gdLst/>
            <a:ahLst/>
            <a:cxnLst/>
            <a:rect l="l" t="t" r="r" b="b"/>
            <a:pathLst>
              <a:path w="29845" h="17144">
                <a:moveTo>
                  <a:pt x="11811" y="8382"/>
                </a:moveTo>
                <a:lnTo>
                  <a:pt x="2032" y="0"/>
                </a:lnTo>
                <a:lnTo>
                  <a:pt x="0" y="0"/>
                </a:lnTo>
                <a:lnTo>
                  <a:pt x="11811" y="8382"/>
                </a:lnTo>
                <a:close/>
              </a:path>
              <a:path w="29845" h="17144">
                <a:moveTo>
                  <a:pt x="29464" y="8382"/>
                </a:moveTo>
                <a:lnTo>
                  <a:pt x="11811" y="8382"/>
                </a:lnTo>
                <a:lnTo>
                  <a:pt x="11811" y="16764"/>
                </a:lnTo>
                <a:lnTo>
                  <a:pt x="29464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6104721" y="1116584"/>
            <a:ext cx="27517" cy="22437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5880" y="5041"/>
                </a:moveTo>
                <a:lnTo>
                  <a:pt x="0" y="5041"/>
                </a:lnTo>
                <a:lnTo>
                  <a:pt x="0" y="13462"/>
                </a:lnTo>
                <a:lnTo>
                  <a:pt x="5880" y="13462"/>
                </a:lnTo>
                <a:lnTo>
                  <a:pt x="5880" y="5041"/>
                </a:lnTo>
                <a:close/>
              </a:path>
              <a:path w="41275" h="33655">
                <a:moveTo>
                  <a:pt x="17653" y="31242"/>
                </a:moveTo>
                <a:lnTo>
                  <a:pt x="11811" y="29083"/>
                </a:lnTo>
                <a:lnTo>
                  <a:pt x="5969" y="29083"/>
                </a:lnTo>
                <a:lnTo>
                  <a:pt x="5969" y="31242"/>
                </a:lnTo>
                <a:lnTo>
                  <a:pt x="0" y="31242"/>
                </a:lnTo>
                <a:lnTo>
                  <a:pt x="0" y="33528"/>
                </a:lnTo>
                <a:lnTo>
                  <a:pt x="5969" y="33528"/>
                </a:lnTo>
                <a:lnTo>
                  <a:pt x="11811" y="31242"/>
                </a:lnTo>
                <a:lnTo>
                  <a:pt x="17653" y="31242"/>
                </a:lnTo>
                <a:close/>
              </a:path>
              <a:path w="41275" h="33655">
                <a:moveTo>
                  <a:pt x="41275" y="2286"/>
                </a:moveTo>
                <a:lnTo>
                  <a:pt x="38354" y="2286"/>
                </a:lnTo>
                <a:lnTo>
                  <a:pt x="35433" y="0"/>
                </a:lnTo>
                <a:lnTo>
                  <a:pt x="29464" y="0"/>
                </a:lnTo>
                <a:lnTo>
                  <a:pt x="29464" y="2286"/>
                </a:lnTo>
                <a:lnTo>
                  <a:pt x="35433" y="2286"/>
                </a:lnTo>
                <a:lnTo>
                  <a:pt x="35433" y="4445"/>
                </a:lnTo>
                <a:lnTo>
                  <a:pt x="41275" y="4445"/>
                </a:lnTo>
                <a:lnTo>
                  <a:pt x="41275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6261693" y="630935"/>
            <a:ext cx="6350" cy="847"/>
          </a:xfrm>
          <a:custGeom>
            <a:avLst/>
            <a:gdLst/>
            <a:ahLst/>
            <a:cxnLst/>
            <a:rect l="l" t="t" r="r" b="b"/>
            <a:pathLst>
              <a:path w="9525" h="1269">
                <a:moveTo>
                  <a:pt x="8000" y="0"/>
                </a:moveTo>
                <a:lnTo>
                  <a:pt x="0" y="0"/>
                </a:lnTo>
                <a:lnTo>
                  <a:pt x="9270" y="1270"/>
                </a:lnTo>
                <a:lnTo>
                  <a:pt x="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6261693" y="1103121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810" y="0"/>
                </a:moveTo>
                <a:lnTo>
                  <a:pt x="5968" y="0"/>
                </a:lnTo>
                <a:lnTo>
                  <a:pt x="0" y="8382"/>
                </a:lnTo>
                <a:lnTo>
                  <a:pt x="11810" y="8382"/>
                </a:lnTo>
                <a:lnTo>
                  <a:pt x="11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6265671" y="1142407"/>
            <a:ext cx="23707" cy="11430"/>
          </a:xfrm>
          <a:custGeom>
            <a:avLst/>
            <a:gdLst/>
            <a:ahLst/>
            <a:cxnLst/>
            <a:rect l="l" t="t" r="r" b="b"/>
            <a:pathLst>
              <a:path w="35559" h="17144">
                <a:moveTo>
                  <a:pt x="35306" y="0"/>
                </a:moveTo>
                <a:lnTo>
                  <a:pt x="17652" y="0"/>
                </a:lnTo>
                <a:lnTo>
                  <a:pt x="0" y="8509"/>
                </a:lnTo>
                <a:lnTo>
                  <a:pt x="5842" y="8509"/>
                </a:lnTo>
                <a:lnTo>
                  <a:pt x="5842" y="16891"/>
                </a:lnTo>
                <a:lnTo>
                  <a:pt x="11684" y="16891"/>
                </a:lnTo>
                <a:lnTo>
                  <a:pt x="17652" y="8509"/>
                </a:lnTo>
                <a:lnTo>
                  <a:pt x="35306" y="8509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6818969" y="1086188"/>
            <a:ext cx="19897" cy="12700"/>
          </a:xfrm>
          <a:custGeom>
            <a:avLst/>
            <a:gdLst/>
            <a:ahLst/>
            <a:cxnLst/>
            <a:rect l="l" t="t" r="r" b="b"/>
            <a:pathLst>
              <a:path w="29845" h="19050">
                <a:moveTo>
                  <a:pt x="5969" y="8509"/>
                </a:moveTo>
                <a:lnTo>
                  <a:pt x="0" y="0"/>
                </a:lnTo>
                <a:lnTo>
                  <a:pt x="0" y="8509"/>
                </a:lnTo>
                <a:lnTo>
                  <a:pt x="5969" y="8509"/>
                </a:lnTo>
                <a:close/>
              </a:path>
              <a:path w="29845" h="19050">
                <a:moveTo>
                  <a:pt x="29464" y="14351"/>
                </a:moveTo>
                <a:lnTo>
                  <a:pt x="23622" y="14351"/>
                </a:lnTo>
                <a:lnTo>
                  <a:pt x="23622" y="12065"/>
                </a:lnTo>
                <a:lnTo>
                  <a:pt x="17653" y="12065"/>
                </a:lnTo>
                <a:lnTo>
                  <a:pt x="17653" y="14351"/>
                </a:lnTo>
                <a:lnTo>
                  <a:pt x="11811" y="14351"/>
                </a:lnTo>
                <a:lnTo>
                  <a:pt x="11811" y="16510"/>
                </a:lnTo>
                <a:lnTo>
                  <a:pt x="17653" y="16510"/>
                </a:lnTo>
                <a:lnTo>
                  <a:pt x="17653" y="18796"/>
                </a:lnTo>
                <a:lnTo>
                  <a:pt x="23622" y="18796"/>
                </a:lnTo>
                <a:lnTo>
                  <a:pt x="23622" y="16510"/>
                </a:lnTo>
                <a:lnTo>
                  <a:pt x="29464" y="16510"/>
                </a:lnTo>
                <a:lnTo>
                  <a:pt x="29464" y="14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7191840" y="110312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2" y="0"/>
                </a:moveTo>
                <a:lnTo>
                  <a:pt x="0" y="0"/>
                </a:lnTo>
                <a:lnTo>
                  <a:pt x="5842" y="8382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7317402" y="1091862"/>
            <a:ext cx="21589" cy="11430"/>
          </a:xfrm>
          <a:custGeom>
            <a:avLst/>
            <a:gdLst/>
            <a:ahLst/>
            <a:cxnLst/>
            <a:rect l="l" t="t" r="r" b="b"/>
            <a:pathLst>
              <a:path w="32384" h="17144">
                <a:moveTo>
                  <a:pt x="22859" y="0"/>
                </a:moveTo>
                <a:lnTo>
                  <a:pt x="0" y="0"/>
                </a:lnTo>
                <a:lnTo>
                  <a:pt x="0" y="16890"/>
                </a:lnTo>
                <a:lnTo>
                  <a:pt x="14731" y="16890"/>
                </a:lnTo>
                <a:lnTo>
                  <a:pt x="23495" y="8381"/>
                </a:lnTo>
                <a:lnTo>
                  <a:pt x="32257" y="8381"/>
                </a:lnTo>
                <a:lnTo>
                  <a:pt x="22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7768675" y="1084157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159" y="0"/>
                </a:moveTo>
                <a:lnTo>
                  <a:pt x="0" y="3048"/>
                </a:lnTo>
                <a:lnTo>
                  <a:pt x="11811" y="3048"/>
                </a:lnTo>
                <a:lnTo>
                  <a:pt x="2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960" y="1069340"/>
            <a:ext cx="145203" cy="63584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7938516" y="630935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381"/>
                </a:lnTo>
                <a:lnTo>
                  <a:pt x="10159" y="8381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8047312" y="102438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5969" y="0"/>
                </a:moveTo>
                <a:lnTo>
                  <a:pt x="0" y="0"/>
                </a:lnTo>
                <a:lnTo>
                  <a:pt x="0" y="8508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8102262" y="1114298"/>
            <a:ext cx="31750" cy="11430"/>
          </a:xfrm>
          <a:custGeom>
            <a:avLst/>
            <a:gdLst/>
            <a:ahLst/>
            <a:cxnLst/>
            <a:rect l="l" t="t" r="r" b="b"/>
            <a:pathLst>
              <a:path w="47625" h="17144">
                <a:moveTo>
                  <a:pt x="41275" y="8509"/>
                </a:moveTo>
                <a:lnTo>
                  <a:pt x="17653" y="8509"/>
                </a:lnTo>
                <a:lnTo>
                  <a:pt x="5969" y="0"/>
                </a:lnTo>
                <a:lnTo>
                  <a:pt x="0" y="8509"/>
                </a:lnTo>
                <a:lnTo>
                  <a:pt x="5969" y="8509"/>
                </a:lnTo>
                <a:lnTo>
                  <a:pt x="17653" y="16891"/>
                </a:lnTo>
                <a:lnTo>
                  <a:pt x="29464" y="16891"/>
                </a:lnTo>
                <a:lnTo>
                  <a:pt x="41275" y="8509"/>
                </a:lnTo>
                <a:close/>
              </a:path>
              <a:path w="47625" h="17144">
                <a:moveTo>
                  <a:pt x="47117" y="0"/>
                </a:moveTo>
                <a:lnTo>
                  <a:pt x="41275" y="0"/>
                </a:lnTo>
                <a:lnTo>
                  <a:pt x="47117" y="8509"/>
                </a:lnTo>
                <a:lnTo>
                  <a:pt x="47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8141547" y="1031747"/>
            <a:ext cx="11853" cy="7620"/>
          </a:xfrm>
          <a:custGeom>
            <a:avLst/>
            <a:gdLst/>
            <a:ahLst/>
            <a:cxnLst/>
            <a:rect l="l" t="t" r="r" b="b"/>
            <a:pathLst>
              <a:path w="17779" h="11430">
                <a:moveTo>
                  <a:pt x="5842" y="0"/>
                </a:moveTo>
                <a:lnTo>
                  <a:pt x="0" y="0"/>
                </a:lnTo>
                <a:lnTo>
                  <a:pt x="0" y="2159"/>
                </a:lnTo>
                <a:lnTo>
                  <a:pt x="5842" y="4445"/>
                </a:lnTo>
                <a:lnTo>
                  <a:pt x="5842" y="0"/>
                </a:lnTo>
                <a:close/>
              </a:path>
              <a:path w="17779" h="11430">
                <a:moveTo>
                  <a:pt x="11684" y="4445"/>
                </a:moveTo>
                <a:lnTo>
                  <a:pt x="5842" y="4445"/>
                </a:lnTo>
                <a:lnTo>
                  <a:pt x="5842" y="6604"/>
                </a:lnTo>
                <a:lnTo>
                  <a:pt x="11684" y="4445"/>
                </a:lnTo>
                <a:close/>
              </a:path>
              <a:path w="17779" h="11430">
                <a:moveTo>
                  <a:pt x="17653" y="8890"/>
                </a:moveTo>
                <a:lnTo>
                  <a:pt x="11684" y="6604"/>
                </a:lnTo>
                <a:lnTo>
                  <a:pt x="5842" y="6604"/>
                </a:lnTo>
                <a:lnTo>
                  <a:pt x="5842" y="8890"/>
                </a:lnTo>
                <a:lnTo>
                  <a:pt x="11684" y="8890"/>
                </a:lnTo>
                <a:lnTo>
                  <a:pt x="11684" y="11176"/>
                </a:lnTo>
                <a:lnTo>
                  <a:pt x="17653" y="11176"/>
                </a:lnTo>
                <a:lnTo>
                  <a:pt x="17653" y="8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8153315" y="112555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8149337" y="1042162"/>
            <a:ext cx="8043" cy="2963"/>
          </a:xfrm>
          <a:custGeom>
            <a:avLst/>
            <a:gdLst/>
            <a:ahLst/>
            <a:cxnLst/>
            <a:rect l="l" t="t" r="r" b="b"/>
            <a:pathLst>
              <a:path w="12065" h="4444">
                <a:moveTo>
                  <a:pt x="5969" y="0"/>
                </a:moveTo>
                <a:lnTo>
                  <a:pt x="0" y="0"/>
                </a:lnTo>
                <a:lnTo>
                  <a:pt x="0" y="2158"/>
                </a:lnTo>
                <a:lnTo>
                  <a:pt x="5969" y="4445"/>
                </a:lnTo>
                <a:lnTo>
                  <a:pt x="11811" y="4445"/>
                </a:lnTo>
                <a:lnTo>
                  <a:pt x="5969" y="2158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8133673" y="1097449"/>
            <a:ext cx="55033" cy="33867"/>
          </a:xfrm>
          <a:custGeom>
            <a:avLst/>
            <a:gdLst/>
            <a:ahLst/>
            <a:cxnLst/>
            <a:rect l="l" t="t" r="r" b="b"/>
            <a:pathLst>
              <a:path w="82550" h="50800">
                <a:moveTo>
                  <a:pt x="47117" y="8509"/>
                </a:moveTo>
                <a:lnTo>
                  <a:pt x="11811" y="0"/>
                </a:lnTo>
                <a:lnTo>
                  <a:pt x="5842" y="8509"/>
                </a:lnTo>
                <a:lnTo>
                  <a:pt x="11811" y="8509"/>
                </a:lnTo>
                <a:lnTo>
                  <a:pt x="23495" y="16891"/>
                </a:lnTo>
                <a:lnTo>
                  <a:pt x="9779" y="16891"/>
                </a:lnTo>
                <a:lnTo>
                  <a:pt x="0" y="25273"/>
                </a:lnTo>
                <a:lnTo>
                  <a:pt x="35306" y="25273"/>
                </a:lnTo>
                <a:lnTo>
                  <a:pt x="35306" y="16891"/>
                </a:lnTo>
                <a:lnTo>
                  <a:pt x="41275" y="8509"/>
                </a:lnTo>
                <a:lnTo>
                  <a:pt x="47117" y="8509"/>
                </a:lnTo>
                <a:close/>
              </a:path>
              <a:path w="82550" h="50800">
                <a:moveTo>
                  <a:pt x="64770" y="37592"/>
                </a:moveTo>
                <a:lnTo>
                  <a:pt x="58928" y="37592"/>
                </a:lnTo>
                <a:lnTo>
                  <a:pt x="58928" y="35433"/>
                </a:lnTo>
                <a:lnTo>
                  <a:pt x="52959" y="35433"/>
                </a:lnTo>
                <a:lnTo>
                  <a:pt x="52959" y="37592"/>
                </a:lnTo>
                <a:lnTo>
                  <a:pt x="47117" y="39878"/>
                </a:lnTo>
                <a:lnTo>
                  <a:pt x="52959" y="39878"/>
                </a:lnTo>
                <a:lnTo>
                  <a:pt x="52959" y="42037"/>
                </a:lnTo>
                <a:lnTo>
                  <a:pt x="58928" y="42037"/>
                </a:lnTo>
                <a:lnTo>
                  <a:pt x="58928" y="39878"/>
                </a:lnTo>
                <a:lnTo>
                  <a:pt x="64770" y="37592"/>
                </a:lnTo>
                <a:close/>
              </a:path>
              <a:path w="82550" h="50800">
                <a:moveTo>
                  <a:pt x="82423" y="33782"/>
                </a:moveTo>
                <a:lnTo>
                  <a:pt x="76581" y="33782"/>
                </a:lnTo>
                <a:lnTo>
                  <a:pt x="64770" y="42164"/>
                </a:lnTo>
                <a:lnTo>
                  <a:pt x="52959" y="42164"/>
                </a:lnTo>
                <a:lnTo>
                  <a:pt x="47117" y="50673"/>
                </a:lnTo>
                <a:lnTo>
                  <a:pt x="64770" y="50673"/>
                </a:lnTo>
                <a:lnTo>
                  <a:pt x="82423" y="33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8251444" y="1097195"/>
            <a:ext cx="4233" cy="3387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0"/>
                </a:moveTo>
                <a:lnTo>
                  <a:pt x="0" y="4572"/>
                </a:lnTo>
                <a:lnTo>
                  <a:pt x="5841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8404437" y="1100243"/>
            <a:ext cx="145203" cy="42333"/>
          </a:xfrm>
          <a:custGeom>
            <a:avLst/>
            <a:gdLst/>
            <a:ahLst/>
            <a:cxnLst/>
            <a:rect l="l" t="t" r="r" b="b"/>
            <a:pathLst>
              <a:path w="217804" h="63500">
                <a:moveTo>
                  <a:pt x="17653" y="37973"/>
                </a:moveTo>
                <a:lnTo>
                  <a:pt x="0" y="29591"/>
                </a:lnTo>
                <a:lnTo>
                  <a:pt x="0" y="37973"/>
                </a:lnTo>
                <a:lnTo>
                  <a:pt x="17653" y="37973"/>
                </a:lnTo>
                <a:close/>
              </a:path>
              <a:path w="217804" h="63500">
                <a:moveTo>
                  <a:pt x="41275" y="21082"/>
                </a:moveTo>
                <a:lnTo>
                  <a:pt x="35306" y="21082"/>
                </a:lnTo>
                <a:lnTo>
                  <a:pt x="29464" y="29591"/>
                </a:lnTo>
                <a:lnTo>
                  <a:pt x="35306" y="29591"/>
                </a:lnTo>
                <a:lnTo>
                  <a:pt x="41275" y="21082"/>
                </a:lnTo>
                <a:close/>
              </a:path>
              <a:path w="217804" h="63500">
                <a:moveTo>
                  <a:pt x="47117" y="4318"/>
                </a:moveTo>
                <a:lnTo>
                  <a:pt x="35687" y="4318"/>
                </a:lnTo>
                <a:lnTo>
                  <a:pt x="41275" y="2159"/>
                </a:lnTo>
                <a:lnTo>
                  <a:pt x="35306" y="0"/>
                </a:lnTo>
                <a:lnTo>
                  <a:pt x="29464" y="0"/>
                </a:lnTo>
                <a:lnTo>
                  <a:pt x="29464" y="2159"/>
                </a:lnTo>
                <a:lnTo>
                  <a:pt x="35052" y="4318"/>
                </a:lnTo>
                <a:lnTo>
                  <a:pt x="17653" y="4318"/>
                </a:lnTo>
                <a:lnTo>
                  <a:pt x="11811" y="12700"/>
                </a:lnTo>
                <a:lnTo>
                  <a:pt x="47117" y="12700"/>
                </a:lnTo>
                <a:lnTo>
                  <a:pt x="47117" y="4318"/>
                </a:lnTo>
                <a:close/>
              </a:path>
              <a:path w="217804" h="63500">
                <a:moveTo>
                  <a:pt x="82423" y="46482"/>
                </a:moveTo>
                <a:lnTo>
                  <a:pt x="77089" y="37973"/>
                </a:lnTo>
                <a:lnTo>
                  <a:pt x="64262" y="29591"/>
                </a:lnTo>
                <a:lnTo>
                  <a:pt x="47117" y="29591"/>
                </a:lnTo>
                <a:lnTo>
                  <a:pt x="47117" y="37973"/>
                </a:lnTo>
                <a:lnTo>
                  <a:pt x="23622" y="37973"/>
                </a:lnTo>
                <a:lnTo>
                  <a:pt x="17653" y="46482"/>
                </a:lnTo>
                <a:lnTo>
                  <a:pt x="47117" y="46482"/>
                </a:lnTo>
                <a:lnTo>
                  <a:pt x="82423" y="63246"/>
                </a:lnTo>
                <a:lnTo>
                  <a:pt x="82423" y="46482"/>
                </a:lnTo>
                <a:close/>
              </a:path>
              <a:path w="217804" h="63500">
                <a:moveTo>
                  <a:pt x="200152" y="29591"/>
                </a:moveTo>
                <a:lnTo>
                  <a:pt x="176657" y="29591"/>
                </a:lnTo>
                <a:lnTo>
                  <a:pt x="176657" y="37973"/>
                </a:lnTo>
                <a:lnTo>
                  <a:pt x="170815" y="46482"/>
                </a:lnTo>
                <a:lnTo>
                  <a:pt x="164846" y="46482"/>
                </a:lnTo>
                <a:lnTo>
                  <a:pt x="164846" y="37973"/>
                </a:lnTo>
                <a:lnTo>
                  <a:pt x="176657" y="37973"/>
                </a:lnTo>
                <a:lnTo>
                  <a:pt x="176657" y="29591"/>
                </a:lnTo>
                <a:lnTo>
                  <a:pt x="159004" y="29591"/>
                </a:lnTo>
                <a:lnTo>
                  <a:pt x="153162" y="37973"/>
                </a:lnTo>
                <a:lnTo>
                  <a:pt x="159004" y="37973"/>
                </a:lnTo>
                <a:lnTo>
                  <a:pt x="159004" y="46482"/>
                </a:lnTo>
                <a:lnTo>
                  <a:pt x="147193" y="46482"/>
                </a:lnTo>
                <a:lnTo>
                  <a:pt x="147193" y="37973"/>
                </a:lnTo>
                <a:lnTo>
                  <a:pt x="123698" y="37973"/>
                </a:lnTo>
                <a:lnTo>
                  <a:pt x="123698" y="46482"/>
                </a:lnTo>
                <a:lnTo>
                  <a:pt x="129540" y="46482"/>
                </a:lnTo>
                <a:lnTo>
                  <a:pt x="129540" y="54864"/>
                </a:lnTo>
                <a:lnTo>
                  <a:pt x="182499" y="54864"/>
                </a:lnTo>
                <a:lnTo>
                  <a:pt x="200152" y="29591"/>
                </a:lnTo>
                <a:close/>
              </a:path>
              <a:path w="217804" h="63500">
                <a:moveTo>
                  <a:pt x="217805" y="37973"/>
                </a:moveTo>
                <a:lnTo>
                  <a:pt x="212013" y="37973"/>
                </a:lnTo>
                <a:lnTo>
                  <a:pt x="212013" y="29552"/>
                </a:lnTo>
                <a:lnTo>
                  <a:pt x="206121" y="29552"/>
                </a:lnTo>
                <a:lnTo>
                  <a:pt x="206121" y="37973"/>
                </a:lnTo>
                <a:lnTo>
                  <a:pt x="211963" y="37973"/>
                </a:lnTo>
                <a:lnTo>
                  <a:pt x="217805" y="46482"/>
                </a:lnTo>
                <a:lnTo>
                  <a:pt x="217805" y="37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8596799" y="112398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234"/>
                </a:lnTo>
                <a:lnTo>
                  <a:pt x="5891" y="2234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8726255" y="1110657"/>
            <a:ext cx="35560" cy="8890"/>
          </a:xfrm>
          <a:custGeom>
            <a:avLst/>
            <a:gdLst/>
            <a:ahLst/>
            <a:cxnLst/>
            <a:rect l="l" t="t" r="r" b="b"/>
            <a:pathLst>
              <a:path w="53340" h="13335">
                <a:moveTo>
                  <a:pt x="5969" y="2159"/>
                </a:moveTo>
                <a:lnTo>
                  <a:pt x="0" y="0"/>
                </a:lnTo>
                <a:lnTo>
                  <a:pt x="0" y="2159"/>
                </a:lnTo>
                <a:lnTo>
                  <a:pt x="5969" y="2159"/>
                </a:lnTo>
                <a:close/>
              </a:path>
              <a:path w="53340" h="13335">
                <a:moveTo>
                  <a:pt x="23622" y="4445"/>
                </a:moveTo>
                <a:lnTo>
                  <a:pt x="17653" y="2159"/>
                </a:lnTo>
                <a:lnTo>
                  <a:pt x="17653" y="0"/>
                </a:lnTo>
                <a:lnTo>
                  <a:pt x="5969" y="0"/>
                </a:lnTo>
                <a:lnTo>
                  <a:pt x="5969" y="2159"/>
                </a:lnTo>
                <a:lnTo>
                  <a:pt x="11798" y="4445"/>
                </a:lnTo>
                <a:lnTo>
                  <a:pt x="17653" y="4445"/>
                </a:lnTo>
                <a:lnTo>
                  <a:pt x="23622" y="6604"/>
                </a:lnTo>
                <a:lnTo>
                  <a:pt x="23622" y="4445"/>
                </a:lnTo>
                <a:close/>
              </a:path>
              <a:path w="53340" h="13335">
                <a:moveTo>
                  <a:pt x="52946" y="11176"/>
                </a:moveTo>
                <a:lnTo>
                  <a:pt x="47104" y="13335"/>
                </a:lnTo>
                <a:lnTo>
                  <a:pt x="52946" y="13335"/>
                </a:lnTo>
                <a:lnTo>
                  <a:pt x="52946" y="11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8871458" y="1137412"/>
            <a:ext cx="11853" cy="2963"/>
          </a:xfrm>
          <a:custGeom>
            <a:avLst/>
            <a:gdLst/>
            <a:ahLst/>
            <a:cxnLst/>
            <a:rect l="l" t="t" r="r" b="b"/>
            <a:pathLst>
              <a:path w="17780" h="4444">
                <a:moveTo>
                  <a:pt x="17653" y="0"/>
                </a:moveTo>
                <a:lnTo>
                  <a:pt x="5969" y="0"/>
                </a:lnTo>
                <a:lnTo>
                  <a:pt x="0" y="2285"/>
                </a:lnTo>
                <a:lnTo>
                  <a:pt x="5969" y="2285"/>
                </a:lnTo>
                <a:lnTo>
                  <a:pt x="5969" y="4445"/>
                </a:lnTo>
                <a:lnTo>
                  <a:pt x="11811" y="4445"/>
                </a:lnTo>
                <a:lnTo>
                  <a:pt x="17653" y="2285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9130454" y="113681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8" y="0"/>
                </a:moveTo>
                <a:lnTo>
                  <a:pt x="0" y="8381"/>
                </a:lnTo>
                <a:lnTo>
                  <a:pt x="5968" y="8381"/>
                </a:lnTo>
                <a:lnTo>
                  <a:pt x="5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9499430" y="1148080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1"/>
                </a:lnTo>
                <a:lnTo>
                  <a:pt x="5842" y="83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9589686" y="114240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509"/>
                </a:lnTo>
                <a:lnTo>
                  <a:pt x="11683" y="8509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8" name="object 68"/>
          <p:cNvGrpSpPr/>
          <p:nvPr/>
        </p:nvGrpSpPr>
        <p:grpSpPr>
          <a:xfrm>
            <a:off x="9613223" y="1153635"/>
            <a:ext cx="74507" cy="44873"/>
            <a:chOff x="14419834" y="1730452"/>
            <a:chExt cx="111760" cy="67310"/>
          </a:xfrm>
        </p:grpSpPr>
        <p:sp>
          <p:nvSpPr>
            <p:cNvPr id="69" name="object 69"/>
            <p:cNvSpPr/>
            <p:nvPr/>
          </p:nvSpPr>
          <p:spPr>
            <a:xfrm>
              <a:off x="14443329" y="173296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233"/>
                  </a:lnTo>
                  <a:lnTo>
                    <a:pt x="5892" y="2233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9834" y="1730452"/>
              <a:ext cx="111759" cy="67232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9742679" y="1149349"/>
            <a:ext cx="55033" cy="44027"/>
          </a:xfrm>
          <a:custGeom>
            <a:avLst/>
            <a:gdLst/>
            <a:ahLst/>
            <a:cxnLst/>
            <a:rect l="l" t="t" r="r" b="b"/>
            <a:pathLst>
              <a:path w="82550" h="66039">
                <a:moveTo>
                  <a:pt x="11811" y="14859"/>
                </a:moveTo>
                <a:lnTo>
                  <a:pt x="5969" y="14859"/>
                </a:lnTo>
                <a:lnTo>
                  <a:pt x="11811" y="23368"/>
                </a:lnTo>
                <a:lnTo>
                  <a:pt x="11811" y="14859"/>
                </a:lnTo>
                <a:close/>
              </a:path>
              <a:path w="82550" h="66039">
                <a:moveTo>
                  <a:pt x="11811" y="2159"/>
                </a:moveTo>
                <a:lnTo>
                  <a:pt x="5969" y="2159"/>
                </a:lnTo>
                <a:lnTo>
                  <a:pt x="5969" y="0"/>
                </a:lnTo>
                <a:lnTo>
                  <a:pt x="0" y="2159"/>
                </a:lnTo>
                <a:lnTo>
                  <a:pt x="5969" y="4445"/>
                </a:lnTo>
                <a:lnTo>
                  <a:pt x="11811" y="2159"/>
                </a:lnTo>
                <a:close/>
              </a:path>
              <a:path w="82550" h="66039">
                <a:moveTo>
                  <a:pt x="51689" y="23368"/>
                </a:moveTo>
                <a:lnTo>
                  <a:pt x="35306" y="23368"/>
                </a:lnTo>
                <a:lnTo>
                  <a:pt x="29464" y="14859"/>
                </a:lnTo>
                <a:lnTo>
                  <a:pt x="29464" y="23368"/>
                </a:lnTo>
                <a:lnTo>
                  <a:pt x="23622" y="23368"/>
                </a:lnTo>
                <a:lnTo>
                  <a:pt x="37338" y="31750"/>
                </a:lnTo>
                <a:lnTo>
                  <a:pt x="45593" y="31750"/>
                </a:lnTo>
                <a:lnTo>
                  <a:pt x="51689" y="23368"/>
                </a:lnTo>
                <a:close/>
              </a:path>
              <a:path w="82550" h="66039">
                <a:moveTo>
                  <a:pt x="82423" y="65532"/>
                </a:moveTo>
                <a:lnTo>
                  <a:pt x="76581" y="57023"/>
                </a:lnTo>
                <a:lnTo>
                  <a:pt x="70739" y="65532"/>
                </a:lnTo>
                <a:lnTo>
                  <a:pt x="82423" y="65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846056" y="1193038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382"/>
                </a:lnTo>
                <a:lnTo>
                  <a:pt x="9778" y="8382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9915399" y="1180761"/>
            <a:ext cx="98213" cy="34713"/>
          </a:xfrm>
          <a:custGeom>
            <a:avLst/>
            <a:gdLst/>
            <a:ahLst/>
            <a:cxnLst/>
            <a:rect l="l" t="t" r="r" b="b"/>
            <a:pathLst>
              <a:path w="147319" h="52069">
                <a:moveTo>
                  <a:pt x="11684" y="1524"/>
                </a:moveTo>
                <a:lnTo>
                  <a:pt x="5842" y="1524"/>
                </a:lnTo>
                <a:lnTo>
                  <a:pt x="0" y="9906"/>
                </a:lnTo>
                <a:lnTo>
                  <a:pt x="11684" y="9906"/>
                </a:lnTo>
                <a:lnTo>
                  <a:pt x="11684" y="1524"/>
                </a:lnTo>
                <a:close/>
              </a:path>
              <a:path w="147319" h="52069">
                <a:moveTo>
                  <a:pt x="23495" y="1524"/>
                </a:moveTo>
                <a:lnTo>
                  <a:pt x="17653" y="1524"/>
                </a:lnTo>
                <a:lnTo>
                  <a:pt x="11684" y="9906"/>
                </a:lnTo>
                <a:lnTo>
                  <a:pt x="17653" y="9906"/>
                </a:lnTo>
                <a:lnTo>
                  <a:pt x="23495" y="1524"/>
                </a:lnTo>
                <a:close/>
              </a:path>
              <a:path w="147319" h="52069">
                <a:moveTo>
                  <a:pt x="29375" y="1485"/>
                </a:moveTo>
                <a:lnTo>
                  <a:pt x="23495" y="1485"/>
                </a:lnTo>
                <a:lnTo>
                  <a:pt x="23495" y="9906"/>
                </a:lnTo>
                <a:lnTo>
                  <a:pt x="29375" y="9906"/>
                </a:lnTo>
                <a:lnTo>
                  <a:pt x="29375" y="1485"/>
                </a:lnTo>
                <a:close/>
              </a:path>
              <a:path w="147319" h="52069">
                <a:moveTo>
                  <a:pt x="52959" y="9906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2032"/>
                </a:lnTo>
                <a:lnTo>
                  <a:pt x="41148" y="2032"/>
                </a:lnTo>
                <a:lnTo>
                  <a:pt x="41148" y="4191"/>
                </a:lnTo>
                <a:lnTo>
                  <a:pt x="43561" y="3302"/>
                </a:lnTo>
                <a:lnTo>
                  <a:pt x="52959" y="9906"/>
                </a:lnTo>
                <a:close/>
              </a:path>
              <a:path w="147319" h="52069">
                <a:moveTo>
                  <a:pt x="64770" y="9906"/>
                </a:moveTo>
                <a:lnTo>
                  <a:pt x="52959" y="9906"/>
                </a:lnTo>
                <a:lnTo>
                  <a:pt x="47117" y="9906"/>
                </a:lnTo>
                <a:lnTo>
                  <a:pt x="41148" y="18415"/>
                </a:lnTo>
                <a:lnTo>
                  <a:pt x="52959" y="18415"/>
                </a:lnTo>
                <a:lnTo>
                  <a:pt x="64770" y="9906"/>
                </a:lnTo>
                <a:close/>
              </a:path>
              <a:path w="147319" h="52069">
                <a:moveTo>
                  <a:pt x="88265" y="19812"/>
                </a:moveTo>
                <a:lnTo>
                  <a:pt x="82423" y="19812"/>
                </a:lnTo>
                <a:lnTo>
                  <a:pt x="82423" y="22098"/>
                </a:lnTo>
                <a:lnTo>
                  <a:pt x="76454" y="22098"/>
                </a:lnTo>
                <a:lnTo>
                  <a:pt x="76454" y="24257"/>
                </a:lnTo>
                <a:lnTo>
                  <a:pt x="88265" y="24257"/>
                </a:lnTo>
                <a:lnTo>
                  <a:pt x="88265" y="19812"/>
                </a:lnTo>
                <a:close/>
              </a:path>
              <a:path w="147319" h="52069">
                <a:moveTo>
                  <a:pt x="111760" y="1524"/>
                </a:moveTo>
                <a:lnTo>
                  <a:pt x="110871" y="1524"/>
                </a:lnTo>
                <a:lnTo>
                  <a:pt x="101473" y="6223"/>
                </a:lnTo>
                <a:lnTo>
                  <a:pt x="111760" y="9906"/>
                </a:lnTo>
                <a:lnTo>
                  <a:pt x="111760" y="1524"/>
                </a:lnTo>
                <a:close/>
              </a:path>
              <a:path w="147319" h="52069">
                <a:moveTo>
                  <a:pt x="123571" y="18415"/>
                </a:moveTo>
                <a:lnTo>
                  <a:pt x="111760" y="18415"/>
                </a:lnTo>
                <a:lnTo>
                  <a:pt x="89535" y="24765"/>
                </a:lnTo>
                <a:lnTo>
                  <a:pt x="88265" y="24257"/>
                </a:lnTo>
                <a:lnTo>
                  <a:pt x="88265" y="25146"/>
                </a:lnTo>
                <a:lnTo>
                  <a:pt x="82423" y="26797"/>
                </a:lnTo>
                <a:lnTo>
                  <a:pt x="64770" y="26797"/>
                </a:lnTo>
                <a:lnTo>
                  <a:pt x="58801" y="18415"/>
                </a:lnTo>
                <a:lnTo>
                  <a:pt x="41148" y="35306"/>
                </a:lnTo>
                <a:lnTo>
                  <a:pt x="70612" y="35306"/>
                </a:lnTo>
                <a:lnTo>
                  <a:pt x="82423" y="43688"/>
                </a:lnTo>
                <a:lnTo>
                  <a:pt x="117729" y="52070"/>
                </a:lnTo>
                <a:lnTo>
                  <a:pt x="118491" y="43688"/>
                </a:lnTo>
                <a:lnTo>
                  <a:pt x="120142" y="43688"/>
                </a:lnTo>
                <a:lnTo>
                  <a:pt x="123571" y="35306"/>
                </a:lnTo>
                <a:lnTo>
                  <a:pt x="123571" y="18415"/>
                </a:lnTo>
                <a:close/>
              </a:path>
              <a:path w="147319" h="52069">
                <a:moveTo>
                  <a:pt x="147193" y="1524"/>
                </a:moveTo>
                <a:lnTo>
                  <a:pt x="145034" y="0"/>
                </a:lnTo>
                <a:lnTo>
                  <a:pt x="144526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0103358" y="1181777"/>
            <a:ext cx="39793" cy="16933"/>
          </a:xfrm>
          <a:custGeom>
            <a:avLst/>
            <a:gdLst/>
            <a:ahLst/>
            <a:cxnLst/>
            <a:rect l="l" t="t" r="r" b="b"/>
            <a:pathLst>
              <a:path w="59690" h="25400">
                <a:moveTo>
                  <a:pt x="1016" y="9144"/>
                </a:moveTo>
                <a:lnTo>
                  <a:pt x="635" y="8382"/>
                </a:lnTo>
                <a:lnTo>
                  <a:pt x="0" y="8382"/>
                </a:lnTo>
                <a:lnTo>
                  <a:pt x="1016" y="9144"/>
                </a:lnTo>
                <a:close/>
              </a:path>
              <a:path w="59690" h="25400">
                <a:moveTo>
                  <a:pt x="12954" y="16891"/>
                </a:moveTo>
                <a:lnTo>
                  <a:pt x="1016" y="9144"/>
                </a:lnTo>
                <a:lnTo>
                  <a:pt x="6477" y="16891"/>
                </a:lnTo>
                <a:lnTo>
                  <a:pt x="12954" y="16891"/>
                </a:lnTo>
                <a:close/>
              </a:path>
              <a:path w="59690" h="25400">
                <a:moveTo>
                  <a:pt x="29972" y="16891"/>
                </a:moveTo>
                <a:lnTo>
                  <a:pt x="12954" y="16891"/>
                </a:lnTo>
                <a:lnTo>
                  <a:pt x="18288" y="25273"/>
                </a:lnTo>
                <a:lnTo>
                  <a:pt x="24130" y="25273"/>
                </a:lnTo>
                <a:lnTo>
                  <a:pt x="29972" y="16891"/>
                </a:lnTo>
                <a:close/>
              </a:path>
              <a:path w="59690" h="25400">
                <a:moveTo>
                  <a:pt x="59436" y="16891"/>
                </a:moveTo>
                <a:lnTo>
                  <a:pt x="39370" y="8382"/>
                </a:lnTo>
                <a:lnTo>
                  <a:pt x="22606" y="8382"/>
                </a:lnTo>
                <a:lnTo>
                  <a:pt x="8128" y="0"/>
                </a:lnTo>
                <a:lnTo>
                  <a:pt x="635" y="0"/>
                </a:lnTo>
                <a:lnTo>
                  <a:pt x="35941" y="16891"/>
                </a:lnTo>
                <a:lnTo>
                  <a:pt x="59436" y="16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0198524" y="1148080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8038" y="0"/>
                </a:moveTo>
                <a:lnTo>
                  <a:pt x="39370" y="0"/>
                </a:lnTo>
                <a:lnTo>
                  <a:pt x="0" y="8381"/>
                </a:lnTo>
                <a:lnTo>
                  <a:pt x="58038" y="8381"/>
                </a:lnTo>
                <a:lnTo>
                  <a:pt x="58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0280311" y="1086188"/>
            <a:ext cx="61383" cy="16933"/>
          </a:xfrm>
          <a:custGeom>
            <a:avLst/>
            <a:gdLst/>
            <a:ahLst/>
            <a:cxnLst/>
            <a:rect l="l" t="t" r="r" b="b"/>
            <a:pathLst>
              <a:path w="92075" h="25400">
                <a:moveTo>
                  <a:pt x="18288" y="8509"/>
                </a:moveTo>
                <a:lnTo>
                  <a:pt x="0" y="8509"/>
                </a:lnTo>
                <a:lnTo>
                  <a:pt x="0" y="16891"/>
                </a:lnTo>
                <a:lnTo>
                  <a:pt x="5969" y="25400"/>
                </a:lnTo>
                <a:lnTo>
                  <a:pt x="32765" y="25400"/>
                </a:lnTo>
                <a:lnTo>
                  <a:pt x="42163" y="17907"/>
                </a:lnTo>
                <a:lnTo>
                  <a:pt x="40767" y="16891"/>
                </a:lnTo>
                <a:lnTo>
                  <a:pt x="29463" y="16891"/>
                </a:lnTo>
                <a:lnTo>
                  <a:pt x="18288" y="8509"/>
                </a:lnTo>
                <a:close/>
              </a:path>
              <a:path w="92075" h="25400">
                <a:moveTo>
                  <a:pt x="62992" y="16891"/>
                </a:moveTo>
                <a:lnTo>
                  <a:pt x="43434" y="16891"/>
                </a:lnTo>
                <a:lnTo>
                  <a:pt x="42163" y="17907"/>
                </a:lnTo>
                <a:lnTo>
                  <a:pt x="53086" y="25400"/>
                </a:lnTo>
                <a:lnTo>
                  <a:pt x="62992" y="16891"/>
                </a:lnTo>
                <a:close/>
              </a:path>
              <a:path w="92075" h="25400">
                <a:moveTo>
                  <a:pt x="79121" y="0"/>
                </a:moveTo>
                <a:lnTo>
                  <a:pt x="23621" y="0"/>
                </a:lnTo>
                <a:lnTo>
                  <a:pt x="39877" y="16891"/>
                </a:lnTo>
                <a:lnTo>
                  <a:pt x="75056" y="16891"/>
                </a:lnTo>
                <a:lnTo>
                  <a:pt x="89407" y="8509"/>
                </a:lnTo>
                <a:lnTo>
                  <a:pt x="91948" y="7239"/>
                </a:lnTo>
                <a:lnTo>
                  <a:pt x="79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0476569" y="1063752"/>
            <a:ext cx="106257" cy="23283"/>
          </a:xfrm>
          <a:custGeom>
            <a:avLst/>
            <a:gdLst/>
            <a:ahLst/>
            <a:cxnLst/>
            <a:rect l="l" t="t" r="r" b="b"/>
            <a:pathLst>
              <a:path w="159384" h="34925">
                <a:moveTo>
                  <a:pt x="5842" y="0"/>
                </a:moveTo>
                <a:lnTo>
                  <a:pt x="0" y="0"/>
                </a:lnTo>
                <a:lnTo>
                  <a:pt x="0" y="8382"/>
                </a:lnTo>
                <a:lnTo>
                  <a:pt x="5842" y="0"/>
                </a:lnTo>
                <a:close/>
              </a:path>
              <a:path w="159384" h="34925">
                <a:moveTo>
                  <a:pt x="52959" y="16891"/>
                </a:moveTo>
                <a:lnTo>
                  <a:pt x="47117" y="16891"/>
                </a:lnTo>
                <a:lnTo>
                  <a:pt x="47117" y="8382"/>
                </a:lnTo>
                <a:lnTo>
                  <a:pt x="41148" y="8382"/>
                </a:lnTo>
                <a:lnTo>
                  <a:pt x="41148" y="0"/>
                </a:lnTo>
                <a:lnTo>
                  <a:pt x="11811" y="0"/>
                </a:lnTo>
                <a:lnTo>
                  <a:pt x="29464" y="8382"/>
                </a:lnTo>
                <a:lnTo>
                  <a:pt x="35306" y="16891"/>
                </a:lnTo>
                <a:lnTo>
                  <a:pt x="41148" y="16891"/>
                </a:lnTo>
                <a:lnTo>
                  <a:pt x="35306" y="25273"/>
                </a:lnTo>
                <a:lnTo>
                  <a:pt x="52959" y="25273"/>
                </a:lnTo>
                <a:lnTo>
                  <a:pt x="52959" y="16891"/>
                </a:lnTo>
                <a:close/>
              </a:path>
              <a:path w="159384" h="34925">
                <a:moveTo>
                  <a:pt x="70612" y="14478"/>
                </a:moveTo>
                <a:lnTo>
                  <a:pt x="64770" y="14478"/>
                </a:lnTo>
                <a:lnTo>
                  <a:pt x="70612" y="16764"/>
                </a:lnTo>
                <a:lnTo>
                  <a:pt x="70612" y="14478"/>
                </a:lnTo>
                <a:close/>
              </a:path>
              <a:path w="159384" h="34925">
                <a:moveTo>
                  <a:pt x="76581" y="16764"/>
                </a:moveTo>
                <a:lnTo>
                  <a:pt x="70612" y="16764"/>
                </a:lnTo>
                <a:lnTo>
                  <a:pt x="58801" y="21209"/>
                </a:lnTo>
                <a:lnTo>
                  <a:pt x="58801" y="23368"/>
                </a:lnTo>
                <a:lnTo>
                  <a:pt x="70612" y="18923"/>
                </a:lnTo>
                <a:lnTo>
                  <a:pt x="76581" y="18923"/>
                </a:lnTo>
                <a:lnTo>
                  <a:pt x="76581" y="16764"/>
                </a:lnTo>
                <a:close/>
              </a:path>
              <a:path w="159384" h="34925">
                <a:moveTo>
                  <a:pt x="100076" y="16764"/>
                </a:moveTo>
                <a:lnTo>
                  <a:pt x="94234" y="16764"/>
                </a:lnTo>
                <a:lnTo>
                  <a:pt x="94234" y="14478"/>
                </a:lnTo>
                <a:lnTo>
                  <a:pt x="88265" y="14478"/>
                </a:lnTo>
                <a:lnTo>
                  <a:pt x="88265" y="16764"/>
                </a:lnTo>
                <a:lnTo>
                  <a:pt x="82423" y="16764"/>
                </a:lnTo>
                <a:lnTo>
                  <a:pt x="82423" y="18923"/>
                </a:lnTo>
                <a:lnTo>
                  <a:pt x="88265" y="18923"/>
                </a:lnTo>
                <a:lnTo>
                  <a:pt x="94234" y="21209"/>
                </a:lnTo>
                <a:lnTo>
                  <a:pt x="94234" y="18923"/>
                </a:lnTo>
                <a:lnTo>
                  <a:pt x="100076" y="18923"/>
                </a:lnTo>
                <a:lnTo>
                  <a:pt x="100076" y="16764"/>
                </a:lnTo>
                <a:close/>
              </a:path>
              <a:path w="159384" h="34925">
                <a:moveTo>
                  <a:pt x="111887" y="23368"/>
                </a:moveTo>
                <a:lnTo>
                  <a:pt x="100076" y="21209"/>
                </a:lnTo>
                <a:lnTo>
                  <a:pt x="94234" y="21209"/>
                </a:lnTo>
                <a:lnTo>
                  <a:pt x="100076" y="25654"/>
                </a:lnTo>
                <a:lnTo>
                  <a:pt x="100076" y="30099"/>
                </a:lnTo>
                <a:lnTo>
                  <a:pt x="105918" y="34544"/>
                </a:lnTo>
                <a:lnTo>
                  <a:pt x="105918" y="30099"/>
                </a:lnTo>
                <a:lnTo>
                  <a:pt x="111887" y="27813"/>
                </a:lnTo>
                <a:lnTo>
                  <a:pt x="111887" y="23368"/>
                </a:lnTo>
                <a:close/>
              </a:path>
              <a:path w="159384" h="34925">
                <a:moveTo>
                  <a:pt x="159004" y="10033"/>
                </a:moveTo>
                <a:lnTo>
                  <a:pt x="153035" y="7747"/>
                </a:lnTo>
                <a:lnTo>
                  <a:pt x="147193" y="3302"/>
                </a:lnTo>
                <a:lnTo>
                  <a:pt x="141351" y="1016"/>
                </a:lnTo>
                <a:lnTo>
                  <a:pt x="135382" y="5588"/>
                </a:lnTo>
                <a:lnTo>
                  <a:pt x="123571" y="10033"/>
                </a:lnTo>
                <a:lnTo>
                  <a:pt x="117729" y="14478"/>
                </a:lnTo>
                <a:lnTo>
                  <a:pt x="111887" y="14478"/>
                </a:lnTo>
                <a:lnTo>
                  <a:pt x="105918" y="16764"/>
                </a:lnTo>
                <a:lnTo>
                  <a:pt x="105918" y="18923"/>
                </a:lnTo>
                <a:lnTo>
                  <a:pt x="111887" y="18923"/>
                </a:lnTo>
                <a:lnTo>
                  <a:pt x="124206" y="16891"/>
                </a:lnTo>
                <a:lnTo>
                  <a:pt x="146558" y="12065"/>
                </a:lnTo>
                <a:lnTo>
                  <a:pt x="15900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5854785" y="2509435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477"/>
                </a:moveTo>
                <a:lnTo>
                  <a:pt x="3429" y="6477"/>
                </a:lnTo>
                <a:lnTo>
                  <a:pt x="3429" y="4318"/>
                </a:lnTo>
                <a:lnTo>
                  <a:pt x="0" y="4318"/>
                </a:lnTo>
                <a:lnTo>
                  <a:pt x="0" y="8648"/>
                </a:lnTo>
                <a:lnTo>
                  <a:pt x="3429" y="10922"/>
                </a:lnTo>
                <a:lnTo>
                  <a:pt x="6731" y="8648"/>
                </a:lnTo>
                <a:lnTo>
                  <a:pt x="6731" y="6477"/>
                </a:lnTo>
                <a:close/>
              </a:path>
              <a:path w="13970" h="17779">
                <a:moveTo>
                  <a:pt x="10160" y="13081"/>
                </a:moveTo>
                <a:lnTo>
                  <a:pt x="6731" y="13081"/>
                </a:lnTo>
                <a:lnTo>
                  <a:pt x="6731" y="10922"/>
                </a:lnTo>
                <a:lnTo>
                  <a:pt x="3429" y="10922"/>
                </a:lnTo>
                <a:lnTo>
                  <a:pt x="3429" y="13081"/>
                </a:lnTo>
                <a:lnTo>
                  <a:pt x="0" y="15252"/>
                </a:lnTo>
                <a:lnTo>
                  <a:pt x="3429" y="15252"/>
                </a:lnTo>
                <a:lnTo>
                  <a:pt x="3429" y="17399"/>
                </a:lnTo>
                <a:lnTo>
                  <a:pt x="6731" y="17399"/>
                </a:lnTo>
                <a:lnTo>
                  <a:pt x="6731" y="15252"/>
                </a:lnTo>
                <a:lnTo>
                  <a:pt x="10160" y="15252"/>
                </a:lnTo>
                <a:lnTo>
                  <a:pt x="10160" y="13081"/>
                </a:lnTo>
                <a:close/>
              </a:path>
              <a:path w="13970" h="17779">
                <a:moveTo>
                  <a:pt x="13589" y="0"/>
                </a:moveTo>
                <a:lnTo>
                  <a:pt x="10160" y="0"/>
                </a:lnTo>
                <a:lnTo>
                  <a:pt x="10160" y="2159"/>
                </a:lnTo>
                <a:lnTo>
                  <a:pt x="13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6844708" y="2484797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429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429" y="17399"/>
                </a:lnTo>
                <a:close/>
              </a:path>
              <a:path w="64134" h="19685">
                <a:moveTo>
                  <a:pt x="60833" y="4330"/>
                </a:moveTo>
                <a:lnTo>
                  <a:pt x="54102" y="2159"/>
                </a:lnTo>
                <a:lnTo>
                  <a:pt x="50673" y="0"/>
                </a:lnTo>
                <a:lnTo>
                  <a:pt x="47244" y="0"/>
                </a:lnTo>
                <a:lnTo>
                  <a:pt x="47244" y="2159"/>
                </a:lnTo>
                <a:lnTo>
                  <a:pt x="43942" y="2159"/>
                </a:lnTo>
                <a:lnTo>
                  <a:pt x="43942" y="4330"/>
                </a:lnTo>
                <a:lnTo>
                  <a:pt x="47244" y="6477"/>
                </a:lnTo>
                <a:lnTo>
                  <a:pt x="54102" y="6477"/>
                </a:lnTo>
                <a:lnTo>
                  <a:pt x="57404" y="8636"/>
                </a:lnTo>
                <a:lnTo>
                  <a:pt x="57404" y="6477"/>
                </a:lnTo>
                <a:lnTo>
                  <a:pt x="60833" y="6477"/>
                </a:lnTo>
                <a:lnTo>
                  <a:pt x="60833" y="4330"/>
                </a:lnTo>
                <a:close/>
              </a:path>
              <a:path w="64134" h="19685">
                <a:moveTo>
                  <a:pt x="64135" y="10807"/>
                </a:moveTo>
                <a:lnTo>
                  <a:pt x="60833" y="8636"/>
                </a:lnTo>
                <a:lnTo>
                  <a:pt x="57404" y="10807"/>
                </a:lnTo>
                <a:lnTo>
                  <a:pt x="57404" y="12954"/>
                </a:lnTo>
                <a:lnTo>
                  <a:pt x="60833" y="12954"/>
                </a:lnTo>
                <a:lnTo>
                  <a:pt x="64135" y="10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5" name="object 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60" y="4086352"/>
            <a:ext cx="278993" cy="262467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7376" y="1420621"/>
            <a:ext cx="278977" cy="262467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11993457" y="4808136"/>
            <a:ext cx="198543" cy="199390"/>
            <a:chOff x="17990185" y="7212203"/>
            <a:chExt cx="297815" cy="299085"/>
          </a:xfrm>
        </p:grpSpPr>
        <p:sp>
          <p:nvSpPr>
            <p:cNvPr id="92" name="object 92"/>
            <p:cNvSpPr/>
            <p:nvPr/>
          </p:nvSpPr>
          <p:spPr>
            <a:xfrm>
              <a:off x="17990186" y="7212203"/>
              <a:ext cx="272415" cy="193040"/>
            </a:xfrm>
            <a:custGeom>
              <a:avLst/>
              <a:gdLst/>
              <a:ahLst/>
              <a:cxnLst/>
              <a:rect l="l" t="t" r="r" b="b"/>
              <a:pathLst>
                <a:path w="272415" h="193040">
                  <a:moveTo>
                    <a:pt x="272415" y="153797"/>
                  </a:moveTo>
                  <a:lnTo>
                    <a:pt x="262382" y="149479"/>
                  </a:lnTo>
                  <a:lnTo>
                    <a:pt x="250063" y="144526"/>
                  </a:lnTo>
                  <a:lnTo>
                    <a:pt x="239268" y="138430"/>
                  </a:lnTo>
                  <a:lnTo>
                    <a:pt x="235077" y="133985"/>
                  </a:lnTo>
                  <a:lnTo>
                    <a:pt x="223901" y="128524"/>
                  </a:lnTo>
                  <a:lnTo>
                    <a:pt x="202057" y="119253"/>
                  </a:lnTo>
                  <a:lnTo>
                    <a:pt x="200406" y="116840"/>
                  </a:lnTo>
                  <a:lnTo>
                    <a:pt x="207137" y="108585"/>
                  </a:lnTo>
                  <a:lnTo>
                    <a:pt x="218694" y="92837"/>
                  </a:lnTo>
                  <a:lnTo>
                    <a:pt x="151003" y="92837"/>
                  </a:lnTo>
                  <a:lnTo>
                    <a:pt x="140843" y="83820"/>
                  </a:lnTo>
                  <a:lnTo>
                    <a:pt x="137414" y="81153"/>
                  </a:lnTo>
                  <a:lnTo>
                    <a:pt x="135382" y="76327"/>
                  </a:lnTo>
                  <a:lnTo>
                    <a:pt x="102997" y="55245"/>
                  </a:lnTo>
                  <a:lnTo>
                    <a:pt x="52324" y="26162"/>
                  </a:lnTo>
                  <a:lnTo>
                    <a:pt x="34290" y="15748"/>
                  </a:lnTo>
                  <a:lnTo>
                    <a:pt x="25781" y="13081"/>
                  </a:lnTo>
                  <a:lnTo>
                    <a:pt x="21336" y="127"/>
                  </a:lnTo>
                  <a:lnTo>
                    <a:pt x="21336" y="0"/>
                  </a:lnTo>
                  <a:lnTo>
                    <a:pt x="16002" y="127"/>
                  </a:lnTo>
                  <a:lnTo>
                    <a:pt x="10541" y="127"/>
                  </a:lnTo>
                  <a:lnTo>
                    <a:pt x="7366" y="0"/>
                  </a:lnTo>
                  <a:lnTo>
                    <a:pt x="3048" y="2540"/>
                  </a:lnTo>
                  <a:lnTo>
                    <a:pt x="1270" y="5080"/>
                  </a:lnTo>
                  <a:lnTo>
                    <a:pt x="0" y="7366"/>
                  </a:lnTo>
                  <a:lnTo>
                    <a:pt x="635" y="11938"/>
                  </a:lnTo>
                  <a:lnTo>
                    <a:pt x="1905" y="14859"/>
                  </a:lnTo>
                  <a:lnTo>
                    <a:pt x="4191" y="19558"/>
                  </a:lnTo>
                  <a:lnTo>
                    <a:pt x="7620" y="23622"/>
                  </a:lnTo>
                  <a:lnTo>
                    <a:pt x="10668" y="28194"/>
                  </a:lnTo>
                  <a:lnTo>
                    <a:pt x="17526" y="26162"/>
                  </a:lnTo>
                  <a:lnTo>
                    <a:pt x="17907" y="29718"/>
                  </a:lnTo>
                  <a:lnTo>
                    <a:pt x="17272" y="33909"/>
                  </a:lnTo>
                  <a:lnTo>
                    <a:pt x="41783" y="52705"/>
                  </a:lnTo>
                  <a:lnTo>
                    <a:pt x="74422" y="75565"/>
                  </a:lnTo>
                  <a:lnTo>
                    <a:pt x="102997" y="92710"/>
                  </a:lnTo>
                  <a:lnTo>
                    <a:pt x="142748" y="118618"/>
                  </a:lnTo>
                  <a:lnTo>
                    <a:pt x="151003" y="123571"/>
                  </a:lnTo>
                  <a:lnTo>
                    <a:pt x="151511" y="125476"/>
                  </a:lnTo>
                  <a:lnTo>
                    <a:pt x="140208" y="140716"/>
                  </a:lnTo>
                  <a:lnTo>
                    <a:pt x="120650" y="168656"/>
                  </a:lnTo>
                  <a:lnTo>
                    <a:pt x="117729" y="173736"/>
                  </a:lnTo>
                  <a:lnTo>
                    <a:pt x="110871" y="182626"/>
                  </a:lnTo>
                  <a:lnTo>
                    <a:pt x="107061" y="186436"/>
                  </a:lnTo>
                  <a:lnTo>
                    <a:pt x="103505" y="190627"/>
                  </a:lnTo>
                  <a:lnTo>
                    <a:pt x="103378" y="192532"/>
                  </a:lnTo>
                  <a:lnTo>
                    <a:pt x="141986" y="192532"/>
                  </a:lnTo>
                  <a:lnTo>
                    <a:pt x="157353" y="172974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501" y="153797"/>
                  </a:lnTo>
                  <a:lnTo>
                    <a:pt x="272415" y="153797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3" name="object 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56809" y="7366000"/>
              <a:ext cx="131190" cy="14490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52034" y="7403846"/>
              <a:ext cx="80136" cy="79756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7" name="object 97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98" name="object 9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0" name="object 10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02" name="object 10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35438" y="1933871"/>
            <a:ext cx="279061" cy="262467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grpSp>
        <p:nvGrpSpPr>
          <p:cNvPr id="107" name="object 107"/>
          <p:cNvGrpSpPr/>
          <p:nvPr/>
        </p:nvGrpSpPr>
        <p:grpSpPr>
          <a:xfrm>
            <a:off x="-711719" y="1446130"/>
            <a:ext cx="12942335" cy="5977868"/>
            <a:chOff x="336689" y="2356548"/>
            <a:chExt cx="17308830" cy="7182484"/>
          </a:xfrm>
        </p:grpSpPr>
        <p:pic>
          <p:nvPicPr>
            <p:cNvPr id="108" name="object 10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472409" y="8368956"/>
              <a:ext cx="2038350" cy="89534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73186" y="2373185"/>
              <a:ext cx="9171940" cy="710882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6689" y="2356548"/>
              <a:ext cx="9457563" cy="7182358"/>
            </a:xfrm>
            <a:prstGeom prst="rect">
              <a:avLst/>
            </a:prstGeom>
          </p:spPr>
        </p:pic>
      </p:grp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169757" y="165557"/>
            <a:ext cx="8627194" cy="747213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zh-TW" altLang="en-US" sz="3200" spc="-3" dirty="0">
                <a:solidFill>
                  <a:schemeClr val="tx1"/>
                </a:solidFill>
              </a:rPr>
              <a:t>心理測驗在選班群的運</a:t>
            </a:r>
            <a:r>
              <a:rPr lang="zh-TW" altLang="en-US" sz="3200" dirty="0">
                <a:solidFill>
                  <a:schemeClr val="tx1"/>
                </a:solidFill>
              </a:rPr>
              <a:t>用</a:t>
            </a:r>
            <a:r>
              <a:rPr lang="en-US" altLang="zh-TW" sz="4400" spc="-7" dirty="0">
                <a:solidFill>
                  <a:schemeClr val="tx1"/>
                </a:solidFill>
              </a:rPr>
              <a:t>-</a:t>
            </a:r>
            <a:r>
              <a:rPr lang="zh-TW" altLang="en-US" sz="4800" spc="-3" dirty="0">
                <a:solidFill>
                  <a:schemeClr val="tx1"/>
                </a:solidFill>
              </a:rPr>
              <a:t>興趣測驗篇</a:t>
            </a:r>
          </a:p>
        </p:txBody>
      </p:sp>
    </p:spTree>
    <p:extLst>
      <p:ext uri="{BB962C8B-B14F-4D97-AF65-F5344CB8AC3E}">
        <p14:creationId xmlns:p14="http://schemas.microsoft.com/office/powerpoint/2010/main" val="3092080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7"/>
                </a:lnTo>
                <a:lnTo>
                  <a:pt x="18288000" y="10286997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204377" y="3929211"/>
            <a:ext cx="54187" cy="35983"/>
          </a:xfrm>
          <a:custGeom>
            <a:avLst/>
            <a:gdLst/>
            <a:ahLst/>
            <a:cxnLst/>
            <a:rect l="l" t="t" r="r" b="b"/>
            <a:pathLst>
              <a:path w="81279" h="53975">
                <a:moveTo>
                  <a:pt x="0" y="0"/>
                </a:moveTo>
                <a:lnTo>
                  <a:pt x="7112" y="10033"/>
                </a:lnTo>
                <a:lnTo>
                  <a:pt x="13081" y="20193"/>
                </a:lnTo>
                <a:lnTo>
                  <a:pt x="18542" y="30225"/>
                </a:lnTo>
                <a:lnTo>
                  <a:pt x="23622" y="40386"/>
                </a:lnTo>
                <a:lnTo>
                  <a:pt x="23622" y="43687"/>
                </a:lnTo>
                <a:lnTo>
                  <a:pt x="27050" y="50419"/>
                </a:lnTo>
                <a:lnTo>
                  <a:pt x="27050" y="53721"/>
                </a:lnTo>
                <a:lnTo>
                  <a:pt x="40259" y="44196"/>
                </a:lnTo>
                <a:lnTo>
                  <a:pt x="67818" y="26288"/>
                </a:lnTo>
                <a:lnTo>
                  <a:pt x="81025" y="16763"/>
                </a:lnTo>
                <a:lnTo>
                  <a:pt x="60833" y="11811"/>
                </a:lnTo>
                <a:lnTo>
                  <a:pt x="40512" y="7112"/>
                </a:lnTo>
                <a:lnTo>
                  <a:pt x="20320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031149" y="3879850"/>
            <a:ext cx="6773" cy="4657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10160" y="0"/>
                </a:moveTo>
                <a:lnTo>
                  <a:pt x="0" y="0"/>
                </a:lnTo>
                <a:lnTo>
                  <a:pt x="0" y="6730"/>
                </a:lnTo>
                <a:lnTo>
                  <a:pt x="6730" y="3428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4620599" y="3906774"/>
            <a:ext cx="52070" cy="35983"/>
          </a:xfrm>
          <a:custGeom>
            <a:avLst/>
            <a:gdLst/>
            <a:ahLst/>
            <a:cxnLst/>
            <a:rect l="l" t="t" r="r" b="b"/>
            <a:pathLst>
              <a:path w="78104" h="53975">
                <a:moveTo>
                  <a:pt x="3429" y="50419"/>
                </a:moveTo>
                <a:lnTo>
                  <a:pt x="0" y="50419"/>
                </a:lnTo>
                <a:lnTo>
                  <a:pt x="0" y="53848"/>
                </a:lnTo>
                <a:lnTo>
                  <a:pt x="3429" y="50419"/>
                </a:lnTo>
                <a:close/>
              </a:path>
              <a:path w="78104" h="53975">
                <a:moveTo>
                  <a:pt x="77597" y="30226"/>
                </a:moveTo>
                <a:lnTo>
                  <a:pt x="67564" y="0"/>
                </a:lnTo>
                <a:lnTo>
                  <a:pt x="60833" y="13462"/>
                </a:lnTo>
                <a:lnTo>
                  <a:pt x="53975" y="20193"/>
                </a:lnTo>
                <a:lnTo>
                  <a:pt x="53975" y="30226"/>
                </a:lnTo>
                <a:lnTo>
                  <a:pt x="50673" y="33655"/>
                </a:lnTo>
                <a:lnTo>
                  <a:pt x="43942" y="26924"/>
                </a:lnTo>
                <a:lnTo>
                  <a:pt x="43942" y="23495"/>
                </a:lnTo>
                <a:lnTo>
                  <a:pt x="36830" y="20447"/>
                </a:lnTo>
                <a:lnTo>
                  <a:pt x="24003" y="13081"/>
                </a:lnTo>
                <a:lnTo>
                  <a:pt x="16891" y="10033"/>
                </a:lnTo>
                <a:lnTo>
                  <a:pt x="20320" y="16764"/>
                </a:lnTo>
                <a:lnTo>
                  <a:pt x="23622" y="20193"/>
                </a:lnTo>
                <a:lnTo>
                  <a:pt x="27051" y="30226"/>
                </a:lnTo>
                <a:lnTo>
                  <a:pt x="23622" y="30226"/>
                </a:lnTo>
                <a:lnTo>
                  <a:pt x="16891" y="36957"/>
                </a:lnTo>
                <a:lnTo>
                  <a:pt x="13525" y="36957"/>
                </a:lnTo>
                <a:lnTo>
                  <a:pt x="13525" y="33604"/>
                </a:lnTo>
                <a:lnTo>
                  <a:pt x="10160" y="33604"/>
                </a:lnTo>
                <a:lnTo>
                  <a:pt x="10160" y="36957"/>
                </a:lnTo>
                <a:lnTo>
                  <a:pt x="6731" y="36957"/>
                </a:lnTo>
                <a:lnTo>
                  <a:pt x="6731" y="43688"/>
                </a:lnTo>
                <a:lnTo>
                  <a:pt x="10160" y="43688"/>
                </a:lnTo>
                <a:lnTo>
                  <a:pt x="10160" y="47117"/>
                </a:lnTo>
                <a:lnTo>
                  <a:pt x="3429" y="47117"/>
                </a:lnTo>
                <a:lnTo>
                  <a:pt x="3429" y="50419"/>
                </a:lnTo>
                <a:lnTo>
                  <a:pt x="6731" y="50419"/>
                </a:lnTo>
                <a:lnTo>
                  <a:pt x="13589" y="47117"/>
                </a:lnTo>
                <a:lnTo>
                  <a:pt x="16891" y="43688"/>
                </a:lnTo>
                <a:lnTo>
                  <a:pt x="16891" y="40386"/>
                </a:lnTo>
                <a:lnTo>
                  <a:pt x="20320" y="36957"/>
                </a:lnTo>
                <a:lnTo>
                  <a:pt x="35433" y="43053"/>
                </a:lnTo>
                <a:lnTo>
                  <a:pt x="50292" y="44958"/>
                </a:lnTo>
                <a:lnTo>
                  <a:pt x="64389" y="41275"/>
                </a:lnTo>
                <a:lnTo>
                  <a:pt x="73660" y="33655"/>
                </a:lnTo>
                <a:lnTo>
                  <a:pt x="77597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7639897" y="3844544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5">
                <a:moveTo>
                  <a:pt x="10160" y="9271"/>
                </a:moveTo>
                <a:lnTo>
                  <a:pt x="6731" y="5842"/>
                </a:lnTo>
                <a:lnTo>
                  <a:pt x="0" y="2540"/>
                </a:lnTo>
                <a:lnTo>
                  <a:pt x="0" y="9271"/>
                </a:lnTo>
                <a:lnTo>
                  <a:pt x="10160" y="9271"/>
                </a:lnTo>
                <a:close/>
              </a:path>
              <a:path w="84454" h="36195">
                <a:moveTo>
                  <a:pt x="18923" y="11303"/>
                </a:moveTo>
                <a:lnTo>
                  <a:pt x="16891" y="9271"/>
                </a:lnTo>
                <a:lnTo>
                  <a:pt x="10160" y="9271"/>
                </a:lnTo>
                <a:lnTo>
                  <a:pt x="16891" y="12573"/>
                </a:lnTo>
                <a:lnTo>
                  <a:pt x="18923" y="11303"/>
                </a:lnTo>
                <a:close/>
              </a:path>
              <a:path w="84454" h="36195">
                <a:moveTo>
                  <a:pt x="84328" y="32766"/>
                </a:moveTo>
                <a:lnTo>
                  <a:pt x="81026" y="26035"/>
                </a:lnTo>
                <a:lnTo>
                  <a:pt x="77597" y="22733"/>
                </a:lnTo>
                <a:lnTo>
                  <a:pt x="75946" y="19304"/>
                </a:lnTo>
                <a:lnTo>
                  <a:pt x="74295" y="16002"/>
                </a:lnTo>
                <a:lnTo>
                  <a:pt x="70866" y="16002"/>
                </a:lnTo>
                <a:lnTo>
                  <a:pt x="70866" y="19304"/>
                </a:lnTo>
                <a:lnTo>
                  <a:pt x="67437" y="19304"/>
                </a:lnTo>
                <a:lnTo>
                  <a:pt x="67437" y="12573"/>
                </a:lnTo>
                <a:lnTo>
                  <a:pt x="64135" y="12573"/>
                </a:lnTo>
                <a:lnTo>
                  <a:pt x="53340" y="2540"/>
                </a:lnTo>
                <a:lnTo>
                  <a:pt x="51943" y="1270"/>
                </a:lnTo>
                <a:lnTo>
                  <a:pt x="40513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573"/>
                </a:lnTo>
                <a:lnTo>
                  <a:pt x="23622" y="19304"/>
                </a:lnTo>
                <a:lnTo>
                  <a:pt x="27051" y="22733"/>
                </a:lnTo>
                <a:lnTo>
                  <a:pt x="32131" y="19558"/>
                </a:lnTo>
                <a:lnTo>
                  <a:pt x="37592" y="15113"/>
                </a:lnTo>
                <a:lnTo>
                  <a:pt x="50673" y="2540"/>
                </a:lnTo>
                <a:lnTo>
                  <a:pt x="47244" y="12573"/>
                </a:lnTo>
                <a:lnTo>
                  <a:pt x="47244" y="16002"/>
                </a:lnTo>
                <a:lnTo>
                  <a:pt x="43815" y="22733"/>
                </a:lnTo>
                <a:lnTo>
                  <a:pt x="47244" y="22733"/>
                </a:lnTo>
                <a:lnTo>
                  <a:pt x="47244" y="26035"/>
                </a:lnTo>
                <a:lnTo>
                  <a:pt x="53987" y="26035"/>
                </a:lnTo>
                <a:lnTo>
                  <a:pt x="53987" y="22733"/>
                </a:lnTo>
                <a:lnTo>
                  <a:pt x="57404" y="22733"/>
                </a:lnTo>
                <a:lnTo>
                  <a:pt x="57404" y="29464"/>
                </a:lnTo>
                <a:lnTo>
                  <a:pt x="64135" y="29464"/>
                </a:lnTo>
                <a:lnTo>
                  <a:pt x="70866" y="32766"/>
                </a:lnTo>
                <a:lnTo>
                  <a:pt x="74295" y="32766"/>
                </a:lnTo>
                <a:lnTo>
                  <a:pt x="81026" y="36195"/>
                </a:lnTo>
                <a:lnTo>
                  <a:pt x="84328" y="32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4820836" y="3886623"/>
            <a:ext cx="49530" cy="29210"/>
          </a:xfrm>
          <a:custGeom>
            <a:avLst/>
            <a:gdLst/>
            <a:ahLst/>
            <a:cxnLst/>
            <a:rect l="l" t="t" r="r" b="b"/>
            <a:pathLst>
              <a:path w="74295" h="43814">
                <a:moveTo>
                  <a:pt x="74295" y="23495"/>
                </a:moveTo>
                <a:lnTo>
                  <a:pt x="50673" y="6604"/>
                </a:lnTo>
                <a:lnTo>
                  <a:pt x="47244" y="6604"/>
                </a:lnTo>
                <a:lnTo>
                  <a:pt x="47244" y="3302"/>
                </a:lnTo>
                <a:lnTo>
                  <a:pt x="37211" y="3302"/>
                </a:lnTo>
                <a:lnTo>
                  <a:pt x="27051" y="0"/>
                </a:lnTo>
                <a:lnTo>
                  <a:pt x="20320" y="0"/>
                </a:lnTo>
                <a:lnTo>
                  <a:pt x="16891" y="6604"/>
                </a:lnTo>
                <a:lnTo>
                  <a:pt x="16891" y="16764"/>
                </a:lnTo>
                <a:lnTo>
                  <a:pt x="13589" y="23495"/>
                </a:lnTo>
                <a:lnTo>
                  <a:pt x="10160" y="26797"/>
                </a:lnTo>
                <a:lnTo>
                  <a:pt x="3429" y="30226"/>
                </a:lnTo>
                <a:lnTo>
                  <a:pt x="0" y="33528"/>
                </a:lnTo>
                <a:lnTo>
                  <a:pt x="30353" y="43688"/>
                </a:lnTo>
                <a:lnTo>
                  <a:pt x="30353" y="36957"/>
                </a:lnTo>
                <a:lnTo>
                  <a:pt x="27051" y="33528"/>
                </a:lnTo>
                <a:lnTo>
                  <a:pt x="23622" y="33528"/>
                </a:lnTo>
                <a:lnTo>
                  <a:pt x="23622" y="30226"/>
                </a:lnTo>
                <a:lnTo>
                  <a:pt x="27051" y="30226"/>
                </a:lnTo>
                <a:lnTo>
                  <a:pt x="33782" y="23495"/>
                </a:lnTo>
                <a:lnTo>
                  <a:pt x="37211" y="23495"/>
                </a:lnTo>
                <a:lnTo>
                  <a:pt x="37211" y="30226"/>
                </a:lnTo>
                <a:lnTo>
                  <a:pt x="40513" y="30226"/>
                </a:lnTo>
                <a:lnTo>
                  <a:pt x="40513" y="33528"/>
                </a:lnTo>
                <a:lnTo>
                  <a:pt x="47244" y="33528"/>
                </a:lnTo>
                <a:lnTo>
                  <a:pt x="50673" y="36957"/>
                </a:lnTo>
                <a:lnTo>
                  <a:pt x="57404" y="33528"/>
                </a:lnTo>
                <a:lnTo>
                  <a:pt x="64135" y="33528"/>
                </a:lnTo>
                <a:lnTo>
                  <a:pt x="70866" y="30226"/>
                </a:lnTo>
                <a:lnTo>
                  <a:pt x="70866" y="26797"/>
                </a:lnTo>
                <a:lnTo>
                  <a:pt x="74295" y="26797"/>
                </a:lnTo>
                <a:lnTo>
                  <a:pt x="74295" y="23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6276510" y="3769952"/>
            <a:ext cx="29210" cy="29210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30353" y="13462"/>
                </a:moveTo>
                <a:lnTo>
                  <a:pt x="28702" y="13462"/>
                </a:lnTo>
                <a:lnTo>
                  <a:pt x="28956" y="14224"/>
                </a:lnTo>
                <a:lnTo>
                  <a:pt x="30353" y="13462"/>
                </a:lnTo>
                <a:close/>
              </a:path>
              <a:path w="43815" h="43814">
                <a:moveTo>
                  <a:pt x="43815" y="20193"/>
                </a:moveTo>
                <a:lnTo>
                  <a:pt x="37084" y="16891"/>
                </a:lnTo>
                <a:lnTo>
                  <a:pt x="30353" y="16891"/>
                </a:lnTo>
                <a:lnTo>
                  <a:pt x="28956" y="14224"/>
                </a:lnTo>
                <a:lnTo>
                  <a:pt x="23622" y="16891"/>
                </a:lnTo>
                <a:lnTo>
                  <a:pt x="20193" y="13462"/>
                </a:lnTo>
                <a:lnTo>
                  <a:pt x="16891" y="13462"/>
                </a:lnTo>
                <a:lnTo>
                  <a:pt x="16891" y="10160"/>
                </a:lnTo>
                <a:lnTo>
                  <a:pt x="20193" y="10160"/>
                </a:lnTo>
                <a:lnTo>
                  <a:pt x="20193" y="6731"/>
                </a:lnTo>
                <a:lnTo>
                  <a:pt x="26924" y="13462"/>
                </a:lnTo>
                <a:lnTo>
                  <a:pt x="28702" y="13462"/>
                </a:lnTo>
                <a:lnTo>
                  <a:pt x="26924" y="10160"/>
                </a:lnTo>
                <a:lnTo>
                  <a:pt x="23622" y="6731"/>
                </a:lnTo>
                <a:lnTo>
                  <a:pt x="16891" y="0"/>
                </a:lnTo>
                <a:lnTo>
                  <a:pt x="14478" y="6731"/>
                </a:lnTo>
                <a:lnTo>
                  <a:pt x="9271" y="19939"/>
                </a:lnTo>
                <a:lnTo>
                  <a:pt x="6731" y="26924"/>
                </a:lnTo>
                <a:lnTo>
                  <a:pt x="0" y="33655"/>
                </a:lnTo>
                <a:lnTo>
                  <a:pt x="0" y="37084"/>
                </a:lnTo>
                <a:lnTo>
                  <a:pt x="3302" y="37084"/>
                </a:lnTo>
                <a:lnTo>
                  <a:pt x="3302" y="40386"/>
                </a:lnTo>
                <a:lnTo>
                  <a:pt x="10160" y="40386"/>
                </a:lnTo>
                <a:lnTo>
                  <a:pt x="16891" y="43815"/>
                </a:lnTo>
                <a:lnTo>
                  <a:pt x="23622" y="43815"/>
                </a:lnTo>
                <a:lnTo>
                  <a:pt x="23622" y="40386"/>
                </a:lnTo>
                <a:lnTo>
                  <a:pt x="20193" y="37084"/>
                </a:lnTo>
                <a:lnTo>
                  <a:pt x="20193" y="33655"/>
                </a:lnTo>
                <a:lnTo>
                  <a:pt x="26924" y="40386"/>
                </a:lnTo>
                <a:lnTo>
                  <a:pt x="31496" y="35306"/>
                </a:lnTo>
                <a:lnTo>
                  <a:pt x="32766" y="33655"/>
                </a:lnTo>
                <a:lnTo>
                  <a:pt x="39370" y="25273"/>
                </a:lnTo>
                <a:lnTo>
                  <a:pt x="4381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4458632" y="3931411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6731" y="16891"/>
                </a:moveTo>
                <a:lnTo>
                  <a:pt x="3429" y="16891"/>
                </a:lnTo>
                <a:lnTo>
                  <a:pt x="0" y="13462"/>
                </a:lnTo>
                <a:lnTo>
                  <a:pt x="0" y="16891"/>
                </a:lnTo>
                <a:lnTo>
                  <a:pt x="3429" y="20193"/>
                </a:lnTo>
                <a:lnTo>
                  <a:pt x="6731" y="20193"/>
                </a:lnTo>
                <a:lnTo>
                  <a:pt x="6731" y="16891"/>
                </a:lnTo>
                <a:close/>
              </a:path>
              <a:path w="47625" h="30479">
                <a:moveTo>
                  <a:pt x="47244" y="23622"/>
                </a:moveTo>
                <a:lnTo>
                  <a:pt x="43815" y="23622"/>
                </a:lnTo>
                <a:lnTo>
                  <a:pt x="43815" y="20193"/>
                </a:lnTo>
                <a:lnTo>
                  <a:pt x="40513" y="20193"/>
                </a:lnTo>
                <a:lnTo>
                  <a:pt x="32385" y="15113"/>
                </a:lnTo>
                <a:lnTo>
                  <a:pt x="14859" y="5080"/>
                </a:lnTo>
                <a:lnTo>
                  <a:pt x="6731" y="0"/>
                </a:lnTo>
                <a:lnTo>
                  <a:pt x="6731" y="3429"/>
                </a:lnTo>
                <a:lnTo>
                  <a:pt x="3429" y="6731"/>
                </a:lnTo>
                <a:lnTo>
                  <a:pt x="3429" y="13462"/>
                </a:lnTo>
                <a:lnTo>
                  <a:pt x="10160" y="20193"/>
                </a:lnTo>
                <a:lnTo>
                  <a:pt x="13462" y="26924"/>
                </a:lnTo>
                <a:lnTo>
                  <a:pt x="16891" y="30353"/>
                </a:lnTo>
                <a:lnTo>
                  <a:pt x="24511" y="27813"/>
                </a:lnTo>
                <a:lnTo>
                  <a:pt x="32004" y="25654"/>
                </a:lnTo>
                <a:lnTo>
                  <a:pt x="39624" y="24130"/>
                </a:lnTo>
                <a:lnTo>
                  <a:pt x="47244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414937" y="383726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4616112" y="3915748"/>
            <a:ext cx="11430" cy="24977"/>
          </a:xfrm>
          <a:custGeom>
            <a:avLst/>
            <a:gdLst/>
            <a:ahLst/>
            <a:cxnLst/>
            <a:rect l="l" t="t" r="r" b="b"/>
            <a:pathLst>
              <a:path w="17145" h="37464">
                <a:moveTo>
                  <a:pt x="16891" y="16764"/>
                </a:moveTo>
                <a:lnTo>
                  <a:pt x="0" y="0"/>
                </a:lnTo>
                <a:lnTo>
                  <a:pt x="508" y="10033"/>
                </a:lnTo>
                <a:lnTo>
                  <a:pt x="1651" y="19685"/>
                </a:lnTo>
                <a:lnTo>
                  <a:pt x="2921" y="28829"/>
                </a:lnTo>
                <a:lnTo>
                  <a:pt x="3429" y="36957"/>
                </a:lnTo>
                <a:lnTo>
                  <a:pt x="3429" y="33655"/>
                </a:lnTo>
                <a:lnTo>
                  <a:pt x="6731" y="36957"/>
                </a:lnTo>
                <a:lnTo>
                  <a:pt x="10160" y="33655"/>
                </a:lnTo>
                <a:lnTo>
                  <a:pt x="10160" y="26924"/>
                </a:lnTo>
                <a:lnTo>
                  <a:pt x="13462" y="23495"/>
                </a:lnTo>
                <a:lnTo>
                  <a:pt x="13462" y="20193"/>
                </a:lnTo>
                <a:lnTo>
                  <a:pt x="10160" y="20193"/>
                </a:lnTo>
                <a:lnTo>
                  <a:pt x="10160" y="16764"/>
                </a:lnTo>
                <a:lnTo>
                  <a:pt x="16891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830913" y="3586141"/>
            <a:ext cx="22860" cy="22437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10159" y="0"/>
                </a:moveTo>
                <a:lnTo>
                  <a:pt x="6730" y="6730"/>
                </a:lnTo>
                <a:lnTo>
                  <a:pt x="6730" y="10033"/>
                </a:lnTo>
                <a:lnTo>
                  <a:pt x="3428" y="16763"/>
                </a:lnTo>
                <a:lnTo>
                  <a:pt x="0" y="20065"/>
                </a:lnTo>
                <a:lnTo>
                  <a:pt x="0" y="23495"/>
                </a:lnTo>
                <a:lnTo>
                  <a:pt x="7619" y="26035"/>
                </a:lnTo>
                <a:lnTo>
                  <a:pt x="15620" y="28575"/>
                </a:lnTo>
                <a:lnTo>
                  <a:pt x="24256" y="31114"/>
                </a:lnTo>
                <a:lnTo>
                  <a:pt x="33781" y="33527"/>
                </a:lnTo>
                <a:lnTo>
                  <a:pt x="33781" y="30225"/>
                </a:lnTo>
                <a:lnTo>
                  <a:pt x="30352" y="26797"/>
                </a:lnTo>
                <a:lnTo>
                  <a:pt x="30352" y="20065"/>
                </a:lnTo>
                <a:lnTo>
                  <a:pt x="10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8089900" y="3917950"/>
            <a:ext cx="22437" cy="27093"/>
          </a:xfrm>
          <a:custGeom>
            <a:avLst/>
            <a:gdLst/>
            <a:ahLst/>
            <a:cxnLst/>
            <a:rect l="l" t="t" r="r" b="b"/>
            <a:pathLst>
              <a:path w="33654" h="40639">
                <a:moveTo>
                  <a:pt x="30352" y="0"/>
                </a:moveTo>
                <a:lnTo>
                  <a:pt x="26924" y="0"/>
                </a:lnTo>
                <a:lnTo>
                  <a:pt x="21335" y="1142"/>
                </a:lnTo>
                <a:lnTo>
                  <a:pt x="15113" y="3810"/>
                </a:lnTo>
                <a:lnTo>
                  <a:pt x="3301" y="10160"/>
                </a:lnTo>
                <a:lnTo>
                  <a:pt x="3301" y="13462"/>
                </a:lnTo>
                <a:lnTo>
                  <a:pt x="6730" y="13462"/>
                </a:lnTo>
                <a:lnTo>
                  <a:pt x="6730" y="16890"/>
                </a:lnTo>
                <a:lnTo>
                  <a:pt x="3301" y="16890"/>
                </a:lnTo>
                <a:lnTo>
                  <a:pt x="0" y="20192"/>
                </a:lnTo>
                <a:lnTo>
                  <a:pt x="10032" y="40386"/>
                </a:lnTo>
                <a:lnTo>
                  <a:pt x="20193" y="30352"/>
                </a:lnTo>
                <a:lnTo>
                  <a:pt x="16764" y="30352"/>
                </a:lnTo>
                <a:lnTo>
                  <a:pt x="16764" y="26924"/>
                </a:lnTo>
                <a:lnTo>
                  <a:pt x="26924" y="26924"/>
                </a:lnTo>
                <a:lnTo>
                  <a:pt x="30352" y="20192"/>
                </a:lnTo>
                <a:lnTo>
                  <a:pt x="30352" y="10160"/>
                </a:lnTo>
                <a:lnTo>
                  <a:pt x="33654" y="3428"/>
                </a:lnTo>
                <a:lnTo>
                  <a:pt x="30352" y="3428"/>
                </a:lnTo>
                <a:lnTo>
                  <a:pt x="30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8186589" y="376775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7698402" y="3850725"/>
            <a:ext cx="107950" cy="56303"/>
          </a:xfrm>
          <a:custGeom>
            <a:avLst/>
            <a:gdLst/>
            <a:ahLst/>
            <a:cxnLst/>
            <a:rect l="l" t="t" r="r" b="b"/>
            <a:pathLst>
              <a:path w="161925" h="84454">
                <a:moveTo>
                  <a:pt x="104571" y="16827"/>
                </a:moveTo>
                <a:lnTo>
                  <a:pt x="101219" y="16827"/>
                </a:lnTo>
                <a:lnTo>
                  <a:pt x="101219" y="20193"/>
                </a:lnTo>
                <a:lnTo>
                  <a:pt x="104571" y="20193"/>
                </a:lnTo>
                <a:lnTo>
                  <a:pt x="104571" y="16827"/>
                </a:lnTo>
                <a:close/>
              </a:path>
              <a:path w="161925" h="84454">
                <a:moveTo>
                  <a:pt x="126238" y="42418"/>
                </a:moveTo>
                <a:lnTo>
                  <a:pt x="125730" y="33147"/>
                </a:lnTo>
                <a:lnTo>
                  <a:pt x="124968" y="30226"/>
                </a:lnTo>
                <a:lnTo>
                  <a:pt x="123952" y="25908"/>
                </a:lnTo>
                <a:lnTo>
                  <a:pt x="122936" y="23495"/>
                </a:lnTo>
                <a:lnTo>
                  <a:pt x="121412" y="20193"/>
                </a:lnTo>
                <a:lnTo>
                  <a:pt x="118110" y="20193"/>
                </a:lnTo>
                <a:lnTo>
                  <a:pt x="118110" y="47117"/>
                </a:lnTo>
                <a:lnTo>
                  <a:pt x="118110" y="50419"/>
                </a:lnTo>
                <a:lnTo>
                  <a:pt x="114681" y="53848"/>
                </a:lnTo>
                <a:lnTo>
                  <a:pt x="111379" y="50419"/>
                </a:lnTo>
                <a:lnTo>
                  <a:pt x="114681" y="47117"/>
                </a:lnTo>
                <a:lnTo>
                  <a:pt x="118110" y="47117"/>
                </a:lnTo>
                <a:lnTo>
                  <a:pt x="118110" y="20193"/>
                </a:lnTo>
                <a:lnTo>
                  <a:pt x="104648" y="20193"/>
                </a:lnTo>
                <a:lnTo>
                  <a:pt x="104648" y="23495"/>
                </a:lnTo>
                <a:lnTo>
                  <a:pt x="101219" y="23495"/>
                </a:lnTo>
                <a:lnTo>
                  <a:pt x="101219" y="20193"/>
                </a:lnTo>
                <a:lnTo>
                  <a:pt x="94488" y="26924"/>
                </a:lnTo>
                <a:lnTo>
                  <a:pt x="87757" y="30226"/>
                </a:lnTo>
                <a:lnTo>
                  <a:pt x="81026" y="26924"/>
                </a:lnTo>
                <a:lnTo>
                  <a:pt x="70866" y="26924"/>
                </a:lnTo>
                <a:lnTo>
                  <a:pt x="64135" y="23495"/>
                </a:lnTo>
                <a:lnTo>
                  <a:pt x="53975" y="17907"/>
                </a:lnTo>
                <a:lnTo>
                  <a:pt x="43434" y="11811"/>
                </a:lnTo>
                <a:lnTo>
                  <a:pt x="32258" y="5588"/>
                </a:lnTo>
                <a:lnTo>
                  <a:pt x="20193" y="0"/>
                </a:lnTo>
                <a:lnTo>
                  <a:pt x="13462" y="3302"/>
                </a:lnTo>
                <a:lnTo>
                  <a:pt x="10033" y="6731"/>
                </a:lnTo>
                <a:lnTo>
                  <a:pt x="3302" y="10033"/>
                </a:lnTo>
                <a:lnTo>
                  <a:pt x="3302" y="13462"/>
                </a:lnTo>
                <a:lnTo>
                  <a:pt x="0" y="16764"/>
                </a:lnTo>
                <a:lnTo>
                  <a:pt x="0" y="20193"/>
                </a:lnTo>
                <a:lnTo>
                  <a:pt x="19431" y="36830"/>
                </a:lnTo>
                <a:lnTo>
                  <a:pt x="38735" y="52959"/>
                </a:lnTo>
                <a:lnTo>
                  <a:pt x="60706" y="62738"/>
                </a:lnTo>
                <a:lnTo>
                  <a:pt x="87757" y="60579"/>
                </a:lnTo>
                <a:lnTo>
                  <a:pt x="87757" y="57150"/>
                </a:lnTo>
                <a:lnTo>
                  <a:pt x="91059" y="60579"/>
                </a:lnTo>
                <a:lnTo>
                  <a:pt x="94488" y="57150"/>
                </a:lnTo>
                <a:lnTo>
                  <a:pt x="97790" y="53848"/>
                </a:lnTo>
                <a:lnTo>
                  <a:pt x="97790" y="47117"/>
                </a:lnTo>
                <a:lnTo>
                  <a:pt x="101219" y="47117"/>
                </a:lnTo>
                <a:lnTo>
                  <a:pt x="101219" y="50419"/>
                </a:lnTo>
                <a:lnTo>
                  <a:pt x="97790" y="53848"/>
                </a:lnTo>
                <a:lnTo>
                  <a:pt x="97790" y="60579"/>
                </a:lnTo>
                <a:lnTo>
                  <a:pt x="94488" y="63881"/>
                </a:lnTo>
                <a:lnTo>
                  <a:pt x="101600" y="68961"/>
                </a:lnTo>
                <a:lnTo>
                  <a:pt x="114427" y="78994"/>
                </a:lnTo>
                <a:lnTo>
                  <a:pt x="121412" y="84074"/>
                </a:lnTo>
                <a:lnTo>
                  <a:pt x="121412" y="80645"/>
                </a:lnTo>
                <a:lnTo>
                  <a:pt x="118110" y="74041"/>
                </a:lnTo>
                <a:lnTo>
                  <a:pt x="118110" y="70612"/>
                </a:lnTo>
                <a:lnTo>
                  <a:pt x="121412" y="67310"/>
                </a:lnTo>
                <a:lnTo>
                  <a:pt x="121412" y="60579"/>
                </a:lnTo>
                <a:lnTo>
                  <a:pt x="118110" y="60579"/>
                </a:lnTo>
                <a:lnTo>
                  <a:pt x="118110" y="53848"/>
                </a:lnTo>
                <a:lnTo>
                  <a:pt x="121412" y="53848"/>
                </a:lnTo>
                <a:lnTo>
                  <a:pt x="121412" y="60579"/>
                </a:lnTo>
                <a:lnTo>
                  <a:pt x="124841" y="53848"/>
                </a:lnTo>
                <a:lnTo>
                  <a:pt x="125603" y="47117"/>
                </a:lnTo>
                <a:lnTo>
                  <a:pt x="126238" y="42418"/>
                </a:lnTo>
                <a:close/>
              </a:path>
              <a:path w="161925" h="84454">
                <a:moveTo>
                  <a:pt x="161925" y="30226"/>
                </a:moveTo>
                <a:lnTo>
                  <a:pt x="158623" y="26924"/>
                </a:lnTo>
                <a:lnTo>
                  <a:pt x="158623" y="23495"/>
                </a:lnTo>
                <a:lnTo>
                  <a:pt x="147066" y="21590"/>
                </a:lnTo>
                <a:lnTo>
                  <a:pt x="137541" y="20574"/>
                </a:lnTo>
                <a:lnTo>
                  <a:pt x="129159" y="20193"/>
                </a:lnTo>
                <a:lnTo>
                  <a:pt x="121412" y="20193"/>
                </a:lnTo>
                <a:lnTo>
                  <a:pt x="148463" y="47117"/>
                </a:lnTo>
                <a:lnTo>
                  <a:pt x="151892" y="47117"/>
                </a:lnTo>
                <a:lnTo>
                  <a:pt x="155194" y="50419"/>
                </a:lnTo>
                <a:lnTo>
                  <a:pt x="158623" y="43688"/>
                </a:lnTo>
                <a:lnTo>
                  <a:pt x="158623" y="40386"/>
                </a:lnTo>
                <a:lnTo>
                  <a:pt x="161925" y="33655"/>
                </a:lnTo>
                <a:lnTo>
                  <a:pt x="161925" y="30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4706112" y="3911261"/>
            <a:ext cx="13547" cy="9313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13462" y="10033"/>
                </a:moveTo>
                <a:lnTo>
                  <a:pt x="6731" y="3302"/>
                </a:lnTo>
                <a:lnTo>
                  <a:pt x="0" y="0"/>
                </a:lnTo>
                <a:lnTo>
                  <a:pt x="0" y="6731"/>
                </a:lnTo>
                <a:lnTo>
                  <a:pt x="3429" y="10033"/>
                </a:lnTo>
                <a:lnTo>
                  <a:pt x="13462" y="10033"/>
                </a:lnTo>
                <a:close/>
              </a:path>
              <a:path w="20320" h="13970">
                <a:moveTo>
                  <a:pt x="20193" y="13462"/>
                </a:moveTo>
                <a:lnTo>
                  <a:pt x="16891" y="10033"/>
                </a:lnTo>
                <a:lnTo>
                  <a:pt x="13462" y="10033"/>
                </a:lnTo>
                <a:lnTo>
                  <a:pt x="20193" y="13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642182" y="3864186"/>
            <a:ext cx="27093" cy="9313"/>
          </a:xfrm>
          <a:custGeom>
            <a:avLst/>
            <a:gdLst/>
            <a:ahLst/>
            <a:cxnLst/>
            <a:rect l="l" t="t" r="r" b="b"/>
            <a:pathLst>
              <a:path w="40640" h="13970">
                <a:moveTo>
                  <a:pt x="40385" y="0"/>
                </a:moveTo>
                <a:lnTo>
                  <a:pt x="23622" y="0"/>
                </a:lnTo>
                <a:lnTo>
                  <a:pt x="6984" y="8890"/>
                </a:lnTo>
                <a:lnTo>
                  <a:pt x="0" y="13462"/>
                </a:lnTo>
                <a:lnTo>
                  <a:pt x="33654" y="13462"/>
                </a:lnTo>
                <a:lnTo>
                  <a:pt x="40385" y="6731"/>
                </a:lnTo>
                <a:lnTo>
                  <a:pt x="4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670129" y="3902286"/>
            <a:ext cx="38523" cy="27093"/>
          </a:xfrm>
          <a:custGeom>
            <a:avLst/>
            <a:gdLst/>
            <a:ahLst/>
            <a:cxnLst/>
            <a:rect l="l" t="t" r="r" b="b"/>
            <a:pathLst>
              <a:path w="57784" h="40639">
                <a:moveTo>
                  <a:pt x="3302" y="36957"/>
                </a:moveTo>
                <a:lnTo>
                  <a:pt x="0" y="36957"/>
                </a:lnTo>
                <a:lnTo>
                  <a:pt x="0" y="40386"/>
                </a:lnTo>
                <a:lnTo>
                  <a:pt x="3302" y="36957"/>
                </a:lnTo>
                <a:close/>
              </a:path>
              <a:path w="57784" h="40639">
                <a:moveTo>
                  <a:pt x="57404" y="20193"/>
                </a:moveTo>
                <a:lnTo>
                  <a:pt x="53975" y="16764"/>
                </a:lnTo>
                <a:lnTo>
                  <a:pt x="53975" y="13462"/>
                </a:lnTo>
                <a:lnTo>
                  <a:pt x="50546" y="13462"/>
                </a:lnTo>
                <a:lnTo>
                  <a:pt x="47244" y="10033"/>
                </a:lnTo>
                <a:lnTo>
                  <a:pt x="43815" y="10033"/>
                </a:lnTo>
                <a:lnTo>
                  <a:pt x="23622" y="0"/>
                </a:lnTo>
                <a:lnTo>
                  <a:pt x="23622" y="20193"/>
                </a:lnTo>
                <a:lnTo>
                  <a:pt x="20193" y="23495"/>
                </a:lnTo>
                <a:lnTo>
                  <a:pt x="13462" y="26924"/>
                </a:lnTo>
                <a:lnTo>
                  <a:pt x="10160" y="33655"/>
                </a:lnTo>
                <a:lnTo>
                  <a:pt x="23622" y="33655"/>
                </a:lnTo>
                <a:lnTo>
                  <a:pt x="31242" y="31115"/>
                </a:lnTo>
                <a:lnTo>
                  <a:pt x="39243" y="28575"/>
                </a:lnTo>
                <a:lnTo>
                  <a:pt x="47752" y="26035"/>
                </a:lnTo>
                <a:lnTo>
                  <a:pt x="57404" y="23495"/>
                </a:lnTo>
                <a:lnTo>
                  <a:pt x="57404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6272022" y="3794675"/>
            <a:ext cx="4657" cy="254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3301" y="0"/>
                </a:moveTo>
                <a:lnTo>
                  <a:pt x="0" y="3301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4492413" y="3929211"/>
            <a:ext cx="20320" cy="15663"/>
          </a:xfrm>
          <a:custGeom>
            <a:avLst/>
            <a:gdLst/>
            <a:ahLst/>
            <a:cxnLst/>
            <a:rect l="l" t="t" r="r" b="b"/>
            <a:pathLst>
              <a:path w="30479" h="23495">
                <a:moveTo>
                  <a:pt x="13461" y="0"/>
                </a:moveTo>
                <a:lnTo>
                  <a:pt x="10032" y="0"/>
                </a:lnTo>
                <a:lnTo>
                  <a:pt x="6730" y="3301"/>
                </a:lnTo>
                <a:lnTo>
                  <a:pt x="3301" y="3301"/>
                </a:lnTo>
                <a:lnTo>
                  <a:pt x="0" y="6731"/>
                </a:lnTo>
                <a:lnTo>
                  <a:pt x="0" y="23495"/>
                </a:lnTo>
                <a:lnTo>
                  <a:pt x="3301" y="23495"/>
                </a:lnTo>
                <a:lnTo>
                  <a:pt x="6730" y="20193"/>
                </a:lnTo>
                <a:lnTo>
                  <a:pt x="10032" y="20193"/>
                </a:lnTo>
                <a:lnTo>
                  <a:pt x="10032" y="16763"/>
                </a:lnTo>
                <a:lnTo>
                  <a:pt x="30352" y="10033"/>
                </a:lnTo>
                <a:lnTo>
                  <a:pt x="23622" y="6731"/>
                </a:lnTo>
                <a:lnTo>
                  <a:pt x="20193" y="3301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3911939" y="3700492"/>
            <a:ext cx="20320" cy="24977"/>
          </a:xfrm>
          <a:custGeom>
            <a:avLst/>
            <a:gdLst/>
            <a:ahLst/>
            <a:cxnLst/>
            <a:rect l="l" t="t" r="r" b="b"/>
            <a:pathLst>
              <a:path w="30479" h="37464">
                <a:moveTo>
                  <a:pt x="26924" y="3352"/>
                </a:moveTo>
                <a:lnTo>
                  <a:pt x="23558" y="3352"/>
                </a:lnTo>
                <a:lnTo>
                  <a:pt x="23558" y="0"/>
                </a:lnTo>
                <a:lnTo>
                  <a:pt x="20193" y="0"/>
                </a:lnTo>
                <a:lnTo>
                  <a:pt x="20193" y="3352"/>
                </a:lnTo>
                <a:lnTo>
                  <a:pt x="16891" y="3352"/>
                </a:lnTo>
                <a:lnTo>
                  <a:pt x="16891" y="6654"/>
                </a:lnTo>
                <a:lnTo>
                  <a:pt x="23622" y="10083"/>
                </a:lnTo>
                <a:lnTo>
                  <a:pt x="23622" y="6654"/>
                </a:lnTo>
                <a:lnTo>
                  <a:pt x="26924" y="3352"/>
                </a:lnTo>
                <a:close/>
              </a:path>
              <a:path w="30479" h="37464">
                <a:moveTo>
                  <a:pt x="30353" y="13385"/>
                </a:moveTo>
                <a:lnTo>
                  <a:pt x="26924" y="13385"/>
                </a:lnTo>
                <a:lnTo>
                  <a:pt x="26924" y="10083"/>
                </a:lnTo>
                <a:lnTo>
                  <a:pt x="23622" y="10083"/>
                </a:lnTo>
                <a:lnTo>
                  <a:pt x="13462" y="13385"/>
                </a:lnTo>
                <a:lnTo>
                  <a:pt x="6731" y="13385"/>
                </a:lnTo>
                <a:lnTo>
                  <a:pt x="0" y="16814"/>
                </a:lnTo>
                <a:lnTo>
                  <a:pt x="5588" y="21767"/>
                </a:lnTo>
                <a:lnTo>
                  <a:pt x="18034" y="31927"/>
                </a:lnTo>
                <a:lnTo>
                  <a:pt x="23622" y="37007"/>
                </a:lnTo>
                <a:lnTo>
                  <a:pt x="26924" y="33578"/>
                </a:lnTo>
                <a:lnTo>
                  <a:pt x="30353" y="26847"/>
                </a:lnTo>
                <a:lnTo>
                  <a:pt x="30353" y="13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4017687" y="3857413"/>
            <a:ext cx="22860" cy="16087"/>
          </a:xfrm>
          <a:custGeom>
            <a:avLst/>
            <a:gdLst/>
            <a:ahLst/>
            <a:cxnLst/>
            <a:rect l="l" t="t" r="r" b="b"/>
            <a:pathLst>
              <a:path w="34289" h="24129">
                <a:moveTo>
                  <a:pt x="33782" y="0"/>
                </a:moveTo>
                <a:lnTo>
                  <a:pt x="26162" y="507"/>
                </a:lnTo>
                <a:lnTo>
                  <a:pt x="10922" y="2920"/>
                </a:lnTo>
                <a:lnTo>
                  <a:pt x="3302" y="3428"/>
                </a:lnTo>
                <a:lnTo>
                  <a:pt x="0" y="6730"/>
                </a:lnTo>
                <a:lnTo>
                  <a:pt x="0" y="10159"/>
                </a:lnTo>
                <a:lnTo>
                  <a:pt x="3302" y="13462"/>
                </a:lnTo>
                <a:lnTo>
                  <a:pt x="6731" y="20192"/>
                </a:lnTo>
                <a:lnTo>
                  <a:pt x="10033" y="23621"/>
                </a:lnTo>
                <a:lnTo>
                  <a:pt x="13462" y="20192"/>
                </a:lnTo>
                <a:lnTo>
                  <a:pt x="20193" y="16890"/>
                </a:lnTo>
                <a:lnTo>
                  <a:pt x="23622" y="13462"/>
                </a:lnTo>
                <a:lnTo>
                  <a:pt x="20193" y="10159"/>
                </a:lnTo>
                <a:lnTo>
                  <a:pt x="23622" y="10159"/>
                </a:lnTo>
                <a:lnTo>
                  <a:pt x="23622" y="6730"/>
                </a:lnTo>
                <a:lnTo>
                  <a:pt x="26924" y="6730"/>
                </a:lnTo>
                <a:lnTo>
                  <a:pt x="26924" y="3428"/>
                </a:lnTo>
                <a:lnTo>
                  <a:pt x="30353" y="3428"/>
                </a:lnTo>
                <a:lnTo>
                  <a:pt x="33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8173128" y="3767751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764"/>
                </a:moveTo>
                <a:lnTo>
                  <a:pt x="23622" y="20193"/>
                </a:lnTo>
                <a:lnTo>
                  <a:pt x="16891" y="20193"/>
                </a:lnTo>
                <a:lnTo>
                  <a:pt x="10033" y="23495"/>
                </a:lnTo>
                <a:lnTo>
                  <a:pt x="10033" y="30226"/>
                </a:lnTo>
                <a:lnTo>
                  <a:pt x="3302" y="30226"/>
                </a:lnTo>
                <a:lnTo>
                  <a:pt x="3302" y="33655"/>
                </a:lnTo>
                <a:lnTo>
                  <a:pt x="0" y="33655"/>
                </a:lnTo>
                <a:lnTo>
                  <a:pt x="0" y="36957"/>
                </a:lnTo>
                <a:lnTo>
                  <a:pt x="3302" y="40386"/>
                </a:lnTo>
                <a:lnTo>
                  <a:pt x="3302" y="43688"/>
                </a:lnTo>
                <a:lnTo>
                  <a:pt x="6731" y="47117"/>
                </a:lnTo>
                <a:lnTo>
                  <a:pt x="11811" y="39497"/>
                </a:lnTo>
                <a:lnTo>
                  <a:pt x="17272" y="31877"/>
                </a:lnTo>
                <a:lnTo>
                  <a:pt x="23368" y="24384"/>
                </a:lnTo>
                <a:lnTo>
                  <a:pt x="30353" y="16764"/>
                </a:lnTo>
                <a:close/>
              </a:path>
              <a:path w="64134" h="47625">
                <a:moveTo>
                  <a:pt x="64135" y="16764"/>
                </a:moveTo>
                <a:lnTo>
                  <a:pt x="53467" y="12319"/>
                </a:lnTo>
                <a:lnTo>
                  <a:pt x="30861" y="4445"/>
                </a:lnTo>
                <a:lnTo>
                  <a:pt x="20193" y="0"/>
                </a:lnTo>
                <a:lnTo>
                  <a:pt x="30353" y="10033"/>
                </a:lnTo>
                <a:lnTo>
                  <a:pt x="30353" y="16764"/>
                </a:lnTo>
                <a:lnTo>
                  <a:pt x="33655" y="16764"/>
                </a:lnTo>
                <a:lnTo>
                  <a:pt x="37084" y="20193"/>
                </a:lnTo>
                <a:lnTo>
                  <a:pt x="40513" y="20193"/>
                </a:lnTo>
                <a:lnTo>
                  <a:pt x="40513" y="16764"/>
                </a:lnTo>
                <a:lnTo>
                  <a:pt x="43815" y="16764"/>
                </a:lnTo>
                <a:lnTo>
                  <a:pt x="47244" y="20193"/>
                </a:lnTo>
                <a:lnTo>
                  <a:pt x="47244" y="23495"/>
                </a:lnTo>
                <a:lnTo>
                  <a:pt x="53975" y="20193"/>
                </a:lnTo>
                <a:lnTo>
                  <a:pt x="57277" y="20193"/>
                </a:lnTo>
                <a:lnTo>
                  <a:pt x="64135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6856984" y="379467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4184142" y="3904489"/>
            <a:ext cx="16087" cy="18203"/>
          </a:xfrm>
          <a:custGeom>
            <a:avLst/>
            <a:gdLst/>
            <a:ahLst/>
            <a:cxnLst/>
            <a:rect l="l" t="t" r="r" b="b"/>
            <a:pathLst>
              <a:path w="24129" h="27304">
                <a:moveTo>
                  <a:pt x="3428" y="0"/>
                </a:moveTo>
                <a:lnTo>
                  <a:pt x="3428" y="3428"/>
                </a:lnTo>
                <a:lnTo>
                  <a:pt x="0" y="3428"/>
                </a:lnTo>
                <a:lnTo>
                  <a:pt x="0" y="6730"/>
                </a:lnTo>
                <a:lnTo>
                  <a:pt x="4572" y="11810"/>
                </a:lnTo>
                <a:lnTo>
                  <a:pt x="12319" y="21970"/>
                </a:lnTo>
                <a:lnTo>
                  <a:pt x="16890" y="26923"/>
                </a:lnTo>
                <a:lnTo>
                  <a:pt x="20320" y="23621"/>
                </a:lnTo>
                <a:lnTo>
                  <a:pt x="20320" y="16890"/>
                </a:lnTo>
                <a:lnTo>
                  <a:pt x="23622" y="13462"/>
                </a:lnTo>
                <a:lnTo>
                  <a:pt x="10160" y="6730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5927768" y="3805852"/>
            <a:ext cx="11430" cy="18203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13462" y="0"/>
                </a:moveTo>
                <a:lnTo>
                  <a:pt x="10159" y="3428"/>
                </a:lnTo>
                <a:lnTo>
                  <a:pt x="3428" y="6731"/>
                </a:lnTo>
                <a:lnTo>
                  <a:pt x="0" y="10160"/>
                </a:lnTo>
                <a:lnTo>
                  <a:pt x="3428" y="10160"/>
                </a:lnTo>
                <a:lnTo>
                  <a:pt x="3428" y="16763"/>
                </a:lnTo>
                <a:lnTo>
                  <a:pt x="6730" y="20193"/>
                </a:lnTo>
                <a:lnTo>
                  <a:pt x="13462" y="23495"/>
                </a:lnTo>
                <a:lnTo>
                  <a:pt x="16891" y="26924"/>
                </a:lnTo>
                <a:lnTo>
                  <a:pt x="16509" y="13462"/>
                </a:lnTo>
                <a:lnTo>
                  <a:pt x="15494" y="7112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615174" y="3846237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4">
                <a:moveTo>
                  <a:pt x="37084" y="0"/>
                </a:moveTo>
                <a:lnTo>
                  <a:pt x="16891" y="0"/>
                </a:lnTo>
                <a:lnTo>
                  <a:pt x="10033" y="3302"/>
                </a:lnTo>
                <a:lnTo>
                  <a:pt x="6731" y="6731"/>
                </a:lnTo>
                <a:lnTo>
                  <a:pt x="0" y="10033"/>
                </a:lnTo>
                <a:lnTo>
                  <a:pt x="6731" y="13462"/>
                </a:lnTo>
                <a:lnTo>
                  <a:pt x="10033" y="16764"/>
                </a:lnTo>
                <a:lnTo>
                  <a:pt x="16891" y="20193"/>
                </a:lnTo>
                <a:lnTo>
                  <a:pt x="20193" y="23495"/>
                </a:lnTo>
                <a:lnTo>
                  <a:pt x="23622" y="23495"/>
                </a:lnTo>
                <a:lnTo>
                  <a:pt x="26924" y="26924"/>
                </a:lnTo>
                <a:lnTo>
                  <a:pt x="30353" y="20193"/>
                </a:lnTo>
                <a:lnTo>
                  <a:pt x="33655" y="16764"/>
                </a:lnTo>
                <a:lnTo>
                  <a:pt x="33655" y="6731"/>
                </a:lnTo>
                <a:lnTo>
                  <a:pt x="37084" y="6731"/>
                </a:lnTo>
                <a:lnTo>
                  <a:pt x="37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3905165" y="3686979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20">
                <a:moveTo>
                  <a:pt x="13462" y="0"/>
                </a:moveTo>
                <a:lnTo>
                  <a:pt x="6730" y="0"/>
                </a:lnTo>
                <a:lnTo>
                  <a:pt x="3428" y="3428"/>
                </a:lnTo>
                <a:lnTo>
                  <a:pt x="3428" y="10159"/>
                </a:lnTo>
                <a:lnTo>
                  <a:pt x="0" y="13461"/>
                </a:lnTo>
                <a:lnTo>
                  <a:pt x="0" y="20192"/>
                </a:lnTo>
                <a:lnTo>
                  <a:pt x="6730" y="13461"/>
                </a:lnTo>
                <a:lnTo>
                  <a:pt x="13462" y="10159"/>
                </a:lnTo>
                <a:lnTo>
                  <a:pt x="16890" y="3428"/>
                </a:lnTo>
                <a:lnTo>
                  <a:pt x="13462" y="3428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6442964" y="378790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461" y="0"/>
                </a:moveTo>
                <a:lnTo>
                  <a:pt x="10159" y="3429"/>
                </a:lnTo>
                <a:lnTo>
                  <a:pt x="3428" y="6731"/>
                </a:lnTo>
                <a:lnTo>
                  <a:pt x="0" y="10160"/>
                </a:lnTo>
                <a:lnTo>
                  <a:pt x="16890" y="10160"/>
                </a:lnTo>
                <a:lnTo>
                  <a:pt x="16890" y="3429"/>
                </a:lnTo>
                <a:lnTo>
                  <a:pt x="13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6805168" y="3799162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20320" y="3302"/>
                </a:moveTo>
                <a:lnTo>
                  <a:pt x="13589" y="3302"/>
                </a:lnTo>
                <a:lnTo>
                  <a:pt x="10160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10033"/>
                </a:lnTo>
                <a:lnTo>
                  <a:pt x="6858" y="16764"/>
                </a:lnTo>
                <a:lnTo>
                  <a:pt x="20320" y="3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4928870" y="3913463"/>
            <a:ext cx="9313" cy="18203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3302" y="3429"/>
                </a:moveTo>
                <a:lnTo>
                  <a:pt x="0" y="0"/>
                </a:lnTo>
                <a:lnTo>
                  <a:pt x="0" y="6731"/>
                </a:lnTo>
                <a:lnTo>
                  <a:pt x="3302" y="10160"/>
                </a:lnTo>
                <a:lnTo>
                  <a:pt x="3302" y="3429"/>
                </a:lnTo>
                <a:close/>
              </a:path>
              <a:path w="13970" h="27304">
                <a:moveTo>
                  <a:pt x="6731" y="10160"/>
                </a:moveTo>
                <a:lnTo>
                  <a:pt x="3302" y="10160"/>
                </a:lnTo>
                <a:lnTo>
                  <a:pt x="6731" y="13462"/>
                </a:lnTo>
                <a:lnTo>
                  <a:pt x="6731" y="10160"/>
                </a:lnTo>
                <a:close/>
              </a:path>
              <a:path w="13970" h="27304">
                <a:moveTo>
                  <a:pt x="10033" y="13462"/>
                </a:moveTo>
                <a:lnTo>
                  <a:pt x="6731" y="13462"/>
                </a:lnTo>
                <a:lnTo>
                  <a:pt x="10033" y="16891"/>
                </a:lnTo>
                <a:lnTo>
                  <a:pt x="10033" y="13462"/>
                </a:lnTo>
                <a:close/>
              </a:path>
              <a:path w="13970" h="27304">
                <a:moveTo>
                  <a:pt x="13462" y="23622"/>
                </a:moveTo>
                <a:lnTo>
                  <a:pt x="10033" y="20193"/>
                </a:lnTo>
                <a:lnTo>
                  <a:pt x="10033" y="16891"/>
                </a:lnTo>
                <a:lnTo>
                  <a:pt x="6731" y="16891"/>
                </a:lnTo>
                <a:lnTo>
                  <a:pt x="3302" y="20193"/>
                </a:lnTo>
                <a:lnTo>
                  <a:pt x="0" y="20193"/>
                </a:lnTo>
                <a:lnTo>
                  <a:pt x="3302" y="23622"/>
                </a:lnTo>
                <a:lnTo>
                  <a:pt x="6731" y="23622"/>
                </a:lnTo>
                <a:lnTo>
                  <a:pt x="13462" y="26924"/>
                </a:lnTo>
                <a:lnTo>
                  <a:pt x="13462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8173127" y="379018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8114622" y="3915748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5">
                <a:moveTo>
                  <a:pt x="3301" y="0"/>
                </a:moveTo>
                <a:lnTo>
                  <a:pt x="3301" y="3301"/>
                </a:lnTo>
                <a:lnTo>
                  <a:pt x="0" y="3301"/>
                </a:lnTo>
                <a:lnTo>
                  <a:pt x="0" y="6730"/>
                </a:lnTo>
                <a:lnTo>
                  <a:pt x="3301" y="6730"/>
                </a:lnTo>
                <a:lnTo>
                  <a:pt x="6731" y="13462"/>
                </a:lnTo>
                <a:lnTo>
                  <a:pt x="10160" y="16763"/>
                </a:lnTo>
                <a:lnTo>
                  <a:pt x="6731" y="10032"/>
                </a:lnTo>
                <a:lnTo>
                  <a:pt x="673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8373363" y="337752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8332809" y="3743028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858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5547529" y="3823801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6730" y="0"/>
                </a:moveTo>
                <a:lnTo>
                  <a:pt x="3428" y="3301"/>
                </a:lnTo>
                <a:lnTo>
                  <a:pt x="0" y="10033"/>
                </a:lnTo>
                <a:lnTo>
                  <a:pt x="0" y="13462"/>
                </a:lnTo>
                <a:lnTo>
                  <a:pt x="3428" y="13462"/>
                </a:lnTo>
                <a:lnTo>
                  <a:pt x="3428" y="16763"/>
                </a:lnTo>
                <a:lnTo>
                  <a:pt x="6730" y="16763"/>
                </a:lnTo>
                <a:lnTo>
                  <a:pt x="10159" y="13462"/>
                </a:lnTo>
                <a:lnTo>
                  <a:pt x="13588" y="6731"/>
                </a:lnTo>
                <a:lnTo>
                  <a:pt x="13588" y="3301"/>
                </a:lnTo>
                <a:lnTo>
                  <a:pt x="10159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7925646" y="39089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60"/>
                </a:lnTo>
                <a:lnTo>
                  <a:pt x="6730" y="10160"/>
                </a:lnTo>
                <a:lnTo>
                  <a:pt x="10032" y="6731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7810838" y="3893312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1" y="0"/>
                </a:moveTo>
                <a:lnTo>
                  <a:pt x="0" y="0"/>
                </a:lnTo>
                <a:lnTo>
                  <a:pt x="3428" y="3302"/>
                </a:lnTo>
                <a:lnTo>
                  <a:pt x="6858" y="3302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3302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6002020" y="379687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94" y="6807"/>
                </a:moveTo>
                <a:lnTo>
                  <a:pt x="3429" y="6807"/>
                </a:lnTo>
                <a:lnTo>
                  <a:pt x="3429" y="10160"/>
                </a:lnTo>
                <a:lnTo>
                  <a:pt x="6794" y="10160"/>
                </a:lnTo>
                <a:lnTo>
                  <a:pt x="6794" y="6807"/>
                </a:lnTo>
                <a:close/>
              </a:path>
              <a:path w="10159" h="10160">
                <a:moveTo>
                  <a:pt x="10160" y="3429"/>
                </a:moveTo>
                <a:lnTo>
                  <a:pt x="6731" y="3429"/>
                </a:lnTo>
                <a:lnTo>
                  <a:pt x="6731" y="0"/>
                </a:ln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10160" y="6731"/>
                </a:lnTo>
                <a:lnTo>
                  <a:pt x="1016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7678165" y="3868674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301" y="6730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5815246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0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0"/>
                </a:moveTo>
                <a:lnTo>
                  <a:pt x="3429" y="0"/>
                </a:lnTo>
                <a:lnTo>
                  <a:pt x="3429" y="3302"/>
                </a:lnTo>
                <a:lnTo>
                  <a:pt x="10160" y="3302"/>
                </a:lnTo>
                <a:lnTo>
                  <a:pt x="13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7923361" y="39022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2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2"/>
                </a:lnTo>
                <a:lnTo>
                  <a:pt x="3428" y="33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5520521" y="3830489"/>
            <a:ext cx="13547" cy="6773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3429" y="3429"/>
                </a:moveTo>
                <a:lnTo>
                  <a:pt x="0" y="3429"/>
                </a:lnTo>
                <a:lnTo>
                  <a:pt x="3429" y="6731"/>
                </a:lnTo>
                <a:lnTo>
                  <a:pt x="3429" y="3429"/>
                </a:lnTo>
                <a:close/>
              </a:path>
              <a:path w="20320" h="10160">
                <a:moveTo>
                  <a:pt x="6858" y="6731"/>
                </a:moveTo>
                <a:lnTo>
                  <a:pt x="3429" y="6731"/>
                </a:lnTo>
                <a:lnTo>
                  <a:pt x="0" y="10160"/>
                </a:lnTo>
                <a:lnTo>
                  <a:pt x="3429" y="10160"/>
                </a:lnTo>
                <a:lnTo>
                  <a:pt x="6858" y="6731"/>
                </a:lnTo>
                <a:close/>
              </a:path>
              <a:path w="20320" h="10160">
                <a:moveTo>
                  <a:pt x="20320" y="3429"/>
                </a:moveTo>
                <a:lnTo>
                  <a:pt x="16891" y="3429"/>
                </a:lnTo>
                <a:lnTo>
                  <a:pt x="16891" y="0"/>
                </a:lnTo>
                <a:lnTo>
                  <a:pt x="13589" y="0"/>
                </a:lnTo>
                <a:lnTo>
                  <a:pt x="13589" y="6731"/>
                </a:lnTo>
                <a:lnTo>
                  <a:pt x="20320" y="6731"/>
                </a:lnTo>
                <a:lnTo>
                  <a:pt x="2032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5576823" y="388433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0"/>
                </a:lnTo>
                <a:lnTo>
                  <a:pt x="0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5135796" y="3875363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3428"/>
                </a:lnTo>
                <a:lnTo>
                  <a:pt x="6857" y="6730"/>
                </a:lnTo>
                <a:lnTo>
                  <a:pt x="6857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8065093" y="3929210"/>
            <a:ext cx="4657" cy="6773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3428" y="0"/>
                </a:moveTo>
                <a:lnTo>
                  <a:pt x="0" y="0"/>
                </a:lnTo>
                <a:lnTo>
                  <a:pt x="0" y="6731"/>
                </a:lnTo>
                <a:lnTo>
                  <a:pt x="3428" y="10033"/>
                </a:lnTo>
                <a:lnTo>
                  <a:pt x="3428" y="6731"/>
                </a:lnTo>
                <a:lnTo>
                  <a:pt x="6730" y="6731"/>
                </a:lnTo>
                <a:lnTo>
                  <a:pt x="673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4942331" y="3935899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0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4838870" y="3902286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301" y="0"/>
                </a:lnTo>
                <a:lnTo>
                  <a:pt x="3301" y="3302"/>
                </a:lnTo>
                <a:lnTo>
                  <a:pt x="0" y="6731"/>
                </a:lnTo>
                <a:lnTo>
                  <a:pt x="3301" y="6731"/>
                </a:lnTo>
                <a:lnTo>
                  <a:pt x="3301" y="10033"/>
                </a:lnTo>
                <a:lnTo>
                  <a:pt x="6730" y="10033"/>
                </a:lnTo>
                <a:lnTo>
                  <a:pt x="6730" y="6731"/>
                </a:lnTo>
                <a:lnTo>
                  <a:pt x="10160" y="6731"/>
                </a:lnTo>
                <a:lnTo>
                  <a:pt x="10160" y="3302"/>
                </a:lnTo>
                <a:lnTo>
                  <a:pt x="6730" y="3302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8085328" y="3924723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94" y="3378"/>
                </a:moveTo>
                <a:lnTo>
                  <a:pt x="3429" y="3378"/>
                </a:lnTo>
                <a:lnTo>
                  <a:pt x="3429" y="6731"/>
                </a:lnTo>
                <a:lnTo>
                  <a:pt x="6794" y="6731"/>
                </a:lnTo>
                <a:lnTo>
                  <a:pt x="6794" y="3378"/>
                </a:lnTo>
                <a:close/>
              </a:path>
              <a:path w="10159" h="6985">
                <a:moveTo>
                  <a:pt x="10160" y="0"/>
                </a:moveTo>
                <a:lnTo>
                  <a:pt x="3429" y="0"/>
                </a:lnTo>
                <a:lnTo>
                  <a:pt x="0" y="3302"/>
                </a:lnTo>
                <a:lnTo>
                  <a:pt x="10160" y="3302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4519421" y="3931412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301" y="0"/>
                </a:moveTo>
                <a:lnTo>
                  <a:pt x="0" y="3429"/>
                </a:lnTo>
                <a:lnTo>
                  <a:pt x="3301" y="673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3830913" y="359951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4429421" y="3938186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1"/>
                </a:lnTo>
                <a:lnTo>
                  <a:pt x="6731" y="6731"/>
                </a:lnTo>
                <a:lnTo>
                  <a:pt x="6731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3898392" y="3653367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8382338" y="362195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3902880" y="3682492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858" y="10160"/>
                </a:moveTo>
                <a:lnTo>
                  <a:pt x="3429" y="6731"/>
                </a:lnTo>
                <a:lnTo>
                  <a:pt x="3429" y="10160"/>
                </a:lnTo>
                <a:lnTo>
                  <a:pt x="6858" y="10160"/>
                </a:lnTo>
                <a:close/>
              </a:path>
              <a:path w="10160" h="10160">
                <a:moveTo>
                  <a:pt x="10160" y="0"/>
                </a:moveTo>
                <a:lnTo>
                  <a:pt x="3429" y="3429"/>
                </a:lnTo>
                <a:lnTo>
                  <a:pt x="0" y="3429"/>
                </a:lnTo>
                <a:lnTo>
                  <a:pt x="3429" y="6731"/>
                </a:lnTo>
                <a:lnTo>
                  <a:pt x="6858" y="6731"/>
                </a:lnTo>
                <a:lnTo>
                  <a:pt x="6858" y="3429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4013200" y="377443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428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4483354" y="3922437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3589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589" y="3429"/>
                </a:lnTo>
                <a:close/>
              </a:path>
              <a:path w="20320" h="17145">
                <a:moveTo>
                  <a:pt x="20320" y="10160"/>
                </a:moveTo>
                <a:lnTo>
                  <a:pt x="16891" y="6731"/>
                </a:lnTo>
                <a:lnTo>
                  <a:pt x="13589" y="6731"/>
                </a:lnTo>
                <a:lnTo>
                  <a:pt x="13589" y="10160"/>
                </a:lnTo>
                <a:lnTo>
                  <a:pt x="0" y="10160"/>
                </a:lnTo>
                <a:lnTo>
                  <a:pt x="0" y="13462"/>
                </a:lnTo>
                <a:lnTo>
                  <a:pt x="3429" y="13462"/>
                </a:lnTo>
                <a:lnTo>
                  <a:pt x="3429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589" y="13462"/>
                </a:lnTo>
                <a:lnTo>
                  <a:pt x="13589" y="16891"/>
                </a:lnTo>
                <a:lnTo>
                  <a:pt x="16891" y="16891"/>
                </a:lnTo>
                <a:lnTo>
                  <a:pt x="20320" y="13462"/>
                </a:lnTo>
                <a:lnTo>
                  <a:pt x="2032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4715087" y="389559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302"/>
                </a:lnTo>
                <a:lnTo>
                  <a:pt x="10160" y="0"/>
                </a:lnTo>
                <a:lnTo>
                  <a:pt x="6731" y="0"/>
                </a:lnTo>
                <a:lnTo>
                  <a:pt x="6731" y="3302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3936662" y="37363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10160" y="0"/>
                </a:moveTo>
                <a:lnTo>
                  <a:pt x="6731" y="0"/>
                </a:lnTo>
                <a:lnTo>
                  <a:pt x="6731" y="3429"/>
                </a:lnTo>
                <a:lnTo>
                  <a:pt x="10160" y="0"/>
                </a:lnTo>
                <a:close/>
              </a:path>
              <a:path w="47625" h="30479">
                <a:moveTo>
                  <a:pt x="40513" y="6731"/>
                </a:moveTo>
                <a:lnTo>
                  <a:pt x="33782" y="6731"/>
                </a:lnTo>
                <a:lnTo>
                  <a:pt x="33782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513" y="6731"/>
                </a:lnTo>
                <a:close/>
              </a:path>
              <a:path w="47625" h="30479">
                <a:moveTo>
                  <a:pt x="47244" y="10033"/>
                </a:moveTo>
                <a:lnTo>
                  <a:pt x="40513" y="10033"/>
                </a:lnTo>
                <a:lnTo>
                  <a:pt x="37084" y="13462"/>
                </a:lnTo>
                <a:lnTo>
                  <a:pt x="33782" y="13462"/>
                </a:lnTo>
                <a:lnTo>
                  <a:pt x="33782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244" y="30226"/>
                </a:lnTo>
                <a:lnTo>
                  <a:pt x="4724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656417" y="1072896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90">
                <a:moveTo>
                  <a:pt x="35305" y="0"/>
                </a:moveTo>
                <a:lnTo>
                  <a:pt x="0" y="0"/>
                </a:lnTo>
                <a:lnTo>
                  <a:pt x="17652" y="8381"/>
                </a:lnTo>
                <a:lnTo>
                  <a:pt x="29463" y="8381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899748" y="119244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445"/>
                </a:lnTo>
                <a:lnTo>
                  <a:pt x="5841" y="6730"/>
                </a:lnTo>
                <a:lnTo>
                  <a:pt x="11684" y="11175"/>
                </a:lnTo>
                <a:lnTo>
                  <a:pt x="17652" y="13461"/>
                </a:lnTo>
                <a:lnTo>
                  <a:pt x="23494" y="11175"/>
                </a:lnTo>
                <a:lnTo>
                  <a:pt x="23494" y="8889"/>
                </a:lnTo>
                <a:lnTo>
                  <a:pt x="29463" y="4445"/>
                </a:lnTo>
                <a:lnTo>
                  <a:pt x="23494" y="4445"/>
                </a:lnTo>
                <a:lnTo>
                  <a:pt x="11684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3111670" y="1286425"/>
            <a:ext cx="58843" cy="33867"/>
          </a:xfrm>
          <a:custGeom>
            <a:avLst/>
            <a:gdLst/>
            <a:ahLst/>
            <a:cxnLst/>
            <a:rect l="l" t="t" r="r" b="b"/>
            <a:pathLst>
              <a:path w="88264" h="50800">
                <a:moveTo>
                  <a:pt x="17653" y="45974"/>
                </a:moveTo>
                <a:lnTo>
                  <a:pt x="5842" y="50673"/>
                </a:lnTo>
                <a:lnTo>
                  <a:pt x="17653" y="50673"/>
                </a:lnTo>
                <a:lnTo>
                  <a:pt x="17653" y="45974"/>
                </a:lnTo>
                <a:close/>
              </a:path>
              <a:path w="88264" h="50800">
                <a:moveTo>
                  <a:pt x="29464" y="8509"/>
                </a:moveTo>
                <a:lnTo>
                  <a:pt x="23495" y="8509"/>
                </a:lnTo>
                <a:lnTo>
                  <a:pt x="17653" y="0"/>
                </a:lnTo>
                <a:lnTo>
                  <a:pt x="17653" y="8509"/>
                </a:lnTo>
                <a:lnTo>
                  <a:pt x="11811" y="8509"/>
                </a:lnTo>
                <a:lnTo>
                  <a:pt x="23495" y="16891"/>
                </a:lnTo>
                <a:lnTo>
                  <a:pt x="29464" y="16891"/>
                </a:lnTo>
                <a:lnTo>
                  <a:pt x="29464" y="8509"/>
                </a:lnTo>
                <a:close/>
              </a:path>
              <a:path w="88264" h="50800">
                <a:moveTo>
                  <a:pt x="88265" y="33782"/>
                </a:moveTo>
                <a:lnTo>
                  <a:pt x="82423" y="25400"/>
                </a:lnTo>
                <a:lnTo>
                  <a:pt x="64770" y="33782"/>
                </a:lnTo>
                <a:lnTo>
                  <a:pt x="64770" y="25400"/>
                </a:lnTo>
                <a:lnTo>
                  <a:pt x="35306" y="25400"/>
                </a:lnTo>
                <a:lnTo>
                  <a:pt x="23495" y="16891"/>
                </a:lnTo>
                <a:lnTo>
                  <a:pt x="28194" y="25400"/>
                </a:lnTo>
                <a:lnTo>
                  <a:pt x="34544" y="33782"/>
                </a:lnTo>
                <a:lnTo>
                  <a:pt x="0" y="33782"/>
                </a:lnTo>
                <a:lnTo>
                  <a:pt x="17653" y="42164"/>
                </a:lnTo>
                <a:lnTo>
                  <a:pt x="17653" y="45974"/>
                </a:lnTo>
                <a:lnTo>
                  <a:pt x="27051" y="42164"/>
                </a:lnTo>
                <a:lnTo>
                  <a:pt x="67056" y="33782"/>
                </a:lnTo>
                <a:lnTo>
                  <a:pt x="88265" y="33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3221567" y="1308946"/>
            <a:ext cx="58843" cy="14817"/>
          </a:xfrm>
          <a:custGeom>
            <a:avLst/>
            <a:gdLst/>
            <a:ahLst/>
            <a:cxnLst/>
            <a:rect l="l" t="t" r="r" b="b"/>
            <a:pathLst>
              <a:path w="88264" h="22225">
                <a:moveTo>
                  <a:pt x="41148" y="19558"/>
                </a:moveTo>
                <a:lnTo>
                  <a:pt x="35306" y="17272"/>
                </a:lnTo>
                <a:lnTo>
                  <a:pt x="35306" y="19558"/>
                </a:lnTo>
                <a:lnTo>
                  <a:pt x="41148" y="19558"/>
                </a:lnTo>
                <a:close/>
              </a:path>
              <a:path w="88264" h="22225">
                <a:moveTo>
                  <a:pt x="46990" y="8382"/>
                </a:moveTo>
                <a:lnTo>
                  <a:pt x="29337" y="0"/>
                </a:lnTo>
                <a:lnTo>
                  <a:pt x="21463" y="0"/>
                </a:lnTo>
                <a:lnTo>
                  <a:pt x="14732" y="8382"/>
                </a:lnTo>
                <a:lnTo>
                  <a:pt x="0" y="16891"/>
                </a:lnTo>
                <a:lnTo>
                  <a:pt x="35306" y="16891"/>
                </a:lnTo>
                <a:lnTo>
                  <a:pt x="41148" y="8382"/>
                </a:lnTo>
                <a:lnTo>
                  <a:pt x="46990" y="8382"/>
                </a:lnTo>
                <a:close/>
              </a:path>
              <a:path w="88264" h="22225">
                <a:moveTo>
                  <a:pt x="73533" y="18415"/>
                </a:moveTo>
                <a:lnTo>
                  <a:pt x="70612" y="17272"/>
                </a:lnTo>
                <a:lnTo>
                  <a:pt x="70612" y="19558"/>
                </a:lnTo>
                <a:lnTo>
                  <a:pt x="73533" y="18415"/>
                </a:lnTo>
                <a:close/>
              </a:path>
              <a:path w="88264" h="22225">
                <a:moveTo>
                  <a:pt x="88265" y="17272"/>
                </a:moveTo>
                <a:lnTo>
                  <a:pt x="76454" y="17272"/>
                </a:lnTo>
                <a:lnTo>
                  <a:pt x="73533" y="18415"/>
                </a:lnTo>
                <a:lnTo>
                  <a:pt x="82423" y="21717"/>
                </a:lnTo>
                <a:lnTo>
                  <a:pt x="82423" y="19558"/>
                </a:lnTo>
                <a:lnTo>
                  <a:pt x="88265" y="17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3327485" y="1320207"/>
            <a:ext cx="43179" cy="16933"/>
          </a:xfrm>
          <a:custGeom>
            <a:avLst/>
            <a:gdLst/>
            <a:ahLst/>
            <a:cxnLst/>
            <a:rect l="l" t="t" r="r" b="b"/>
            <a:pathLst>
              <a:path w="64770" h="25400">
                <a:moveTo>
                  <a:pt x="17652" y="0"/>
                </a:moveTo>
                <a:lnTo>
                  <a:pt x="5842" y="0"/>
                </a:lnTo>
                <a:lnTo>
                  <a:pt x="0" y="8382"/>
                </a:lnTo>
                <a:lnTo>
                  <a:pt x="6476" y="8382"/>
                </a:lnTo>
                <a:lnTo>
                  <a:pt x="28956" y="25273"/>
                </a:lnTo>
                <a:lnTo>
                  <a:pt x="58927" y="25273"/>
                </a:lnTo>
                <a:lnTo>
                  <a:pt x="58927" y="16891"/>
                </a:lnTo>
                <a:lnTo>
                  <a:pt x="64770" y="16891"/>
                </a:lnTo>
                <a:lnTo>
                  <a:pt x="64770" y="8382"/>
                </a:lnTo>
                <a:lnTo>
                  <a:pt x="29463" y="8382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3386328" y="1240112"/>
            <a:ext cx="47413" cy="24130"/>
          </a:xfrm>
          <a:custGeom>
            <a:avLst/>
            <a:gdLst/>
            <a:ahLst/>
            <a:cxnLst/>
            <a:rect l="l" t="t" r="r" b="b"/>
            <a:pathLst>
              <a:path w="71120" h="36194">
                <a:moveTo>
                  <a:pt x="5880" y="10502"/>
                </a:moveTo>
                <a:lnTo>
                  <a:pt x="0" y="10502"/>
                </a:lnTo>
                <a:lnTo>
                  <a:pt x="0" y="18923"/>
                </a:lnTo>
                <a:lnTo>
                  <a:pt x="5880" y="18923"/>
                </a:lnTo>
                <a:lnTo>
                  <a:pt x="5880" y="10502"/>
                </a:lnTo>
                <a:close/>
              </a:path>
              <a:path w="71120" h="36194">
                <a:moveTo>
                  <a:pt x="11811" y="10541"/>
                </a:moveTo>
                <a:lnTo>
                  <a:pt x="5969" y="10541"/>
                </a:lnTo>
                <a:lnTo>
                  <a:pt x="11811" y="11938"/>
                </a:lnTo>
                <a:lnTo>
                  <a:pt x="11811" y="10541"/>
                </a:lnTo>
                <a:close/>
              </a:path>
              <a:path w="71120" h="36194">
                <a:moveTo>
                  <a:pt x="29464" y="0"/>
                </a:moveTo>
                <a:lnTo>
                  <a:pt x="17653" y="0"/>
                </a:lnTo>
                <a:lnTo>
                  <a:pt x="11811" y="2159"/>
                </a:lnTo>
                <a:lnTo>
                  <a:pt x="23622" y="2159"/>
                </a:lnTo>
                <a:lnTo>
                  <a:pt x="29464" y="0"/>
                </a:lnTo>
                <a:close/>
              </a:path>
              <a:path w="71120" h="36194">
                <a:moveTo>
                  <a:pt x="41275" y="18923"/>
                </a:moveTo>
                <a:lnTo>
                  <a:pt x="11811" y="11938"/>
                </a:lnTo>
                <a:lnTo>
                  <a:pt x="11811" y="18923"/>
                </a:lnTo>
                <a:lnTo>
                  <a:pt x="5969" y="18923"/>
                </a:lnTo>
                <a:lnTo>
                  <a:pt x="5969" y="27305"/>
                </a:lnTo>
                <a:lnTo>
                  <a:pt x="23622" y="27305"/>
                </a:lnTo>
                <a:lnTo>
                  <a:pt x="23622" y="35814"/>
                </a:lnTo>
                <a:lnTo>
                  <a:pt x="29464" y="35814"/>
                </a:lnTo>
                <a:lnTo>
                  <a:pt x="29464" y="27305"/>
                </a:lnTo>
                <a:lnTo>
                  <a:pt x="41275" y="27305"/>
                </a:lnTo>
                <a:lnTo>
                  <a:pt x="41275" y="18923"/>
                </a:lnTo>
                <a:close/>
              </a:path>
              <a:path w="71120" h="36194">
                <a:moveTo>
                  <a:pt x="53086" y="11176"/>
                </a:moveTo>
                <a:lnTo>
                  <a:pt x="47117" y="11176"/>
                </a:lnTo>
                <a:lnTo>
                  <a:pt x="47117" y="13335"/>
                </a:lnTo>
                <a:lnTo>
                  <a:pt x="41275" y="13335"/>
                </a:lnTo>
                <a:lnTo>
                  <a:pt x="41275" y="15621"/>
                </a:lnTo>
                <a:lnTo>
                  <a:pt x="53086" y="15621"/>
                </a:lnTo>
                <a:lnTo>
                  <a:pt x="53086" y="11176"/>
                </a:lnTo>
                <a:close/>
              </a:path>
              <a:path w="71120" h="36194">
                <a:moveTo>
                  <a:pt x="64770" y="11176"/>
                </a:moveTo>
                <a:lnTo>
                  <a:pt x="58928" y="11176"/>
                </a:lnTo>
                <a:lnTo>
                  <a:pt x="58928" y="13335"/>
                </a:lnTo>
                <a:lnTo>
                  <a:pt x="64770" y="11176"/>
                </a:lnTo>
                <a:close/>
              </a:path>
              <a:path w="71120" h="36194">
                <a:moveTo>
                  <a:pt x="70739" y="24511"/>
                </a:moveTo>
                <a:lnTo>
                  <a:pt x="64770" y="26797"/>
                </a:lnTo>
                <a:lnTo>
                  <a:pt x="70739" y="26797"/>
                </a:lnTo>
                <a:lnTo>
                  <a:pt x="70739" y="24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3535510" y="1335363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2" y="0"/>
                </a:moveTo>
                <a:lnTo>
                  <a:pt x="0" y="2285"/>
                </a:lnTo>
                <a:lnTo>
                  <a:pt x="5842" y="2285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3931836" y="1311521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234"/>
                </a:lnTo>
                <a:lnTo>
                  <a:pt x="5892" y="2234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4167294" y="1341289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9" y="0"/>
                </a:moveTo>
                <a:lnTo>
                  <a:pt x="0" y="2286"/>
                </a:lnTo>
                <a:lnTo>
                  <a:pt x="5969" y="2286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4336034" y="1303359"/>
            <a:ext cx="23707" cy="22437"/>
          </a:xfrm>
          <a:custGeom>
            <a:avLst/>
            <a:gdLst/>
            <a:ahLst/>
            <a:cxnLst/>
            <a:rect l="l" t="t" r="r" b="b"/>
            <a:pathLst>
              <a:path w="35559" h="33655">
                <a:moveTo>
                  <a:pt x="29464" y="0"/>
                </a:moveTo>
                <a:lnTo>
                  <a:pt x="23622" y="0"/>
                </a:lnTo>
                <a:lnTo>
                  <a:pt x="0" y="16763"/>
                </a:lnTo>
                <a:lnTo>
                  <a:pt x="5969" y="16763"/>
                </a:lnTo>
                <a:lnTo>
                  <a:pt x="17779" y="25272"/>
                </a:lnTo>
                <a:lnTo>
                  <a:pt x="23622" y="25272"/>
                </a:lnTo>
                <a:lnTo>
                  <a:pt x="23622" y="33654"/>
                </a:lnTo>
                <a:lnTo>
                  <a:pt x="29464" y="33654"/>
                </a:lnTo>
                <a:lnTo>
                  <a:pt x="35432" y="25272"/>
                </a:lnTo>
                <a:lnTo>
                  <a:pt x="29464" y="25272"/>
                </a:lnTo>
                <a:lnTo>
                  <a:pt x="29464" y="16763"/>
                </a:lnTo>
                <a:lnTo>
                  <a:pt x="35432" y="8381"/>
                </a:lnTo>
                <a:lnTo>
                  <a:pt x="29464" y="8381"/>
                </a:lnTo>
                <a:lnTo>
                  <a:pt x="29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4422394" y="133705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968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4591135" y="1337023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431"/>
                </a:lnTo>
                <a:lnTo>
                  <a:pt x="5871" y="8431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5521282" y="125831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5572252" y="128647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431"/>
                </a:lnTo>
                <a:lnTo>
                  <a:pt x="5869" y="8431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5843101" y="1280837"/>
            <a:ext cx="11853" cy="11430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17652" y="0"/>
                </a:moveTo>
                <a:lnTo>
                  <a:pt x="11683" y="0"/>
                </a:lnTo>
                <a:lnTo>
                  <a:pt x="0" y="16891"/>
                </a:lnTo>
                <a:lnTo>
                  <a:pt x="5842" y="16891"/>
                </a:lnTo>
                <a:lnTo>
                  <a:pt x="11683" y="8382"/>
                </a:lnTo>
                <a:lnTo>
                  <a:pt x="17652" y="8382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6000073" y="1286425"/>
            <a:ext cx="19897" cy="11430"/>
          </a:xfrm>
          <a:custGeom>
            <a:avLst/>
            <a:gdLst/>
            <a:ahLst/>
            <a:cxnLst/>
            <a:rect l="l" t="t" r="r" b="b"/>
            <a:pathLst>
              <a:path w="29845" h="17144">
                <a:moveTo>
                  <a:pt x="11684" y="8509"/>
                </a:moveTo>
                <a:lnTo>
                  <a:pt x="1905" y="0"/>
                </a:lnTo>
                <a:lnTo>
                  <a:pt x="0" y="0"/>
                </a:lnTo>
                <a:lnTo>
                  <a:pt x="11684" y="8509"/>
                </a:lnTo>
                <a:close/>
              </a:path>
              <a:path w="29845" h="17144">
                <a:moveTo>
                  <a:pt x="29337" y="8509"/>
                </a:moveTo>
                <a:lnTo>
                  <a:pt x="11684" y="8509"/>
                </a:lnTo>
                <a:lnTo>
                  <a:pt x="11684" y="16891"/>
                </a:lnTo>
                <a:lnTo>
                  <a:pt x="29337" y="8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6200140" y="1255014"/>
            <a:ext cx="27517" cy="22437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5880" y="5041"/>
                </a:moveTo>
                <a:lnTo>
                  <a:pt x="0" y="5041"/>
                </a:lnTo>
                <a:lnTo>
                  <a:pt x="0" y="13462"/>
                </a:lnTo>
                <a:lnTo>
                  <a:pt x="5880" y="13462"/>
                </a:lnTo>
                <a:lnTo>
                  <a:pt x="5880" y="5041"/>
                </a:lnTo>
                <a:close/>
              </a:path>
              <a:path w="41275" h="33655">
                <a:moveTo>
                  <a:pt x="17653" y="31242"/>
                </a:moveTo>
                <a:lnTo>
                  <a:pt x="11811" y="28956"/>
                </a:lnTo>
                <a:lnTo>
                  <a:pt x="5969" y="28956"/>
                </a:lnTo>
                <a:lnTo>
                  <a:pt x="5969" y="31242"/>
                </a:lnTo>
                <a:lnTo>
                  <a:pt x="0" y="31242"/>
                </a:lnTo>
                <a:lnTo>
                  <a:pt x="0" y="33401"/>
                </a:lnTo>
                <a:lnTo>
                  <a:pt x="5969" y="33401"/>
                </a:lnTo>
                <a:lnTo>
                  <a:pt x="11811" y="31242"/>
                </a:lnTo>
                <a:lnTo>
                  <a:pt x="17653" y="31242"/>
                </a:lnTo>
                <a:close/>
              </a:path>
              <a:path w="41275" h="33655">
                <a:moveTo>
                  <a:pt x="41275" y="2159"/>
                </a:moveTo>
                <a:lnTo>
                  <a:pt x="38354" y="2159"/>
                </a:lnTo>
                <a:lnTo>
                  <a:pt x="35433" y="0"/>
                </a:lnTo>
                <a:lnTo>
                  <a:pt x="29464" y="0"/>
                </a:lnTo>
                <a:lnTo>
                  <a:pt x="29464" y="2159"/>
                </a:lnTo>
                <a:lnTo>
                  <a:pt x="35433" y="2159"/>
                </a:lnTo>
                <a:lnTo>
                  <a:pt x="35433" y="4445"/>
                </a:lnTo>
                <a:lnTo>
                  <a:pt x="41275" y="4445"/>
                </a:lnTo>
                <a:lnTo>
                  <a:pt x="41275" y="2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6357196" y="769366"/>
            <a:ext cx="6350" cy="847"/>
          </a:xfrm>
          <a:custGeom>
            <a:avLst/>
            <a:gdLst/>
            <a:ahLst/>
            <a:cxnLst/>
            <a:rect l="l" t="t" r="r" b="b"/>
            <a:pathLst>
              <a:path w="9525" h="1269">
                <a:moveTo>
                  <a:pt x="7874" y="0"/>
                </a:moveTo>
                <a:lnTo>
                  <a:pt x="0" y="0"/>
                </a:lnTo>
                <a:lnTo>
                  <a:pt x="9144" y="1270"/>
                </a:lnTo>
                <a:lnTo>
                  <a:pt x="7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6357197" y="124146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508"/>
                </a:lnTo>
                <a:lnTo>
                  <a:pt x="11683" y="8508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6361091" y="1280837"/>
            <a:ext cx="23707" cy="11430"/>
          </a:xfrm>
          <a:custGeom>
            <a:avLst/>
            <a:gdLst/>
            <a:ahLst/>
            <a:cxnLst/>
            <a:rect l="l" t="t" r="r" b="b"/>
            <a:pathLst>
              <a:path w="35559" h="17144">
                <a:moveTo>
                  <a:pt x="35306" y="0"/>
                </a:moveTo>
                <a:lnTo>
                  <a:pt x="17653" y="0"/>
                </a:lnTo>
                <a:lnTo>
                  <a:pt x="0" y="8382"/>
                </a:lnTo>
                <a:lnTo>
                  <a:pt x="5842" y="8382"/>
                </a:lnTo>
                <a:lnTo>
                  <a:pt x="5842" y="16891"/>
                </a:lnTo>
                <a:lnTo>
                  <a:pt x="11811" y="16891"/>
                </a:lnTo>
                <a:lnTo>
                  <a:pt x="17653" y="8382"/>
                </a:lnTo>
                <a:lnTo>
                  <a:pt x="35306" y="8382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6914473" y="1224618"/>
            <a:ext cx="19897" cy="12700"/>
          </a:xfrm>
          <a:custGeom>
            <a:avLst/>
            <a:gdLst/>
            <a:ahLst/>
            <a:cxnLst/>
            <a:rect l="l" t="t" r="r" b="b"/>
            <a:pathLst>
              <a:path w="29845" h="19050">
                <a:moveTo>
                  <a:pt x="5842" y="8509"/>
                </a:moveTo>
                <a:lnTo>
                  <a:pt x="0" y="0"/>
                </a:lnTo>
                <a:lnTo>
                  <a:pt x="0" y="8509"/>
                </a:lnTo>
                <a:lnTo>
                  <a:pt x="5842" y="8509"/>
                </a:lnTo>
                <a:close/>
              </a:path>
              <a:path w="29845" h="19050">
                <a:moveTo>
                  <a:pt x="29337" y="14224"/>
                </a:moveTo>
                <a:lnTo>
                  <a:pt x="23495" y="14224"/>
                </a:lnTo>
                <a:lnTo>
                  <a:pt x="23495" y="12065"/>
                </a:lnTo>
                <a:lnTo>
                  <a:pt x="17653" y="12065"/>
                </a:lnTo>
                <a:lnTo>
                  <a:pt x="17653" y="14224"/>
                </a:lnTo>
                <a:lnTo>
                  <a:pt x="11684" y="14224"/>
                </a:lnTo>
                <a:lnTo>
                  <a:pt x="11684" y="16510"/>
                </a:lnTo>
                <a:lnTo>
                  <a:pt x="17653" y="16510"/>
                </a:lnTo>
                <a:lnTo>
                  <a:pt x="17653" y="18796"/>
                </a:lnTo>
                <a:lnTo>
                  <a:pt x="23495" y="18796"/>
                </a:lnTo>
                <a:lnTo>
                  <a:pt x="23495" y="16510"/>
                </a:lnTo>
                <a:lnTo>
                  <a:pt x="29337" y="16510"/>
                </a:lnTo>
                <a:lnTo>
                  <a:pt x="29337" y="14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7287260" y="124146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1" y="0"/>
                </a:moveTo>
                <a:lnTo>
                  <a:pt x="0" y="0"/>
                </a:lnTo>
                <a:lnTo>
                  <a:pt x="5841" y="8508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7412821" y="1230291"/>
            <a:ext cx="21589" cy="11430"/>
          </a:xfrm>
          <a:custGeom>
            <a:avLst/>
            <a:gdLst/>
            <a:ahLst/>
            <a:cxnLst/>
            <a:rect l="l" t="t" r="r" b="b"/>
            <a:pathLst>
              <a:path w="32384" h="17144">
                <a:moveTo>
                  <a:pt x="22860" y="0"/>
                </a:moveTo>
                <a:lnTo>
                  <a:pt x="0" y="0"/>
                </a:lnTo>
                <a:lnTo>
                  <a:pt x="0" y="16764"/>
                </a:lnTo>
                <a:lnTo>
                  <a:pt x="14732" y="16764"/>
                </a:lnTo>
                <a:lnTo>
                  <a:pt x="23622" y="8382"/>
                </a:lnTo>
                <a:lnTo>
                  <a:pt x="32258" y="8382"/>
                </a:lnTo>
                <a:lnTo>
                  <a:pt x="22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7864179" y="1222586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031" y="0"/>
                </a:moveTo>
                <a:lnTo>
                  <a:pt x="0" y="3048"/>
                </a:lnTo>
                <a:lnTo>
                  <a:pt x="11683" y="3048"/>
                </a:lnTo>
                <a:lnTo>
                  <a:pt x="2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7" name="object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3379" y="1207769"/>
            <a:ext cx="145203" cy="63584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8033936" y="769366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381"/>
                </a:lnTo>
                <a:lnTo>
                  <a:pt x="10160" y="8381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8142732" y="116281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9" y="0"/>
                </a:moveTo>
                <a:lnTo>
                  <a:pt x="0" y="0"/>
                </a:lnTo>
                <a:lnTo>
                  <a:pt x="0" y="8381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8197765" y="1252728"/>
            <a:ext cx="31327" cy="11430"/>
          </a:xfrm>
          <a:custGeom>
            <a:avLst/>
            <a:gdLst/>
            <a:ahLst/>
            <a:cxnLst/>
            <a:rect l="l" t="t" r="r" b="b"/>
            <a:pathLst>
              <a:path w="46990" h="17144">
                <a:moveTo>
                  <a:pt x="41148" y="8382"/>
                </a:moveTo>
                <a:lnTo>
                  <a:pt x="17653" y="8382"/>
                </a:lnTo>
                <a:lnTo>
                  <a:pt x="5842" y="0"/>
                </a:lnTo>
                <a:lnTo>
                  <a:pt x="0" y="8382"/>
                </a:lnTo>
                <a:lnTo>
                  <a:pt x="5842" y="8382"/>
                </a:lnTo>
                <a:lnTo>
                  <a:pt x="17653" y="16891"/>
                </a:lnTo>
                <a:lnTo>
                  <a:pt x="29337" y="16891"/>
                </a:lnTo>
                <a:lnTo>
                  <a:pt x="41148" y="8382"/>
                </a:lnTo>
                <a:close/>
              </a:path>
              <a:path w="46990" h="17144">
                <a:moveTo>
                  <a:pt x="46990" y="0"/>
                </a:moveTo>
                <a:lnTo>
                  <a:pt x="41148" y="0"/>
                </a:lnTo>
                <a:lnTo>
                  <a:pt x="46990" y="8382"/>
                </a:lnTo>
                <a:lnTo>
                  <a:pt x="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8236966" y="1170093"/>
            <a:ext cx="11853" cy="7620"/>
          </a:xfrm>
          <a:custGeom>
            <a:avLst/>
            <a:gdLst/>
            <a:ahLst/>
            <a:cxnLst/>
            <a:rect l="l" t="t" r="r" b="b"/>
            <a:pathLst>
              <a:path w="17779" h="1143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5842" y="0"/>
                </a:lnTo>
                <a:close/>
              </a:path>
              <a:path w="17779" h="11430">
                <a:moveTo>
                  <a:pt x="11811" y="4572"/>
                </a:moveTo>
                <a:lnTo>
                  <a:pt x="5842" y="4572"/>
                </a:lnTo>
                <a:lnTo>
                  <a:pt x="5842" y="6731"/>
                </a:lnTo>
                <a:lnTo>
                  <a:pt x="11811" y="4572"/>
                </a:lnTo>
                <a:close/>
              </a:path>
              <a:path w="17779" h="11430">
                <a:moveTo>
                  <a:pt x="17653" y="9017"/>
                </a:moveTo>
                <a:lnTo>
                  <a:pt x="11811" y="6731"/>
                </a:lnTo>
                <a:lnTo>
                  <a:pt x="5842" y="6731"/>
                </a:lnTo>
                <a:lnTo>
                  <a:pt x="5842" y="9017"/>
                </a:lnTo>
                <a:lnTo>
                  <a:pt x="11811" y="9017"/>
                </a:lnTo>
                <a:lnTo>
                  <a:pt x="11811" y="11176"/>
                </a:lnTo>
                <a:lnTo>
                  <a:pt x="17653" y="11176"/>
                </a:lnTo>
                <a:lnTo>
                  <a:pt x="17653" y="9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8248735" y="1263988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842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8244840" y="1180507"/>
            <a:ext cx="8043" cy="3387"/>
          </a:xfrm>
          <a:custGeom>
            <a:avLst/>
            <a:gdLst/>
            <a:ahLst/>
            <a:cxnLst/>
            <a:rect l="l" t="t" r="r" b="b"/>
            <a:pathLst>
              <a:path w="12065" h="5080">
                <a:moveTo>
                  <a:pt x="5842" y="0"/>
                </a:moveTo>
                <a:lnTo>
                  <a:pt x="0" y="0"/>
                </a:lnTo>
                <a:lnTo>
                  <a:pt x="0" y="2286"/>
                </a:lnTo>
                <a:lnTo>
                  <a:pt x="5842" y="4572"/>
                </a:lnTo>
                <a:lnTo>
                  <a:pt x="11684" y="4572"/>
                </a:lnTo>
                <a:lnTo>
                  <a:pt x="5842" y="2286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8229092" y="1235879"/>
            <a:ext cx="55033" cy="33867"/>
          </a:xfrm>
          <a:custGeom>
            <a:avLst/>
            <a:gdLst/>
            <a:ahLst/>
            <a:cxnLst/>
            <a:rect l="l" t="t" r="r" b="b"/>
            <a:pathLst>
              <a:path w="82550" h="50800">
                <a:moveTo>
                  <a:pt x="47117" y="8382"/>
                </a:moveTo>
                <a:lnTo>
                  <a:pt x="11811" y="0"/>
                </a:lnTo>
                <a:lnTo>
                  <a:pt x="5969" y="8382"/>
                </a:lnTo>
                <a:lnTo>
                  <a:pt x="11811" y="8382"/>
                </a:lnTo>
                <a:lnTo>
                  <a:pt x="23622" y="16891"/>
                </a:lnTo>
                <a:lnTo>
                  <a:pt x="9779" y="16891"/>
                </a:lnTo>
                <a:lnTo>
                  <a:pt x="0" y="25273"/>
                </a:lnTo>
                <a:lnTo>
                  <a:pt x="35306" y="25273"/>
                </a:lnTo>
                <a:lnTo>
                  <a:pt x="35306" y="16891"/>
                </a:lnTo>
                <a:lnTo>
                  <a:pt x="41275" y="8382"/>
                </a:lnTo>
                <a:lnTo>
                  <a:pt x="47117" y="8382"/>
                </a:lnTo>
                <a:close/>
              </a:path>
              <a:path w="82550" h="50800">
                <a:moveTo>
                  <a:pt x="64770" y="37592"/>
                </a:moveTo>
                <a:lnTo>
                  <a:pt x="58928" y="37592"/>
                </a:lnTo>
                <a:lnTo>
                  <a:pt x="58928" y="35306"/>
                </a:lnTo>
                <a:lnTo>
                  <a:pt x="52959" y="35306"/>
                </a:lnTo>
                <a:lnTo>
                  <a:pt x="52959" y="37592"/>
                </a:lnTo>
                <a:lnTo>
                  <a:pt x="47117" y="39878"/>
                </a:lnTo>
                <a:lnTo>
                  <a:pt x="52959" y="39878"/>
                </a:lnTo>
                <a:lnTo>
                  <a:pt x="52959" y="42037"/>
                </a:lnTo>
                <a:lnTo>
                  <a:pt x="58928" y="42037"/>
                </a:lnTo>
                <a:lnTo>
                  <a:pt x="58928" y="39878"/>
                </a:lnTo>
                <a:lnTo>
                  <a:pt x="64770" y="37592"/>
                </a:lnTo>
                <a:close/>
              </a:path>
              <a:path w="82550" h="50800">
                <a:moveTo>
                  <a:pt x="82423" y="33655"/>
                </a:moveTo>
                <a:lnTo>
                  <a:pt x="76581" y="33655"/>
                </a:lnTo>
                <a:lnTo>
                  <a:pt x="64770" y="42164"/>
                </a:lnTo>
                <a:lnTo>
                  <a:pt x="52959" y="42164"/>
                </a:lnTo>
                <a:lnTo>
                  <a:pt x="47117" y="50546"/>
                </a:lnTo>
                <a:lnTo>
                  <a:pt x="64770" y="50546"/>
                </a:lnTo>
                <a:lnTo>
                  <a:pt x="82423" y="3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8346863" y="1235626"/>
            <a:ext cx="4233" cy="2963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0" y="0"/>
                </a:moveTo>
                <a:lnTo>
                  <a:pt x="0" y="4444"/>
                </a:lnTo>
                <a:lnTo>
                  <a:pt x="5841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8499941" y="1238588"/>
            <a:ext cx="145203" cy="42333"/>
          </a:xfrm>
          <a:custGeom>
            <a:avLst/>
            <a:gdLst/>
            <a:ahLst/>
            <a:cxnLst/>
            <a:rect l="l" t="t" r="r" b="b"/>
            <a:pathLst>
              <a:path w="217804" h="63500">
                <a:moveTo>
                  <a:pt x="17653" y="38100"/>
                </a:moveTo>
                <a:lnTo>
                  <a:pt x="0" y="29591"/>
                </a:lnTo>
                <a:lnTo>
                  <a:pt x="0" y="38100"/>
                </a:lnTo>
                <a:lnTo>
                  <a:pt x="17653" y="38100"/>
                </a:lnTo>
                <a:close/>
              </a:path>
              <a:path w="217804" h="63500">
                <a:moveTo>
                  <a:pt x="41148" y="21209"/>
                </a:moveTo>
                <a:lnTo>
                  <a:pt x="35306" y="21209"/>
                </a:lnTo>
                <a:lnTo>
                  <a:pt x="29337" y="29591"/>
                </a:lnTo>
                <a:lnTo>
                  <a:pt x="35306" y="29591"/>
                </a:lnTo>
                <a:lnTo>
                  <a:pt x="41148" y="21209"/>
                </a:lnTo>
                <a:close/>
              </a:path>
              <a:path w="217804" h="63500">
                <a:moveTo>
                  <a:pt x="46990" y="4318"/>
                </a:moveTo>
                <a:lnTo>
                  <a:pt x="35560" y="4318"/>
                </a:lnTo>
                <a:lnTo>
                  <a:pt x="41148" y="2286"/>
                </a:lnTo>
                <a:lnTo>
                  <a:pt x="35306" y="0"/>
                </a:lnTo>
                <a:lnTo>
                  <a:pt x="29337" y="0"/>
                </a:lnTo>
                <a:lnTo>
                  <a:pt x="29337" y="2286"/>
                </a:lnTo>
                <a:lnTo>
                  <a:pt x="34925" y="4318"/>
                </a:lnTo>
                <a:lnTo>
                  <a:pt x="17653" y="4318"/>
                </a:lnTo>
                <a:lnTo>
                  <a:pt x="11684" y="12827"/>
                </a:lnTo>
                <a:lnTo>
                  <a:pt x="46990" y="12827"/>
                </a:lnTo>
                <a:lnTo>
                  <a:pt x="46990" y="4318"/>
                </a:lnTo>
                <a:close/>
              </a:path>
              <a:path w="217804" h="63500">
                <a:moveTo>
                  <a:pt x="82296" y="46482"/>
                </a:moveTo>
                <a:lnTo>
                  <a:pt x="76962" y="38100"/>
                </a:lnTo>
                <a:lnTo>
                  <a:pt x="64135" y="29591"/>
                </a:lnTo>
                <a:lnTo>
                  <a:pt x="46990" y="29591"/>
                </a:lnTo>
                <a:lnTo>
                  <a:pt x="46990" y="38100"/>
                </a:lnTo>
                <a:lnTo>
                  <a:pt x="23495" y="38100"/>
                </a:lnTo>
                <a:lnTo>
                  <a:pt x="17653" y="46482"/>
                </a:lnTo>
                <a:lnTo>
                  <a:pt x="46990" y="46482"/>
                </a:lnTo>
                <a:lnTo>
                  <a:pt x="82296" y="63373"/>
                </a:lnTo>
                <a:lnTo>
                  <a:pt x="82296" y="46482"/>
                </a:lnTo>
                <a:close/>
              </a:path>
              <a:path w="217804" h="63500">
                <a:moveTo>
                  <a:pt x="200025" y="29591"/>
                </a:moveTo>
                <a:lnTo>
                  <a:pt x="176530" y="29591"/>
                </a:lnTo>
                <a:lnTo>
                  <a:pt x="176530" y="38100"/>
                </a:lnTo>
                <a:lnTo>
                  <a:pt x="170688" y="46482"/>
                </a:lnTo>
                <a:lnTo>
                  <a:pt x="164719" y="46482"/>
                </a:lnTo>
                <a:lnTo>
                  <a:pt x="164719" y="38100"/>
                </a:lnTo>
                <a:lnTo>
                  <a:pt x="176530" y="38100"/>
                </a:lnTo>
                <a:lnTo>
                  <a:pt x="176530" y="29591"/>
                </a:lnTo>
                <a:lnTo>
                  <a:pt x="158877" y="29591"/>
                </a:lnTo>
                <a:lnTo>
                  <a:pt x="153035" y="38100"/>
                </a:lnTo>
                <a:lnTo>
                  <a:pt x="158877" y="38100"/>
                </a:lnTo>
                <a:lnTo>
                  <a:pt x="158877" y="46482"/>
                </a:lnTo>
                <a:lnTo>
                  <a:pt x="147066" y="46482"/>
                </a:lnTo>
                <a:lnTo>
                  <a:pt x="147066" y="38100"/>
                </a:lnTo>
                <a:lnTo>
                  <a:pt x="123571" y="38100"/>
                </a:lnTo>
                <a:lnTo>
                  <a:pt x="123571" y="46482"/>
                </a:lnTo>
                <a:lnTo>
                  <a:pt x="129413" y="46482"/>
                </a:lnTo>
                <a:lnTo>
                  <a:pt x="129413" y="54991"/>
                </a:lnTo>
                <a:lnTo>
                  <a:pt x="182372" y="54991"/>
                </a:lnTo>
                <a:lnTo>
                  <a:pt x="200025" y="29591"/>
                </a:lnTo>
                <a:close/>
              </a:path>
              <a:path w="217804" h="63500">
                <a:moveTo>
                  <a:pt x="217805" y="38100"/>
                </a:moveTo>
                <a:lnTo>
                  <a:pt x="211874" y="38100"/>
                </a:lnTo>
                <a:lnTo>
                  <a:pt x="211874" y="29679"/>
                </a:lnTo>
                <a:lnTo>
                  <a:pt x="205994" y="29679"/>
                </a:lnTo>
                <a:lnTo>
                  <a:pt x="205994" y="38100"/>
                </a:lnTo>
                <a:lnTo>
                  <a:pt x="211836" y="38100"/>
                </a:lnTo>
                <a:lnTo>
                  <a:pt x="217805" y="46482"/>
                </a:lnTo>
                <a:lnTo>
                  <a:pt x="217805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8692219" y="126241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234"/>
                </a:lnTo>
                <a:lnTo>
                  <a:pt x="5891" y="2234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8821674" y="1249002"/>
            <a:ext cx="35560" cy="9313"/>
          </a:xfrm>
          <a:custGeom>
            <a:avLst/>
            <a:gdLst/>
            <a:ahLst/>
            <a:cxnLst/>
            <a:rect l="l" t="t" r="r" b="b"/>
            <a:pathLst>
              <a:path w="53340" h="13969">
                <a:moveTo>
                  <a:pt x="5969" y="2286"/>
                </a:moveTo>
                <a:lnTo>
                  <a:pt x="0" y="0"/>
                </a:lnTo>
                <a:lnTo>
                  <a:pt x="0" y="2286"/>
                </a:lnTo>
                <a:lnTo>
                  <a:pt x="5969" y="2286"/>
                </a:lnTo>
                <a:close/>
              </a:path>
              <a:path w="53340" h="13969">
                <a:moveTo>
                  <a:pt x="23622" y="4445"/>
                </a:moveTo>
                <a:lnTo>
                  <a:pt x="17640" y="2286"/>
                </a:lnTo>
                <a:lnTo>
                  <a:pt x="17640" y="0"/>
                </a:lnTo>
                <a:lnTo>
                  <a:pt x="5969" y="0"/>
                </a:lnTo>
                <a:lnTo>
                  <a:pt x="5969" y="2286"/>
                </a:lnTo>
                <a:lnTo>
                  <a:pt x="11798" y="4445"/>
                </a:lnTo>
                <a:lnTo>
                  <a:pt x="17640" y="4445"/>
                </a:lnTo>
                <a:lnTo>
                  <a:pt x="23622" y="6731"/>
                </a:lnTo>
                <a:lnTo>
                  <a:pt x="23622" y="4445"/>
                </a:lnTo>
                <a:close/>
              </a:path>
              <a:path w="53340" h="13969">
                <a:moveTo>
                  <a:pt x="53073" y="11176"/>
                </a:moveTo>
                <a:lnTo>
                  <a:pt x="47117" y="13462"/>
                </a:lnTo>
                <a:lnTo>
                  <a:pt x="53073" y="13462"/>
                </a:lnTo>
                <a:lnTo>
                  <a:pt x="53073" y="11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8966877" y="1275843"/>
            <a:ext cx="11853" cy="2963"/>
          </a:xfrm>
          <a:custGeom>
            <a:avLst/>
            <a:gdLst/>
            <a:ahLst/>
            <a:cxnLst/>
            <a:rect l="l" t="t" r="r" b="b"/>
            <a:pathLst>
              <a:path w="17780" h="4444">
                <a:moveTo>
                  <a:pt x="17653" y="0"/>
                </a:moveTo>
                <a:lnTo>
                  <a:pt x="5969" y="0"/>
                </a:lnTo>
                <a:lnTo>
                  <a:pt x="0" y="2158"/>
                </a:lnTo>
                <a:lnTo>
                  <a:pt x="5969" y="2158"/>
                </a:lnTo>
                <a:lnTo>
                  <a:pt x="5969" y="4444"/>
                </a:lnTo>
                <a:lnTo>
                  <a:pt x="11811" y="4444"/>
                </a:lnTo>
                <a:lnTo>
                  <a:pt x="17653" y="2158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9225873" y="127524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9" y="0"/>
                </a:moveTo>
                <a:lnTo>
                  <a:pt x="0" y="8381"/>
                </a:lnTo>
                <a:lnTo>
                  <a:pt x="5969" y="8381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9594850" y="1286425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9685105" y="128083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382"/>
                </a:lnTo>
                <a:lnTo>
                  <a:pt x="11683" y="8382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23" name="object 123"/>
          <p:cNvGrpSpPr/>
          <p:nvPr/>
        </p:nvGrpSpPr>
        <p:grpSpPr>
          <a:xfrm>
            <a:off x="9708642" y="1292065"/>
            <a:ext cx="74930" cy="44873"/>
            <a:chOff x="14562962" y="1938097"/>
            <a:chExt cx="112395" cy="67310"/>
          </a:xfrm>
        </p:grpSpPr>
        <p:sp>
          <p:nvSpPr>
            <p:cNvPr id="124" name="object 124"/>
            <p:cNvSpPr/>
            <p:nvPr/>
          </p:nvSpPr>
          <p:spPr>
            <a:xfrm>
              <a:off x="14586457" y="194048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233"/>
                  </a:lnTo>
                  <a:lnTo>
                    <a:pt x="5892" y="2233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62962" y="1938097"/>
              <a:ext cx="111886" cy="67232"/>
            </a:xfrm>
            <a:prstGeom prst="rect">
              <a:avLst/>
            </a:prstGeom>
          </p:spPr>
        </p:pic>
      </p:grpSp>
      <p:sp>
        <p:nvSpPr>
          <p:cNvPr id="126" name="object 126"/>
          <p:cNvSpPr/>
          <p:nvPr/>
        </p:nvSpPr>
        <p:spPr>
          <a:xfrm>
            <a:off x="9838098" y="1287695"/>
            <a:ext cx="55033" cy="44027"/>
          </a:xfrm>
          <a:custGeom>
            <a:avLst/>
            <a:gdLst/>
            <a:ahLst/>
            <a:cxnLst/>
            <a:rect l="l" t="t" r="r" b="b"/>
            <a:pathLst>
              <a:path w="82550" h="66039">
                <a:moveTo>
                  <a:pt x="11811" y="14986"/>
                </a:moveTo>
                <a:lnTo>
                  <a:pt x="5969" y="14986"/>
                </a:lnTo>
                <a:lnTo>
                  <a:pt x="11811" y="23495"/>
                </a:lnTo>
                <a:lnTo>
                  <a:pt x="11811" y="14986"/>
                </a:lnTo>
                <a:close/>
              </a:path>
              <a:path w="82550" h="66039">
                <a:moveTo>
                  <a:pt x="11811" y="2286"/>
                </a:moveTo>
                <a:lnTo>
                  <a:pt x="5969" y="2286"/>
                </a:lnTo>
                <a:lnTo>
                  <a:pt x="5969" y="0"/>
                </a:lnTo>
                <a:lnTo>
                  <a:pt x="0" y="2286"/>
                </a:lnTo>
                <a:lnTo>
                  <a:pt x="5969" y="4572"/>
                </a:lnTo>
                <a:lnTo>
                  <a:pt x="11811" y="2286"/>
                </a:lnTo>
                <a:close/>
              </a:path>
              <a:path w="82550" h="66039">
                <a:moveTo>
                  <a:pt x="51689" y="23495"/>
                </a:moveTo>
                <a:lnTo>
                  <a:pt x="35306" y="23495"/>
                </a:lnTo>
                <a:lnTo>
                  <a:pt x="29464" y="14986"/>
                </a:lnTo>
                <a:lnTo>
                  <a:pt x="29464" y="23495"/>
                </a:lnTo>
                <a:lnTo>
                  <a:pt x="23622" y="23495"/>
                </a:lnTo>
                <a:lnTo>
                  <a:pt x="37465" y="31877"/>
                </a:lnTo>
                <a:lnTo>
                  <a:pt x="45720" y="31877"/>
                </a:lnTo>
                <a:lnTo>
                  <a:pt x="51689" y="23495"/>
                </a:lnTo>
                <a:close/>
              </a:path>
              <a:path w="82550" h="66039">
                <a:moveTo>
                  <a:pt x="82423" y="65659"/>
                </a:moveTo>
                <a:lnTo>
                  <a:pt x="76581" y="57150"/>
                </a:lnTo>
                <a:lnTo>
                  <a:pt x="70739" y="65659"/>
                </a:lnTo>
                <a:lnTo>
                  <a:pt x="82423" y="65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9941475" y="1331467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381"/>
                </a:lnTo>
                <a:lnTo>
                  <a:pt x="9778" y="8381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10010818" y="1319191"/>
            <a:ext cx="98213" cy="34713"/>
          </a:xfrm>
          <a:custGeom>
            <a:avLst/>
            <a:gdLst/>
            <a:ahLst/>
            <a:cxnLst/>
            <a:rect l="l" t="t" r="r" b="b"/>
            <a:pathLst>
              <a:path w="147319" h="52069">
                <a:moveTo>
                  <a:pt x="11811" y="1524"/>
                </a:moveTo>
                <a:lnTo>
                  <a:pt x="5842" y="1524"/>
                </a:lnTo>
                <a:lnTo>
                  <a:pt x="0" y="9906"/>
                </a:lnTo>
                <a:lnTo>
                  <a:pt x="11811" y="9906"/>
                </a:lnTo>
                <a:lnTo>
                  <a:pt x="11811" y="1524"/>
                </a:lnTo>
                <a:close/>
              </a:path>
              <a:path w="147319" h="52069">
                <a:moveTo>
                  <a:pt x="23495" y="1524"/>
                </a:moveTo>
                <a:lnTo>
                  <a:pt x="17653" y="1524"/>
                </a:lnTo>
                <a:lnTo>
                  <a:pt x="11811" y="9906"/>
                </a:lnTo>
                <a:lnTo>
                  <a:pt x="17653" y="9906"/>
                </a:lnTo>
                <a:lnTo>
                  <a:pt x="23495" y="1524"/>
                </a:lnTo>
                <a:close/>
              </a:path>
              <a:path w="147319" h="52069">
                <a:moveTo>
                  <a:pt x="29375" y="1485"/>
                </a:moveTo>
                <a:lnTo>
                  <a:pt x="23495" y="1485"/>
                </a:lnTo>
                <a:lnTo>
                  <a:pt x="23495" y="9906"/>
                </a:lnTo>
                <a:lnTo>
                  <a:pt x="29375" y="9906"/>
                </a:lnTo>
                <a:lnTo>
                  <a:pt x="29375" y="1485"/>
                </a:lnTo>
                <a:close/>
              </a:path>
              <a:path w="147319" h="52069">
                <a:moveTo>
                  <a:pt x="52959" y="9906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1905"/>
                </a:lnTo>
                <a:lnTo>
                  <a:pt x="41148" y="1905"/>
                </a:lnTo>
                <a:lnTo>
                  <a:pt x="41148" y="4191"/>
                </a:lnTo>
                <a:lnTo>
                  <a:pt x="43688" y="3302"/>
                </a:lnTo>
                <a:lnTo>
                  <a:pt x="52959" y="9906"/>
                </a:lnTo>
                <a:close/>
              </a:path>
              <a:path w="147319" h="52069">
                <a:moveTo>
                  <a:pt x="64770" y="9906"/>
                </a:moveTo>
                <a:lnTo>
                  <a:pt x="52959" y="9906"/>
                </a:lnTo>
                <a:lnTo>
                  <a:pt x="47117" y="9906"/>
                </a:lnTo>
                <a:lnTo>
                  <a:pt x="41148" y="18415"/>
                </a:lnTo>
                <a:lnTo>
                  <a:pt x="52959" y="18415"/>
                </a:lnTo>
                <a:lnTo>
                  <a:pt x="64770" y="9906"/>
                </a:lnTo>
                <a:close/>
              </a:path>
              <a:path w="147319" h="52069">
                <a:moveTo>
                  <a:pt x="88265" y="19812"/>
                </a:moveTo>
                <a:lnTo>
                  <a:pt x="82423" y="19812"/>
                </a:lnTo>
                <a:lnTo>
                  <a:pt x="82423" y="22098"/>
                </a:lnTo>
                <a:lnTo>
                  <a:pt x="76454" y="22098"/>
                </a:lnTo>
                <a:lnTo>
                  <a:pt x="76454" y="24257"/>
                </a:lnTo>
                <a:lnTo>
                  <a:pt x="88265" y="24257"/>
                </a:lnTo>
                <a:lnTo>
                  <a:pt x="88265" y="19812"/>
                </a:lnTo>
                <a:close/>
              </a:path>
              <a:path w="147319" h="52069">
                <a:moveTo>
                  <a:pt x="111887" y="1524"/>
                </a:moveTo>
                <a:lnTo>
                  <a:pt x="110871" y="1524"/>
                </a:lnTo>
                <a:lnTo>
                  <a:pt x="101473" y="6223"/>
                </a:lnTo>
                <a:lnTo>
                  <a:pt x="111887" y="9906"/>
                </a:lnTo>
                <a:lnTo>
                  <a:pt x="111887" y="1524"/>
                </a:lnTo>
                <a:close/>
              </a:path>
              <a:path w="147319" h="52069">
                <a:moveTo>
                  <a:pt x="123571" y="18415"/>
                </a:moveTo>
                <a:lnTo>
                  <a:pt x="111887" y="18415"/>
                </a:lnTo>
                <a:lnTo>
                  <a:pt x="89535" y="24765"/>
                </a:lnTo>
                <a:lnTo>
                  <a:pt x="88265" y="24257"/>
                </a:lnTo>
                <a:lnTo>
                  <a:pt x="88265" y="25146"/>
                </a:lnTo>
                <a:lnTo>
                  <a:pt x="82423" y="26797"/>
                </a:lnTo>
                <a:lnTo>
                  <a:pt x="64770" y="26797"/>
                </a:lnTo>
                <a:lnTo>
                  <a:pt x="58801" y="18415"/>
                </a:lnTo>
                <a:lnTo>
                  <a:pt x="41148" y="35179"/>
                </a:lnTo>
                <a:lnTo>
                  <a:pt x="70612" y="35179"/>
                </a:lnTo>
                <a:lnTo>
                  <a:pt x="82423" y="43688"/>
                </a:lnTo>
                <a:lnTo>
                  <a:pt x="117729" y="52070"/>
                </a:lnTo>
                <a:lnTo>
                  <a:pt x="118491" y="43688"/>
                </a:lnTo>
                <a:lnTo>
                  <a:pt x="120269" y="43688"/>
                </a:lnTo>
                <a:lnTo>
                  <a:pt x="123571" y="35179"/>
                </a:lnTo>
                <a:lnTo>
                  <a:pt x="123571" y="18415"/>
                </a:lnTo>
                <a:close/>
              </a:path>
              <a:path w="147319" h="52069">
                <a:moveTo>
                  <a:pt x="147193" y="1524"/>
                </a:moveTo>
                <a:lnTo>
                  <a:pt x="145161" y="0"/>
                </a:lnTo>
                <a:lnTo>
                  <a:pt x="144653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10198778" y="1320207"/>
            <a:ext cx="39793" cy="16933"/>
          </a:xfrm>
          <a:custGeom>
            <a:avLst/>
            <a:gdLst/>
            <a:ahLst/>
            <a:cxnLst/>
            <a:rect l="l" t="t" r="r" b="b"/>
            <a:pathLst>
              <a:path w="59690" h="25400">
                <a:moveTo>
                  <a:pt x="1016" y="9017"/>
                </a:moveTo>
                <a:lnTo>
                  <a:pt x="635" y="8382"/>
                </a:lnTo>
                <a:lnTo>
                  <a:pt x="0" y="8382"/>
                </a:lnTo>
                <a:lnTo>
                  <a:pt x="1016" y="9017"/>
                </a:lnTo>
                <a:close/>
              </a:path>
              <a:path w="59690" h="25400">
                <a:moveTo>
                  <a:pt x="12954" y="16891"/>
                </a:moveTo>
                <a:lnTo>
                  <a:pt x="1016" y="9017"/>
                </a:lnTo>
                <a:lnTo>
                  <a:pt x="6477" y="16891"/>
                </a:lnTo>
                <a:lnTo>
                  <a:pt x="12954" y="16891"/>
                </a:lnTo>
                <a:close/>
              </a:path>
              <a:path w="59690" h="25400">
                <a:moveTo>
                  <a:pt x="30099" y="16891"/>
                </a:moveTo>
                <a:lnTo>
                  <a:pt x="12954" y="16891"/>
                </a:lnTo>
                <a:lnTo>
                  <a:pt x="18288" y="25273"/>
                </a:lnTo>
                <a:lnTo>
                  <a:pt x="24130" y="25273"/>
                </a:lnTo>
                <a:lnTo>
                  <a:pt x="30099" y="16891"/>
                </a:lnTo>
                <a:close/>
              </a:path>
              <a:path w="59690" h="25400">
                <a:moveTo>
                  <a:pt x="59436" y="16891"/>
                </a:moveTo>
                <a:lnTo>
                  <a:pt x="39370" y="8382"/>
                </a:lnTo>
                <a:lnTo>
                  <a:pt x="22733" y="8382"/>
                </a:lnTo>
                <a:lnTo>
                  <a:pt x="8128" y="0"/>
                </a:lnTo>
                <a:lnTo>
                  <a:pt x="635" y="0"/>
                </a:lnTo>
                <a:lnTo>
                  <a:pt x="35941" y="16891"/>
                </a:lnTo>
                <a:lnTo>
                  <a:pt x="59436" y="16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10293942" y="1286425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8039" y="0"/>
                </a:moveTo>
                <a:lnTo>
                  <a:pt x="39370" y="0"/>
                </a:lnTo>
                <a:lnTo>
                  <a:pt x="0" y="8508"/>
                </a:lnTo>
                <a:lnTo>
                  <a:pt x="58039" y="8508"/>
                </a:lnTo>
                <a:lnTo>
                  <a:pt x="5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10375815" y="1224618"/>
            <a:ext cx="61383" cy="16933"/>
          </a:xfrm>
          <a:custGeom>
            <a:avLst/>
            <a:gdLst/>
            <a:ahLst/>
            <a:cxnLst/>
            <a:rect l="l" t="t" r="r" b="b"/>
            <a:pathLst>
              <a:path w="92075" h="25400">
                <a:moveTo>
                  <a:pt x="18161" y="8508"/>
                </a:moveTo>
                <a:lnTo>
                  <a:pt x="0" y="8508"/>
                </a:lnTo>
                <a:lnTo>
                  <a:pt x="0" y="16891"/>
                </a:lnTo>
                <a:lnTo>
                  <a:pt x="5842" y="25273"/>
                </a:lnTo>
                <a:lnTo>
                  <a:pt x="32638" y="25273"/>
                </a:lnTo>
                <a:lnTo>
                  <a:pt x="42036" y="17906"/>
                </a:lnTo>
                <a:lnTo>
                  <a:pt x="40640" y="16891"/>
                </a:lnTo>
                <a:lnTo>
                  <a:pt x="29336" y="16891"/>
                </a:lnTo>
                <a:lnTo>
                  <a:pt x="18161" y="8508"/>
                </a:lnTo>
                <a:close/>
              </a:path>
              <a:path w="92075" h="25400">
                <a:moveTo>
                  <a:pt x="62865" y="16891"/>
                </a:moveTo>
                <a:lnTo>
                  <a:pt x="43307" y="16891"/>
                </a:lnTo>
                <a:lnTo>
                  <a:pt x="42036" y="17906"/>
                </a:lnTo>
                <a:lnTo>
                  <a:pt x="52959" y="25273"/>
                </a:lnTo>
                <a:lnTo>
                  <a:pt x="62865" y="16891"/>
                </a:lnTo>
                <a:close/>
              </a:path>
              <a:path w="92075" h="25400">
                <a:moveTo>
                  <a:pt x="78994" y="0"/>
                </a:moveTo>
                <a:lnTo>
                  <a:pt x="23494" y="0"/>
                </a:lnTo>
                <a:lnTo>
                  <a:pt x="39750" y="16891"/>
                </a:lnTo>
                <a:lnTo>
                  <a:pt x="75057" y="16891"/>
                </a:lnTo>
                <a:lnTo>
                  <a:pt x="89280" y="8508"/>
                </a:lnTo>
                <a:lnTo>
                  <a:pt x="91821" y="7112"/>
                </a:lnTo>
                <a:lnTo>
                  <a:pt x="78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10571988" y="1202182"/>
            <a:ext cx="106257" cy="23283"/>
          </a:xfrm>
          <a:custGeom>
            <a:avLst/>
            <a:gdLst/>
            <a:ahLst/>
            <a:cxnLst/>
            <a:rect l="l" t="t" r="r" b="b"/>
            <a:pathLst>
              <a:path w="159384" h="34925">
                <a:moveTo>
                  <a:pt x="5969" y="0"/>
                </a:moveTo>
                <a:lnTo>
                  <a:pt x="0" y="0"/>
                </a:lnTo>
                <a:lnTo>
                  <a:pt x="0" y="8382"/>
                </a:lnTo>
                <a:lnTo>
                  <a:pt x="5969" y="0"/>
                </a:lnTo>
                <a:close/>
              </a:path>
              <a:path w="159384" h="34925">
                <a:moveTo>
                  <a:pt x="52959" y="16764"/>
                </a:moveTo>
                <a:lnTo>
                  <a:pt x="47117" y="16764"/>
                </a:lnTo>
                <a:lnTo>
                  <a:pt x="47117" y="8382"/>
                </a:lnTo>
                <a:lnTo>
                  <a:pt x="41275" y="8382"/>
                </a:lnTo>
                <a:lnTo>
                  <a:pt x="41275" y="0"/>
                </a:lnTo>
                <a:lnTo>
                  <a:pt x="11811" y="0"/>
                </a:lnTo>
                <a:lnTo>
                  <a:pt x="29464" y="8382"/>
                </a:lnTo>
                <a:lnTo>
                  <a:pt x="35306" y="16764"/>
                </a:lnTo>
                <a:lnTo>
                  <a:pt x="41275" y="16764"/>
                </a:lnTo>
                <a:lnTo>
                  <a:pt x="35306" y="25273"/>
                </a:lnTo>
                <a:lnTo>
                  <a:pt x="52959" y="25273"/>
                </a:lnTo>
                <a:lnTo>
                  <a:pt x="52959" y="16764"/>
                </a:lnTo>
                <a:close/>
              </a:path>
              <a:path w="159384" h="34925">
                <a:moveTo>
                  <a:pt x="70612" y="14478"/>
                </a:moveTo>
                <a:lnTo>
                  <a:pt x="64770" y="14478"/>
                </a:lnTo>
                <a:lnTo>
                  <a:pt x="70612" y="16637"/>
                </a:lnTo>
                <a:lnTo>
                  <a:pt x="70612" y="14478"/>
                </a:lnTo>
                <a:close/>
              </a:path>
              <a:path w="159384" h="34925">
                <a:moveTo>
                  <a:pt x="76581" y="16637"/>
                </a:moveTo>
                <a:lnTo>
                  <a:pt x="70612" y="16637"/>
                </a:lnTo>
                <a:lnTo>
                  <a:pt x="58928" y="21082"/>
                </a:lnTo>
                <a:lnTo>
                  <a:pt x="58928" y="23368"/>
                </a:lnTo>
                <a:lnTo>
                  <a:pt x="70612" y="18923"/>
                </a:lnTo>
                <a:lnTo>
                  <a:pt x="76581" y="18923"/>
                </a:lnTo>
                <a:lnTo>
                  <a:pt x="76581" y="16637"/>
                </a:lnTo>
                <a:close/>
              </a:path>
              <a:path w="159384" h="34925">
                <a:moveTo>
                  <a:pt x="100076" y="16637"/>
                </a:moveTo>
                <a:lnTo>
                  <a:pt x="94234" y="16637"/>
                </a:lnTo>
                <a:lnTo>
                  <a:pt x="94234" y="14478"/>
                </a:lnTo>
                <a:lnTo>
                  <a:pt x="88265" y="14478"/>
                </a:lnTo>
                <a:lnTo>
                  <a:pt x="88265" y="16637"/>
                </a:lnTo>
                <a:lnTo>
                  <a:pt x="82423" y="16637"/>
                </a:lnTo>
                <a:lnTo>
                  <a:pt x="82423" y="18923"/>
                </a:lnTo>
                <a:lnTo>
                  <a:pt x="88265" y="18923"/>
                </a:lnTo>
                <a:lnTo>
                  <a:pt x="94234" y="21082"/>
                </a:lnTo>
                <a:lnTo>
                  <a:pt x="94234" y="18923"/>
                </a:lnTo>
                <a:lnTo>
                  <a:pt x="100076" y="18923"/>
                </a:lnTo>
                <a:lnTo>
                  <a:pt x="100076" y="16637"/>
                </a:lnTo>
                <a:close/>
              </a:path>
              <a:path w="159384" h="34925">
                <a:moveTo>
                  <a:pt x="111887" y="23368"/>
                </a:moveTo>
                <a:lnTo>
                  <a:pt x="100076" y="21082"/>
                </a:lnTo>
                <a:lnTo>
                  <a:pt x="94234" y="21082"/>
                </a:lnTo>
                <a:lnTo>
                  <a:pt x="100076" y="25654"/>
                </a:lnTo>
                <a:lnTo>
                  <a:pt x="100076" y="30099"/>
                </a:lnTo>
                <a:lnTo>
                  <a:pt x="105918" y="34544"/>
                </a:lnTo>
                <a:lnTo>
                  <a:pt x="105918" y="30099"/>
                </a:lnTo>
                <a:lnTo>
                  <a:pt x="111887" y="27813"/>
                </a:lnTo>
                <a:lnTo>
                  <a:pt x="111887" y="23368"/>
                </a:lnTo>
                <a:close/>
              </a:path>
              <a:path w="159384" h="34925">
                <a:moveTo>
                  <a:pt x="159004" y="10033"/>
                </a:moveTo>
                <a:lnTo>
                  <a:pt x="153035" y="7747"/>
                </a:lnTo>
                <a:lnTo>
                  <a:pt x="147193" y="3302"/>
                </a:lnTo>
                <a:lnTo>
                  <a:pt x="141351" y="1016"/>
                </a:lnTo>
                <a:lnTo>
                  <a:pt x="135382" y="5461"/>
                </a:lnTo>
                <a:lnTo>
                  <a:pt x="123571" y="10033"/>
                </a:lnTo>
                <a:lnTo>
                  <a:pt x="117729" y="14478"/>
                </a:lnTo>
                <a:lnTo>
                  <a:pt x="111887" y="14478"/>
                </a:lnTo>
                <a:lnTo>
                  <a:pt x="105918" y="16637"/>
                </a:lnTo>
                <a:lnTo>
                  <a:pt x="105918" y="18923"/>
                </a:lnTo>
                <a:lnTo>
                  <a:pt x="111887" y="18923"/>
                </a:lnTo>
                <a:lnTo>
                  <a:pt x="124206" y="16891"/>
                </a:lnTo>
                <a:lnTo>
                  <a:pt x="146685" y="11938"/>
                </a:lnTo>
                <a:lnTo>
                  <a:pt x="15900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5950289" y="2647865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477"/>
                </a:moveTo>
                <a:lnTo>
                  <a:pt x="3302" y="6477"/>
                </a:lnTo>
                <a:lnTo>
                  <a:pt x="3302" y="4318"/>
                </a:lnTo>
                <a:lnTo>
                  <a:pt x="0" y="4318"/>
                </a:lnTo>
                <a:lnTo>
                  <a:pt x="0" y="8636"/>
                </a:lnTo>
                <a:lnTo>
                  <a:pt x="3302" y="10795"/>
                </a:lnTo>
                <a:lnTo>
                  <a:pt x="6731" y="8636"/>
                </a:lnTo>
                <a:lnTo>
                  <a:pt x="6731" y="6477"/>
                </a:lnTo>
                <a:close/>
              </a:path>
              <a:path w="13970" h="17779">
                <a:moveTo>
                  <a:pt x="10033" y="12954"/>
                </a:moveTo>
                <a:lnTo>
                  <a:pt x="6731" y="12954"/>
                </a:lnTo>
                <a:lnTo>
                  <a:pt x="6731" y="10795"/>
                </a:lnTo>
                <a:lnTo>
                  <a:pt x="3302" y="10795"/>
                </a:lnTo>
                <a:lnTo>
                  <a:pt x="3302" y="12954"/>
                </a:lnTo>
                <a:lnTo>
                  <a:pt x="0" y="15240"/>
                </a:lnTo>
                <a:lnTo>
                  <a:pt x="3302" y="15240"/>
                </a:lnTo>
                <a:lnTo>
                  <a:pt x="3302" y="17399"/>
                </a:lnTo>
                <a:lnTo>
                  <a:pt x="6731" y="17399"/>
                </a:lnTo>
                <a:lnTo>
                  <a:pt x="6731" y="15240"/>
                </a:lnTo>
                <a:lnTo>
                  <a:pt x="10033" y="15240"/>
                </a:lnTo>
                <a:lnTo>
                  <a:pt x="10033" y="12954"/>
                </a:lnTo>
                <a:close/>
              </a:path>
              <a:path w="13970" h="17779">
                <a:moveTo>
                  <a:pt x="13462" y="0"/>
                </a:moveTo>
                <a:lnTo>
                  <a:pt x="10033" y="0"/>
                </a:lnTo>
                <a:lnTo>
                  <a:pt x="10033" y="2159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6940212" y="2623143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302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302" y="17399"/>
                </a:lnTo>
                <a:close/>
              </a:path>
              <a:path w="64134" h="19685">
                <a:moveTo>
                  <a:pt x="60706" y="4318"/>
                </a:moveTo>
                <a:lnTo>
                  <a:pt x="53975" y="2159"/>
                </a:lnTo>
                <a:lnTo>
                  <a:pt x="50546" y="0"/>
                </a:lnTo>
                <a:lnTo>
                  <a:pt x="47244" y="0"/>
                </a:lnTo>
                <a:lnTo>
                  <a:pt x="47244" y="2159"/>
                </a:lnTo>
                <a:lnTo>
                  <a:pt x="43815" y="2159"/>
                </a:lnTo>
                <a:lnTo>
                  <a:pt x="43815" y="4318"/>
                </a:lnTo>
                <a:lnTo>
                  <a:pt x="47244" y="6604"/>
                </a:lnTo>
                <a:lnTo>
                  <a:pt x="53975" y="6604"/>
                </a:lnTo>
                <a:lnTo>
                  <a:pt x="57277" y="8763"/>
                </a:lnTo>
                <a:lnTo>
                  <a:pt x="57277" y="6604"/>
                </a:lnTo>
                <a:lnTo>
                  <a:pt x="60706" y="6604"/>
                </a:lnTo>
                <a:lnTo>
                  <a:pt x="60706" y="4318"/>
                </a:lnTo>
                <a:close/>
              </a:path>
              <a:path w="64134" h="19685">
                <a:moveTo>
                  <a:pt x="64008" y="10922"/>
                </a:moveTo>
                <a:lnTo>
                  <a:pt x="60706" y="8763"/>
                </a:lnTo>
                <a:lnTo>
                  <a:pt x="57277" y="10922"/>
                </a:lnTo>
                <a:lnTo>
                  <a:pt x="57277" y="13081"/>
                </a:lnTo>
                <a:lnTo>
                  <a:pt x="60706" y="13081"/>
                </a:lnTo>
                <a:lnTo>
                  <a:pt x="64008" y="10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40" name="object 1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60" y="4086352"/>
            <a:ext cx="278993" cy="262467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7376" y="1420621"/>
            <a:ext cx="278977" cy="262467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grpSp>
        <p:nvGrpSpPr>
          <p:cNvPr id="146" name="object 146"/>
          <p:cNvGrpSpPr/>
          <p:nvPr/>
        </p:nvGrpSpPr>
        <p:grpSpPr>
          <a:xfrm>
            <a:off x="11993457" y="4808136"/>
            <a:ext cx="198543" cy="199390"/>
            <a:chOff x="17990185" y="7212203"/>
            <a:chExt cx="297815" cy="299085"/>
          </a:xfrm>
        </p:grpSpPr>
        <p:sp>
          <p:nvSpPr>
            <p:cNvPr id="147" name="object 147"/>
            <p:cNvSpPr/>
            <p:nvPr/>
          </p:nvSpPr>
          <p:spPr>
            <a:xfrm>
              <a:off x="17990186" y="7212203"/>
              <a:ext cx="272415" cy="193040"/>
            </a:xfrm>
            <a:custGeom>
              <a:avLst/>
              <a:gdLst/>
              <a:ahLst/>
              <a:cxnLst/>
              <a:rect l="l" t="t" r="r" b="b"/>
              <a:pathLst>
                <a:path w="272415" h="193040">
                  <a:moveTo>
                    <a:pt x="272415" y="153797"/>
                  </a:moveTo>
                  <a:lnTo>
                    <a:pt x="262382" y="149479"/>
                  </a:lnTo>
                  <a:lnTo>
                    <a:pt x="250063" y="144526"/>
                  </a:lnTo>
                  <a:lnTo>
                    <a:pt x="239268" y="138430"/>
                  </a:lnTo>
                  <a:lnTo>
                    <a:pt x="235077" y="133985"/>
                  </a:lnTo>
                  <a:lnTo>
                    <a:pt x="223901" y="128524"/>
                  </a:lnTo>
                  <a:lnTo>
                    <a:pt x="202057" y="119253"/>
                  </a:lnTo>
                  <a:lnTo>
                    <a:pt x="200406" y="116840"/>
                  </a:lnTo>
                  <a:lnTo>
                    <a:pt x="207137" y="108585"/>
                  </a:lnTo>
                  <a:lnTo>
                    <a:pt x="218694" y="92837"/>
                  </a:lnTo>
                  <a:lnTo>
                    <a:pt x="151003" y="92837"/>
                  </a:lnTo>
                  <a:lnTo>
                    <a:pt x="140843" y="83820"/>
                  </a:lnTo>
                  <a:lnTo>
                    <a:pt x="137414" y="81153"/>
                  </a:lnTo>
                  <a:lnTo>
                    <a:pt x="135382" y="76327"/>
                  </a:lnTo>
                  <a:lnTo>
                    <a:pt x="102997" y="55245"/>
                  </a:lnTo>
                  <a:lnTo>
                    <a:pt x="52324" y="26162"/>
                  </a:lnTo>
                  <a:lnTo>
                    <a:pt x="34290" y="15748"/>
                  </a:lnTo>
                  <a:lnTo>
                    <a:pt x="25781" y="13081"/>
                  </a:lnTo>
                  <a:lnTo>
                    <a:pt x="21336" y="127"/>
                  </a:lnTo>
                  <a:lnTo>
                    <a:pt x="21336" y="0"/>
                  </a:lnTo>
                  <a:lnTo>
                    <a:pt x="16002" y="127"/>
                  </a:lnTo>
                  <a:lnTo>
                    <a:pt x="10541" y="127"/>
                  </a:lnTo>
                  <a:lnTo>
                    <a:pt x="7366" y="0"/>
                  </a:lnTo>
                  <a:lnTo>
                    <a:pt x="3048" y="2540"/>
                  </a:lnTo>
                  <a:lnTo>
                    <a:pt x="1270" y="5080"/>
                  </a:lnTo>
                  <a:lnTo>
                    <a:pt x="0" y="7366"/>
                  </a:lnTo>
                  <a:lnTo>
                    <a:pt x="635" y="11938"/>
                  </a:lnTo>
                  <a:lnTo>
                    <a:pt x="1905" y="14859"/>
                  </a:lnTo>
                  <a:lnTo>
                    <a:pt x="4191" y="19558"/>
                  </a:lnTo>
                  <a:lnTo>
                    <a:pt x="7620" y="23622"/>
                  </a:lnTo>
                  <a:lnTo>
                    <a:pt x="10668" y="28194"/>
                  </a:lnTo>
                  <a:lnTo>
                    <a:pt x="17526" y="26162"/>
                  </a:lnTo>
                  <a:lnTo>
                    <a:pt x="17907" y="29718"/>
                  </a:lnTo>
                  <a:lnTo>
                    <a:pt x="17272" y="33909"/>
                  </a:lnTo>
                  <a:lnTo>
                    <a:pt x="41783" y="52705"/>
                  </a:lnTo>
                  <a:lnTo>
                    <a:pt x="74422" y="75565"/>
                  </a:lnTo>
                  <a:lnTo>
                    <a:pt x="102997" y="92710"/>
                  </a:lnTo>
                  <a:lnTo>
                    <a:pt x="142748" y="118618"/>
                  </a:lnTo>
                  <a:lnTo>
                    <a:pt x="151003" y="123571"/>
                  </a:lnTo>
                  <a:lnTo>
                    <a:pt x="151511" y="125476"/>
                  </a:lnTo>
                  <a:lnTo>
                    <a:pt x="140208" y="140716"/>
                  </a:lnTo>
                  <a:lnTo>
                    <a:pt x="120650" y="168656"/>
                  </a:lnTo>
                  <a:lnTo>
                    <a:pt x="117729" y="173736"/>
                  </a:lnTo>
                  <a:lnTo>
                    <a:pt x="110871" y="182626"/>
                  </a:lnTo>
                  <a:lnTo>
                    <a:pt x="107061" y="186436"/>
                  </a:lnTo>
                  <a:lnTo>
                    <a:pt x="103505" y="190627"/>
                  </a:lnTo>
                  <a:lnTo>
                    <a:pt x="103378" y="192532"/>
                  </a:lnTo>
                  <a:lnTo>
                    <a:pt x="141986" y="192532"/>
                  </a:lnTo>
                  <a:lnTo>
                    <a:pt x="157353" y="172974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501" y="153797"/>
                  </a:lnTo>
                  <a:lnTo>
                    <a:pt x="272415" y="153797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48" name="object 1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56809" y="7366000"/>
              <a:ext cx="131190" cy="14490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52034" y="7403846"/>
              <a:ext cx="80136" cy="79756"/>
            </a:xfrm>
            <a:prstGeom prst="rect">
              <a:avLst/>
            </a:prstGeom>
          </p:spPr>
        </p:pic>
      </p:grpSp>
      <p:pic>
        <p:nvPicPr>
          <p:cNvPr id="150" name="object 1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151" name="object 151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52" name="object 152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153" name="object 1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5" name="object 1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57" name="object 1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grpSp>
        <p:nvGrpSpPr>
          <p:cNvPr id="161" name="object 161"/>
          <p:cNvGrpSpPr/>
          <p:nvPr/>
        </p:nvGrpSpPr>
        <p:grpSpPr>
          <a:xfrm>
            <a:off x="5520012" y="1891394"/>
            <a:ext cx="6438169" cy="4284811"/>
            <a:chOff x="7853506" y="4038664"/>
            <a:chExt cx="9657253" cy="6427216"/>
          </a:xfrm>
        </p:grpSpPr>
        <p:pic>
          <p:nvPicPr>
            <p:cNvPr id="162" name="object 1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472409" y="8368957"/>
              <a:ext cx="2038350" cy="89534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53506" y="4038664"/>
              <a:ext cx="8975344" cy="6427216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12811610" y="7555330"/>
              <a:ext cx="3766185" cy="2653665"/>
            </a:xfrm>
            <a:custGeom>
              <a:avLst/>
              <a:gdLst/>
              <a:ahLst/>
              <a:cxnLst/>
              <a:rect l="l" t="t" r="r" b="b"/>
              <a:pathLst>
                <a:path w="3766184" h="2653665">
                  <a:moveTo>
                    <a:pt x="0" y="442213"/>
                  </a:moveTo>
                  <a:lnTo>
                    <a:pt x="2594" y="394031"/>
                  </a:lnTo>
                  <a:lnTo>
                    <a:pt x="10199" y="347350"/>
                  </a:lnTo>
                  <a:lnTo>
                    <a:pt x="22545" y="302442"/>
                  </a:lnTo>
                  <a:lnTo>
                    <a:pt x="39360" y="259577"/>
                  </a:lnTo>
                  <a:lnTo>
                    <a:pt x="60376" y="219023"/>
                  </a:lnTo>
                  <a:lnTo>
                    <a:pt x="85323" y="181051"/>
                  </a:lnTo>
                  <a:lnTo>
                    <a:pt x="113931" y="145930"/>
                  </a:lnTo>
                  <a:lnTo>
                    <a:pt x="145930" y="113931"/>
                  </a:lnTo>
                  <a:lnTo>
                    <a:pt x="181051" y="85323"/>
                  </a:lnTo>
                  <a:lnTo>
                    <a:pt x="219023" y="60376"/>
                  </a:lnTo>
                  <a:lnTo>
                    <a:pt x="259577" y="39360"/>
                  </a:lnTo>
                  <a:lnTo>
                    <a:pt x="302442" y="22545"/>
                  </a:lnTo>
                  <a:lnTo>
                    <a:pt x="347350" y="10199"/>
                  </a:lnTo>
                  <a:lnTo>
                    <a:pt x="394031" y="2594"/>
                  </a:lnTo>
                  <a:lnTo>
                    <a:pt x="442214" y="0"/>
                  </a:lnTo>
                  <a:lnTo>
                    <a:pt x="3323971" y="0"/>
                  </a:lnTo>
                  <a:lnTo>
                    <a:pt x="3372153" y="2594"/>
                  </a:lnTo>
                  <a:lnTo>
                    <a:pt x="3418834" y="10199"/>
                  </a:lnTo>
                  <a:lnTo>
                    <a:pt x="3463742" y="22545"/>
                  </a:lnTo>
                  <a:lnTo>
                    <a:pt x="3506607" y="39360"/>
                  </a:lnTo>
                  <a:lnTo>
                    <a:pt x="3547161" y="60376"/>
                  </a:lnTo>
                  <a:lnTo>
                    <a:pt x="3585133" y="85323"/>
                  </a:lnTo>
                  <a:lnTo>
                    <a:pt x="3620254" y="113931"/>
                  </a:lnTo>
                  <a:lnTo>
                    <a:pt x="3652253" y="145930"/>
                  </a:lnTo>
                  <a:lnTo>
                    <a:pt x="3680861" y="181051"/>
                  </a:lnTo>
                  <a:lnTo>
                    <a:pt x="3705808" y="219023"/>
                  </a:lnTo>
                  <a:lnTo>
                    <a:pt x="3726824" y="259577"/>
                  </a:lnTo>
                  <a:lnTo>
                    <a:pt x="3743639" y="302442"/>
                  </a:lnTo>
                  <a:lnTo>
                    <a:pt x="3755985" y="347350"/>
                  </a:lnTo>
                  <a:lnTo>
                    <a:pt x="3763590" y="394031"/>
                  </a:lnTo>
                  <a:lnTo>
                    <a:pt x="3766184" y="442213"/>
                  </a:lnTo>
                  <a:lnTo>
                    <a:pt x="3766184" y="2211069"/>
                  </a:lnTo>
                  <a:lnTo>
                    <a:pt x="3763590" y="2259252"/>
                  </a:lnTo>
                  <a:lnTo>
                    <a:pt x="3755985" y="2305933"/>
                  </a:lnTo>
                  <a:lnTo>
                    <a:pt x="3743639" y="2350841"/>
                  </a:lnTo>
                  <a:lnTo>
                    <a:pt x="3726824" y="2393706"/>
                  </a:lnTo>
                  <a:lnTo>
                    <a:pt x="3705808" y="2434260"/>
                  </a:lnTo>
                  <a:lnTo>
                    <a:pt x="3680861" y="2472232"/>
                  </a:lnTo>
                  <a:lnTo>
                    <a:pt x="3652253" y="2507353"/>
                  </a:lnTo>
                  <a:lnTo>
                    <a:pt x="3620254" y="2539352"/>
                  </a:lnTo>
                  <a:lnTo>
                    <a:pt x="3585133" y="2567960"/>
                  </a:lnTo>
                  <a:lnTo>
                    <a:pt x="3547161" y="2592907"/>
                  </a:lnTo>
                  <a:lnTo>
                    <a:pt x="3506607" y="2613923"/>
                  </a:lnTo>
                  <a:lnTo>
                    <a:pt x="3463742" y="2630738"/>
                  </a:lnTo>
                  <a:lnTo>
                    <a:pt x="3418834" y="2643084"/>
                  </a:lnTo>
                  <a:lnTo>
                    <a:pt x="3372153" y="2650689"/>
                  </a:lnTo>
                  <a:lnTo>
                    <a:pt x="3323971" y="2653283"/>
                  </a:lnTo>
                  <a:lnTo>
                    <a:pt x="442214" y="2653283"/>
                  </a:lnTo>
                  <a:lnTo>
                    <a:pt x="394031" y="2650689"/>
                  </a:lnTo>
                  <a:lnTo>
                    <a:pt x="347350" y="2643084"/>
                  </a:lnTo>
                  <a:lnTo>
                    <a:pt x="302442" y="2630738"/>
                  </a:lnTo>
                  <a:lnTo>
                    <a:pt x="259577" y="2613923"/>
                  </a:lnTo>
                  <a:lnTo>
                    <a:pt x="219023" y="2592907"/>
                  </a:lnTo>
                  <a:lnTo>
                    <a:pt x="181051" y="2567960"/>
                  </a:lnTo>
                  <a:lnTo>
                    <a:pt x="145930" y="2539352"/>
                  </a:lnTo>
                  <a:lnTo>
                    <a:pt x="113931" y="2507353"/>
                  </a:lnTo>
                  <a:lnTo>
                    <a:pt x="85323" y="2472232"/>
                  </a:lnTo>
                  <a:lnTo>
                    <a:pt x="60376" y="2434260"/>
                  </a:lnTo>
                  <a:lnTo>
                    <a:pt x="39360" y="2393706"/>
                  </a:lnTo>
                  <a:lnTo>
                    <a:pt x="22545" y="2350841"/>
                  </a:lnTo>
                  <a:lnTo>
                    <a:pt x="10199" y="2305933"/>
                  </a:lnTo>
                  <a:lnTo>
                    <a:pt x="2594" y="2259252"/>
                  </a:lnTo>
                  <a:lnTo>
                    <a:pt x="0" y="2211069"/>
                  </a:lnTo>
                  <a:lnTo>
                    <a:pt x="0" y="442213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</p:grpSp>
      <p:pic>
        <p:nvPicPr>
          <p:cNvPr id="166" name="object 16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3886" y="3884253"/>
            <a:ext cx="5407236" cy="2956982"/>
          </a:xfrm>
          <a:prstGeom prst="rect">
            <a:avLst/>
          </a:prstGeom>
        </p:spPr>
      </p:pic>
      <p:sp>
        <p:nvSpPr>
          <p:cNvPr id="167" name="object 167"/>
          <p:cNvSpPr txBox="1"/>
          <p:nvPr/>
        </p:nvSpPr>
        <p:spPr>
          <a:xfrm>
            <a:off x="221858" y="1551854"/>
            <a:ext cx="4280591" cy="5112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8627" rIns="0" bIns="0" rtlCol="0">
            <a:spAutoFit/>
          </a:bodyPr>
          <a:lstStyle/>
          <a:p>
            <a:pPr>
              <a:spcBef>
                <a:spcPts val="147"/>
              </a:spcBef>
            </a:pPr>
            <a:r>
              <a:rPr sz="3200" b="1" dirty="0">
                <a:solidFill>
                  <a:srgbClr val="17375E"/>
                </a:solidFill>
                <a:latin typeface="Microsoft JhengHei"/>
                <a:cs typeface="Microsoft JhengHei"/>
              </a:rPr>
              <a:t>大考中心興趣量表</a:t>
            </a:r>
            <a:endParaRPr sz="3200" dirty="0">
              <a:latin typeface="Microsoft JhengHei"/>
              <a:cs typeface="Microsoft JhengHe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20130" y="2139475"/>
            <a:ext cx="4475585" cy="94641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R="13971">
              <a:spcBef>
                <a:spcPts val="180"/>
              </a:spcBef>
            </a:pP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興趣測驗</a:t>
            </a:r>
            <a:r>
              <a:rPr lang="en-US" altLang="zh-TW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: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我</a:t>
            </a: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喜歡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做的事</a:t>
            </a:r>
            <a:r>
              <a:rPr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、</a:t>
            </a:r>
            <a:r>
              <a:rPr sz="3000" b="1" dirty="0" err="1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熱情</a:t>
            </a:r>
            <a:r>
              <a:rPr lang="zh-TW" altLang="en-US" sz="3000" b="1" dirty="0">
                <a:solidFill>
                  <a:srgbClr val="0000FF"/>
                </a:solidFill>
                <a:latin typeface="+mj-ea"/>
                <a:ea typeface="+mj-ea"/>
                <a:cs typeface="Microsoft JhengHei"/>
              </a:rPr>
              <a:t>的所在</a:t>
            </a:r>
            <a:endParaRPr sz="3000" b="1" dirty="0">
              <a:solidFill>
                <a:srgbClr val="0000FF"/>
              </a:solidFill>
              <a:latin typeface="+mj-ea"/>
              <a:ea typeface="+mj-ea"/>
              <a:cs typeface="Microsoft JhengHe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352720" y="3127459"/>
            <a:ext cx="1883368" cy="6761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553" rIns="0" bIns="0" rtlCol="0">
            <a:spAutoFit/>
          </a:bodyPr>
          <a:lstStyle/>
          <a:p>
            <a:pPr marL="60963">
              <a:spcBef>
                <a:spcPts val="193"/>
              </a:spcBef>
            </a:pPr>
            <a:r>
              <a:rPr sz="16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帳號：身分證字號</a:t>
            </a:r>
            <a:endParaRPr sz="1600" dirty="0">
              <a:latin typeface="Microsoft JhengHei"/>
              <a:cs typeface="Microsoft JhengHei"/>
            </a:endParaRPr>
          </a:p>
          <a:p>
            <a:pPr>
              <a:spcBef>
                <a:spcPts val="23"/>
              </a:spcBef>
            </a:pPr>
            <a:endParaRPr sz="1033" dirty="0">
              <a:latin typeface="Microsoft JhengHei"/>
              <a:cs typeface="Microsoft JhengHei"/>
            </a:endParaRPr>
          </a:p>
          <a:p>
            <a:pPr marL="60963"/>
            <a:r>
              <a:rPr sz="16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密碼：依個人修改</a:t>
            </a:r>
            <a:endParaRPr sz="1600" dirty="0">
              <a:latin typeface="Microsoft JhengHei"/>
              <a:cs typeface="Microsoft JhengHei"/>
            </a:endParaRPr>
          </a:p>
        </p:txBody>
      </p:sp>
      <p:sp>
        <p:nvSpPr>
          <p:cNvPr id="170" name="object 104"/>
          <p:cNvSpPr txBox="1">
            <a:spLocks/>
          </p:cNvSpPr>
          <p:nvPr/>
        </p:nvSpPr>
        <p:spPr>
          <a:xfrm>
            <a:off x="130175" y="78012"/>
            <a:ext cx="11109198" cy="93187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7A9B8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zh-TW" altLang="en-US" sz="4000" spc="-3" dirty="0">
                <a:solidFill>
                  <a:schemeClr val="tx1"/>
                </a:solidFill>
              </a:rPr>
              <a:t>心理測驗在選班群的運</a:t>
            </a:r>
            <a:r>
              <a:rPr lang="zh-TW" altLang="en-US" sz="4000" dirty="0">
                <a:solidFill>
                  <a:schemeClr val="tx1"/>
                </a:solidFill>
              </a:rPr>
              <a:t>用</a:t>
            </a:r>
            <a:r>
              <a:rPr lang="en-US" altLang="zh-TW" sz="5000" spc="-7" dirty="0">
                <a:solidFill>
                  <a:schemeClr val="tx1"/>
                </a:solidFill>
              </a:rPr>
              <a:t>-</a:t>
            </a:r>
            <a:r>
              <a:rPr lang="zh-TW" altLang="en-US" sz="6000" spc="-3" dirty="0">
                <a:solidFill>
                  <a:schemeClr val="tx1"/>
                </a:solidFill>
              </a:rPr>
              <a:t>興趣測驗篇</a:t>
            </a:r>
          </a:p>
        </p:txBody>
      </p:sp>
      <p:sp>
        <p:nvSpPr>
          <p:cNvPr id="171" name="標題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638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0372" y="3319272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1" y="0"/>
                </a:moveTo>
                <a:lnTo>
                  <a:pt x="3301" y="0"/>
                </a:lnTo>
                <a:lnTo>
                  <a:pt x="3301" y="3301"/>
                </a:lnTo>
                <a:lnTo>
                  <a:pt x="0" y="6730"/>
                </a:lnTo>
                <a:lnTo>
                  <a:pt x="6731" y="6730"/>
                </a:lnTo>
                <a:lnTo>
                  <a:pt x="10033" y="3301"/>
                </a:lnTo>
                <a:lnTo>
                  <a:pt x="6731" y="3301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5898557" y="376097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2" y="0"/>
                </a:moveTo>
                <a:lnTo>
                  <a:pt x="0" y="3429"/>
                </a:lnTo>
                <a:lnTo>
                  <a:pt x="3302" y="3429"/>
                </a:lnTo>
                <a:lnTo>
                  <a:pt x="3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5815246" y="3763264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3428" y="0"/>
                </a:moveTo>
                <a:lnTo>
                  <a:pt x="3428" y="3301"/>
                </a:lnTo>
                <a:lnTo>
                  <a:pt x="0" y="6730"/>
                </a:lnTo>
                <a:lnTo>
                  <a:pt x="0" y="10032"/>
                </a:lnTo>
                <a:lnTo>
                  <a:pt x="3428" y="13462"/>
                </a:lnTo>
                <a:lnTo>
                  <a:pt x="6857" y="13462"/>
                </a:lnTo>
                <a:lnTo>
                  <a:pt x="13588" y="16763"/>
                </a:lnTo>
                <a:lnTo>
                  <a:pt x="13588" y="13462"/>
                </a:lnTo>
                <a:lnTo>
                  <a:pt x="16890" y="13462"/>
                </a:lnTo>
                <a:lnTo>
                  <a:pt x="16890" y="10032"/>
                </a:lnTo>
                <a:lnTo>
                  <a:pt x="13588" y="6730"/>
                </a:lnTo>
                <a:lnTo>
                  <a:pt x="6857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7106666" y="362872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3428" y="0"/>
                </a:moveTo>
                <a:lnTo>
                  <a:pt x="0" y="6731"/>
                </a:lnTo>
                <a:lnTo>
                  <a:pt x="3428" y="10033"/>
                </a:lnTo>
                <a:lnTo>
                  <a:pt x="3428" y="16764"/>
                </a:lnTo>
                <a:lnTo>
                  <a:pt x="13589" y="6731"/>
                </a:lnTo>
                <a:lnTo>
                  <a:pt x="10159" y="3302"/>
                </a:lnTo>
                <a:lnTo>
                  <a:pt x="6730" y="3302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6289972" y="3745315"/>
            <a:ext cx="49530" cy="15663"/>
          </a:xfrm>
          <a:custGeom>
            <a:avLst/>
            <a:gdLst/>
            <a:ahLst/>
            <a:cxnLst/>
            <a:rect l="l" t="t" r="r" b="b"/>
            <a:pathLst>
              <a:path w="74295" h="23495">
                <a:moveTo>
                  <a:pt x="13462" y="10160"/>
                </a:moveTo>
                <a:lnTo>
                  <a:pt x="3429" y="0"/>
                </a:lnTo>
                <a:lnTo>
                  <a:pt x="3429" y="3429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3495">
                <a:moveTo>
                  <a:pt x="27051" y="13462"/>
                </a:moveTo>
                <a:lnTo>
                  <a:pt x="23622" y="13462"/>
                </a:lnTo>
                <a:lnTo>
                  <a:pt x="23622" y="16764"/>
                </a:lnTo>
                <a:lnTo>
                  <a:pt x="27051" y="13462"/>
                </a:lnTo>
                <a:close/>
              </a:path>
              <a:path w="74295" h="23495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764"/>
                </a:lnTo>
                <a:lnTo>
                  <a:pt x="33782" y="16764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3495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764"/>
                </a:lnTo>
                <a:lnTo>
                  <a:pt x="50673" y="16764"/>
                </a:lnTo>
                <a:lnTo>
                  <a:pt x="43942" y="23495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6985170" y="366903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5104299" y="382151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7984152" y="3859699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8222572" y="3763264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954856" y="320717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9" y="0"/>
                </a:moveTo>
                <a:lnTo>
                  <a:pt x="0" y="0"/>
                </a:lnTo>
                <a:lnTo>
                  <a:pt x="3429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7554384" y="3790189"/>
            <a:ext cx="11430" cy="15663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891" y="0"/>
                </a:moveTo>
                <a:lnTo>
                  <a:pt x="0" y="16763"/>
                </a:lnTo>
                <a:lnTo>
                  <a:pt x="0" y="20192"/>
                </a:lnTo>
                <a:lnTo>
                  <a:pt x="6730" y="23494"/>
                </a:lnTo>
                <a:lnTo>
                  <a:pt x="10159" y="23494"/>
                </a:lnTo>
                <a:lnTo>
                  <a:pt x="13461" y="16763"/>
                </a:lnTo>
                <a:lnTo>
                  <a:pt x="13461" y="6730"/>
                </a:lnTo>
                <a:lnTo>
                  <a:pt x="1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7648872" y="3805851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20">
                <a:moveTo>
                  <a:pt x="20320" y="13462"/>
                </a:moveTo>
                <a:lnTo>
                  <a:pt x="16891" y="10160"/>
                </a:lnTo>
                <a:lnTo>
                  <a:pt x="13589" y="3429"/>
                </a:lnTo>
                <a:lnTo>
                  <a:pt x="10160" y="0"/>
                </a:lnTo>
                <a:lnTo>
                  <a:pt x="0" y="20193"/>
                </a:lnTo>
                <a:lnTo>
                  <a:pt x="6731" y="16891"/>
                </a:lnTo>
                <a:lnTo>
                  <a:pt x="13589" y="16891"/>
                </a:lnTo>
                <a:lnTo>
                  <a:pt x="20320" y="13462"/>
                </a:lnTo>
                <a:close/>
              </a:path>
              <a:path w="40640" h="20320">
                <a:moveTo>
                  <a:pt x="40513" y="6731"/>
                </a:moveTo>
                <a:lnTo>
                  <a:pt x="37211" y="3429"/>
                </a:lnTo>
                <a:lnTo>
                  <a:pt x="33782" y="3429"/>
                </a:lnTo>
                <a:lnTo>
                  <a:pt x="27051" y="0"/>
                </a:lnTo>
                <a:lnTo>
                  <a:pt x="27051" y="3429"/>
                </a:lnTo>
                <a:lnTo>
                  <a:pt x="23622" y="10160"/>
                </a:lnTo>
                <a:lnTo>
                  <a:pt x="20320" y="13462"/>
                </a:lnTo>
                <a:lnTo>
                  <a:pt x="27051" y="10160"/>
                </a:lnTo>
                <a:lnTo>
                  <a:pt x="33782" y="10160"/>
                </a:lnTo>
                <a:lnTo>
                  <a:pt x="40513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7594938" y="3808137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1" y="0"/>
                </a:moveTo>
                <a:lnTo>
                  <a:pt x="0" y="6731"/>
                </a:lnTo>
                <a:lnTo>
                  <a:pt x="6731" y="6731"/>
                </a:lnTo>
                <a:lnTo>
                  <a:pt x="1346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6859185" y="3760978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186" y="50546"/>
                </a:moveTo>
                <a:lnTo>
                  <a:pt x="70866" y="50546"/>
                </a:lnTo>
                <a:lnTo>
                  <a:pt x="64135" y="50546"/>
                </a:lnTo>
                <a:lnTo>
                  <a:pt x="60706" y="50546"/>
                </a:lnTo>
                <a:lnTo>
                  <a:pt x="60706" y="57277"/>
                </a:lnTo>
                <a:lnTo>
                  <a:pt x="57404" y="60579"/>
                </a:lnTo>
                <a:lnTo>
                  <a:pt x="64135" y="64008"/>
                </a:lnTo>
                <a:lnTo>
                  <a:pt x="74295" y="64008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277"/>
                </a:lnTo>
                <a:lnTo>
                  <a:pt x="91186" y="50546"/>
                </a:lnTo>
                <a:close/>
              </a:path>
              <a:path w="121920" h="67310">
                <a:moveTo>
                  <a:pt x="91186" y="33655"/>
                </a:moveTo>
                <a:lnTo>
                  <a:pt x="84074" y="30607"/>
                </a:lnTo>
                <a:lnTo>
                  <a:pt x="83629" y="30353"/>
                </a:lnTo>
                <a:lnTo>
                  <a:pt x="71247" y="23241"/>
                </a:lnTo>
                <a:lnTo>
                  <a:pt x="64135" y="20193"/>
                </a:lnTo>
                <a:lnTo>
                  <a:pt x="64135" y="23622"/>
                </a:lnTo>
                <a:lnTo>
                  <a:pt x="67564" y="26924"/>
                </a:lnTo>
                <a:lnTo>
                  <a:pt x="67564" y="30353"/>
                </a:lnTo>
                <a:lnTo>
                  <a:pt x="64135" y="30353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353"/>
                </a:lnTo>
                <a:lnTo>
                  <a:pt x="57404" y="30353"/>
                </a:lnTo>
                <a:lnTo>
                  <a:pt x="53975" y="26924"/>
                </a:lnTo>
                <a:lnTo>
                  <a:pt x="53975" y="23622"/>
                </a:lnTo>
                <a:lnTo>
                  <a:pt x="33782" y="23622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160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622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958"/>
                </a:lnTo>
                <a:lnTo>
                  <a:pt x="0" y="50546"/>
                </a:lnTo>
                <a:lnTo>
                  <a:pt x="0" y="53848"/>
                </a:lnTo>
                <a:lnTo>
                  <a:pt x="3429" y="57277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785"/>
                </a:lnTo>
                <a:lnTo>
                  <a:pt x="30353" y="57277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546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815"/>
                </a:lnTo>
                <a:lnTo>
                  <a:pt x="40513" y="47117"/>
                </a:lnTo>
                <a:lnTo>
                  <a:pt x="37084" y="50546"/>
                </a:lnTo>
                <a:lnTo>
                  <a:pt x="37084" y="53848"/>
                </a:lnTo>
                <a:lnTo>
                  <a:pt x="40513" y="57277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815"/>
                </a:lnTo>
                <a:lnTo>
                  <a:pt x="53975" y="43815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7084"/>
                </a:lnTo>
                <a:lnTo>
                  <a:pt x="53975" y="37084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7084"/>
                </a:lnTo>
                <a:lnTo>
                  <a:pt x="64135" y="37084"/>
                </a:lnTo>
                <a:lnTo>
                  <a:pt x="67564" y="40386"/>
                </a:lnTo>
                <a:lnTo>
                  <a:pt x="67564" y="43815"/>
                </a:lnTo>
                <a:lnTo>
                  <a:pt x="64135" y="43815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815"/>
                </a:lnTo>
                <a:lnTo>
                  <a:pt x="60706" y="43815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186" y="47117"/>
                </a:lnTo>
                <a:lnTo>
                  <a:pt x="91186" y="33655"/>
                </a:lnTo>
                <a:close/>
              </a:path>
              <a:path w="121920" h="67310">
                <a:moveTo>
                  <a:pt x="121539" y="0"/>
                </a:moveTo>
                <a:lnTo>
                  <a:pt x="118110" y="0"/>
                </a:lnTo>
                <a:lnTo>
                  <a:pt x="118110" y="3429"/>
                </a:lnTo>
                <a:lnTo>
                  <a:pt x="1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4013200" y="3774439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428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048162" y="376326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3428" y="10032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7864856" y="3850724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79">
                <a:moveTo>
                  <a:pt x="3429" y="0"/>
                </a:moveTo>
                <a:lnTo>
                  <a:pt x="0" y="0"/>
                </a:lnTo>
                <a:lnTo>
                  <a:pt x="3429" y="3302"/>
                </a:lnTo>
                <a:lnTo>
                  <a:pt x="3429" y="0"/>
                </a:lnTo>
                <a:close/>
              </a:path>
              <a:path w="13970" h="30479">
                <a:moveTo>
                  <a:pt x="13589" y="10033"/>
                </a:moveTo>
                <a:lnTo>
                  <a:pt x="10160" y="6731"/>
                </a:lnTo>
                <a:lnTo>
                  <a:pt x="6731" y="6731"/>
                </a:lnTo>
                <a:lnTo>
                  <a:pt x="0" y="3302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226"/>
                </a:lnTo>
                <a:lnTo>
                  <a:pt x="3429" y="26924"/>
                </a:lnTo>
                <a:lnTo>
                  <a:pt x="6731" y="23495"/>
                </a:lnTo>
                <a:lnTo>
                  <a:pt x="3429" y="23495"/>
                </a:lnTo>
                <a:lnTo>
                  <a:pt x="3429" y="20193"/>
                </a:lnTo>
                <a:lnTo>
                  <a:pt x="6731" y="16764"/>
                </a:lnTo>
                <a:lnTo>
                  <a:pt x="10160" y="16764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7943596" y="3875362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589" y="3429"/>
                </a:lnTo>
                <a:lnTo>
                  <a:pt x="13589" y="0"/>
                </a:lnTo>
                <a:lnTo>
                  <a:pt x="10160" y="0"/>
                </a:lnTo>
                <a:lnTo>
                  <a:pt x="10160" y="3429"/>
                </a:lnTo>
                <a:lnTo>
                  <a:pt x="3429" y="3429"/>
                </a:lnTo>
                <a:lnTo>
                  <a:pt x="0" y="6731"/>
                </a:lnTo>
                <a:lnTo>
                  <a:pt x="0" y="10160"/>
                </a:lnTo>
                <a:lnTo>
                  <a:pt x="6731" y="10160"/>
                </a:lnTo>
                <a:lnTo>
                  <a:pt x="10160" y="6731"/>
                </a:lnTo>
                <a:lnTo>
                  <a:pt x="13589" y="6731"/>
                </a:lnTo>
                <a:lnTo>
                  <a:pt x="16891" y="10160"/>
                </a:lnTo>
                <a:lnTo>
                  <a:pt x="16891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483354" y="3922437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3589" y="3429"/>
                </a:moveTo>
                <a:lnTo>
                  <a:pt x="10160" y="0"/>
                </a:lnTo>
                <a:lnTo>
                  <a:pt x="10160" y="3429"/>
                </a:lnTo>
                <a:lnTo>
                  <a:pt x="13589" y="3429"/>
                </a:lnTo>
                <a:close/>
              </a:path>
              <a:path w="20320" h="17145">
                <a:moveTo>
                  <a:pt x="20320" y="10160"/>
                </a:moveTo>
                <a:lnTo>
                  <a:pt x="16891" y="6731"/>
                </a:lnTo>
                <a:lnTo>
                  <a:pt x="13589" y="6731"/>
                </a:lnTo>
                <a:lnTo>
                  <a:pt x="13589" y="10160"/>
                </a:lnTo>
                <a:lnTo>
                  <a:pt x="0" y="10160"/>
                </a:lnTo>
                <a:lnTo>
                  <a:pt x="0" y="13462"/>
                </a:lnTo>
                <a:lnTo>
                  <a:pt x="3429" y="13462"/>
                </a:lnTo>
                <a:lnTo>
                  <a:pt x="3429" y="16891"/>
                </a:lnTo>
                <a:lnTo>
                  <a:pt x="6731" y="16891"/>
                </a:lnTo>
                <a:lnTo>
                  <a:pt x="6731" y="13462"/>
                </a:lnTo>
                <a:lnTo>
                  <a:pt x="13589" y="13462"/>
                </a:lnTo>
                <a:lnTo>
                  <a:pt x="13589" y="16891"/>
                </a:lnTo>
                <a:lnTo>
                  <a:pt x="16891" y="16891"/>
                </a:lnTo>
                <a:lnTo>
                  <a:pt x="20320" y="13462"/>
                </a:lnTo>
                <a:lnTo>
                  <a:pt x="2032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7513913" y="379467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78"/>
                </a:moveTo>
                <a:lnTo>
                  <a:pt x="0" y="3378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78"/>
                </a:lnTo>
                <a:close/>
              </a:path>
              <a:path w="6984" h="6985">
                <a:moveTo>
                  <a:pt x="6731" y="0"/>
                </a:moveTo>
                <a:lnTo>
                  <a:pt x="3302" y="3302"/>
                </a:lnTo>
                <a:lnTo>
                  <a:pt x="6731" y="3302"/>
                </a:lnTo>
                <a:lnTo>
                  <a:pt x="6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8056118" y="3915748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20">
                <a:moveTo>
                  <a:pt x="30353" y="16764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160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6607217" y="3752088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891" y="13335"/>
                </a:move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604"/>
                </a:lnTo>
                <a:lnTo>
                  <a:pt x="13462" y="13335"/>
                </a:lnTo>
                <a:lnTo>
                  <a:pt x="16891" y="13335"/>
                </a:lnTo>
                <a:close/>
              </a:path>
              <a:path w="20320" h="17145">
                <a:moveTo>
                  <a:pt x="20193" y="16764"/>
                </a:moveTo>
                <a:lnTo>
                  <a:pt x="16891" y="13335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4715087" y="3895598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302"/>
                </a:move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302"/>
                </a:lnTo>
                <a:lnTo>
                  <a:pt x="10160" y="0"/>
                </a:lnTo>
                <a:lnTo>
                  <a:pt x="6731" y="0"/>
                </a:lnTo>
                <a:lnTo>
                  <a:pt x="6731" y="3302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3936662" y="37363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79">
                <a:moveTo>
                  <a:pt x="10160" y="0"/>
                </a:moveTo>
                <a:lnTo>
                  <a:pt x="6731" y="0"/>
                </a:lnTo>
                <a:lnTo>
                  <a:pt x="6731" y="3429"/>
                </a:lnTo>
                <a:lnTo>
                  <a:pt x="10160" y="0"/>
                </a:lnTo>
                <a:close/>
              </a:path>
              <a:path w="47625" h="30479">
                <a:moveTo>
                  <a:pt x="40513" y="6731"/>
                </a:moveTo>
                <a:lnTo>
                  <a:pt x="33782" y="6731"/>
                </a:lnTo>
                <a:lnTo>
                  <a:pt x="33782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513" y="6731"/>
                </a:lnTo>
                <a:close/>
              </a:path>
              <a:path w="47625" h="30479">
                <a:moveTo>
                  <a:pt x="47244" y="10033"/>
                </a:moveTo>
                <a:lnTo>
                  <a:pt x="40513" y="10033"/>
                </a:lnTo>
                <a:lnTo>
                  <a:pt x="37084" y="13462"/>
                </a:lnTo>
                <a:lnTo>
                  <a:pt x="33782" y="13462"/>
                </a:lnTo>
                <a:lnTo>
                  <a:pt x="33782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244" y="30226"/>
                </a:lnTo>
                <a:lnTo>
                  <a:pt x="4724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5642018" y="3767751"/>
            <a:ext cx="7197" cy="9313"/>
          </a:xfrm>
          <a:custGeom>
            <a:avLst/>
            <a:gdLst/>
            <a:ahLst/>
            <a:cxnLst/>
            <a:rect l="l" t="t" r="r" b="b"/>
            <a:pathLst>
              <a:path w="10795" h="13970">
                <a:moveTo>
                  <a:pt x="3429" y="3302"/>
                </a:moveTo>
                <a:lnTo>
                  <a:pt x="0" y="0"/>
                </a:lnTo>
                <a:lnTo>
                  <a:pt x="0" y="3302"/>
                </a:lnTo>
                <a:lnTo>
                  <a:pt x="3429" y="6731"/>
                </a:lnTo>
                <a:lnTo>
                  <a:pt x="3429" y="3302"/>
                </a:lnTo>
                <a:close/>
              </a:path>
              <a:path w="10795" h="13970">
                <a:moveTo>
                  <a:pt x="10172" y="6743"/>
                </a:moveTo>
                <a:lnTo>
                  <a:pt x="3429" y="6743"/>
                </a:lnTo>
                <a:lnTo>
                  <a:pt x="3429" y="13462"/>
                </a:lnTo>
                <a:lnTo>
                  <a:pt x="10172" y="13462"/>
                </a:lnTo>
                <a:lnTo>
                  <a:pt x="10172" y="6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7804151" y="3866388"/>
            <a:ext cx="18203" cy="16087"/>
          </a:xfrm>
          <a:custGeom>
            <a:avLst/>
            <a:gdLst/>
            <a:ahLst/>
            <a:cxnLst/>
            <a:rect l="l" t="t" r="r" b="b"/>
            <a:pathLst>
              <a:path w="27304" h="24129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26924" y="23621"/>
                </a:lnTo>
                <a:lnTo>
                  <a:pt x="26924" y="6730"/>
                </a:lnTo>
                <a:lnTo>
                  <a:pt x="20193" y="3428"/>
                </a:lnTo>
                <a:lnTo>
                  <a:pt x="1346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2560997" y="934466"/>
            <a:ext cx="23707" cy="5927"/>
          </a:xfrm>
          <a:custGeom>
            <a:avLst/>
            <a:gdLst/>
            <a:ahLst/>
            <a:cxnLst/>
            <a:rect l="l" t="t" r="r" b="b"/>
            <a:pathLst>
              <a:path w="35560" h="8890">
                <a:moveTo>
                  <a:pt x="35305" y="0"/>
                </a:moveTo>
                <a:lnTo>
                  <a:pt x="0" y="0"/>
                </a:lnTo>
                <a:lnTo>
                  <a:pt x="17652" y="8381"/>
                </a:lnTo>
                <a:lnTo>
                  <a:pt x="29463" y="8381"/>
                </a:lnTo>
                <a:lnTo>
                  <a:pt x="35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2804330" y="1054015"/>
            <a:ext cx="19897" cy="9313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5841" y="0"/>
                </a:moveTo>
                <a:lnTo>
                  <a:pt x="5841" y="2285"/>
                </a:lnTo>
                <a:lnTo>
                  <a:pt x="0" y="2285"/>
                </a:lnTo>
                <a:lnTo>
                  <a:pt x="0" y="4572"/>
                </a:lnTo>
                <a:lnTo>
                  <a:pt x="5841" y="6730"/>
                </a:lnTo>
                <a:lnTo>
                  <a:pt x="11683" y="11175"/>
                </a:lnTo>
                <a:lnTo>
                  <a:pt x="17652" y="13461"/>
                </a:lnTo>
                <a:lnTo>
                  <a:pt x="23494" y="11175"/>
                </a:lnTo>
                <a:lnTo>
                  <a:pt x="23494" y="9017"/>
                </a:lnTo>
                <a:lnTo>
                  <a:pt x="29336" y="4572"/>
                </a:lnTo>
                <a:lnTo>
                  <a:pt x="23494" y="4572"/>
                </a:lnTo>
                <a:lnTo>
                  <a:pt x="11683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3016251" y="1148079"/>
            <a:ext cx="58843" cy="33867"/>
          </a:xfrm>
          <a:custGeom>
            <a:avLst/>
            <a:gdLst/>
            <a:ahLst/>
            <a:cxnLst/>
            <a:rect l="l" t="t" r="r" b="b"/>
            <a:pathLst>
              <a:path w="88264" h="50800">
                <a:moveTo>
                  <a:pt x="17653" y="45847"/>
                </a:moveTo>
                <a:lnTo>
                  <a:pt x="5842" y="50546"/>
                </a:lnTo>
                <a:lnTo>
                  <a:pt x="17653" y="50546"/>
                </a:lnTo>
                <a:lnTo>
                  <a:pt x="17653" y="45847"/>
                </a:lnTo>
                <a:close/>
              </a:path>
              <a:path w="88264" h="50800">
                <a:moveTo>
                  <a:pt x="29337" y="8382"/>
                </a:moveTo>
                <a:lnTo>
                  <a:pt x="23495" y="8382"/>
                </a:lnTo>
                <a:lnTo>
                  <a:pt x="17653" y="0"/>
                </a:lnTo>
                <a:lnTo>
                  <a:pt x="17653" y="8382"/>
                </a:lnTo>
                <a:lnTo>
                  <a:pt x="11684" y="8382"/>
                </a:lnTo>
                <a:lnTo>
                  <a:pt x="23495" y="16764"/>
                </a:lnTo>
                <a:lnTo>
                  <a:pt x="29337" y="16764"/>
                </a:lnTo>
                <a:lnTo>
                  <a:pt x="29337" y="8382"/>
                </a:lnTo>
                <a:close/>
              </a:path>
              <a:path w="88264" h="50800">
                <a:moveTo>
                  <a:pt x="88265" y="33655"/>
                </a:moveTo>
                <a:lnTo>
                  <a:pt x="82296" y="25273"/>
                </a:lnTo>
                <a:lnTo>
                  <a:pt x="64643" y="33655"/>
                </a:lnTo>
                <a:lnTo>
                  <a:pt x="64643" y="25273"/>
                </a:lnTo>
                <a:lnTo>
                  <a:pt x="35306" y="25273"/>
                </a:lnTo>
                <a:lnTo>
                  <a:pt x="23495" y="16764"/>
                </a:lnTo>
                <a:lnTo>
                  <a:pt x="28194" y="25273"/>
                </a:lnTo>
                <a:lnTo>
                  <a:pt x="34544" y="33655"/>
                </a:lnTo>
                <a:lnTo>
                  <a:pt x="0" y="33655"/>
                </a:lnTo>
                <a:lnTo>
                  <a:pt x="17653" y="42164"/>
                </a:lnTo>
                <a:lnTo>
                  <a:pt x="17653" y="45847"/>
                </a:lnTo>
                <a:lnTo>
                  <a:pt x="27051" y="42164"/>
                </a:lnTo>
                <a:lnTo>
                  <a:pt x="67056" y="33655"/>
                </a:lnTo>
                <a:lnTo>
                  <a:pt x="88265" y="3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3126148" y="1170516"/>
            <a:ext cx="58843" cy="14817"/>
          </a:xfrm>
          <a:custGeom>
            <a:avLst/>
            <a:gdLst/>
            <a:ahLst/>
            <a:cxnLst/>
            <a:rect l="l" t="t" r="r" b="b"/>
            <a:pathLst>
              <a:path w="88264" h="22225">
                <a:moveTo>
                  <a:pt x="41148" y="19558"/>
                </a:moveTo>
                <a:lnTo>
                  <a:pt x="35306" y="17399"/>
                </a:lnTo>
                <a:lnTo>
                  <a:pt x="35306" y="19558"/>
                </a:lnTo>
                <a:lnTo>
                  <a:pt x="41148" y="19558"/>
                </a:lnTo>
                <a:close/>
              </a:path>
              <a:path w="88264" h="22225">
                <a:moveTo>
                  <a:pt x="46990" y="8509"/>
                </a:moveTo>
                <a:lnTo>
                  <a:pt x="29337" y="0"/>
                </a:lnTo>
                <a:lnTo>
                  <a:pt x="21463" y="0"/>
                </a:lnTo>
                <a:lnTo>
                  <a:pt x="14605" y="8509"/>
                </a:lnTo>
                <a:lnTo>
                  <a:pt x="0" y="16891"/>
                </a:lnTo>
                <a:lnTo>
                  <a:pt x="35306" y="16891"/>
                </a:lnTo>
                <a:lnTo>
                  <a:pt x="41148" y="8509"/>
                </a:lnTo>
                <a:lnTo>
                  <a:pt x="46990" y="8509"/>
                </a:lnTo>
                <a:close/>
              </a:path>
              <a:path w="88264" h="22225">
                <a:moveTo>
                  <a:pt x="73533" y="18415"/>
                </a:moveTo>
                <a:lnTo>
                  <a:pt x="70612" y="17399"/>
                </a:lnTo>
                <a:lnTo>
                  <a:pt x="70612" y="19558"/>
                </a:lnTo>
                <a:lnTo>
                  <a:pt x="73533" y="18415"/>
                </a:lnTo>
                <a:close/>
              </a:path>
              <a:path w="88264" h="22225">
                <a:moveTo>
                  <a:pt x="88265" y="17399"/>
                </a:moveTo>
                <a:lnTo>
                  <a:pt x="76454" y="17399"/>
                </a:lnTo>
                <a:lnTo>
                  <a:pt x="73533" y="18415"/>
                </a:lnTo>
                <a:lnTo>
                  <a:pt x="82296" y="21844"/>
                </a:lnTo>
                <a:lnTo>
                  <a:pt x="82296" y="19558"/>
                </a:lnTo>
                <a:lnTo>
                  <a:pt x="88265" y="17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3232065" y="1181778"/>
            <a:ext cx="43179" cy="16933"/>
          </a:xfrm>
          <a:custGeom>
            <a:avLst/>
            <a:gdLst/>
            <a:ahLst/>
            <a:cxnLst/>
            <a:rect l="l" t="t" r="r" b="b"/>
            <a:pathLst>
              <a:path w="64770" h="25400">
                <a:moveTo>
                  <a:pt x="17652" y="0"/>
                </a:moveTo>
                <a:lnTo>
                  <a:pt x="5841" y="0"/>
                </a:lnTo>
                <a:lnTo>
                  <a:pt x="0" y="8381"/>
                </a:lnTo>
                <a:lnTo>
                  <a:pt x="6476" y="8381"/>
                </a:lnTo>
                <a:lnTo>
                  <a:pt x="28828" y="25273"/>
                </a:lnTo>
                <a:lnTo>
                  <a:pt x="58927" y="25273"/>
                </a:lnTo>
                <a:lnTo>
                  <a:pt x="58927" y="16890"/>
                </a:lnTo>
                <a:lnTo>
                  <a:pt x="64769" y="16890"/>
                </a:lnTo>
                <a:lnTo>
                  <a:pt x="64769" y="8381"/>
                </a:lnTo>
                <a:lnTo>
                  <a:pt x="29463" y="8381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3290909" y="1101682"/>
            <a:ext cx="47413" cy="24130"/>
          </a:xfrm>
          <a:custGeom>
            <a:avLst/>
            <a:gdLst/>
            <a:ahLst/>
            <a:cxnLst/>
            <a:rect l="l" t="t" r="r" b="b"/>
            <a:pathLst>
              <a:path w="71120" h="36194">
                <a:moveTo>
                  <a:pt x="5880" y="10502"/>
                </a:moveTo>
                <a:lnTo>
                  <a:pt x="0" y="10502"/>
                </a:lnTo>
                <a:lnTo>
                  <a:pt x="0" y="18923"/>
                </a:lnTo>
                <a:lnTo>
                  <a:pt x="5880" y="18923"/>
                </a:lnTo>
                <a:lnTo>
                  <a:pt x="5880" y="10502"/>
                </a:lnTo>
                <a:close/>
              </a:path>
              <a:path w="71120" h="36194">
                <a:moveTo>
                  <a:pt x="11811" y="10541"/>
                </a:moveTo>
                <a:lnTo>
                  <a:pt x="5969" y="10541"/>
                </a:lnTo>
                <a:lnTo>
                  <a:pt x="11811" y="11938"/>
                </a:lnTo>
                <a:lnTo>
                  <a:pt x="11811" y="10541"/>
                </a:lnTo>
                <a:close/>
              </a:path>
              <a:path w="71120" h="36194">
                <a:moveTo>
                  <a:pt x="29464" y="0"/>
                </a:moveTo>
                <a:lnTo>
                  <a:pt x="17653" y="0"/>
                </a:lnTo>
                <a:lnTo>
                  <a:pt x="11811" y="2286"/>
                </a:lnTo>
                <a:lnTo>
                  <a:pt x="23622" y="2286"/>
                </a:lnTo>
                <a:lnTo>
                  <a:pt x="29464" y="0"/>
                </a:lnTo>
                <a:close/>
              </a:path>
              <a:path w="71120" h="36194">
                <a:moveTo>
                  <a:pt x="41275" y="18923"/>
                </a:moveTo>
                <a:lnTo>
                  <a:pt x="11811" y="11938"/>
                </a:lnTo>
                <a:lnTo>
                  <a:pt x="11811" y="18923"/>
                </a:lnTo>
                <a:lnTo>
                  <a:pt x="5969" y="18923"/>
                </a:lnTo>
                <a:lnTo>
                  <a:pt x="5969" y="27432"/>
                </a:lnTo>
                <a:lnTo>
                  <a:pt x="23622" y="27432"/>
                </a:lnTo>
                <a:lnTo>
                  <a:pt x="23622" y="35814"/>
                </a:lnTo>
                <a:lnTo>
                  <a:pt x="29464" y="35814"/>
                </a:lnTo>
                <a:lnTo>
                  <a:pt x="29464" y="27432"/>
                </a:lnTo>
                <a:lnTo>
                  <a:pt x="41275" y="27432"/>
                </a:lnTo>
                <a:lnTo>
                  <a:pt x="41275" y="18923"/>
                </a:lnTo>
                <a:close/>
              </a:path>
              <a:path w="71120" h="36194">
                <a:moveTo>
                  <a:pt x="52959" y="11176"/>
                </a:moveTo>
                <a:lnTo>
                  <a:pt x="47117" y="11176"/>
                </a:lnTo>
                <a:lnTo>
                  <a:pt x="47117" y="13462"/>
                </a:lnTo>
                <a:lnTo>
                  <a:pt x="41275" y="13462"/>
                </a:lnTo>
                <a:lnTo>
                  <a:pt x="41275" y="15621"/>
                </a:lnTo>
                <a:lnTo>
                  <a:pt x="52959" y="15621"/>
                </a:lnTo>
                <a:lnTo>
                  <a:pt x="52959" y="11176"/>
                </a:lnTo>
                <a:close/>
              </a:path>
              <a:path w="71120" h="36194">
                <a:moveTo>
                  <a:pt x="64770" y="11176"/>
                </a:moveTo>
                <a:lnTo>
                  <a:pt x="58928" y="11176"/>
                </a:lnTo>
                <a:lnTo>
                  <a:pt x="58928" y="13462"/>
                </a:lnTo>
                <a:lnTo>
                  <a:pt x="64770" y="11176"/>
                </a:lnTo>
                <a:close/>
              </a:path>
              <a:path w="71120" h="36194">
                <a:moveTo>
                  <a:pt x="70612" y="24638"/>
                </a:moveTo>
                <a:lnTo>
                  <a:pt x="64770" y="26797"/>
                </a:lnTo>
                <a:lnTo>
                  <a:pt x="70612" y="26797"/>
                </a:lnTo>
                <a:lnTo>
                  <a:pt x="70612" y="24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3440091" y="1196932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41" y="0"/>
                </a:moveTo>
                <a:lnTo>
                  <a:pt x="0" y="2285"/>
                </a:lnTo>
                <a:lnTo>
                  <a:pt x="5841" y="2285"/>
                </a:lnTo>
                <a:lnTo>
                  <a:pt x="5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3836416" y="1173176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2" y="0"/>
                </a:moveTo>
                <a:lnTo>
                  <a:pt x="0" y="0"/>
                </a:lnTo>
                <a:lnTo>
                  <a:pt x="0" y="2234"/>
                </a:lnTo>
                <a:lnTo>
                  <a:pt x="5892" y="2234"/>
                </a:lnTo>
                <a:lnTo>
                  <a:pt x="5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4071874" y="120294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968" y="0"/>
                </a:moveTo>
                <a:lnTo>
                  <a:pt x="0" y="2158"/>
                </a:lnTo>
                <a:lnTo>
                  <a:pt x="5968" y="2158"/>
                </a:lnTo>
                <a:lnTo>
                  <a:pt x="5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4240614" y="1164928"/>
            <a:ext cx="23707" cy="22437"/>
          </a:xfrm>
          <a:custGeom>
            <a:avLst/>
            <a:gdLst/>
            <a:ahLst/>
            <a:cxnLst/>
            <a:rect l="l" t="t" r="r" b="b"/>
            <a:pathLst>
              <a:path w="35560" h="33655">
                <a:moveTo>
                  <a:pt x="29463" y="0"/>
                </a:moveTo>
                <a:lnTo>
                  <a:pt x="23622" y="0"/>
                </a:lnTo>
                <a:lnTo>
                  <a:pt x="0" y="16890"/>
                </a:lnTo>
                <a:lnTo>
                  <a:pt x="5968" y="16890"/>
                </a:lnTo>
                <a:lnTo>
                  <a:pt x="17652" y="25273"/>
                </a:lnTo>
                <a:lnTo>
                  <a:pt x="23622" y="25273"/>
                </a:lnTo>
                <a:lnTo>
                  <a:pt x="23622" y="33654"/>
                </a:lnTo>
                <a:lnTo>
                  <a:pt x="29463" y="33654"/>
                </a:lnTo>
                <a:lnTo>
                  <a:pt x="35305" y="25273"/>
                </a:lnTo>
                <a:lnTo>
                  <a:pt x="29463" y="25273"/>
                </a:lnTo>
                <a:lnTo>
                  <a:pt x="29463" y="16890"/>
                </a:lnTo>
                <a:lnTo>
                  <a:pt x="35305" y="8381"/>
                </a:lnTo>
                <a:lnTo>
                  <a:pt x="29463" y="8381"/>
                </a:lnTo>
                <a:lnTo>
                  <a:pt x="29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4326974" y="1198626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1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4495715" y="119867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71" y="0"/>
                </a:moveTo>
                <a:lnTo>
                  <a:pt x="0" y="0"/>
                </a:lnTo>
                <a:lnTo>
                  <a:pt x="0" y="8431"/>
                </a:lnTo>
                <a:lnTo>
                  <a:pt x="5871" y="8431"/>
                </a:lnTo>
                <a:lnTo>
                  <a:pt x="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5425779" y="1119970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2"/>
                </a:lnTo>
                <a:lnTo>
                  <a:pt x="5968" y="83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5476832" y="1148047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69" y="0"/>
                </a:moveTo>
                <a:lnTo>
                  <a:pt x="0" y="0"/>
                </a:lnTo>
                <a:lnTo>
                  <a:pt x="0" y="8431"/>
                </a:lnTo>
                <a:lnTo>
                  <a:pt x="5869" y="8431"/>
                </a:lnTo>
                <a:lnTo>
                  <a:pt x="5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5747596" y="1142407"/>
            <a:ext cx="11853" cy="11430"/>
          </a:xfrm>
          <a:custGeom>
            <a:avLst/>
            <a:gdLst/>
            <a:ahLst/>
            <a:cxnLst/>
            <a:rect l="l" t="t" r="r" b="b"/>
            <a:pathLst>
              <a:path w="17779" h="17144">
                <a:moveTo>
                  <a:pt x="17652" y="0"/>
                </a:moveTo>
                <a:lnTo>
                  <a:pt x="11810" y="0"/>
                </a:lnTo>
                <a:lnTo>
                  <a:pt x="0" y="16891"/>
                </a:lnTo>
                <a:lnTo>
                  <a:pt x="5969" y="16891"/>
                </a:lnTo>
                <a:lnTo>
                  <a:pt x="11810" y="8509"/>
                </a:lnTo>
                <a:lnTo>
                  <a:pt x="17652" y="8509"/>
                </a:lnTo>
                <a:lnTo>
                  <a:pt x="17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5904569" y="1148080"/>
            <a:ext cx="19897" cy="11430"/>
          </a:xfrm>
          <a:custGeom>
            <a:avLst/>
            <a:gdLst/>
            <a:ahLst/>
            <a:cxnLst/>
            <a:rect l="l" t="t" r="r" b="b"/>
            <a:pathLst>
              <a:path w="29845" h="17144">
                <a:moveTo>
                  <a:pt x="11811" y="8382"/>
                </a:moveTo>
                <a:lnTo>
                  <a:pt x="2032" y="0"/>
                </a:lnTo>
                <a:lnTo>
                  <a:pt x="0" y="0"/>
                </a:lnTo>
                <a:lnTo>
                  <a:pt x="11811" y="8382"/>
                </a:lnTo>
                <a:close/>
              </a:path>
              <a:path w="29845" h="17144">
                <a:moveTo>
                  <a:pt x="29464" y="8382"/>
                </a:moveTo>
                <a:lnTo>
                  <a:pt x="11811" y="8382"/>
                </a:lnTo>
                <a:lnTo>
                  <a:pt x="11811" y="16764"/>
                </a:lnTo>
                <a:lnTo>
                  <a:pt x="29464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6104721" y="1116584"/>
            <a:ext cx="27517" cy="22437"/>
          </a:xfrm>
          <a:custGeom>
            <a:avLst/>
            <a:gdLst/>
            <a:ahLst/>
            <a:cxnLst/>
            <a:rect l="l" t="t" r="r" b="b"/>
            <a:pathLst>
              <a:path w="41275" h="33655">
                <a:moveTo>
                  <a:pt x="5880" y="5041"/>
                </a:moveTo>
                <a:lnTo>
                  <a:pt x="0" y="5041"/>
                </a:lnTo>
                <a:lnTo>
                  <a:pt x="0" y="13462"/>
                </a:lnTo>
                <a:lnTo>
                  <a:pt x="5880" y="13462"/>
                </a:lnTo>
                <a:lnTo>
                  <a:pt x="5880" y="5041"/>
                </a:lnTo>
                <a:close/>
              </a:path>
              <a:path w="41275" h="33655">
                <a:moveTo>
                  <a:pt x="17653" y="31242"/>
                </a:moveTo>
                <a:lnTo>
                  <a:pt x="11811" y="29083"/>
                </a:lnTo>
                <a:lnTo>
                  <a:pt x="5969" y="29083"/>
                </a:lnTo>
                <a:lnTo>
                  <a:pt x="5969" y="31242"/>
                </a:lnTo>
                <a:lnTo>
                  <a:pt x="0" y="31242"/>
                </a:lnTo>
                <a:lnTo>
                  <a:pt x="0" y="33528"/>
                </a:lnTo>
                <a:lnTo>
                  <a:pt x="5969" y="33528"/>
                </a:lnTo>
                <a:lnTo>
                  <a:pt x="11811" y="31242"/>
                </a:lnTo>
                <a:lnTo>
                  <a:pt x="17653" y="31242"/>
                </a:lnTo>
                <a:close/>
              </a:path>
              <a:path w="41275" h="33655">
                <a:moveTo>
                  <a:pt x="41275" y="2286"/>
                </a:moveTo>
                <a:lnTo>
                  <a:pt x="38354" y="2286"/>
                </a:lnTo>
                <a:lnTo>
                  <a:pt x="35433" y="0"/>
                </a:lnTo>
                <a:lnTo>
                  <a:pt x="29464" y="0"/>
                </a:lnTo>
                <a:lnTo>
                  <a:pt x="29464" y="2286"/>
                </a:lnTo>
                <a:lnTo>
                  <a:pt x="35433" y="2286"/>
                </a:lnTo>
                <a:lnTo>
                  <a:pt x="35433" y="4445"/>
                </a:lnTo>
                <a:lnTo>
                  <a:pt x="41275" y="4445"/>
                </a:lnTo>
                <a:lnTo>
                  <a:pt x="41275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6261693" y="630935"/>
            <a:ext cx="6350" cy="847"/>
          </a:xfrm>
          <a:custGeom>
            <a:avLst/>
            <a:gdLst/>
            <a:ahLst/>
            <a:cxnLst/>
            <a:rect l="l" t="t" r="r" b="b"/>
            <a:pathLst>
              <a:path w="9525" h="1269">
                <a:moveTo>
                  <a:pt x="8000" y="0"/>
                </a:moveTo>
                <a:lnTo>
                  <a:pt x="0" y="0"/>
                </a:lnTo>
                <a:lnTo>
                  <a:pt x="9270" y="1270"/>
                </a:lnTo>
                <a:lnTo>
                  <a:pt x="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6261693" y="1103121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810" y="0"/>
                </a:moveTo>
                <a:lnTo>
                  <a:pt x="5968" y="0"/>
                </a:lnTo>
                <a:lnTo>
                  <a:pt x="0" y="8382"/>
                </a:lnTo>
                <a:lnTo>
                  <a:pt x="11810" y="8382"/>
                </a:lnTo>
                <a:lnTo>
                  <a:pt x="11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6265671" y="1142407"/>
            <a:ext cx="23707" cy="11430"/>
          </a:xfrm>
          <a:custGeom>
            <a:avLst/>
            <a:gdLst/>
            <a:ahLst/>
            <a:cxnLst/>
            <a:rect l="l" t="t" r="r" b="b"/>
            <a:pathLst>
              <a:path w="35559" h="17144">
                <a:moveTo>
                  <a:pt x="35306" y="0"/>
                </a:moveTo>
                <a:lnTo>
                  <a:pt x="17652" y="0"/>
                </a:lnTo>
                <a:lnTo>
                  <a:pt x="0" y="8509"/>
                </a:lnTo>
                <a:lnTo>
                  <a:pt x="5842" y="8509"/>
                </a:lnTo>
                <a:lnTo>
                  <a:pt x="5842" y="16891"/>
                </a:lnTo>
                <a:lnTo>
                  <a:pt x="11684" y="16891"/>
                </a:lnTo>
                <a:lnTo>
                  <a:pt x="17652" y="8509"/>
                </a:lnTo>
                <a:lnTo>
                  <a:pt x="35306" y="8509"/>
                </a:lnTo>
                <a:lnTo>
                  <a:pt x="35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6818969" y="1086188"/>
            <a:ext cx="19897" cy="12700"/>
          </a:xfrm>
          <a:custGeom>
            <a:avLst/>
            <a:gdLst/>
            <a:ahLst/>
            <a:cxnLst/>
            <a:rect l="l" t="t" r="r" b="b"/>
            <a:pathLst>
              <a:path w="29845" h="19050">
                <a:moveTo>
                  <a:pt x="5969" y="8509"/>
                </a:moveTo>
                <a:lnTo>
                  <a:pt x="0" y="0"/>
                </a:lnTo>
                <a:lnTo>
                  <a:pt x="0" y="8509"/>
                </a:lnTo>
                <a:lnTo>
                  <a:pt x="5969" y="8509"/>
                </a:lnTo>
                <a:close/>
              </a:path>
              <a:path w="29845" h="19050">
                <a:moveTo>
                  <a:pt x="29464" y="14351"/>
                </a:moveTo>
                <a:lnTo>
                  <a:pt x="23622" y="14351"/>
                </a:lnTo>
                <a:lnTo>
                  <a:pt x="23622" y="12065"/>
                </a:lnTo>
                <a:lnTo>
                  <a:pt x="17653" y="12065"/>
                </a:lnTo>
                <a:lnTo>
                  <a:pt x="17653" y="14351"/>
                </a:lnTo>
                <a:lnTo>
                  <a:pt x="11811" y="14351"/>
                </a:lnTo>
                <a:lnTo>
                  <a:pt x="11811" y="16510"/>
                </a:lnTo>
                <a:lnTo>
                  <a:pt x="17653" y="16510"/>
                </a:lnTo>
                <a:lnTo>
                  <a:pt x="17653" y="18796"/>
                </a:lnTo>
                <a:lnTo>
                  <a:pt x="23622" y="18796"/>
                </a:lnTo>
                <a:lnTo>
                  <a:pt x="23622" y="16510"/>
                </a:lnTo>
                <a:lnTo>
                  <a:pt x="29464" y="16510"/>
                </a:lnTo>
                <a:lnTo>
                  <a:pt x="29464" y="14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7191840" y="110312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842" y="0"/>
                </a:moveTo>
                <a:lnTo>
                  <a:pt x="0" y="0"/>
                </a:lnTo>
                <a:lnTo>
                  <a:pt x="5842" y="8382"/>
                </a:lnTo>
                <a:lnTo>
                  <a:pt x="5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7317402" y="1091862"/>
            <a:ext cx="21589" cy="11430"/>
          </a:xfrm>
          <a:custGeom>
            <a:avLst/>
            <a:gdLst/>
            <a:ahLst/>
            <a:cxnLst/>
            <a:rect l="l" t="t" r="r" b="b"/>
            <a:pathLst>
              <a:path w="32384" h="17144">
                <a:moveTo>
                  <a:pt x="22859" y="0"/>
                </a:moveTo>
                <a:lnTo>
                  <a:pt x="0" y="0"/>
                </a:lnTo>
                <a:lnTo>
                  <a:pt x="0" y="16890"/>
                </a:lnTo>
                <a:lnTo>
                  <a:pt x="14731" y="16890"/>
                </a:lnTo>
                <a:lnTo>
                  <a:pt x="23495" y="8381"/>
                </a:lnTo>
                <a:lnTo>
                  <a:pt x="32257" y="8381"/>
                </a:lnTo>
                <a:lnTo>
                  <a:pt x="22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7768675" y="1084157"/>
            <a:ext cx="8043" cy="2117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2159" y="0"/>
                </a:moveTo>
                <a:lnTo>
                  <a:pt x="0" y="3048"/>
                </a:lnTo>
                <a:lnTo>
                  <a:pt x="11811" y="3048"/>
                </a:lnTo>
                <a:lnTo>
                  <a:pt x="2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960" y="1069340"/>
            <a:ext cx="145203" cy="63584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7938516" y="630935"/>
            <a:ext cx="14817" cy="5927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1971" y="0"/>
                </a:moveTo>
                <a:lnTo>
                  <a:pt x="0" y="8381"/>
                </a:lnTo>
                <a:lnTo>
                  <a:pt x="10159" y="8381"/>
                </a:lnTo>
                <a:lnTo>
                  <a:pt x="21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8047312" y="1024381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5969" y="0"/>
                </a:moveTo>
                <a:lnTo>
                  <a:pt x="0" y="0"/>
                </a:lnTo>
                <a:lnTo>
                  <a:pt x="0" y="8508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8102262" y="1114298"/>
            <a:ext cx="31750" cy="11430"/>
          </a:xfrm>
          <a:custGeom>
            <a:avLst/>
            <a:gdLst/>
            <a:ahLst/>
            <a:cxnLst/>
            <a:rect l="l" t="t" r="r" b="b"/>
            <a:pathLst>
              <a:path w="47625" h="17144">
                <a:moveTo>
                  <a:pt x="41275" y="8509"/>
                </a:moveTo>
                <a:lnTo>
                  <a:pt x="17653" y="8509"/>
                </a:lnTo>
                <a:lnTo>
                  <a:pt x="5969" y="0"/>
                </a:lnTo>
                <a:lnTo>
                  <a:pt x="0" y="8509"/>
                </a:lnTo>
                <a:lnTo>
                  <a:pt x="5969" y="8509"/>
                </a:lnTo>
                <a:lnTo>
                  <a:pt x="17653" y="16891"/>
                </a:lnTo>
                <a:lnTo>
                  <a:pt x="29464" y="16891"/>
                </a:lnTo>
                <a:lnTo>
                  <a:pt x="41275" y="8509"/>
                </a:lnTo>
                <a:close/>
              </a:path>
              <a:path w="47625" h="17144">
                <a:moveTo>
                  <a:pt x="47117" y="0"/>
                </a:moveTo>
                <a:lnTo>
                  <a:pt x="41275" y="0"/>
                </a:lnTo>
                <a:lnTo>
                  <a:pt x="47117" y="8509"/>
                </a:lnTo>
                <a:lnTo>
                  <a:pt x="47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8141547" y="1031747"/>
            <a:ext cx="11853" cy="7620"/>
          </a:xfrm>
          <a:custGeom>
            <a:avLst/>
            <a:gdLst/>
            <a:ahLst/>
            <a:cxnLst/>
            <a:rect l="l" t="t" r="r" b="b"/>
            <a:pathLst>
              <a:path w="17779" h="11430">
                <a:moveTo>
                  <a:pt x="5842" y="0"/>
                </a:moveTo>
                <a:lnTo>
                  <a:pt x="0" y="0"/>
                </a:lnTo>
                <a:lnTo>
                  <a:pt x="0" y="2159"/>
                </a:lnTo>
                <a:lnTo>
                  <a:pt x="5842" y="4445"/>
                </a:lnTo>
                <a:lnTo>
                  <a:pt x="5842" y="0"/>
                </a:lnTo>
                <a:close/>
              </a:path>
              <a:path w="17779" h="11430">
                <a:moveTo>
                  <a:pt x="11684" y="4445"/>
                </a:moveTo>
                <a:lnTo>
                  <a:pt x="5842" y="4445"/>
                </a:lnTo>
                <a:lnTo>
                  <a:pt x="5842" y="6604"/>
                </a:lnTo>
                <a:lnTo>
                  <a:pt x="11684" y="4445"/>
                </a:lnTo>
                <a:close/>
              </a:path>
              <a:path w="17779" h="11430">
                <a:moveTo>
                  <a:pt x="17653" y="8890"/>
                </a:moveTo>
                <a:lnTo>
                  <a:pt x="11684" y="6604"/>
                </a:lnTo>
                <a:lnTo>
                  <a:pt x="5842" y="6604"/>
                </a:lnTo>
                <a:lnTo>
                  <a:pt x="5842" y="8890"/>
                </a:lnTo>
                <a:lnTo>
                  <a:pt x="11684" y="8890"/>
                </a:lnTo>
                <a:lnTo>
                  <a:pt x="11684" y="11176"/>
                </a:lnTo>
                <a:lnTo>
                  <a:pt x="17653" y="11176"/>
                </a:lnTo>
                <a:lnTo>
                  <a:pt x="17653" y="8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8153315" y="112555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508"/>
                </a:lnTo>
                <a:lnTo>
                  <a:pt x="5842" y="8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8149337" y="1042162"/>
            <a:ext cx="8043" cy="2963"/>
          </a:xfrm>
          <a:custGeom>
            <a:avLst/>
            <a:gdLst/>
            <a:ahLst/>
            <a:cxnLst/>
            <a:rect l="l" t="t" r="r" b="b"/>
            <a:pathLst>
              <a:path w="12065" h="4444">
                <a:moveTo>
                  <a:pt x="5969" y="0"/>
                </a:moveTo>
                <a:lnTo>
                  <a:pt x="0" y="0"/>
                </a:lnTo>
                <a:lnTo>
                  <a:pt x="0" y="2158"/>
                </a:lnTo>
                <a:lnTo>
                  <a:pt x="5969" y="4445"/>
                </a:lnTo>
                <a:lnTo>
                  <a:pt x="11811" y="4445"/>
                </a:lnTo>
                <a:lnTo>
                  <a:pt x="5969" y="2158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8133673" y="1097449"/>
            <a:ext cx="55033" cy="33867"/>
          </a:xfrm>
          <a:custGeom>
            <a:avLst/>
            <a:gdLst/>
            <a:ahLst/>
            <a:cxnLst/>
            <a:rect l="l" t="t" r="r" b="b"/>
            <a:pathLst>
              <a:path w="82550" h="50800">
                <a:moveTo>
                  <a:pt x="47117" y="8509"/>
                </a:moveTo>
                <a:lnTo>
                  <a:pt x="11811" y="0"/>
                </a:lnTo>
                <a:lnTo>
                  <a:pt x="5842" y="8509"/>
                </a:lnTo>
                <a:lnTo>
                  <a:pt x="11811" y="8509"/>
                </a:lnTo>
                <a:lnTo>
                  <a:pt x="23495" y="16891"/>
                </a:lnTo>
                <a:lnTo>
                  <a:pt x="9779" y="16891"/>
                </a:lnTo>
                <a:lnTo>
                  <a:pt x="0" y="25273"/>
                </a:lnTo>
                <a:lnTo>
                  <a:pt x="35306" y="25273"/>
                </a:lnTo>
                <a:lnTo>
                  <a:pt x="35306" y="16891"/>
                </a:lnTo>
                <a:lnTo>
                  <a:pt x="41275" y="8509"/>
                </a:lnTo>
                <a:lnTo>
                  <a:pt x="47117" y="8509"/>
                </a:lnTo>
                <a:close/>
              </a:path>
              <a:path w="82550" h="50800">
                <a:moveTo>
                  <a:pt x="64770" y="37592"/>
                </a:moveTo>
                <a:lnTo>
                  <a:pt x="58928" y="37592"/>
                </a:lnTo>
                <a:lnTo>
                  <a:pt x="58928" y="35433"/>
                </a:lnTo>
                <a:lnTo>
                  <a:pt x="52959" y="35433"/>
                </a:lnTo>
                <a:lnTo>
                  <a:pt x="52959" y="37592"/>
                </a:lnTo>
                <a:lnTo>
                  <a:pt x="47117" y="39878"/>
                </a:lnTo>
                <a:lnTo>
                  <a:pt x="52959" y="39878"/>
                </a:lnTo>
                <a:lnTo>
                  <a:pt x="52959" y="42037"/>
                </a:lnTo>
                <a:lnTo>
                  <a:pt x="58928" y="42037"/>
                </a:lnTo>
                <a:lnTo>
                  <a:pt x="58928" y="39878"/>
                </a:lnTo>
                <a:lnTo>
                  <a:pt x="64770" y="37592"/>
                </a:lnTo>
                <a:close/>
              </a:path>
              <a:path w="82550" h="50800">
                <a:moveTo>
                  <a:pt x="82423" y="33782"/>
                </a:moveTo>
                <a:lnTo>
                  <a:pt x="76581" y="33782"/>
                </a:lnTo>
                <a:lnTo>
                  <a:pt x="64770" y="42164"/>
                </a:lnTo>
                <a:lnTo>
                  <a:pt x="52959" y="42164"/>
                </a:lnTo>
                <a:lnTo>
                  <a:pt x="47117" y="50673"/>
                </a:lnTo>
                <a:lnTo>
                  <a:pt x="64770" y="50673"/>
                </a:lnTo>
                <a:lnTo>
                  <a:pt x="82423" y="33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8251444" y="1097195"/>
            <a:ext cx="4233" cy="3387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0"/>
                </a:moveTo>
                <a:lnTo>
                  <a:pt x="0" y="4572"/>
                </a:lnTo>
                <a:lnTo>
                  <a:pt x="5841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8404437" y="1100243"/>
            <a:ext cx="145203" cy="42333"/>
          </a:xfrm>
          <a:custGeom>
            <a:avLst/>
            <a:gdLst/>
            <a:ahLst/>
            <a:cxnLst/>
            <a:rect l="l" t="t" r="r" b="b"/>
            <a:pathLst>
              <a:path w="217804" h="63500">
                <a:moveTo>
                  <a:pt x="17653" y="37973"/>
                </a:moveTo>
                <a:lnTo>
                  <a:pt x="0" y="29591"/>
                </a:lnTo>
                <a:lnTo>
                  <a:pt x="0" y="37973"/>
                </a:lnTo>
                <a:lnTo>
                  <a:pt x="17653" y="37973"/>
                </a:lnTo>
                <a:close/>
              </a:path>
              <a:path w="217804" h="63500">
                <a:moveTo>
                  <a:pt x="41275" y="21082"/>
                </a:moveTo>
                <a:lnTo>
                  <a:pt x="35306" y="21082"/>
                </a:lnTo>
                <a:lnTo>
                  <a:pt x="29464" y="29591"/>
                </a:lnTo>
                <a:lnTo>
                  <a:pt x="35306" y="29591"/>
                </a:lnTo>
                <a:lnTo>
                  <a:pt x="41275" y="21082"/>
                </a:lnTo>
                <a:close/>
              </a:path>
              <a:path w="217804" h="63500">
                <a:moveTo>
                  <a:pt x="47117" y="4318"/>
                </a:moveTo>
                <a:lnTo>
                  <a:pt x="35687" y="4318"/>
                </a:lnTo>
                <a:lnTo>
                  <a:pt x="41275" y="2159"/>
                </a:lnTo>
                <a:lnTo>
                  <a:pt x="35306" y="0"/>
                </a:lnTo>
                <a:lnTo>
                  <a:pt x="29464" y="0"/>
                </a:lnTo>
                <a:lnTo>
                  <a:pt x="29464" y="2159"/>
                </a:lnTo>
                <a:lnTo>
                  <a:pt x="35052" y="4318"/>
                </a:lnTo>
                <a:lnTo>
                  <a:pt x="17653" y="4318"/>
                </a:lnTo>
                <a:lnTo>
                  <a:pt x="11811" y="12700"/>
                </a:lnTo>
                <a:lnTo>
                  <a:pt x="47117" y="12700"/>
                </a:lnTo>
                <a:lnTo>
                  <a:pt x="47117" y="4318"/>
                </a:lnTo>
                <a:close/>
              </a:path>
              <a:path w="217804" h="63500">
                <a:moveTo>
                  <a:pt x="82423" y="46482"/>
                </a:moveTo>
                <a:lnTo>
                  <a:pt x="77089" y="37973"/>
                </a:lnTo>
                <a:lnTo>
                  <a:pt x="64262" y="29591"/>
                </a:lnTo>
                <a:lnTo>
                  <a:pt x="47117" y="29591"/>
                </a:lnTo>
                <a:lnTo>
                  <a:pt x="47117" y="37973"/>
                </a:lnTo>
                <a:lnTo>
                  <a:pt x="23622" y="37973"/>
                </a:lnTo>
                <a:lnTo>
                  <a:pt x="17653" y="46482"/>
                </a:lnTo>
                <a:lnTo>
                  <a:pt x="47117" y="46482"/>
                </a:lnTo>
                <a:lnTo>
                  <a:pt x="82423" y="63246"/>
                </a:lnTo>
                <a:lnTo>
                  <a:pt x="82423" y="46482"/>
                </a:lnTo>
                <a:close/>
              </a:path>
              <a:path w="217804" h="63500">
                <a:moveTo>
                  <a:pt x="200152" y="29591"/>
                </a:moveTo>
                <a:lnTo>
                  <a:pt x="176657" y="29591"/>
                </a:lnTo>
                <a:lnTo>
                  <a:pt x="176657" y="37973"/>
                </a:lnTo>
                <a:lnTo>
                  <a:pt x="170815" y="46482"/>
                </a:lnTo>
                <a:lnTo>
                  <a:pt x="164846" y="46482"/>
                </a:lnTo>
                <a:lnTo>
                  <a:pt x="164846" y="37973"/>
                </a:lnTo>
                <a:lnTo>
                  <a:pt x="176657" y="37973"/>
                </a:lnTo>
                <a:lnTo>
                  <a:pt x="176657" y="29591"/>
                </a:lnTo>
                <a:lnTo>
                  <a:pt x="159004" y="29591"/>
                </a:lnTo>
                <a:lnTo>
                  <a:pt x="153162" y="37973"/>
                </a:lnTo>
                <a:lnTo>
                  <a:pt x="159004" y="37973"/>
                </a:lnTo>
                <a:lnTo>
                  <a:pt x="159004" y="46482"/>
                </a:lnTo>
                <a:lnTo>
                  <a:pt x="147193" y="46482"/>
                </a:lnTo>
                <a:lnTo>
                  <a:pt x="147193" y="37973"/>
                </a:lnTo>
                <a:lnTo>
                  <a:pt x="123698" y="37973"/>
                </a:lnTo>
                <a:lnTo>
                  <a:pt x="123698" y="46482"/>
                </a:lnTo>
                <a:lnTo>
                  <a:pt x="129540" y="46482"/>
                </a:lnTo>
                <a:lnTo>
                  <a:pt x="129540" y="54864"/>
                </a:lnTo>
                <a:lnTo>
                  <a:pt x="182499" y="54864"/>
                </a:lnTo>
                <a:lnTo>
                  <a:pt x="200152" y="29591"/>
                </a:lnTo>
                <a:close/>
              </a:path>
              <a:path w="217804" h="63500">
                <a:moveTo>
                  <a:pt x="217805" y="37973"/>
                </a:moveTo>
                <a:lnTo>
                  <a:pt x="212013" y="37973"/>
                </a:lnTo>
                <a:lnTo>
                  <a:pt x="212013" y="29552"/>
                </a:lnTo>
                <a:lnTo>
                  <a:pt x="206121" y="29552"/>
                </a:lnTo>
                <a:lnTo>
                  <a:pt x="206121" y="37973"/>
                </a:lnTo>
                <a:lnTo>
                  <a:pt x="211963" y="37973"/>
                </a:lnTo>
                <a:lnTo>
                  <a:pt x="217805" y="46482"/>
                </a:lnTo>
                <a:lnTo>
                  <a:pt x="217805" y="37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8596799" y="1123984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891" y="0"/>
                </a:moveTo>
                <a:lnTo>
                  <a:pt x="0" y="0"/>
                </a:lnTo>
                <a:lnTo>
                  <a:pt x="0" y="2234"/>
                </a:lnTo>
                <a:lnTo>
                  <a:pt x="5891" y="2234"/>
                </a:lnTo>
                <a:lnTo>
                  <a:pt x="5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8726255" y="1110657"/>
            <a:ext cx="35560" cy="8890"/>
          </a:xfrm>
          <a:custGeom>
            <a:avLst/>
            <a:gdLst/>
            <a:ahLst/>
            <a:cxnLst/>
            <a:rect l="l" t="t" r="r" b="b"/>
            <a:pathLst>
              <a:path w="53340" h="13335">
                <a:moveTo>
                  <a:pt x="5969" y="2159"/>
                </a:moveTo>
                <a:lnTo>
                  <a:pt x="0" y="0"/>
                </a:lnTo>
                <a:lnTo>
                  <a:pt x="0" y="2159"/>
                </a:lnTo>
                <a:lnTo>
                  <a:pt x="5969" y="2159"/>
                </a:lnTo>
                <a:close/>
              </a:path>
              <a:path w="53340" h="13335">
                <a:moveTo>
                  <a:pt x="23622" y="4445"/>
                </a:moveTo>
                <a:lnTo>
                  <a:pt x="17653" y="2159"/>
                </a:lnTo>
                <a:lnTo>
                  <a:pt x="17653" y="0"/>
                </a:lnTo>
                <a:lnTo>
                  <a:pt x="5969" y="0"/>
                </a:lnTo>
                <a:lnTo>
                  <a:pt x="5969" y="2159"/>
                </a:lnTo>
                <a:lnTo>
                  <a:pt x="11798" y="4445"/>
                </a:lnTo>
                <a:lnTo>
                  <a:pt x="17653" y="4445"/>
                </a:lnTo>
                <a:lnTo>
                  <a:pt x="23622" y="6604"/>
                </a:lnTo>
                <a:lnTo>
                  <a:pt x="23622" y="4445"/>
                </a:lnTo>
                <a:close/>
              </a:path>
              <a:path w="53340" h="13335">
                <a:moveTo>
                  <a:pt x="52946" y="11176"/>
                </a:moveTo>
                <a:lnTo>
                  <a:pt x="47104" y="13335"/>
                </a:lnTo>
                <a:lnTo>
                  <a:pt x="52946" y="13335"/>
                </a:lnTo>
                <a:lnTo>
                  <a:pt x="52946" y="11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8871458" y="1137412"/>
            <a:ext cx="11853" cy="2963"/>
          </a:xfrm>
          <a:custGeom>
            <a:avLst/>
            <a:gdLst/>
            <a:ahLst/>
            <a:cxnLst/>
            <a:rect l="l" t="t" r="r" b="b"/>
            <a:pathLst>
              <a:path w="17780" h="4444">
                <a:moveTo>
                  <a:pt x="17653" y="0"/>
                </a:moveTo>
                <a:lnTo>
                  <a:pt x="5969" y="0"/>
                </a:lnTo>
                <a:lnTo>
                  <a:pt x="0" y="2285"/>
                </a:lnTo>
                <a:lnTo>
                  <a:pt x="5969" y="2285"/>
                </a:lnTo>
                <a:lnTo>
                  <a:pt x="5969" y="4445"/>
                </a:lnTo>
                <a:lnTo>
                  <a:pt x="11811" y="4445"/>
                </a:lnTo>
                <a:lnTo>
                  <a:pt x="17653" y="2285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9130454" y="1136819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5968" y="0"/>
                </a:moveTo>
                <a:lnTo>
                  <a:pt x="0" y="8381"/>
                </a:lnTo>
                <a:lnTo>
                  <a:pt x="5968" y="8381"/>
                </a:lnTo>
                <a:lnTo>
                  <a:pt x="5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9499430" y="1148080"/>
            <a:ext cx="4233" cy="5927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0" y="0"/>
                </a:moveTo>
                <a:lnTo>
                  <a:pt x="0" y="8381"/>
                </a:lnTo>
                <a:lnTo>
                  <a:pt x="5842" y="83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9589686" y="1142407"/>
            <a:ext cx="8043" cy="5927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11683" y="0"/>
                </a:moveTo>
                <a:lnTo>
                  <a:pt x="5841" y="0"/>
                </a:lnTo>
                <a:lnTo>
                  <a:pt x="0" y="8509"/>
                </a:lnTo>
                <a:lnTo>
                  <a:pt x="11683" y="8509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8" name="object 68"/>
          <p:cNvGrpSpPr/>
          <p:nvPr/>
        </p:nvGrpSpPr>
        <p:grpSpPr>
          <a:xfrm>
            <a:off x="9613223" y="1153635"/>
            <a:ext cx="74507" cy="44873"/>
            <a:chOff x="14419834" y="1730452"/>
            <a:chExt cx="111760" cy="67310"/>
          </a:xfrm>
        </p:grpSpPr>
        <p:sp>
          <p:nvSpPr>
            <p:cNvPr id="69" name="object 69"/>
            <p:cNvSpPr/>
            <p:nvPr/>
          </p:nvSpPr>
          <p:spPr>
            <a:xfrm>
              <a:off x="14443329" y="173296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0" y="0"/>
                  </a:lnTo>
                  <a:lnTo>
                    <a:pt x="0" y="2233"/>
                  </a:lnTo>
                  <a:lnTo>
                    <a:pt x="5892" y="2233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9834" y="1730452"/>
              <a:ext cx="111759" cy="67232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9742679" y="1149349"/>
            <a:ext cx="55033" cy="44027"/>
          </a:xfrm>
          <a:custGeom>
            <a:avLst/>
            <a:gdLst/>
            <a:ahLst/>
            <a:cxnLst/>
            <a:rect l="l" t="t" r="r" b="b"/>
            <a:pathLst>
              <a:path w="82550" h="66039">
                <a:moveTo>
                  <a:pt x="11811" y="14859"/>
                </a:moveTo>
                <a:lnTo>
                  <a:pt x="5969" y="14859"/>
                </a:lnTo>
                <a:lnTo>
                  <a:pt x="11811" y="23368"/>
                </a:lnTo>
                <a:lnTo>
                  <a:pt x="11811" y="14859"/>
                </a:lnTo>
                <a:close/>
              </a:path>
              <a:path w="82550" h="66039">
                <a:moveTo>
                  <a:pt x="11811" y="2159"/>
                </a:moveTo>
                <a:lnTo>
                  <a:pt x="5969" y="2159"/>
                </a:lnTo>
                <a:lnTo>
                  <a:pt x="5969" y="0"/>
                </a:lnTo>
                <a:lnTo>
                  <a:pt x="0" y="2159"/>
                </a:lnTo>
                <a:lnTo>
                  <a:pt x="5969" y="4445"/>
                </a:lnTo>
                <a:lnTo>
                  <a:pt x="11811" y="2159"/>
                </a:lnTo>
                <a:close/>
              </a:path>
              <a:path w="82550" h="66039">
                <a:moveTo>
                  <a:pt x="51689" y="23368"/>
                </a:moveTo>
                <a:lnTo>
                  <a:pt x="35306" y="23368"/>
                </a:lnTo>
                <a:lnTo>
                  <a:pt x="29464" y="14859"/>
                </a:lnTo>
                <a:lnTo>
                  <a:pt x="29464" y="23368"/>
                </a:lnTo>
                <a:lnTo>
                  <a:pt x="23622" y="23368"/>
                </a:lnTo>
                <a:lnTo>
                  <a:pt x="37338" y="31750"/>
                </a:lnTo>
                <a:lnTo>
                  <a:pt x="45593" y="31750"/>
                </a:lnTo>
                <a:lnTo>
                  <a:pt x="51689" y="23368"/>
                </a:lnTo>
                <a:close/>
              </a:path>
              <a:path w="82550" h="66039">
                <a:moveTo>
                  <a:pt x="82423" y="65532"/>
                </a:moveTo>
                <a:lnTo>
                  <a:pt x="76581" y="57023"/>
                </a:lnTo>
                <a:lnTo>
                  <a:pt x="70739" y="65532"/>
                </a:lnTo>
                <a:lnTo>
                  <a:pt x="82423" y="65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846056" y="1193038"/>
            <a:ext cx="6773" cy="5927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9778" y="0"/>
                </a:moveTo>
                <a:lnTo>
                  <a:pt x="0" y="0"/>
                </a:lnTo>
                <a:lnTo>
                  <a:pt x="6096" y="8382"/>
                </a:lnTo>
                <a:lnTo>
                  <a:pt x="9778" y="8382"/>
                </a:lnTo>
                <a:lnTo>
                  <a:pt x="9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9915399" y="1180761"/>
            <a:ext cx="98213" cy="34713"/>
          </a:xfrm>
          <a:custGeom>
            <a:avLst/>
            <a:gdLst/>
            <a:ahLst/>
            <a:cxnLst/>
            <a:rect l="l" t="t" r="r" b="b"/>
            <a:pathLst>
              <a:path w="147319" h="52069">
                <a:moveTo>
                  <a:pt x="11684" y="1524"/>
                </a:moveTo>
                <a:lnTo>
                  <a:pt x="5842" y="1524"/>
                </a:lnTo>
                <a:lnTo>
                  <a:pt x="0" y="9906"/>
                </a:lnTo>
                <a:lnTo>
                  <a:pt x="11684" y="9906"/>
                </a:lnTo>
                <a:lnTo>
                  <a:pt x="11684" y="1524"/>
                </a:lnTo>
                <a:close/>
              </a:path>
              <a:path w="147319" h="52069">
                <a:moveTo>
                  <a:pt x="23495" y="1524"/>
                </a:moveTo>
                <a:lnTo>
                  <a:pt x="17653" y="1524"/>
                </a:lnTo>
                <a:lnTo>
                  <a:pt x="11684" y="9906"/>
                </a:lnTo>
                <a:lnTo>
                  <a:pt x="17653" y="9906"/>
                </a:lnTo>
                <a:lnTo>
                  <a:pt x="23495" y="1524"/>
                </a:lnTo>
                <a:close/>
              </a:path>
              <a:path w="147319" h="52069">
                <a:moveTo>
                  <a:pt x="29375" y="1485"/>
                </a:moveTo>
                <a:lnTo>
                  <a:pt x="23495" y="1485"/>
                </a:lnTo>
                <a:lnTo>
                  <a:pt x="23495" y="9906"/>
                </a:lnTo>
                <a:lnTo>
                  <a:pt x="29375" y="9906"/>
                </a:lnTo>
                <a:lnTo>
                  <a:pt x="29375" y="1485"/>
                </a:lnTo>
                <a:close/>
              </a:path>
              <a:path w="147319" h="52069">
                <a:moveTo>
                  <a:pt x="52959" y="9906"/>
                </a:moveTo>
                <a:lnTo>
                  <a:pt x="47117" y="1524"/>
                </a:lnTo>
                <a:lnTo>
                  <a:pt x="41148" y="1524"/>
                </a:lnTo>
                <a:lnTo>
                  <a:pt x="41783" y="2032"/>
                </a:lnTo>
                <a:lnTo>
                  <a:pt x="41148" y="2032"/>
                </a:lnTo>
                <a:lnTo>
                  <a:pt x="41148" y="4191"/>
                </a:lnTo>
                <a:lnTo>
                  <a:pt x="43561" y="3302"/>
                </a:lnTo>
                <a:lnTo>
                  <a:pt x="52959" y="9906"/>
                </a:lnTo>
                <a:close/>
              </a:path>
              <a:path w="147319" h="52069">
                <a:moveTo>
                  <a:pt x="64770" y="9906"/>
                </a:moveTo>
                <a:lnTo>
                  <a:pt x="52959" y="9906"/>
                </a:lnTo>
                <a:lnTo>
                  <a:pt x="47117" y="9906"/>
                </a:lnTo>
                <a:lnTo>
                  <a:pt x="41148" y="18415"/>
                </a:lnTo>
                <a:lnTo>
                  <a:pt x="52959" y="18415"/>
                </a:lnTo>
                <a:lnTo>
                  <a:pt x="64770" y="9906"/>
                </a:lnTo>
                <a:close/>
              </a:path>
              <a:path w="147319" h="52069">
                <a:moveTo>
                  <a:pt x="88265" y="19812"/>
                </a:moveTo>
                <a:lnTo>
                  <a:pt x="82423" y="19812"/>
                </a:lnTo>
                <a:lnTo>
                  <a:pt x="82423" y="22098"/>
                </a:lnTo>
                <a:lnTo>
                  <a:pt x="76454" y="22098"/>
                </a:lnTo>
                <a:lnTo>
                  <a:pt x="76454" y="24257"/>
                </a:lnTo>
                <a:lnTo>
                  <a:pt x="88265" y="24257"/>
                </a:lnTo>
                <a:lnTo>
                  <a:pt x="88265" y="19812"/>
                </a:lnTo>
                <a:close/>
              </a:path>
              <a:path w="147319" h="52069">
                <a:moveTo>
                  <a:pt x="111760" y="1524"/>
                </a:moveTo>
                <a:lnTo>
                  <a:pt x="110871" y="1524"/>
                </a:lnTo>
                <a:lnTo>
                  <a:pt x="101473" y="6223"/>
                </a:lnTo>
                <a:lnTo>
                  <a:pt x="111760" y="9906"/>
                </a:lnTo>
                <a:lnTo>
                  <a:pt x="111760" y="1524"/>
                </a:lnTo>
                <a:close/>
              </a:path>
              <a:path w="147319" h="52069">
                <a:moveTo>
                  <a:pt x="123571" y="18415"/>
                </a:moveTo>
                <a:lnTo>
                  <a:pt x="111760" y="18415"/>
                </a:lnTo>
                <a:lnTo>
                  <a:pt x="89535" y="24765"/>
                </a:lnTo>
                <a:lnTo>
                  <a:pt x="88265" y="24257"/>
                </a:lnTo>
                <a:lnTo>
                  <a:pt x="88265" y="25146"/>
                </a:lnTo>
                <a:lnTo>
                  <a:pt x="82423" y="26797"/>
                </a:lnTo>
                <a:lnTo>
                  <a:pt x="64770" y="26797"/>
                </a:lnTo>
                <a:lnTo>
                  <a:pt x="58801" y="18415"/>
                </a:lnTo>
                <a:lnTo>
                  <a:pt x="41148" y="35306"/>
                </a:lnTo>
                <a:lnTo>
                  <a:pt x="70612" y="35306"/>
                </a:lnTo>
                <a:lnTo>
                  <a:pt x="82423" y="43688"/>
                </a:lnTo>
                <a:lnTo>
                  <a:pt x="117729" y="52070"/>
                </a:lnTo>
                <a:lnTo>
                  <a:pt x="118491" y="43688"/>
                </a:lnTo>
                <a:lnTo>
                  <a:pt x="120142" y="43688"/>
                </a:lnTo>
                <a:lnTo>
                  <a:pt x="123571" y="35306"/>
                </a:lnTo>
                <a:lnTo>
                  <a:pt x="123571" y="18415"/>
                </a:lnTo>
                <a:close/>
              </a:path>
              <a:path w="147319" h="52069">
                <a:moveTo>
                  <a:pt x="147193" y="1524"/>
                </a:moveTo>
                <a:lnTo>
                  <a:pt x="145034" y="0"/>
                </a:lnTo>
                <a:lnTo>
                  <a:pt x="144526" y="254"/>
                </a:lnTo>
                <a:lnTo>
                  <a:pt x="147193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0103358" y="1181777"/>
            <a:ext cx="39793" cy="16933"/>
          </a:xfrm>
          <a:custGeom>
            <a:avLst/>
            <a:gdLst/>
            <a:ahLst/>
            <a:cxnLst/>
            <a:rect l="l" t="t" r="r" b="b"/>
            <a:pathLst>
              <a:path w="59690" h="25400">
                <a:moveTo>
                  <a:pt x="1016" y="9144"/>
                </a:moveTo>
                <a:lnTo>
                  <a:pt x="635" y="8382"/>
                </a:lnTo>
                <a:lnTo>
                  <a:pt x="0" y="8382"/>
                </a:lnTo>
                <a:lnTo>
                  <a:pt x="1016" y="9144"/>
                </a:lnTo>
                <a:close/>
              </a:path>
              <a:path w="59690" h="25400">
                <a:moveTo>
                  <a:pt x="12954" y="16891"/>
                </a:moveTo>
                <a:lnTo>
                  <a:pt x="1016" y="9144"/>
                </a:lnTo>
                <a:lnTo>
                  <a:pt x="6477" y="16891"/>
                </a:lnTo>
                <a:lnTo>
                  <a:pt x="12954" y="16891"/>
                </a:lnTo>
                <a:close/>
              </a:path>
              <a:path w="59690" h="25400">
                <a:moveTo>
                  <a:pt x="29972" y="16891"/>
                </a:moveTo>
                <a:lnTo>
                  <a:pt x="12954" y="16891"/>
                </a:lnTo>
                <a:lnTo>
                  <a:pt x="18288" y="25273"/>
                </a:lnTo>
                <a:lnTo>
                  <a:pt x="24130" y="25273"/>
                </a:lnTo>
                <a:lnTo>
                  <a:pt x="29972" y="16891"/>
                </a:lnTo>
                <a:close/>
              </a:path>
              <a:path w="59690" h="25400">
                <a:moveTo>
                  <a:pt x="59436" y="16891"/>
                </a:moveTo>
                <a:lnTo>
                  <a:pt x="39370" y="8382"/>
                </a:lnTo>
                <a:lnTo>
                  <a:pt x="22606" y="8382"/>
                </a:lnTo>
                <a:lnTo>
                  <a:pt x="8128" y="0"/>
                </a:lnTo>
                <a:lnTo>
                  <a:pt x="635" y="0"/>
                </a:lnTo>
                <a:lnTo>
                  <a:pt x="35941" y="16891"/>
                </a:lnTo>
                <a:lnTo>
                  <a:pt x="59436" y="16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0198524" y="1148080"/>
            <a:ext cx="38946" cy="5927"/>
          </a:xfrm>
          <a:custGeom>
            <a:avLst/>
            <a:gdLst/>
            <a:ahLst/>
            <a:cxnLst/>
            <a:rect l="l" t="t" r="r" b="b"/>
            <a:pathLst>
              <a:path w="58419" h="8889">
                <a:moveTo>
                  <a:pt x="58038" y="0"/>
                </a:moveTo>
                <a:lnTo>
                  <a:pt x="39370" y="0"/>
                </a:lnTo>
                <a:lnTo>
                  <a:pt x="0" y="8381"/>
                </a:lnTo>
                <a:lnTo>
                  <a:pt x="58038" y="8381"/>
                </a:lnTo>
                <a:lnTo>
                  <a:pt x="58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0280311" y="1086188"/>
            <a:ext cx="61383" cy="16933"/>
          </a:xfrm>
          <a:custGeom>
            <a:avLst/>
            <a:gdLst/>
            <a:ahLst/>
            <a:cxnLst/>
            <a:rect l="l" t="t" r="r" b="b"/>
            <a:pathLst>
              <a:path w="92075" h="25400">
                <a:moveTo>
                  <a:pt x="18288" y="8509"/>
                </a:moveTo>
                <a:lnTo>
                  <a:pt x="0" y="8509"/>
                </a:lnTo>
                <a:lnTo>
                  <a:pt x="0" y="16891"/>
                </a:lnTo>
                <a:lnTo>
                  <a:pt x="5969" y="25400"/>
                </a:lnTo>
                <a:lnTo>
                  <a:pt x="32765" y="25400"/>
                </a:lnTo>
                <a:lnTo>
                  <a:pt x="42163" y="17907"/>
                </a:lnTo>
                <a:lnTo>
                  <a:pt x="40767" y="16891"/>
                </a:lnTo>
                <a:lnTo>
                  <a:pt x="29463" y="16891"/>
                </a:lnTo>
                <a:lnTo>
                  <a:pt x="18288" y="8509"/>
                </a:lnTo>
                <a:close/>
              </a:path>
              <a:path w="92075" h="25400">
                <a:moveTo>
                  <a:pt x="62992" y="16891"/>
                </a:moveTo>
                <a:lnTo>
                  <a:pt x="43434" y="16891"/>
                </a:lnTo>
                <a:lnTo>
                  <a:pt x="42163" y="17907"/>
                </a:lnTo>
                <a:lnTo>
                  <a:pt x="53086" y="25400"/>
                </a:lnTo>
                <a:lnTo>
                  <a:pt x="62992" y="16891"/>
                </a:lnTo>
                <a:close/>
              </a:path>
              <a:path w="92075" h="25400">
                <a:moveTo>
                  <a:pt x="79121" y="0"/>
                </a:moveTo>
                <a:lnTo>
                  <a:pt x="23621" y="0"/>
                </a:lnTo>
                <a:lnTo>
                  <a:pt x="39877" y="16891"/>
                </a:lnTo>
                <a:lnTo>
                  <a:pt x="75056" y="16891"/>
                </a:lnTo>
                <a:lnTo>
                  <a:pt x="89407" y="8509"/>
                </a:lnTo>
                <a:lnTo>
                  <a:pt x="91948" y="7239"/>
                </a:lnTo>
                <a:lnTo>
                  <a:pt x="79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0476569" y="1063752"/>
            <a:ext cx="106257" cy="23283"/>
          </a:xfrm>
          <a:custGeom>
            <a:avLst/>
            <a:gdLst/>
            <a:ahLst/>
            <a:cxnLst/>
            <a:rect l="l" t="t" r="r" b="b"/>
            <a:pathLst>
              <a:path w="159384" h="34925">
                <a:moveTo>
                  <a:pt x="5842" y="0"/>
                </a:moveTo>
                <a:lnTo>
                  <a:pt x="0" y="0"/>
                </a:lnTo>
                <a:lnTo>
                  <a:pt x="0" y="8382"/>
                </a:lnTo>
                <a:lnTo>
                  <a:pt x="5842" y="0"/>
                </a:lnTo>
                <a:close/>
              </a:path>
              <a:path w="159384" h="34925">
                <a:moveTo>
                  <a:pt x="52959" y="16891"/>
                </a:moveTo>
                <a:lnTo>
                  <a:pt x="47117" y="16891"/>
                </a:lnTo>
                <a:lnTo>
                  <a:pt x="47117" y="8382"/>
                </a:lnTo>
                <a:lnTo>
                  <a:pt x="41148" y="8382"/>
                </a:lnTo>
                <a:lnTo>
                  <a:pt x="41148" y="0"/>
                </a:lnTo>
                <a:lnTo>
                  <a:pt x="11811" y="0"/>
                </a:lnTo>
                <a:lnTo>
                  <a:pt x="29464" y="8382"/>
                </a:lnTo>
                <a:lnTo>
                  <a:pt x="35306" y="16891"/>
                </a:lnTo>
                <a:lnTo>
                  <a:pt x="41148" y="16891"/>
                </a:lnTo>
                <a:lnTo>
                  <a:pt x="35306" y="25273"/>
                </a:lnTo>
                <a:lnTo>
                  <a:pt x="52959" y="25273"/>
                </a:lnTo>
                <a:lnTo>
                  <a:pt x="52959" y="16891"/>
                </a:lnTo>
                <a:close/>
              </a:path>
              <a:path w="159384" h="34925">
                <a:moveTo>
                  <a:pt x="70612" y="14478"/>
                </a:moveTo>
                <a:lnTo>
                  <a:pt x="64770" y="14478"/>
                </a:lnTo>
                <a:lnTo>
                  <a:pt x="70612" y="16764"/>
                </a:lnTo>
                <a:lnTo>
                  <a:pt x="70612" y="14478"/>
                </a:lnTo>
                <a:close/>
              </a:path>
              <a:path w="159384" h="34925">
                <a:moveTo>
                  <a:pt x="76581" y="16764"/>
                </a:moveTo>
                <a:lnTo>
                  <a:pt x="70612" y="16764"/>
                </a:lnTo>
                <a:lnTo>
                  <a:pt x="58801" y="21209"/>
                </a:lnTo>
                <a:lnTo>
                  <a:pt x="58801" y="23368"/>
                </a:lnTo>
                <a:lnTo>
                  <a:pt x="70612" y="18923"/>
                </a:lnTo>
                <a:lnTo>
                  <a:pt x="76581" y="18923"/>
                </a:lnTo>
                <a:lnTo>
                  <a:pt x="76581" y="16764"/>
                </a:lnTo>
                <a:close/>
              </a:path>
              <a:path w="159384" h="34925">
                <a:moveTo>
                  <a:pt x="100076" y="16764"/>
                </a:moveTo>
                <a:lnTo>
                  <a:pt x="94234" y="16764"/>
                </a:lnTo>
                <a:lnTo>
                  <a:pt x="94234" y="14478"/>
                </a:lnTo>
                <a:lnTo>
                  <a:pt x="88265" y="14478"/>
                </a:lnTo>
                <a:lnTo>
                  <a:pt x="88265" y="16764"/>
                </a:lnTo>
                <a:lnTo>
                  <a:pt x="82423" y="16764"/>
                </a:lnTo>
                <a:lnTo>
                  <a:pt x="82423" y="18923"/>
                </a:lnTo>
                <a:lnTo>
                  <a:pt x="88265" y="18923"/>
                </a:lnTo>
                <a:lnTo>
                  <a:pt x="94234" y="21209"/>
                </a:lnTo>
                <a:lnTo>
                  <a:pt x="94234" y="18923"/>
                </a:lnTo>
                <a:lnTo>
                  <a:pt x="100076" y="18923"/>
                </a:lnTo>
                <a:lnTo>
                  <a:pt x="100076" y="16764"/>
                </a:lnTo>
                <a:close/>
              </a:path>
              <a:path w="159384" h="34925">
                <a:moveTo>
                  <a:pt x="111887" y="23368"/>
                </a:moveTo>
                <a:lnTo>
                  <a:pt x="100076" y="21209"/>
                </a:lnTo>
                <a:lnTo>
                  <a:pt x="94234" y="21209"/>
                </a:lnTo>
                <a:lnTo>
                  <a:pt x="100076" y="25654"/>
                </a:lnTo>
                <a:lnTo>
                  <a:pt x="100076" y="30099"/>
                </a:lnTo>
                <a:lnTo>
                  <a:pt x="105918" y="34544"/>
                </a:lnTo>
                <a:lnTo>
                  <a:pt x="105918" y="30099"/>
                </a:lnTo>
                <a:lnTo>
                  <a:pt x="111887" y="27813"/>
                </a:lnTo>
                <a:lnTo>
                  <a:pt x="111887" y="23368"/>
                </a:lnTo>
                <a:close/>
              </a:path>
              <a:path w="159384" h="34925">
                <a:moveTo>
                  <a:pt x="159004" y="10033"/>
                </a:moveTo>
                <a:lnTo>
                  <a:pt x="153035" y="7747"/>
                </a:lnTo>
                <a:lnTo>
                  <a:pt x="147193" y="3302"/>
                </a:lnTo>
                <a:lnTo>
                  <a:pt x="141351" y="1016"/>
                </a:lnTo>
                <a:lnTo>
                  <a:pt x="135382" y="5588"/>
                </a:lnTo>
                <a:lnTo>
                  <a:pt x="123571" y="10033"/>
                </a:lnTo>
                <a:lnTo>
                  <a:pt x="117729" y="14478"/>
                </a:lnTo>
                <a:lnTo>
                  <a:pt x="111887" y="14478"/>
                </a:lnTo>
                <a:lnTo>
                  <a:pt x="105918" y="16764"/>
                </a:lnTo>
                <a:lnTo>
                  <a:pt x="105918" y="18923"/>
                </a:lnTo>
                <a:lnTo>
                  <a:pt x="111887" y="18923"/>
                </a:lnTo>
                <a:lnTo>
                  <a:pt x="124206" y="16891"/>
                </a:lnTo>
                <a:lnTo>
                  <a:pt x="146558" y="12065"/>
                </a:lnTo>
                <a:lnTo>
                  <a:pt x="159004" y="10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5854785" y="2509435"/>
            <a:ext cx="9313" cy="11853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6731" y="6477"/>
                </a:moveTo>
                <a:lnTo>
                  <a:pt x="3429" y="6477"/>
                </a:lnTo>
                <a:lnTo>
                  <a:pt x="3429" y="4318"/>
                </a:lnTo>
                <a:lnTo>
                  <a:pt x="0" y="4318"/>
                </a:lnTo>
                <a:lnTo>
                  <a:pt x="0" y="8648"/>
                </a:lnTo>
                <a:lnTo>
                  <a:pt x="3429" y="10922"/>
                </a:lnTo>
                <a:lnTo>
                  <a:pt x="6731" y="8648"/>
                </a:lnTo>
                <a:lnTo>
                  <a:pt x="6731" y="6477"/>
                </a:lnTo>
                <a:close/>
              </a:path>
              <a:path w="13970" h="17779">
                <a:moveTo>
                  <a:pt x="10160" y="13081"/>
                </a:moveTo>
                <a:lnTo>
                  <a:pt x="6731" y="13081"/>
                </a:lnTo>
                <a:lnTo>
                  <a:pt x="6731" y="10922"/>
                </a:lnTo>
                <a:lnTo>
                  <a:pt x="3429" y="10922"/>
                </a:lnTo>
                <a:lnTo>
                  <a:pt x="3429" y="13081"/>
                </a:lnTo>
                <a:lnTo>
                  <a:pt x="0" y="15252"/>
                </a:lnTo>
                <a:lnTo>
                  <a:pt x="3429" y="15252"/>
                </a:lnTo>
                <a:lnTo>
                  <a:pt x="3429" y="17399"/>
                </a:lnTo>
                <a:lnTo>
                  <a:pt x="6731" y="17399"/>
                </a:lnTo>
                <a:lnTo>
                  <a:pt x="6731" y="15252"/>
                </a:lnTo>
                <a:lnTo>
                  <a:pt x="10160" y="15252"/>
                </a:lnTo>
                <a:lnTo>
                  <a:pt x="10160" y="13081"/>
                </a:lnTo>
                <a:close/>
              </a:path>
              <a:path w="13970" h="17779">
                <a:moveTo>
                  <a:pt x="13589" y="0"/>
                </a:moveTo>
                <a:lnTo>
                  <a:pt x="10160" y="0"/>
                </a:lnTo>
                <a:lnTo>
                  <a:pt x="10160" y="2159"/>
                </a:lnTo>
                <a:lnTo>
                  <a:pt x="13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6844708" y="2484797"/>
            <a:ext cx="42757" cy="13123"/>
          </a:xfrm>
          <a:custGeom>
            <a:avLst/>
            <a:gdLst/>
            <a:ahLst/>
            <a:cxnLst/>
            <a:rect l="l" t="t" r="r" b="b"/>
            <a:pathLst>
              <a:path w="64134" h="19685">
                <a:moveTo>
                  <a:pt x="3429" y="17399"/>
                </a:moveTo>
                <a:lnTo>
                  <a:pt x="0" y="17399"/>
                </a:lnTo>
                <a:lnTo>
                  <a:pt x="0" y="19558"/>
                </a:lnTo>
                <a:lnTo>
                  <a:pt x="3429" y="17399"/>
                </a:lnTo>
                <a:close/>
              </a:path>
              <a:path w="64134" h="19685">
                <a:moveTo>
                  <a:pt x="60833" y="4330"/>
                </a:moveTo>
                <a:lnTo>
                  <a:pt x="54102" y="2159"/>
                </a:lnTo>
                <a:lnTo>
                  <a:pt x="50673" y="0"/>
                </a:lnTo>
                <a:lnTo>
                  <a:pt x="47244" y="0"/>
                </a:lnTo>
                <a:lnTo>
                  <a:pt x="47244" y="2159"/>
                </a:lnTo>
                <a:lnTo>
                  <a:pt x="43942" y="2159"/>
                </a:lnTo>
                <a:lnTo>
                  <a:pt x="43942" y="4330"/>
                </a:lnTo>
                <a:lnTo>
                  <a:pt x="47244" y="6477"/>
                </a:lnTo>
                <a:lnTo>
                  <a:pt x="54102" y="6477"/>
                </a:lnTo>
                <a:lnTo>
                  <a:pt x="57404" y="8636"/>
                </a:lnTo>
                <a:lnTo>
                  <a:pt x="57404" y="6477"/>
                </a:lnTo>
                <a:lnTo>
                  <a:pt x="60833" y="6477"/>
                </a:lnTo>
                <a:lnTo>
                  <a:pt x="60833" y="4330"/>
                </a:lnTo>
                <a:close/>
              </a:path>
              <a:path w="64134" h="19685">
                <a:moveTo>
                  <a:pt x="64135" y="10807"/>
                </a:moveTo>
                <a:lnTo>
                  <a:pt x="60833" y="8636"/>
                </a:lnTo>
                <a:lnTo>
                  <a:pt x="57404" y="10807"/>
                </a:lnTo>
                <a:lnTo>
                  <a:pt x="57404" y="12954"/>
                </a:lnTo>
                <a:lnTo>
                  <a:pt x="60833" y="12954"/>
                </a:lnTo>
                <a:lnTo>
                  <a:pt x="64135" y="10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5" name="object 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4935" y="198543"/>
            <a:ext cx="278977" cy="262467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60" y="4086352"/>
            <a:ext cx="278993" cy="262467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7376" y="1420621"/>
            <a:ext cx="278977" cy="262467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88537" y="4744720"/>
            <a:ext cx="103463" cy="125306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11993457" y="4808136"/>
            <a:ext cx="198543" cy="199390"/>
            <a:chOff x="17990185" y="7212203"/>
            <a:chExt cx="297815" cy="299085"/>
          </a:xfrm>
        </p:grpSpPr>
        <p:sp>
          <p:nvSpPr>
            <p:cNvPr id="92" name="object 92"/>
            <p:cNvSpPr/>
            <p:nvPr/>
          </p:nvSpPr>
          <p:spPr>
            <a:xfrm>
              <a:off x="17990186" y="7212203"/>
              <a:ext cx="272415" cy="193040"/>
            </a:xfrm>
            <a:custGeom>
              <a:avLst/>
              <a:gdLst/>
              <a:ahLst/>
              <a:cxnLst/>
              <a:rect l="l" t="t" r="r" b="b"/>
              <a:pathLst>
                <a:path w="272415" h="193040">
                  <a:moveTo>
                    <a:pt x="272415" y="153797"/>
                  </a:moveTo>
                  <a:lnTo>
                    <a:pt x="262382" y="149479"/>
                  </a:lnTo>
                  <a:lnTo>
                    <a:pt x="250063" y="144526"/>
                  </a:lnTo>
                  <a:lnTo>
                    <a:pt x="239268" y="138430"/>
                  </a:lnTo>
                  <a:lnTo>
                    <a:pt x="235077" y="133985"/>
                  </a:lnTo>
                  <a:lnTo>
                    <a:pt x="223901" y="128524"/>
                  </a:lnTo>
                  <a:lnTo>
                    <a:pt x="202057" y="119253"/>
                  </a:lnTo>
                  <a:lnTo>
                    <a:pt x="200406" y="116840"/>
                  </a:lnTo>
                  <a:lnTo>
                    <a:pt x="207137" y="108585"/>
                  </a:lnTo>
                  <a:lnTo>
                    <a:pt x="218694" y="92837"/>
                  </a:lnTo>
                  <a:lnTo>
                    <a:pt x="151003" y="92837"/>
                  </a:lnTo>
                  <a:lnTo>
                    <a:pt x="140843" y="83820"/>
                  </a:lnTo>
                  <a:lnTo>
                    <a:pt x="137414" y="81153"/>
                  </a:lnTo>
                  <a:lnTo>
                    <a:pt x="135382" y="76327"/>
                  </a:lnTo>
                  <a:lnTo>
                    <a:pt x="102997" y="55245"/>
                  </a:lnTo>
                  <a:lnTo>
                    <a:pt x="52324" y="26162"/>
                  </a:lnTo>
                  <a:lnTo>
                    <a:pt x="34290" y="15748"/>
                  </a:lnTo>
                  <a:lnTo>
                    <a:pt x="25781" y="13081"/>
                  </a:lnTo>
                  <a:lnTo>
                    <a:pt x="21336" y="127"/>
                  </a:lnTo>
                  <a:lnTo>
                    <a:pt x="21336" y="0"/>
                  </a:lnTo>
                  <a:lnTo>
                    <a:pt x="16002" y="127"/>
                  </a:lnTo>
                  <a:lnTo>
                    <a:pt x="10541" y="127"/>
                  </a:lnTo>
                  <a:lnTo>
                    <a:pt x="7366" y="0"/>
                  </a:lnTo>
                  <a:lnTo>
                    <a:pt x="3048" y="2540"/>
                  </a:lnTo>
                  <a:lnTo>
                    <a:pt x="1270" y="5080"/>
                  </a:lnTo>
                  <a:lnTo>
                    <a:pt x="0" y="7366"/>
                  </a:lnTo>
                  <a:lnTo>
                    <a:pt x="635" y="11938"/>
                  </a:lnTo>
                  <a:lnTo>
                    <a:pt x="1905" y="14859"/>
                  </a:lnTo>
                  <a:lnTo>
                    <a:pt x="4191" y="19558"/>
                  </a:lnTo>
                  <a:lnTo>
                    <a:pt x="7620" y="23622"/>
                  </a:lnTo>
                  <a:lnTo>
                    <a:pt x="10668" y="28194"/>
                  </a:lnTo>
                  <a:lnTo>
                    <a:pt x="17526" y="26162"/>
                  </a:lnTo>
                  <a:lnTo>
                    <a:pt x="17907" y="29718"/>
                  </a:lnTo>
                  <a:lnTo>
                    <a:pt x="17272" y="33909"/>
                  </a:lnTo>
                  <a:lnTo>
                    <a:pt x="41783" y="52705"/>
                  </a:lnTo>
                  <a:lnTo>
                    <a:pt x="74422" y="75565"/>
                  </a:lnTo>
                  <a:lnTo>
                    <a:pt x="102997" y="92710"/>
                  </a:lnTo>
                  <a:lnTo>
                    <a:pt x="142748" y="118618"/>
                  </a:lnTo>
                  <a:lnTo>
                    <a:pt x="151003" y="123571"/>
                  </a:lnTo>
                  <a:lnTo>
                    <a:pt x="151511" y="125476"/>
                  </a:lnTo>
                  <a:lnTo>
                    <a:pt x="140208" y="140716"/>
                  </a:lnTo>
                  <a:lnTo>
                    <a:pt x="120650" y="168656"/>
                  </a:lnTo>
                  <a:lnTo>
                    <a:pt x="117729" y="173736"/>
                  </a:lnTo>
                  <a:lnTo>
                    <a:pt x="110871" y="182626"/>
                  </a:lnTo>
                  <a:lnTo>
                    <a:pt x="107061" y="186436"/>
                  </a:lnTo>
                  <a:lnTo>
                    <a:pt x="103505" y="190627"/>
                  </a:lnTo>
                  <a:lnTo>
                    <a:pt x="103378" y="192532"/>
                  </a:lnTo>
                  <a:lnTo>
                    <a:pt x="141986" y="192532"/>
                  </a:lnTo>
                  <a:lnTo>
                    <a:pt x="157353" y="172974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501" y="153797"/>
                  </a:lnTo>
                  <a:lnTo>
                    <a:pt x="272415" y="153797"/>
                  </a:lnTo>
                  <a:close/>
                </a:path>
              </a:pathLst>
            </a:custGeom>
            <a:solidFill>
              <a:srgbClr val="FFAF9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3" name="object 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56809" y="7366000"/>
              <a:ext cx="131190" cy="14490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52034" y="7403846"/>
              <a:ext cx="80136" cy="79756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43021" y="6176205"/>
            <a:ext cx="278977" cy="262467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7" name="object 97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98" name="object 9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0" name="object 10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02" name="object 10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35438" y="1933871"/>
            <a:ext cx="279061" cy="262467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643192" y="3207003"/>
            <a:ext cx="278977" cy="26246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314940" y="5579305"/>
            <a:ext cx="1358900" cy="596899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11480" y="1063328"/>
            <a:ext cx="10297684" cy="6195751"/>
          </a:xfrm>
          <a:prstGeom prst="rect">
            <a:avLst/>
          </a:prstGeom>
        </p:spPr>
      </p:pic>
      <p:sp>
        <p:nvSpPr>
          <p:cNvPr id="109" name="object 109"/>
          <p:cNvSpPr txBox="1">
            <a:spLocks noGrp="1"/>
          </p:cNvSpPr>
          <p:nvPr>
            <p:ph type="title"/>
          </p:nvPr>
        </p:nvSpPr>
        <p:spPr>
          <a:xfrm>
            <a:off x="206332" y="135539"/>
            <a:ext cx="9639724" cy="839546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zh-TW" altLang="en-US" spc="-3" dirty="0">
                <a:solidFill>
                  <a:schemeClr val="tx1"/>
                </a:solidFill>
              </a:rPr>
              <a:t>心理測驗在選班群的運</a:t>
            </a:r>
            <a:r>
              <a:rPr lang="zh-TW" altLang="en-US" dirty="0">
                <a:solidFill>
                  <a:schemeClr val="tx1"/>
                </a:solidFill>
              </a:rPr>
              <a:t>用</a:t>
            </a:r>
            <a:r>
              <a:rPr lang="en-US" altLang="zh-TW" sz="4800" spc="-7" dirty="0">
                <a:solidFill>
                  <a:schemeClr val="tx1"/>
                </a:solidFill>
              </a:rPr>
              <a:t>-</a:t>
            </a:r>
            <a:r>
              <a:rPr lang="zh-TW" altLang="en-US" sz="5400" spc="-3" dirty="0">
                <a:solidFill>
                  <a:schemeClr val="tx1"/>
                </a:solidFill>
              </a:rPr>
              <a:t>興趣測驗篇</a:t>
            </a:r>
          </a:p>
        </p:txBody>
      </p:sp>
    </p:spTree>
    <p:extLst>
      <p:ext uri="{BB962C8B-B14F-4D97-AF65-F5344CB8AC3E}">
        <p14:creationId xmlns:p14="http://schemas.microsoft.com/office/powerpoint/2010/main" val="1561805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093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1538605" y="658431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153860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16200000" flipV="1">
            <a:off x="-135255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 rot="5400000">
            <a:off x="11250930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571355" y="658431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4">
            <a:extLst>
              <a:ext uri="{FF2B5EF4-FFF2-40B4-BE49-F238E27FC236}">
                <a16:creationId xmlns:a16="http://schemas.microsoft.com/office/drawing/2014/main" id="{1DBF0E9C-69E9-901A-710F-2847B7670A7E}"/>
              </a:ext>
            </a:extLst>
          </p:cNvPr>
          <p:cNvSpPr txBox="1"/>
          <p:nvPr/>
        </p:nvSpPr>
        <p:spPr>
          <a:xfrm>
            <a:off x="3183856" y="405110"/>
            <a:ext cx="9697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2E2E2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各班群對應的重要能力</a:t>
            </a:r>
            <a:endParaRPr lang="zh-CN" altLang="en-US" sz="4000" b="1" dirty="0">
              <a:solidFill>
                <a:srgbClr val="2E2E2E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B9397FA-FFFF-6310-BA60-8A607C8C3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91713"/>
              </p:ext>
            </p:extLst>
          </p:nvPr>
        </p:nvGraphicFramePr>
        <p:xfrm>
          <a:off x="1429697" y="1721009"/>
          <a:ext cx="9428194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841">
                  <a:extLst>
                    <a:ext uri="{9D8B030D-6E8A-4147-A177-3AD203B41FA5}">
                      <a16:colId xmlns:a16="http://schemas.microsoft.com/office/drawing/2014/main" val="2414715390"/>
                    </a:ext>
                  </a:extLst>
                </a:gridCol>
                <a:gridCol w="7518353">
                  <a:extLst>
                    <a:ext uri="{9D8B030D-6E8A-4147-A177-3AD203B41FA5}">
                      <a16:colId xmlns:a16="http://schemas.microsoft.com/office/drawing/2014/main" val="3736623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dirty="0">
                          <a:solidFill>
                            <a:schemeClr val="tx1"/>
                          </a:solidFill>
                        </a:rPr>
                        <a:t>班群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dirty="0">
                          <a:solidFill>
                            <a:schemeClr val="tx1"/>
                          </a:solidFill>
                        </a:rPr>
                        <a:t>對應能力</a:t>
                      </a:r>
                      <a:endParaRPr lang="en-US" altLang="zh-TW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12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b="1" dirty="0"/>
                        <a:t>文史哲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b="1" dirty="0"/>
                        <a:t>語文、中文、英文、知覺速度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2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b="1" dirty="0"/>
                        <a:t>財經商管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dirty="0"/>
                        <a:t>語文、數推、中文、英文、知覺速度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89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b="1" dirty="0"/>
                        <a:t>數理化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b="1" dirty="0"/>
                        <a:t>語文、數推、圖推、機械、空間、知覺速度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6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b="1" dirty="0"/>
                        <a:t>生藥醫農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b="1" dirty="0"/>
                        <a:t>語文、數推、圖推、空間、中文、知覺速度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95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093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1538605" y="658431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153860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16200000" flipV="1">
            <a:off x="-135255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 rot="5400000">
            <a:off x="11250930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571355" y="658431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4">
            <a:extLst>
              <a:ext uri="{FF2B5EF4-FFF2-40B4-BE49-F238E27FC236}">
                <a16:creationId xmlns:a16="http://schemas.microsoft.com/office/drawing/2014/main" id="{1DBF0E9C-69E9-901A-710F-2847B7670A7E}"/>
              </a:ext>
            </a:extLst>
          </p:cNvPr>
          <p:cNvSpPr txBox="1"/>
          <p:nvPr/>
        </p:nvSpPr>
        <p:spPr>
          <a:xfrm>
            <a:off x="1461962" y="2104390"/>
            <a:ext cx="96974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000" b="1" dirty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能力</a:t>
            </a:r>
            <a:r>
              <a:rPr lang="en-US" altLang="zh-TW" sz="3000" b="1" dirty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(</a:t>
            </a:r>
            <a:r>
              <a:rPr lang="zh-TW" altLang="en-US" sz="3000" b="1" dirty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性向</a:t>
            </a:r>
            <a:r>
              <a:rPr lang="en-US" altLang="zh-TW" sz="3000" b="1" dirty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)</a:t>
            </a:r>
            <a:r>
              <a:rPr lang="zh-TW" altLang="en-US" sz="6000" b="1" dirty="0">
                <a:solidFill>
                  <a:srgbClr val="2E2E2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和</a:t>
            </a:r>
            <a:r>
              <a:rPr lang="zh-TW" altLang="en-US" sz="7000" b="1" dirty="0">
                <a:solidFill>
                  <a:schemeClr val="accent2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興趣</a:t>
            </a:r>
            <a:r>
              <a:rPr lang="zh-TW" altLang="en-US" sz="6000" b="1" dirty="0">
                <a:solidFill>
                  <a:srgbClr val="2E2E2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之間的關係</a:t>
            </a:r>
            <a:endParaRPr lang="zh-CN" altLang="en-US" sz="6000" b="1" dirty="0">
              <a:solidFill>
                <a:srgbClr val="2E2E2E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57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50" name="马"/>
          <p:cNvSpPr/>
          <p:nvPr/>
        </p:nvSpPr>
        <p:spPr bwMode="auto">
          <a:xfrm>
            <a:off x="1081088" y="581660"/>
            <a:ext cx="4928870" cy="3905885"/>
          </a:xfrm>
          <a:custGeom>
            <a:avLst/>
            <a:gdLst>
              <a:gd name="T0" fmla="*/ 809532 w 4104"/>
              <a:gd name="T1" fmla="*/ 384342 h 3258"/>
              <a:gd name="T2" fmla="*/ 1077365 w 4104"/>
              <a:gd name="T3" fmla="*/ 447935 h 3258"/>
              <a:gd name="T4" fmla="*/ 1208728 w 4104"/>
              <a:gd name="T5" fmla="*/ 417763 h 3258"/>
              <a:gd name="T6" fmla="*/ 1252825 w 4104"/>
              <a:gd name="T7" fmla="*/ 372273 h 3258"/>
              <a:gd name="T8" fmla="*/ 1258860 w 4104"/>
              <a:gd name="T9" fmla="*/ 323999 h 3258"/>
              <a:gd name="T10" fmla="*/ 1387902 w 4104"/>
              <a:gd name="T11" fmla="*/ 232555 h 3258"/>
              <a:gd name="T12" fmla="*/ 1403220 w 4104"/>
              <a:gd name="T13" fmla="*/ 218629 h 3258"/>
              <a:gd name="T14" fmla="*/ 1506732 w 4104"/>
              <a:gd name="T15" fmla="*/ 179638 h 3258"/>
              <a:gd name="T16" fmla="*/ 1515552 w 4104"/>
              <a:gd name="T17" fmla="*/ 171747 h 3258"/>
              <a:gd name="T18" fmla="*/ 1661769 w 4104"/>
              <a:gd name="T19" fmla="*/ 94693 h 3258"/>
              <a:gd name="T20" fmla="*/ 1707259 w 4104"/>
              <a:gd name="T21" fmla="*/ 65450 h 3258"/>
              <a:gd name="T22" fmla="*/ 1782920 w 4104"/>
              <a:gd name="T23" fmla="*/ 168962 h 3258"/>
              <a:gd name="T24" fmla="*/ 1904536 w 4104"/>
              <a:gd name="T25" fmla="*/ 437723 h 3258"/>
              <a:gd name="T26" fmla="*/ 1866009 w 4104"/>
              <a:gd name="T27" fmla="*/ 518955 h 3258"/>
              <a:gd name="T28" fmla="*/ 1689156 w 4104"/>
              <a:gd name="T29" fmla="*/ 417763 h 3258"/>
              <a:gd name="T30" fmla="*/ 1608388 w 4104"/>
              <a:gd name="T31" fmla="*/ 504565 h 3258"/>
              <a:gd name="T32" fmla="*/ 1564291 w 4104"/>
              <a:gd name="T33" fmla="*/ 790501 h 3258"/>
              <a:gd name="T34" fmla="*/ 1485844 w 4104"/>
              <a:gd name="T35" fmla="*/ 939039 h 3258"/>
              <a:gd name="T36" fmla="*/ 1564755 w 4104"/>
              <a:gd name="T37" fmla="*/ 1131210 h 3258"/>
              <a:gd name="T38" fmla="*/ 1490950 w 4104"/>
              <a:gd name="T39" fmla="*/ 1333593 h 3258"/>
              <a:gd name="T40" fmla="*/ 1361444 w 4104"/>
              <a:gd name="T41" fmla="*/ 1450567 h 3258"/>
              <a:gd name="T42" fmla="*/ 1300172 w 4104"/>
              <a:gd name="T43" fmla="*/ 1446853 h 3258"/>
              <a:gd name="T44" fmla="*/ 1375369 w 4104"/>
              <a:gd name="T45" fmla="*/ 1365622 h 3258"/>
              <a:gd name="T46" fmla="*/ 1441747 w 4104"/>
              <a:gd name="T47" fmla="*/ 1308063 h 3258"/>
              <a:gd name="T48" fmla="*/ 1501162 w 4104"/>
              <a:gd name="T49" fmla="*/ 1149313 h 3258"/>
              <a:gd name="T50" fmla="*/ 1385117 w 4104"/>
              <a:gd name="T51" fmla="*/ 1030947 h 3258"/>
              <a:gd name="T52" fmla="*/ 1297387 w 4104"/>
              <a:gd name="T53" fmla="*/ 1269072 h 3258"/>
              <a:gd name="T54" fmla="*/ 1174843 w 4104"/>
              <a:gd name="T55" fmla="*/ 1414825 h 3258"/>
              <a:gd name="T56" fmla="*/ 981279 w 4104"/>
              <a:gd name="T57" fmla="*/ 1486309 h 3258"/>
              <a:gd name="T58" fmla="*/ 1070402 w 4104"/>
              <a:gd name="T59" fmla="*/ 1401364 h 3258"/>
              <a:gd name="T60" fmla="*/ 1237043 w 4104"/>
              <a:gd name="T61" fmla="*/ 1190161 h 3258"/>
              <a:gd name="T62" fmla="*/ 1134923 w 4104"/>
              <a:gd name="T63" fmla="*/ 981279 h 3258"/>
              <a:gd name="T64" fmla="*/ 891692 w 4104"/>
              <a:gd name="T65" fmla="*/ 909331 h 3258"/>
              <a:gd name="T66" fmla="*/ 740369 w 4104"/>
              <a:gd name="T67" fmla="*/ 1066689 h 3258"/>
              <a:gd name="T68" fmla="*/ 850380 w 4104"/>
              <a:gd name="T69" fmla="*/ 1280212 h 3258"/>
              <a:gd name="T70" fmla="*/ 818816 w 4104"/>
              <a:gd name="T71" fmla="*/ 1476097 h 3258"/>
              <a:gd name="T72" fmla="*/ 793286 w 4104"/>
              <a:gd name="T73" fmla="*/ 1337771 h 3258"/>
              <a:gd name="T74" fmla="*/ 636857 w 4104"/>
              <a:gd name="T75" fmla="*/ 1106144 h 3258"/>
              <a:gd name="T76" fmla="*/ 705556 w 4104"/>
              <a:gd name="T77" fmla="*/ 1329416 h 3258"/>
              <a:gd name="T78" fmla="*/ 629894 w 4104"/>
              <a:gd name="T79" fmla="*/ 1510446 h 3258"/>
              <a:gd name="T80" fmla="*/ 606685 w 4104"/>
              <a:gd name="T81" fmla="*/ 1391152 h 3258"/>
              <a:gd name="T82" fmla="*/ 576977 w 4104"/>
              <a:gd name="T83" fmla="*/ 1137244 h 3258"/>
              <a:gd name="T84" fmla="*/ 559338 w 4104"/>
              <a:gd name="T85" fmla="*/ 1009130 h 3258"/>
              <a:gd name="T86" fmla="*/ 622003 w 4104"/>
              <a:gd name="T87" fmla="*/ 848524 h 3258"/>
              <a:gd name="T88" fmla="*/ 538914 w 4104"/>
              <a:gd name="T89" fmla="*/ 637785 h 3258"/>
              <a:gd name="T90" fmla="*/ 520347 w 4104"/>
              <a:gd name="T91" fmla="*/ 498067 h 3258"/>
              <a:gd name="T92" fmla="*/ 468823 w 4104"/>
              <a:gd name="T93" fmla="*/ 531952 h 3258"/>
              <a:gd name="T94" fmla="*/ 408480 w 4104"/>
              <a:gd name="T95" fmla="*/ 529631 h 3258"/>
              <a:gd name="T96" fmla="*/ 347672 w 4104"/>
              <a:gd name="T97" fmla="*/ 597401 h 3258"/>
              <a:gd name="T98" fmla="*/ 267833 w 4104"/>
              <a:gd name="T99" fmla="*/ 596473 h 3258"/>
              <a:gd name="T100" fmla="*/ 103048 w 4104"/>
              <a:gd name="T101" fmla="*/ 524525 h 3258"/>
              <a:gd name="T102" fmla="*/ 0 w 4104"/>
              <a:gd name="T103" fmla="*/ 538450 h 3258"/>
              <a:gd name="T104" fmla="*/ 92372 w 4104"/>
              <a:gd name="T105" fmla="*/ 500852 h 3258"/>
              <a:gd name="T106" fmla="*/ 89123 w 4104"/>
              <a:gd name="T107" fmla="*/ 439116 h 3258"/>
              <a:gd name="T108" fmla="*/ 191243 w 4104"/>
              <a:gd name="T109" fmla="*/ 531024 h 3258"/>
              <a:gd name="T110" fmla="*/ 220022 w 4104"/>
              <a:gd name="T111" fmla="*/ 484141 h 3258"/>
              <a:gd name="T112" fmla="*/ 245552 w 4104"/>
              <a:gd name="T113" fmla="*/ 468823 h 3258"/>
              <a:gd name="T114" fmla="*/ 365775 w 4104"/>
              <a:gd name="T115" fmla="*/ 333746 h 3258"/>
              <a:gd name="T116" fmla="*/ 498995 w 4104"/>
              <a:gd name="T117" fmla="*/ 391769 h 3258"/>
              <a:gd name="T118" fmla="*/ 565837 w 4104"/>
              <a:gd name="T119" fmla="*/ 462789 h 32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104" h="3258">
                <a:moveTo>
                  <a:pt x="1307" y="957"/>
                </a:moveTo>
                <a:lnTo>
                  <a:pt x="1307" y="957"/>
                </a:lnTo>
                <a:lnTo>
                  <a:pt x="1321" y="947"/>
                </a:lnTo>
                <a:lnTo>
                  <a:pt x="1339" y="936"/>
                </a:lnTo>
                <a:lnTo>
                  <a:pt x="1363" y="923"/>
                </a:lnTo>
                <a:lnTo>
                  <a:pt x="1392" y="909"/>
                </a:lnTo>
                <a:lnTo>
                  <a:pt x="1427" y="893"/>
                </a:lnTo>
                <a:lnTo>
                  <a:pt x="1466" y="876"/>
                </a:lnTo>
                <a:lnTo>
                  <a:pt x="1511" y="862"/>
                </a:lnTo>
                <a:lnTo>
                  <a:pt x="1533" y="855"/>
                </a:lnTo>
                <a:lnTo>
                  <a:pt x="1557" y="849"/>
                </a:lnTo>
                <a:lnTo>
                  <a:pt x="1583" y="843"/>
                </a:lnTo>
                <a:lnTo>
                  <a:pt x="1608" y="838"/>
                </a:lnTo>
                <a:lnTo>
                  <a:pt x="1634" y="834"/>
                </a:lnTo>
                <a:lnTo>
                  <a:pt x="1661" y="831"/>
                </a:lnTo>
                <a:lnTo>
                  <a:pt x="1688" y="828"/>
                </a:lnTo>
                <a:lnTo>
                  <a:pt x="1716" y="828"/>
                </a:lnTo>
                <a:lnTo>
                  <a:pt x="1744" y="828"/>
                </a:lnTo>
                <a:lnTo>
                  <a:pt x="1773" y="831"/>
                </a:lnTo>
                <a:lnTo>
                  <a:pt x="1802" y="834"/>
                </a:lnTo>
                <a:lnTo>
                  <a:pt x="1831" y="839"/>
                </a:lnTo>
                <a:lnTo>
                  <a:pt x="1860" y="846"/>
                </a:lnTo>
                <a:lnTo>
                  <a:pt x="1890" y="856"/>
                </a:lnTo>
                <a:lnTo>
                  <a:pt x="1918" y="867"/>
                </a:lnTo>
                <a:lnTo>
                  <a:pt x="1948" y="879"/>
                </a:lnTo>
                <a:lnTo>
                  <a:pt x="1970" y="887"/>
                </a:lnTo>
                <a:lnTo>
                  <a:pt x="1996" y="895"/>
                </a:lnTo>
                <a:lnTo>
                  <a:pt x="2031" y="906"/>
                </a:lnTo>
                <a:lnTo>
                  <a:pt x="2073" y="918"/>
                </a:lnTo>
                <a:lnTo>
                  <a:pt x="2122" y="930"/>
                </a:lnTo>
                <a:lnTo>
                  <a:pt x="2175" y="942"/>
                </a:lnTo>
                <a:lnTo>
                  <a:pt x="2231" y="953"/>
                </a:lnTo>
                <a:lnTo>
                  <a:pt x="2261" y="958"/>
                </a:lnTo>
                <a:lnTo>
                  <a:pt x="2291" y="961"/>
                </a:lnTo>
                <a:lnTo>
                  <a:pt x="2321" y="965"/>
                </a:lnTo>
                <a:lnTo>
                  <a:pt x="2352" y="967"/>
                </a:lnTo>
                <a:lnTo>
                  <a:pt x="2384" y="969"/>
                </a:lnTo>
                <a:lnTo>
                  <a:pt x="2413" y="969"/>
                </a:lnTo>
                <a:lnTo>
                  <a:pt x="2443" y="967"/>
                </a:lnTo>
                <a:lnTo>
                  <a:pt x="2473" y="966"/>
                </a:lnTo>
                <a:lnTo>
                  <a:pt x="2503" y="963"/>
                </a:lnTo>
                <a:lnTo>
                  <a:pt x="2532" y="958"/>
                </a:lnTo>
                <a:lnTo>
                  <a:pt x="2560" y="952"/>
                </a:lnTo>
                <a:lnTo>
                  <a:pt x="2587" y="943"/>
                </a:lnTo>
                <a:lnTo>
                  <a:pt x="2613" y="934"/>
                </a:lnTo>
                <a:lnTo>
                  <a:pt x="2638" y="922"/>
                </a:lnTo>
                <a:lnTo>
                  <a:pt x="2660" y="907"/>
                </a:lnTo>
                <a:lnTo>
                  <a:pt x="2683" y="892"/>
                </a:lnTo>
                <a:lnTo>
                  <a:pt x="2665" y="895"/>
                </a:lnTo>
                <a:lnTo>
                  <a:pt x="2647" y="898"/>
                </a:lnTo>
                <a:lnTo>
                  <a:pt x="2627" y="900"/>
                </a:lnTo>
                <a:lnTo>
                  <a:pt x="2604" y="900"/>
                </a:lnTo>
                <a:lnTo>
                  <a:pt x="2593" y="900"/>
                </a:lnTo>
                <a:lnTo>
                  <a:pt x="2583" y="898"/>
                </a:lnTo>
                <a:lnTo>
                  <a:pt x="2573" y="895"/>
                </a:lnTo>
                <a:lnTo>
                  <a:pt x="2563" y="892"/>
                </a:lnTo>
                <a:lnTo>
                  <a:pt x="2556" y="887"/>
                </a:lnTo>
                <a:lnTo>
                  <a:pt x="2550" y="881"/>
                </a:lnTo>
                <a:lnTo>
                  <a:pt x="2555" y="880"/>
                </a:lnTo>
                <a:lnTo>
                  <a:pt x="2568" y="879"/>
                </a:lnTo>
                <a:lnTo>
                  <a:pt x="2587" y="874"/>
                </a:lnTo>
                <a:lnTo>
                  <a:pt x="2599" y="870"/>
                </a:lnTo>
                <a:lnTo>
                  <a:pt x="2613" y="865"/>
                </a:lnTo>
                <a:lnTo>
                  <a:pt x="2626" y="859"/>
                </a:lnTo>
                <a:lnTo>
                  <a:pt x="2640" y="852"/>
                </a:lnTo>
                <a:lnTo>
                  <a:pt x="2654" y="843"/>
                </a:lnTo>
                <a:lnTo>
                  <a:pt x="2669" y="831"/>
                </a:lnTo>
                <a:lnTo>
                  <a:pt x="2684" y="817"/>
                </a:lnTo>
                <a:lnTo>
                  <a:pt x="2699" y="802"/>
                </a:lnTo>
                <a:lnTo>
                  <a:pt x="2712" y="784"/>
                </a:lnTo>
                <a:lnTo>
                  <a:pt x="2725" y="762"/>
                </a:lnTo>
                <a:lnTo>
                  <a:pt x="2732" y="750"/>
                </a:lnTo>
                <a:lnTo>
                  <a:pt x="2741" y="737"/>
                </a:lnTo>
                <a:lnTo>
                  <a:pt x="2753" y="722"/>
                </a:lnTo>
                <a:lnTo>
                  <a:pt x="2768" y="705"/>
                </a:lnTo>
                <a:lnTo>
                  <a:pt x="2785" y="688"/>
                </a:lnTo>
                <a:lnTo>
                  <a:pt x="2796" y="680"/>
                </a:lnTo>
                <a:lnTo>
                  <a:pt x="2807" y="672"/>
                </a:lnTo>
                <a:lnTo>
                  <a:pt x="2818" y="665"/>
                </a:lnTo>
                <a:lnTo>
                  <a:pt x="2830" y="659"/>
                </a:lnTo>
                <a:lnTo>
                  <a:pt x="2814" y="663"/>
                </a:lnTo>
                <a:lnTo>
                  <a:pt x="2776" y="674"/>
                </a:lnTo>
                <a:lnTo>
                  <a:pt x="2754" y="681"/>
                </a:lnTo>
                <a:lnTo>
                  <a:pt x="2731" y="689"/>
                </a:lnTo>
                <a:lnTo>
                  <a:pt x="2712" y="698"/>
                </a:lnTo>
                <a:lnTo>
                  <a:pt x="2704" y="702"/>
                </a:lnTo>
                <a:lnTo>
                  <a:pt x="2696" y="707"/>
                </a:lnTo>
                <a:lnTo>
                  <a:pt x="2714" y="695"/>
                </a:lnTo>
                <a:lnTo>
                  <a:pt x="2764" y="666"/>
                </a:lnTo>
                <a:lnTo>
                  <a:pt x="2794" y="648"/>
                </a:lnTo>
                <a:lnTo>
                  <a:pt x="2827" y="632"/>
                </a:lnTo>
                <a:lnTo>
                  <a:pt x="2862" y="615"/>
                </a:lnTo>
                <a:lnTo>
                  <a:pt x="2894" y="601"/>
                </a:lnTo>
                <a:lnTo>
                  <a:pt x="2907" y="590"/>
                </a:lnTo>
                <a:lnTo>
                  <a:pt x="2937" y="565"/>
                </a:lnTo>
                <a:lnTo>
                  <a:pt x="2954" y="549"/>
                </a:lnTo>
                <a:lnTo>
                  <a:pt x="2970" y="532"/>
                </a:lnTo>
                <a:lnTo>
                  <a:pt x="2982" y="515"/>
                </a:lnTo>
                <a:lnTo>
                  <a:pt x="2987" y="508"/>
                </a:lnTo>
                <a:lnTo>
                  <a:pt x="2990" y="501"/>
                </a:lnTo>
                <a:lnTo>
                  <a:pt x="2969" y="503"/>
                </a:lnTo>
                <a:lnTo>
                  <a:pt x="2921" y="509"/>
                </a:lnTo>
                <a:lnTo>
                  <a:pt x="2893" y="514"/>
                </a:lnTo>
                <a:lnTo>
                  <a:pt x="2865" y="519"/>
                </a:lnTo>
                <a:lnTo>
                  <a:pt x="2843" y="526"/>
                </a:lnTo>
                <a:lnTo>
                  <a:pt x="2834" y="530"/>
                </a:lnTo>
                <a:lnTo>
                  <a:pt x="2826" y="535"/>
                </a:lnTo>
                <a:lnTo>
                  <a:pt x="2848" y="523"/>
                </a:lnTo>
                <a:lnTo>
                  <a:pt x="2870" y="512"/>
                </a:lnTo>
                <a:lnTo>
                  <a:pt x="2899" y="499"/>
                </a:lnTo>
                <a:lnTo>
                  <a:pt x="2930" y="487"/>
                </a:lnTo>
                <a:lnTo>
                  <a:pt x="2947" y="481"/>
                </a:lnTo>
                <a:lnTo>
                  <a:pt x="2963" y="477"/>
                </a:lnTo>
                <a:lnTo>
                  <a:pt x="2979" y="473"/>
                </a:lnTo>
                <a:lnTo>
                  <a:pt x="2995" y="471"/>
                </a:lnTo>
                <a:lnTo>
                  <a:pt x="3009" y="470"/>
                </a:lnTo>
                <a:lnTo>
                  <a:pt x="3023" y="471"/>
                </a:lnTo>
                <a:lnTo>
                  <a:pt x="3029" y="465"/>
                </a:lnTo>
                <a:lnTo>
                  <a:pt x="3047" y="450"/>
                </a:lnTo>
                <a:lnTo>
                  <a:pt x="3072" y="428"/>
                </a:lnTo>
                <a:lnTo>
                  <a:pt x="3087" y="417"/>
                </a:lnTo>
                <a:lnTo>
                  <a:pt x="3104" y="405"/>
                </a:lnTo>
                <a:lnTo>
                  <a:pt x="3121" y="396"/>
                </a:lnTo>
                <a:lnTo>
                  <a:pt x="3140" y="386"/>
                </a:lnTo>
                <a:lnTo>
                  <a:pt x="3158" y="379"/>
                </a:lnTo>
                <a:lnTo>
                  <a:pt x="3176" y="374"/>
                </a:lnTo>
                <a:lnTo>
                  <a:pt x="3186" y="372"/>
                </a:lnTo>
                <a:lnTo>
                  <a:pt x="3195" y="372"/>
                </a:lnTo>
                <a:lnTo>
                  <a:pt x="3204" y="372"/>
                </a:lnTo>
                <a:lnTo>
                  <a:pt x="3212" y="373"/>
                </a:lnTo>
                <a:lnTo>
                  <a:pt x="3222" y="374"/>
                </a:lnTo>
                <a:lnTo>
                  <a:pt x="3230" y="378"/>
                </a:lnTo>
                <a:lnTo>
                  <a:pt x="3237" y="381"/>
                </a:lnTo>
                <a:lnTo>
                  <a:pt x="3246" y="387"/>
                </a:lnTo>
                <a:lnTo>
                  <a:pt x="3229" y="381"/>
                </a:lnTo>
                <a:lnTo>
                  <a:pt x="3188" y="368"/>
                </a:lnTo>
                <a:lnTo>
                  <a:pt x="3164" y="362"/>
                </a:lnTo>
                <a:lnTo>
                  <a:pt x="3140" y="356"/>
                </a:lnTo>
                <a:lnTo>
                  <a:pt x="3117" y="351"/>
                </a:lnTo>
                <a:lnTo>
                  <a:pt x="3099" y="350"/>
                </a:lnTo>
                <a:lnTo>
                  <a:pt x="3121" y="346"/>
                </a:lnTo>
                <a:lnTo>
                  <a:pt x="3142" y="344"/>
                </a:lnTo>
                <a:lnTo>
                  <a:pt x="3170" y="344"/>
                </a:lnTo>
                <a:lnTo>
                  <a:pt x="3184" y="344"/>
                </a:lnTo>
                <a:lnTo>
                  <a:pt x="3199" y="345"/>
                </a:lnTo>
                <a:lnTo>
                  <a:pt x="3213" y="348"/>
                </a:lnTo>
                <a:lnTo>
                  <a:pt x="3228" y="351"/>
                </a:lnTo>
                <a:lnTo>
                  <a:pt x="3241" y="356"/>
                </a:lnTo>
                <a:lnTo>
                  <a:pt x="3254" y="362"/>
                </a:lnTo>
                <a:lnTo>
                  <a:pt x="3265" y="370"/>
                </a:lnTo>
                <a:lnTo>
                  <a:pt x="3274" y="379"/>
                </a:lnTo>
                <a:lnTo>
                  <a:pt x="3282" y="379"/>
                </a:lnTo>
                <a:lnTo>
                  <a:pt x="3292" y="376"/>
                </a:lnTo>
                <a:lnTo>
                  <a:pt x="3307" y="370"/>
                </a:lnTo>
                <a:lnTo>
                  <a:pt x="3326" y="361"/>
                </a:lnTo>
                <a:lnTo>
                  <a:pt x="3351" y="345"/>
                </a:lnTo>
                <a:lnTo>
                  <a:pt x="3382" y="324"/>
                </a:lnTo>
                <a:lnTo>
                  <a:pt x="3421" y="295"/>
                </a:lnTo>
                <a:lnTo>
                  <a:pt x="3440" y="280"/>
                </a:lnTo>
                <a:lnTo>
                  <a:pt x="3461" y="265"/>
                </a:lnTo>
                <a:lnTo>
                  <a:pt x="3487" y="248"/>
                </a:lnTo>
                <a:lnTo>
                  <a:pt x="3515" y="231"/>
                </a:lnTo>
                <a:lnTo>
                  <a:pt x="3543" y="217"/>
                </a:lnTo>
                <a:lnTo>
                  <a:pt x="3556" y="211"/>
                </a:lnTo>
                <a:lnTo>
                  <a:pt x="3568" y="206"/>
                </a:lnTo>
                <a:lnTo>
                  <a:pt x="3580" y="204"/>
                </a:lnTo>
                <a:lnTo>
                  <a:pt x="3590" y="203"/>
                </a:lnTo>
                <a:lnTo>
                  <a:pt x="3588" y="181"/>
                </a:lnTo>
                <a:lnTo>
                  <a:pt x="3588" y="158"/>
                </a:lnTo>
                <a:lnTo>
                  <a:pt x="3591" y="128"/>
                </a:lnTo>
                <a:lnTo>
                  <a:pt x="3593" y="113"/>
                </a:lnTo>
                <a:lnTo>
                  <a:pt x="3597" y="96"/>
                </a:lnTo>
                <a:lnTo>
                  <a:pt x="3602" y="79"/>
                </a:lnTo>
                <a:lnTo>
                  <a:pt x="3608" y="62"/>
                </a:lnTo>
                <a:lnTo>
                  <a:pt x="3615" y="46"/>
                </a:lnTo>
                <a:lnTo>
                  <a:pt x="3623" y="30"/>
                </a:lnTo>
                <a:lnTo>
                  <a:pt x="3634" y="14"/>
                </a:lnTo>
                <a:lnTo>
                  <a:pt x="3646" y="0"/>
                </a:lnTo>
                <a:lnTo>
                  <a:pt x="3651" y="24"/>
                </a:lnTo>
                <a:lnTo>
                  <a:pt x="3663" y="79"/>
                </a:lnTo>
                <a:lnTo>
                  <a:pt x="3671" y="111"/>
                </a:lnTo>
                <a:lnTo>
                  <a:pt x="3678" y="141"/>
                </a:lnTo>
                <a:lnTo>
                  <a:pt x="3687" y="167"/>
                </a:lnTo>
                <a:lnTo>
                  <a:pt x="3690" y="176"/>
                </a:lnTo>
                <a:lnTo>
                  <a:pt x="3694" y="183"/>
                </a:lnTo>
                <a:lnTo>
                  <a:pt x="3702" y="187"/>
                </a:lnTo>
                <a:lnTo>
                  <a:pt x="3713" y="192"/>
                </a:lnTo>
                <a:lnTo>
                  <a:pt x="3725" y="199"/>
                </a:lnTo>
                <a:lnTo>
                  <a:pt x="3738" y="207"/>
                </a:lnTo>
                <a:lnTo>
                  <a:pt x="3753" y="218"/>
                </a:lnTo>
                <a:lnTo>
                  <a:pt x="3766" y="231"/>
                </a:lnTo>
                <a:lnTo>
                  <a:pt x="3771" y="239"/>
                </a:lnTo>
                <a:lnTo>
                  <a:pt x="3777" y="247"/>
                </a:lnTo>
                <a:lnTo>
                  <a:pt x="3786" y="260"/>
                </a:lnTo>
                <a:lnTo>
                  <a:pt x="3797" y="276"/>
                </a:lnTo>
                <a:lnTo>
                  <a:pt x="3810" y="300"/>
                </a:lnTo>
                <a:lnTo>
                  <a:pt x="3826" y="328"/>
                </a:lnTo>
                <a:lnTo>
                  <a:pt x="3841" y="364"/>
                </a:lnTo>
                <a:lnTo>
                  <a:pt x="3850" y="385"/>
                </a:lnTo>
                <a:lnTo>
                  <a:pt x="3857" y="408"/>
                </a:lnTo>
                <a:lnTo>
                  <a:pt x="3864" y="432"/>
                </a:lnTo>
                <a:lnTo>
                  <a:pt x="3871" y="457"/>
                </a:lnTo>
                <a:lnTo>
                  <a:pt x="3937" y="645"/>
                </a:lnTo>
                <a:lnTo>
                  <a:pt x="3963" y="676"/>
                </a:lnTo>
                <a:lnTo>
                  <a:pt x="3989" y="711"/>
                </a:lnTo>
                <a:lnTo>
                  <a:pt x="4019" y="754"/>
                </a:lnTo>
                <a:lnTo>
                  <a:pt x="4034" y="778"/>
                </a:lnTo>
                <a:lnTo>
                  <a:pt x="4049" y="802"/>
                </a:lnTo>
                <a:lnTo>
                  <a:pt x="4063" y="827"/>
                </a:lnTo>
                <a:lnTo>
                  <a:pt x="4076" y="851"/>
                </a:lnTo>
                <a:lnTo>
                  <a:pt x="4087" y="876"/>
                </a:lnTo>
                <a:lnTo>
                  <a:pt x="4096" y="900"/>
                </a:lnTo>
                <a:lnTo>
                  <a:pt x="4100" y="922"/>
                </a:lnTo>
                <a:lnTo>
                  <a:pt x="4103" y="933"/>
                </a:lnTo>
                <a:lnTo>
                  <a:pt x="4103" y="943"/>
                </a:lnTo>
                <a:lnTo>
                  <a:pt x="4104" y="964"/>
                </a:lnTo>
                <a:lnTo>
                  <a:pt x="4103" y="985"/>
                </a:lnTo>
                <a:lnTo>
                  <a:pt x="4100" y="1010"/>
                </a:lnTo>
                <a:lnTo>
                  <a:pt x="4098" y="1024"/>
                </a:lnTo>
                <a:lnTo>
                  <a:pt x="4094" y="1037"/>
                </a:lnTo>
                <a:lnTo>
                  <a:pt x="4091" y="1050"/>
                </a:lnTo>
                <a:lnTo>
                  <a:pt x="4086" y="1061"/>
                </a:lnTo>
                <a:lnTo>
                  <a:pt x="4079" y="1072"/>
                </a:lnTo>
                <a:lnTo>
                  <a:pt x="4072" y="1081"/>
                </a:lnTo>
                <a:lnTo>
                  <a:pt x="4063" y="1090"/>
                </a:lnTo>
                <a:lnTo>
                  <a:pt x="4052" y="1094"/>
                </a:lnTo>
                <a:lnTo>
                  <a:pt x="4050" y="1097"/>
                </a:lnTo>
                <a:lnTo>
                  <a:pt x="4044" y="1104"/>
                </a:lnTo>
                <a:lnTo>
                  <a:pt x="4033" y="1112"/>
                </a:lnTo>
                <a:lnTo>
                  <a:pt x="4027" y="1116"/>
                </a:lnTo>
                <a:lnTo>
                  <a:pt x="4020" y="1118"/>
                </a:lnTo>
                <a:lnTo>
                  <a:pt x="4012" y="1121"/>
                </a:lnTo>
                <a:lnTo>
                  <a:pt x="4003" y="1121"/>
                </a:lnTo>
                <a:lnTo>
                  <a:pt x="3994" y="1118"/>
                </a:lnTo>
                <a:lnTo>
                  <a:pt x="3984" y="1115"/>
                </a:lnTo>
                <a:lnTo>
                  <a:pt x="3973" y="1108"/>
                </a:lnTo>
                <a:lnTo>
                  <a:pt x="3963" y="1098"/>
                </a:lnTo>
                <a:lnTo>
                  <a:pt x="3952" y="1085"/>
                </a:lnTo>
                <a:lnTo>
                  <a:pt x="3940" y="1068"/>
                </a:lnTo>
                <a:lnTo>
                  <a:pt x="3913" y="1013"/>
                </a:lnTo>
                <a:lnTo>
                  <a:pt x="3879" y="1002"/>
                </a:lnTo>
                <a:lnTo>
                  <a:pt x="3843" y="990"/>
                </a:lnTo>
                <a:lnTo>
                  <a:pt x="3798" y="975"/>
                </a:lnTo>
                <a:lnTo>
                  <a:pt x="3749" y="955"/>
                </a:lnTo>
                <a:lnTo>
                  <a:pt x="3701" y="934"/>
                </a:lnTo>
                <a:lnTo>
                  <a:pt x="3678" y="923"/>
                </a:lnTo>
                <a:lnTo>
                  <a:pt x="3658" y="911"/>
                </a:lnTo>
                <a:lnTo>
                  <a:pt x="3639" y="900"/>
                </a:lnTo>
                <a:lnTo>
                  <a:pt x="3622" y="888"/>
                </a:lnTo>
                <a:lnTo>
                  <a:pt x="3617" y="888"/>
                </a:lnTo>
                <a:lnTo>
                  <a:pt x="3603" y="891"/>
                </a:lnTo>
                <a:lnTo>
                  <a:pt x="3593" y="893"/>
                </a:lnTo>
                <a:lnTo>
                  <a:pt x="3581" y="897"/>
                </a:lnTo>
                <a:lnTo>
                  <a:pt x="3569" y="903"/>
                </a:lnTo>
                <a:lnTo>
                  <a:pt x="3557" y="910"/>
                </a:lnTo>
                <a:lnTo>
                  <a:pt x="3544" y="921"/>
                </a:lnTo>
                <a:lnTo>
                  <a:pt x="3530" y="934"/>
                </a:lnTo>
                <a:lnTo>
                  <a:pt x="3518" y="949"/>
                </a:lnTo>
                <a:lnTo>
                  <a:pt x="3505" y="969"/>
                </a:lnTo>
                <a:lnTo>
                  <a:pt x="3493" y="993"/>
                </a:lnTo>
                <a:lnTo>
                  <a:pt x="3482" y="1019"/>
                </a:lnTo>
                <a:lnTo>
                  <a:pt x="3472" y="1051"/>
                </a:lnTo>
                <a:lnTo>
                  <a:pt x="3469" y="1068"/>
                </a:lnTo>
                <a:lnTo>
                  <a:pt x="3465" y="1087"/>
                </a:lnTo>
                <a:lnTo>
                  <a:pt x="3457" y="1147"/>
                </a:lnTo>
                <a:lnTo>
                  <a:pt x="3447" y="1209"/>
                </a:lnTo>
                <a:lnTo>
                  <a:pt x="3434" y="1284"/>
                </a:lnTo>
                <a:lnTo>
                  <a:pt x="3417" y="1363"/>
                </a:lnTo>
                <a:lnTo>
                  <a:pt x="3409" y="1401"/>
                </a:lnTo>
                <a:lnTo>
                  <a:pt x="3399" y="1438"/>
                </a:lnTo>
                <a:lnTo>
                  <a:pt x="3388" y="1472"/>
                </a:lnTo>
                <a:lnTo>
                  <a:pt x="3377" y="1502"/>
                </a:lnTo>
                <a:lnTo>
                  <a:pt x="3367" y="1528"/>
                </a:lnTo>
                <a:lnTo>
                  <a:pt x="3361" y="1539"/>
                </a:lnTo>
                <a:lnTo>
                  <a:pt x="3355" y="1547"/>
                </a:lnTo>
                <a:lnTo>
                  <a:pt x="3358" y="1563"/>
                </a:lnTo>
                <a:lnTo>
                  <a:pt x="3362" y="1581"/>
                </a:lnTo>
                <a:lnTo>
                  <a:pt x="3364" y="1605"/>
                </a:lnTo>
                <a:lnTo>
                  <a:pt x="3368" y="1634"/>
                </a:lnTo>
                <a:lnTo>
                  <a:pt x="3369" y="1667"/>
                </a:lnTo>
                <a:lnTo>
                  <a:pt x="3370" y="1703"/>
                </a:lnTo>
                <a:lnTo>
                  <a:pt x="3368" y="1742"/>
                </a:lnTo>
                <a:lnTo>
                  <a:pt x="3365" y="1761"/>
                </a:lnTo>
                <a:lnTo>
                  <a:pt x="3363" y="1781"/>
                </a:lnTo>
                <a:lnTo>
                  <a:pt x="3359" y="1800"/>
                </a:lnTo>
                <a:lnTo>
                  <a:pt x="3355" y="1821"/>
                </a:lnTo>
                <a:lnTo>
                  <a:pt x="3350" y="1841"/>
                </a:lnTo>
                <a:lnTo>
                  <a:pt x="3343" y="1860"/>
                </a:lnTo>
                <a:lnTo>
                  <a:pt x="3335" y="1881"/>
                </a:lnTo>
                <a:lnTo>
                  <a:pt x="3326" y="1899"/>
                </a:lnTo>
                <a:lnTo>
                  <a:pt x="3316" y="1918"/>
                </a:lnTo>
                <a:lnTo>
                  <a:pt x="3304" y="1936"/>
                </a:lnTo>
                <a:lnTo>
                  <a:pt x="3291" y="1953"/>
                </a:lnTo>
                <a:lnTo>
                  <a:pt x="3277" y="1969"/>
                </a:lnTo>
                <a:lnTo>
                  <a:pt x="3260" y="1984"/>
                </a:lnTo>
                <a:lnTo>
                  <a:pt x="3242" y="1998"/>
                </a:lnTo>
                <a:lnTo>
                  <a:pt x="3223" y="2011"/>
                </a:lnTo>
                <a:lnTo>
                  <a:pt x="3201" y="2023"/>
                </a:lnTo>
                <a:lnTo>
                  <a:pt x="3204" y="2037"/>
                </a:lnTo>
                <a:lnTo>
                  <a:pt x="3212" y="2074"/>
                </a:lnTo>
                <a:lnTo>
                  <a:pt x="3225" y="2126"/>
                </a:lnTo>
                <a:lnTo>
                  <a:pt x="3235" y="2158"/>
                </a:lnTo>
                <a:lnTo>
                  <a:pt x="3244" y="2190"/>
                </a:lnTo>
                <a:lnTo>
                  <a:pt x="3255" y="2225"/>
                </a:lnTo>
                <a:lnTo>
                  <a:pt x="3268" y="2258"/>
                </a:lnTo>
                <a:lnTo>
                  <a:pt x="3282" y="2292"/>
                </a:lnTo>
                <a:lnTo>
                  <a:pt x="3296" y="2323"/>
                </a:lnTo>
                <a:lnTo>
                  <a:pt x="3311" y="2353"/>
                </a:lnTo>
                <a:lnTo>
                  <a:pt x="3328" y="2379"/>
                </a:lnTo>
                <a:lnTo>
                  <a:pt x="3337" y="2391"/>
                </a:lnTo>
                <a:lnTo>
                  <a:pt x="3345" y="2403"/>
                </a:lnTo>
                <a:lnTo>
                  <a:pt x="3355" y="2413"/>
                </a:lnTo>
                <a:lnTo>
                  <a:pt x="3364" y="2421"/>
                </a:lnTo>
                <a:lnTo>
                  <a:pt x="3367" y="2425"/>
                </a:lnTo>
                <a:lnTo>
                  <a:pt x="3371" y="2437"/>
                </a:lnTo>
                <a:lnTo>
                  <a:pt x="3379" y="2456"/>
                </a:lnTo>
                <a:lnTo>
                  <a:pt x="3381" y="2468"/>
                </a:lnTo>
                <a:lnTo>
                  <a:pt x="3385" y="2481"/>
                </a:lnTo>
                <a:lnTo>
                  <a:pt x="3386" y="2497"/>
                </a:lnTo>
                <a:lnTo>
                  <a:pt x="3387" y="2514"/>
                </a:lnTo>
                <a:lnTo>
                  <a:pt x="3387" y="2532"/>
                </a:lnTo>
                <a:lnTo>
                  <a:pt x="3385" y="2551"/>
                </a:lnTo>
                <a:lnTo>
                  <a:pt x="3382" y="2571"/>
                </a:lnTo>
                <a:lnTo>
                  <a:pt x="3376" y="2593"/>
                </a:lnTo>
                <a:lnTo>
                  <a:pt x="3368" y="2616"/>
                </a:lnTo>
                <a:lnTo>
                  <a:pt x="3358" y="2638"/>
                </a:lnTo>
                <a:lnTo>
                  <a:pt x="3290" y="2716"/>
                </a:lnTo>
                <a:lnTo>
                  <a:pt x="3284" y="2729"/>
                </a:lnTo>
                <a:lnTo>
                  <a:pt x="3268" y="2765"/>
                </a:lnTo>
                <a:lnTo>
                  <a:pt x="3244" y="2816"/>
                </a:lnTo>
                <a:lnTo>
                  <a:pt x="3229" y="2844"/>
                </a:lnTo>
                <a:lnTo>
                  <a:pt x="3212" y="2873"/>
                </a:lnTo>
                <a:lnTo>
                  <a:pt x="3193" y="2903"/>
                </a:lnTo>
                <a:lnTo>
                  <a:pt x="3174" y="2932"/>
                </a:lnTo>
                <a:lnTo>
                  <a:pt x="3152" y="2960"/>
                </a:lnTo>
                <a:lnTo>
                  <a:pt x="3141" y="2972"/>
                </a:lnTo>
                <a:lnTo>
                  <a:pt x="3129" y="2984"/>
                </a:lnTo>
                <a:lnTo>
                  <a:pt x="3117" y="2994"/>
                </a:lnTo>
                <a:lnTo>
                  <a:pt x="3106" y="3005"/>
                </a:lnTo>
                <a:lnTo>
                  <a:pt x="3094" y="3013"/>
                </a:lnTo>
                <a:lnTo>
                  <a:pt x="3081" y="3021"/>
                </a:lnTo>
                <a:lnTo>
                  <a:pt x="3069" y="3027"/>
                </a:lnTo>
                <a:lnTo>
                  <a:pt x="3057" y="3031"/>
                </a:lnTo>
                <a:lnTo>
                  <a:pt x="3044" y="3035"/>
                </a:lnTo>
                <a:lnTo>
                  <a:pt x="3031" y="3036"/>
                </a:lnTo>
                <a:lnTo>
                  <a:pt x="3008" y="3059"/>
                </a:lnTo>
                <a:lnTo>
                  <a:pt x="2982" y="3083"/>
                </a:lnTo>
                <a:lnTo>
                  <a:pt x="2951" y="3111"/>
                </a:lnTo>
                <a:lnTo>
                  <a:pt x="2933" y="3125"/>
                </a:lnTo>
                <a:lnTo>
                  <a:pt x="2913" y="3138"/>
                </a:lnTo>
                <a:lnTo>
                  <a:pt x="2894" y="3153"/>
                </a:lnTo>
                <a:lnTo>
                  <a:pt x="2875" y="3165"/>
                </a:lnTo>
                <a:lnTo>
                  <a:pt x="2856" y="3175"/>
                </a:lnTo>
                <a:lnTo>
                  <a:pt x="2837" y="3185"/>
                </a:lnTo>
                <a:lnTo>
                  <a:pt x="2818" y="3191"/>
                </a:lnTo>
                <a:lnTo>
                  <a:pt x="2800" y="3196"/>
                </a:lnTo>
                <a:lnTo>
                  <a:pt x="2798" y="3194"/>
                </a:lnTo>
                <a:lnTo>
                  <a:pt x="2796" y="3193"/>
                </a:lnTo>
                <a:lnTo>
                  <a:pt x="2795" y="3192"/>
                </a:lnTo>
                <a:lnTo>
                  <a:pt x="2792" y="3188"/>
                </a:lnTo>
                <a:lnTo>
                  <a:pt x="2791" y="3182"/>
                </a:lnTo>
                <a:lnTo>
                  <a:pt x="2791" y="3175"/>
                </a:lnTo>
                <a:lnTo>
                  <a:pt x="2791" y="3165"/>
                </a:lnTo>
                <a:lnTo>
                  <a:pt x="2792" y="3153"/>
                </a:lnTo>
                <a:lnTo>
                  <a:pt x="2796" y="3136"/>
                </a:lnTo>
                <a:lnTo>
                  <a:pt x="2801" y="3117"/>
                </a:lnTo>
                <a:lnTo>
                  <a:pt x="2807" y="3093"/>
                </a:lnTo>
                <a:lnTo>
                  <a:pt x="2816" y="3065"/>
                </a:lnTo>
                <a:lnTo>
                  <a:pt x="2828" y="3033"/>
                </a:lnTo>
                <a:lnTo>
                  <a:pt x="2844" y="2994"/>
                </a:lnTo>
                <a:lnTo>
                  <a:pt x="2862" y="2952"/>
                </a:lnTo>
                <a:lnTo>
                  <a:pt x="2865" y="2949"/>
                </a:lnTo>
                <a:lnTo>
                  <a:pt x="2873" y="2943"/>
                </a:lnTo>
                <a:lnTo>
                  <a:pt x="2885" y="2934"/>
                </a:lnTo>
                <a:lnTo>
                  <a:pt x="2892" y="2931"/>
                </a:lnTo>
                <a:lnTo>
                  <a:pt x="2899" y="2927"/>
                </a:lnTo>
                <a:lnTo>
                  <a:pt x="2907" y="2925"/>
                </a:lnTo>
                <a:lnTo>
                  <a:pt x="2916" y="2922"/>
                </a:lnTo>
                <a:lnTo>
                  <a:pt x="2925" y="2922"/>
                </a:lnTo>
                <a:lnTo>
                  <a:pt x="2935" y="2924"/>
                </a:lnTo>
                <a:lnTo>
                  <a:pt x="2945" y="2927"/>
                </a:lnTo>
                <a:lnTo>
                  <a:pt x="2954" y="2933"/>
                </a:lnTo>
                <a:lnTo>
                  <a:pt x="2963" y="2942"/>
                </a:lnTo>
                <a:lnTo>
                  <a:pt x="2972" y="2952"/>
                </a:lnTo>
                <a:lnTo>
                  <a:pt x="2973" y="2952"/>
                </a:lnTo>
                <a:lnTo>
                  <a:pt x="2979" y="2952"/>
                </a:lnTo>
                <a:lnTo>
                  <a:pt x="2987" y="2950"/>
                </a:lnTo>
                <a:lnTo>
                  <a:pt x="2997" y="2946"/>
                </a:lnTo>
                <a:lnTo>
                  <a:pt x="3002" y="2943"/>
                </a:lnTo>
                <a:lnTo>
                  <a:pt x="3008" y="2938"/>
                </a:lnTo>
                <a:lnTo>
                  <a:pt x="3014" y="2933"/>
                </a:lnTo>
                <a:lnTo>
                  <a:pt x="3021" y="2926"/>
                </a:lnTo>
                <a:lnTo>
                  <a:pt x="3027" y="2918"/>
                </a:lnTo>
                <a:lnTo>
                  <a:pt x="3033" y="2907"/>
                </a:lnTo>
                <a:lnTo>
                  <a:pt x="3041" y="2896"/>
                </a:lnTo>
                <a:lnTo>
                  <a:pt x="3047" y="2882"/>
                </a:lnTo>
                <a:lnTo>
                  <a:pt x="3057" y="2871"/>
                </a:lnTo>
                <a:lnTo>
                  <a:pt x="3087" y="2840"/>
                </a:lnTo>
                <a:lnTo>
                  <a:pt x="3106" y="2818"/>
                </a:lnTo>
                <a:lnTo>
                  <a:pt x="3127" y="2794"/>
                </a:lnTo>
                <a:lnTo>
                  <a:pt x="3150" y="2765"/>
                </a:lnTo>
                <a:lnTo>
                  <a:pt x="3171" y="2735"/>
                </a:lnTo>
                <a:lnTo>
                  <a:pt x="3192" y="2704"/>
                </a:lnTo>
                <a:lnTo>
                  <a:pt x="3211" y="2672"/>
                </a:lnTo>
                <a:lnTo>
                  <a:pt x="3219" y="2655"/>
                </a:lnTo>
                <a:lnTo>
                  <a:pt x="3226" y="2637"/>
                </a:lnTo>
                <a:lnTo>
                  <a:pt x="3234" y="2620"/>
                </a:lnTo>
                <a:lnTo>
                  <a:pt x="3240" y="2604"/>
                </a:lnTo>
                <a:lnTo>
                  <a:pt x="3243" y="2587"/>
                </a:lnTo>
                <a:lnTo>
                  <a:pt x="3247" y="2570"/>
                </a:lnTo>
                <a:lnTo>
                  <a:pt x="3249" y="2553"/>
                </a:lnTo>
                <a:lnTo>
                  <a:pt x="3249" y="2538"/>
                </a:lnTo>
                <a:lnTo>
                  <a:pt x="3248" y="2522"/>
                </a:lnTo>
                <a:lnTo>
                  <a:pt x="3244" y="2506"/>
                </a:lnTo>
                <a:lnTo>
                  <a:pt x="3240" y="2491"/>
                </a:lnTo>
                <a:lnTo>
                  <a:pt x="3234" y="2476"/>
                </a:lnTo>
                <a:lnTo>
                  <a:pt x="3225" y="2473"/>
                </a:lnTo>
                <a:lnTo>
                  <a:pt x="3205" y="2461"/>
                </a:lnTo>
                <a:lnTo>
                  <a:pt x="3174" y="2443"/>
                </a:lnTo>
                <a:lnTo>
                  <a:pt x="3157" y="2431"/>
                </a:lnTo>
                <a:lnTo>
                  <a:pt x="3138" y="2417"/>
                </a:lnTo>
                <a:lnTo>
                  <a:pt x="3118" y="2401"/>
                </a:lnTo>
                <a:lnTo>
                  <a:pt x="3100" y="2384"/>
                </a:lnTo>
                <a:lnTo>
                  <a:pt x="3081" y="2366"/>
                </a:lnTo>
                <a:lnTo>
                  <a:pt x="3065" y="2346"/>
                </a:lnTo>
                <a:lnTo>
                  <a:pt x="3048" y="2324"/>
                </a:lnTo>
                <a:lnTo>
                  <a:pt x="3035" y="2301"/>
                </a:lnTo>
                <a:lnTo>
                  <a:pt x="3027" y="2289"/>
                </a:lnTo>
                <a:lnTo>
                  <a:pt x="3023" y="2277"/>
                </a:lnTo>
                <a:lnTo>
                  <a:pt x="3018" y="2264"/>
                </a:lnTo>
                <a:lnTo>
                  <a:pt x="3014" y="2252"/>
                </a:lnTo>
                <a:lnTo>
                  <a:pt x="3000" y="2236"/>
                </a:lnTo>
                <a:lnTo>
                  <a:pt x="2984" y="2221"/>
                </a:lnTo>
                <a:lnTo>
                  <a:pt x="2975" y="2213"/>
                </a:lnTo>
                <a:lnTo>
                  <a:pt x="2965" y="2206"/>
                </a:lnTo>
                <a:lnTo>
                  <a:pt x="2954" y="2198"/>
                </a:lnTo>
                <a:lnTo>
                  <a:pt x="2943" y="2194"/>
                </a:lnTo>
                <a:lnTo>
                  <a:pt x="2933" y="2189"/>
                </a:lnTo>
                <a:lnTo>
                  <a:pt x="2922" y="2186"/>
                </a:lnTo>
                <a:lnTo>
                  <a:pt x="2911" y="2186"/>
                </a:lnTo>
                <a:lnTo>
                  <a:pt x="2906" y="2188"/>
                </a:lnTo>
                <a:lnTo>
                  <a:pt x="2901" y="2189"/>
                </a:lnTo>
                <a:lnTo>
                  <a:pt x="2897" y="2191"/>
                </a:lnTo>
                <a:lnTo>
                  <a:pt x="2892" y="2195"/>
                </a:lnTo>
                <a:lnTo>
                  <a:pt x="2887" y="2198"/>
                </a:lnTo>
                <a:lnTo>
                  <a:pt x="2883" y="2204"/>
                </a:lnTo>
                <a:lnTo>
                  <a:pt x="2806" y="2672"/>
                </a:lnTo>
                <a:lnTo>
                  <a:pt x="2804" y="2680"/>
                </a:lnTo>
                <a:lnTo>
                  <a:pt x="2802" y="2702"/>
                </a:lnTo>
                <a:lnTo>
                  <a:pt x="2795" y="2734"/>
                </a:lnTo>
                <a:lnTo>
                  <a:pt x="2790" y="2752"/>
                </a:lnTo>
                <a:lnTo>
                  <a:pt x="2784" y="2771"/>
                </a:lnTo>
                <a:lnTo>
                  <a:pt x="2777" y="2791"/>
                </a:lnTo>
                <a:lnTo>
                  <a:pt x="2768" y="2810"/>
                </a:lnTo>
                <a:lnTo>
                  <a:pt x="2758" y="2829"/>
                </a:lnTo>
                <a:lnTo>
                  <a:pt x="2746" y="2846"/>
                </a:lnTo>
                <a:lnTo>
                  <a:pt x="2731" y="2861"/>
                </a:lnTo>
                <a:lnTo>
                  <a:pt x="2724" y="2868"/>
                </a:lnTo>
                <a:lnTo>
                  <a:pt x="2716" y="2876"/>
                </a:lnTo>
                <a:lnTo>
                  <a:pt x="2707" y="2880"/>
                </a:lnTo>
                <a:lnTo>
                  <a:pt x="2698" y="2885"/>
                </a:lnTo>
                <a:lnTo>
                  <a:pt x="2688" y="2890"/>
                </a:lnTo>
                <a:lnTo>
                  <a:pt x="2678" y="2894"/>
                </a:lnTo>
                <a:lnTo>
                  <a:pt x="2645" y="2926"/>
                </a:lnTo>
                <a:lnTo>
                  <a:pt x="2611" y="2962"/>
                </a:lnTo>
                <a:lnTo>
                  <a:pt x="2572" y="3004"/>
                </a:lnTo>
                <a:lnTo>
                  <a:pt x="2531" y="3048"/>
                </a:lnTo>
                <a:lnTo>
                  <a:pt x="2494" y="3093"/>
                </a:lnTo>
                <a:lnTo>
                  <a:pt x="2478" y="3112"/>
                </a:lnTo>
                <a:lnTo>
                  <a:pt x="2465" y="3130"/>
                </a:lnTo>
                <a:lnTo>
                  <a:pt x="2455" y="3145"/>
                </a:lnTo>
                <a:lnTo>
                  <a:pt x="2449" y="3159"/>
                </a:lnTo>
                <a:lnTo>
                  <a:pt x="2274" y="3221"/>
                </a:lnTo>
                <a:lnTo>
                  <a:pt x="2138" y="3254"/>
                </a:lnTo>
                <a:lnTo>
                  <a:pt x="2134" y="3256"/>
                </a:lnTo>
                <a:lnTo>
                  <a:pt x="2127" y="3257"/>
                </a:lnTo>
                <a:lnTo>
                  <a:pt x="2122" y="3257"/>
                </a:lnTo>
                <a:lnTo>
                  <a:pt x="2117" y="3256"/>
                </a:lnTo>
                <a:lnTo>
                  <a:pt x="2114" y="3253"/>
                </a:lnTo>
                <a:lnTo>
                  <a:pt x="2110" y="3248"/>
                </a:lnTo>
                <a:lnTo>
                  <a:pt x="2109" y="3241"/>
                </a:lnTo>
                <a:lnTo>
                  <a:pt x="2108" y="3230"/>
                </a:lnTo>
                <a:lnTo>
                  <a:pt x="2110" y="3218"/>
                </a:lnTo>
                <a:lnTo>
                  <a:pt x="2114" y="3202"/>
                </a:lnTo>
                <a:lnTo>
                  <a:pt x="2121" y="3181"/>
                </a:lnTo>
                <a:lnTo>
                  <a:pt x="2131" y="3156"/>
                </a:lnTo>
                <a:lnTo>
                  <a:pt x="2144" y="3127"/>
                </a:lnTo>
                <a:lnTo>
                  <a:pt x="2162" y="3093"/>
                </a:lnTo>
                <a:lnTo>
                  <a:pt x="2202" y="3045"/>
                </a:lnTo>
                <a:lnTo>
                  <a:pt x="2204" y="3041"/>
                </a:lnTo>
                <a:lnTo>
                  <a:pt x="2207" y="3033"/>
                </a:lnTo>
                <a:lnTo>
                  <a:pt x="2211" y="3028"/>
                </a:lnTo>
                <a:lnTo>
                  <a:pt x="2216" y="3023"/>
                </a:lnTo>
                <a:lnTo>
                  <a:pt x="2220" y="3018"/>
                </a:lnTo>
                <a:lnTo>
                  <a:pt x="2228" y="3015"/>
                </a:lnTo>
                <a:lnTo>
                  <a:pt x="2236" y="3011"/>
                </a:lnTo>
                <a:lnTo>
                  <a:pt x="2247" y="3009"/>
                </a:lnTo>
                <a:lnTo>
                  <a:pt x="2258" y="3009"/>
                </a:lnTo>
                <a:lnTo>
                  <a:pt x="2272" y="3010"/>
                </a:lnTo>
                <a:lnTo>
                  <a:pt x="2288" y="3013"/>
                </a:lnTo>
                <a:lnTo>
                  <a:pt x="2306" y="3019"/>
                </a:lnTo>
                <a:lnTo>
                  <a:pt x="2326" y="3028"/>
                </a:lnTo>
                <a:lnTo>
                  <a:pt x="2349" y="3041"/>
                </a:lnTo>
                <a:lnTo>
                  <a:pt x="2509" y="2949"/>
                </a:lnTo>
                <a:lnTo>
                  <a:pt x="2520" y="2928"/>
                </a:lnTo>
                <a:lnTo>
                  <a:pt x="2533" y="2907"/>
                </a:lnTo>
                <a:lnTo>
                  <a:pt x="2550" y="2882"/>
                </a:lnTo>
                <a:lnTo>
                  <a:pt x="2569" y="2853"/>
                </a:lnTo>
                <a:lnTo>
                  <a:pt x="2591" y="2824"/>
                </a:lnTo>
                <a:lnTo>
                  <a:pt x="2603" y="2810"/>
                </a:lnTo>
                <a:lnTo>
                  <a:pt x="2615" y="2798"/>
                </a:lnTo>
                <a:lnTo>
                  <a:pt x="2627" y="2786"/>
                </a:lnTo>
                <a:lnTo>
                  <a:pt x="2639" y="2775"/>
                </a:lnTo>
                <a:lnTo>
                  <a:pt x="2642" y="2753"/>
                </a:lnTo>
                <a:lnTo>
                  <a:pt x="2651" y="2696"/>
                </a:lnTo>
                <a:lnTo>
                  <a:pt x="2660" y="2613"/>
                </a:lnTo>
                <a:lnTo>
                  <a:pt x="2665" y="2564"/>
                </a:lnTo>
                <a:lnTo>
                  <a:pt x="2670" y="2512"/>
                </a:lnTo>
                <a:lnTo>
                  <a:pt x="2674" y="2460"/>
                </a:lnTo>
                <a:lnTo>
                  <a:pt x="2676" y="2406"/>
                </a:lnTo>
                <a:lnTo>
                  <a:pt x="2676" y="2353"/>
                </a:lnTo>
                <a:lnTo>
                  <a:pt x="2676" y="2303"/>
                </a:lnTo>
                <a:lnTo>
                  <a:pt x="2672" y="2255"/>
                </a:lnTo>
                <a:lnTo>
                  <a:pt x="2670" y="2233"/>
                </a:lnTo>
                <a:lnTo>
                  <a:pt x="2668" y="2212"/>
                </a:lnTo>
                <a:lnTo>
                  <a:pt x="2664" y="2192"/>
                </a:lnTo>
                <a:lnTo>
                  <a:pt x="2659" y="2176"/>
                </a:lnTo>
                <a:lnTo>
                  <a:pt x="2654" y="2159"/>
                </a:lnTo>
                <a:lnTo>
                  <a:pt x="2648" y="2144"/>
                </a:lnTo>
                <a:lnTo>
                  <a:pt x="2628" y="2143"/>
                </a:lnTo>
                <a:lnTo>
                  <a:pt x="2574" y="2137"/>
                </a:lnTo>
                <a:lnTo>
                  <a:pt x="2536" y="2131"/>
                </a:lnTo>
                <a:lnTo>
                  <a:pt x="2493" y="2124"/>
                </a:lnTo>
                <a:lnTo>
                  <a:pt x="2445" y="2114"/>
                </a:lnTo>
                <a:lnTo>
                  <a:pt x="2392" y="2104"/>
                </a:lnTo>
                <a:lnTo>
                  <a:pt x="2337" y="2089"/>
                </a:lnTo>
                <a:lnTo>
                  <a:pt x="2279" y="2073"/>
                </a:lnTo>
                <a:lnTo>
                  <a:pt x="2222" y="2052"/>
                </a:lnTo>
                <a:lnTo>
                  <a:pt x="2193" y="2041"/>
                </a:lnTo>
                <a:lnTo>
                  <a:pt x="2164" y="2029"/>
                </a:lnTo>
                <a:lnTo>
                  <a:pt x="2135" y="2017"/>
                </a:lnTo>
                <a:lnTo>
                  <a:pt x="2107" y="2003"/>
                </a:lnTo>
                <a:lnTo>
                  <a:pt x="2079" y="1989"/>
                </a:lnTo>
                <a:lnTo>
                  <a:pt x="2051" y="1973"/>
                </a:lnTo>
                <a:lnTo>
                  <a:pt x="2025" y="1957"/>
                </a:lnTo>
                <a:lnTo>
                  <a:pt x="1999" y="1939"/>
                </a:lnTo>
                <a:lnTo>
                  <a:pt x="1975" y="1921"/>
                </a:lnTo>
                <a:lnTo>
                  <a:pt x="1951" y="1901"/>
                </a:lnTo>
                <a:lnTo>
                  <a:pt x="1946" y="1912"/>
                </a:lnTo>
                <a:lnTo>
                  <a:pt x="1932" y="1939"/>
                </a:lnTo>
                <a:lnTo>
                  <a:pt x="1921" y="1959"/>
                </a:lnTo>
                <a:lnTo>
                  <a:pt x="1908" y="1981"/>
                </a:lnTo>
                <a:lnTo>
                  <a:pt x="1891" y="2005"/>
                </a:lnTo>
                <a:lnTo>
                  <a:pt x="1872" y="2033"/>
                </a:lnTo>
                <a:lnTo>
                  <a:pt x="1850" y="2061"/>
                </a:lnTo>
                <a:lnTo>
                  <a:pt x="1825" y="2090"/>
                </a:lnTo>
                <a:lnTo>
                  <a:pt x="1797" y="2120"/>
                </a:lnTo>
                <a:lnTo>
                  <a:pt x="1766" y="2150"/>
                </a:lnTo>
                <a:lnTo>
                  <a:pt x="1732" y="2180"/>
                </a:lnTo>
                <a:lnTo>
                  <a:pt x="1695" y="2209"/>
                </a:lnTo>
                <a:lnTo>
                  <a:pt x="1676" y="2224"/>
                </a:lnTo>
                <a:lnTo>
                  <a:pt x="1656" y="2237"/>
                </a:lnTo>
                <a:lnTo>
                  <a:pt x="1634" y="2250"/>
                </a:lnTo>
                <a:lnTo>
                  <a:pt x="1613" y="2263"/>
                </a:lnTo>
                <a:lnTo>
                  <a:pt x="1609" y="2267"/>
                </a:lnTo>
                <a:lnTo>
                  <a:pt x="1602" y="2279"/>
                </a:lnTo>
                <a:lnTo>
                  <a:pt x="1598" y="2287"/>
                </a:lnTo>
                <a:lnTo>
                  <a:pt x="1595" y="2298"/>
                </a:lnTo>
                <a:lnTo>
                  <a:pt x="1591" y="2310"/>
                </a:lnTo>
                <a:lnTo>
                  <a:pt x="1587" y="2324"/>
                </a:lnTo>
                <a:lnTo>
                  <a:pt x="1586" y="2340"/>
                </a:lnTo>
                <a:lnTo>
                  <a:pt x="1586" y="2358"/>
                </a:lnTo>
                <a:lnTo>
                  <a:pt x="1587" y="2377"/>
                </a:lnTo>
                <a:lnTo>
                  <a:pt x="1592" y="2399"/>
                </a:lnTo>
                <a:lnTo>
                  <a:pt x="1599" y="2421"/>
                </a:lnTo>
                <a:lnTo>
                  <a:pt x="1609" y="2445"/>
                </a:lnTo>
                <a:lnTo>
                  <a:pt x="1622" y="2472"/>
                </a:lnTo>
                <a:lnTo>
                  <a:pt x="1639" y="2499"/>
                </a:lnTo>
                <a:lnTo>
                  <a:pt x="1800" y="2713"/>
                </a:lnTo>
                <a:lnTo>
                  <a:pt x="1802" y="2714"/>
                </a:lnTo>
                <a:lnTo>
                  <a:pt x="1809" y="2720"/>
                </a:lnTo>
                <a:lnTo>
                  <a:pt x="1818" y="2731"/>
                </a:lnTo>
                <a:lnTo>
                  <a:pt x="1822" y="2738"/>
                </a:lnTo>
                <a:lnTo>
                  <a:pt x="1828" y="2747"/>
                </a:lnTo>
                <a:lnTo>
                  <a:pt x="1832" y="2758"/>
                </a:lnTo>
                <a:lnTo>
                  <a:pt x="1837" y="2770"/>
                </a:lnTo>
                <a:lnTo>
                  <a:pt x="1840" y="2785"/>
                </a:lnTo>
                <a:lnTo>
                  <a:pt x="1843" y="2801"/>
                </a:lnTo>
                <a:lnTo>
                  <a:pt x="1845" y="2819"/>
                </a:lnTo>
                <a:lnTo>
                  <a:pt x="1845" y="2841"/>
                </a:lnTo>
                <a:lnTo>
                  <a:pt x="1844" y="2864"/>
                </a:lnTo>
                <a:lnTo>
                  <a:pt x="1840" y="2890"/>
                </a:lnTo>
                <a:lnTo>
                  <a:pt x="1834" y="3015"/>
                </a:lnTo>
                <a:lnTo>
                  <a:pt x="1827" y="3039"/>
                </a:lnTo>
                <a:lnTo>
                  <a:pt x="1809" y="3093"/>
                </a:lnTo>
                <a:lnTo>
                  <a:pt x="1798" y="3121"/>
                </a:lnTo>
                <a:lnTo>
                  <a:pt x="1786" y="3149"/>
                </a:lnTo>
                <a:lnTo>
                  <a:pt x="1780" y="3160"/>
                </a:lnTo>
                <a:lnTo>
                  <a:pt x="1774" y="3169"/>
                </a:lnTo>
                <a:lnTo>
                  <a:pt x="1768" y="3176"/>
                </a:lnTo>
                <a:lnTo>
                  <a:pt x="1764" y="3180"/>
                </a:lnTo>
                <a:lnTo>
                  <a:pt x="1761" y="3180"/>
                </a:lnTo>
                <a:lnTo>
                  <a:pt x="1755" y="3178"/>
                </a:lnTo>
                <a:lnTo>
                  <a:pt x="1750" y="3175"/>
                </a:lnTo>
                <a:lnTo>
                  <a:pt x="1746" y="3170"/>
                </a:lnTo>
                <a:lnTo>
                  <a:pt x="1740" y="3165"/>
                </a:lnTo>
                <a:lnTo>
                  <a:pt x="1734" y="3157"/>
                </a:lnTo>
                <a:lnTo>
                  <a:pt x="1728" y="3148"/>
                </a:lnTo>
                <a:lnTo>
                  <a:pt x="1720" y="3135"/>
                </a:lnTo>
                <a:lnTo>
                  <a:pt x="1713" y="3119"/>
                </a:lnTo>
                <a:lnTo>
                  <a:pt x="1706" y="3101"/>
                </a:lnTo>
                <a:lnTo>
                  <a:pt x="1699" y="3079"/>
                </a:lnTo>
                <a:lnTo>
                  <a:pt x="1692" y="3054"/>
                </a:lnTo>
                <a:lnTo>
                  <a:pt x="1685" y="3025"/>
                </a:lnTo>
                <a:lnTo>
                  <a:pt x="1677" y="2993"/>
                </a:lnTo>
                <a:lnTo>
                  <a:pt x="1710" y="2901"/>
                </a:lnTo>
                <a:lnTo>
                  <a:pt x="1710" y="2892"/>
                </a:lnTo>
                <a:lnTo>
                  <a:pt x="1709" y="2882"/>
                </a:lnTo>
                <a:lnTo>
                  <a:pt x="1705" y="2867"/>
                </a:lnTo>
                <a:lnTo>
                  <a:pt x="1700" y="2849"/>
                </a:lnTo>
                <a:lnTo>
                  <a:pt x="1693" y="2826"/>
                </a:lnTo>
                <a:lnTo>
                  <a:pt x="1683" y="2799"/>
                </a:lnTo>
                <a:lnTo>
                  <a:pt x="1670" y="2768"/>
                </a:lnTo>
                <a:lnTo>
                  <a:pt x="1652" y="2733"/>
                </a:lnTo>
                <a:lnTo>
                  <a:pt x="1631" y="2693"/>
                </a:lnTo>
                <a:lnTo>
                  <a:pt x="1603" y="2649"/>
                </a:lnTo>
                <a:lnTo>
                  <a:pt x="1571" y="2600"/>
                </a:lnTo>
                <a:lnTo>
                  <a:pt x="1533" y="2547"/>
                </a:lnTo>
                <a:lnTo>
                  <a:pt x="1488" y="2490"/>
                </a:lnTo>
                <a:lnTo>
                  <a:pt x="1436" y="2429"/>
                </a:lnTo>
                <a:lnTo>
                  <a:pt x="1378" y="2363"/>
                </a:lnTo>
                <a:lnTo>
                  <a:pt x="1376" y="2365"/>
                </a:lnTo>
                <a:lnTo>
                  <a:pt x="1374" y="2369"/>
                </a:lnTo>
                <a:lnTo>
                  <a:pt x="1373" y="2375"/>
                </a:lnTo>
                <a:lnTo>
                  <a:pt x="1372" y="2383"/>
                </a:lnTo>
                <a:lnTo>
                  <a:pt x="1372" y="2396"/>
                </a:lnTo>
                <a:lnTo>
                  <a:pt x="1373" y="2412"/>
                </a:lnTo>
                <a:lnTo>
                  <a:pt x="1375" y="2433"/>
                </a:lnTo>
                <a:lnTo>
                  <a:pt x="1381" y="2458"/>
                </a:lnTo>
                <a:lnTo>
                  <a:pt x="1388" y="2491"/>
                </a:lnTo>
                <a:lnTo>
                  <a:pt x="1398" y="2528"/>
                </a:lnTo>
                <a:lnTo>
                  <a:pt x="1411" y="2572"/>
                </a:lnTo>
                <a:lnTo>
                  <a:pt x="1428" y="2624"/>
                </a:lnTo>
                <a:lnTo>
                  <a:pt x="1450" y="2683"/>
                </a:lnTo>
                <a:lnTo>
                  <a:pt x="1475" y="2751"/>
                </a:lnTo>
                <a:lnTo>
                  <a:pt x="1506" y="2826"/>
                </a:lnTo>
                <a:lnTo>
                  <a:pt x="1507" y="2829"/>
                </a:lnTo>
                <a:lnTo>
                  <a:pt x="1512" y="2835"/>
                </a:lnTo>
                <a:lnTo>
                  <a:pt x="1514" y="2840"/>
                </a:lnTo>
                <a:lnTo>
                  <a:pt x="1517" y="2847"/>
                </a:lnTo>
                <a:lnTo>
                  <a:pt x="1519" y="2854"/>
                </a:lnTo>
                <a:lnTo>
                  <a:pt x="1520" y="2864"/>
                </a:lnTo>
                <a:lnTo>
                  <a:pt x="1520" y="2873"/>
                </a:lnTo>
                <a:lnTo>
                  <a:pt x="1519" y="2886"/>
                </a:lnTo>
                <a:lnTo>
                  <a:pt x="1517" y="2900"/>
                </a:lnTo>
                <a:lnTo>
                  <a:pt x="1513" y="2915"/>
                </a:lnTo>
                <a:lnTo>
                  <a:pt x="1507" y="2933"/>
                </a:lnTo>
                <a:lnTo>
                  <a:pt x="1497" y="2952"/>
                </a:lnTo>
                <a:lnTo>
                  <a:pt x="1487" y="2973"/>
                </a:lnTo>
                <a:lnTo>
                  <a:pt x="1472" y="2997"/>
                </a:lnTo>
                <a:lnTo>
                  <a:pt x="1460" y="3118"/>
                </a:lnTo>
                <a:lnTo>
                  <a:pt x="1446" y="3141"/>
                </a:lnTo>
                <a:lnTo>
                  <a:pt x="1432" y="3165"/>
                </a:lnTo>
                <a:lnTo>
                  <a:pt x="1412" y="3191"/>
                </a:lnTo>
                <a:lnTo>
                  <a:pt x="1393" y="3217"/>
                </a:lnTo>
                <a:lnTo>
                  <a:pt x="1384" y="3229"/>
                </a:lnTo>
                <a:lnTo>
                  <a:pt x="1374" y="3240"/>
                </a:lnTo>
                <a:lnTo>
                  <a:pt x="1366" y="3248"/>
                </a:lnTo>
                <a:lnTo>
                  <a:pt x="1357" y="3254"/>
                </a:lnTo>
                <a:lnTo>
                  <a:pt x="1351" y="3257"/>
                </a:lnTo>
                <a:lnTo>
                  <a:pt x="1348" y="3258"/>
                </a:lnTo>
                <a:lnTo>
                  <a:pt x="1345" y="3257"/>
                </a:lnTo>
                <a:lnTo>
                  <a:pt x="1342" y="3254"/>
                </a:lnTo>
                <a:lnTo>
                  <a:pt x="1334" y="3247"/>
                </a:lnTo>
                <a:lnTo>
                  <a:pt x="1330" y="3241"/>
                </a:lnTo>
                <a:lnTo>
                  <a:pt x="1325" y="3233"/>
                </a:lnTo>
                <a:lnTo>
                  <a:pt x="1319" y="3222"/>
                </a:lnTo>
                <a:lnTo>
                  <a:pt x="1314" y="3210"/>
                </a:lnTo>
                <a:lnTo>
                  <a:pt x="1309" y="3194"/>
                </a:lnTo>
                <a:lnTo>
                  <a:pt x="1304" y="3176"/>
                </a:lnTo>
                <a:lnTo>
                  <a:pt x="1301" y="3155"/>
                </a:lnTo>
                <a:lnTo>
                  <a:pt x="1298" y="3130"/>
                </a:lnTo>
                <a:lnTo>
                  <a:pt x="1298" y="3102"/>
                </a:lnTo>
                <a:lnTo>
                  <a:pt x="1298" y="3071"/>
                </a:lnTo>
                <a:lnTo>
                  <a:pt x="1302" y="3036"/>
                </a:lnTo>
                <a:lnTo>
                  <a:pt x="1307" y="2997"/>
                </a:lnTo>
                <a:lnTo>
                  <a:pt x="1363" y="2937"/>
                </a:lnTo>
                <a:lnTo>
                  <a:pt x="1361" y="2931"/>
                </a:lnTo>
                <a:lnTo>
                  <a:pt x="1360" y="2921"/>
                </a:lnTo>
                <a:lnTo>
                  <a:pt x="1360" y="2909"/>
                </a:lnTo>
                <a:lnTo>
                  <a:pt x="1360" y="2894"/>
                </a:lnTo>
                <a:lnTo>
                  <a:pt x="1361" y="2873"/>
                </a:lnTo>
                <a:lnTo>
                  <a:pt x="1363" y="2850"/>
                </a:lnTo>
                <a:lnTo>
                  <a:pt x="1369" y="2823"/>
                </a:lnTo>
                <a:lnTo>
                  <a:pt x="1356" y="2773"/>
                </a:lnTo>
                <a:lnTo>
                  <a:pt x="1340" y="2717"/>
                </a:lnTo>
                <a:lnTo>
                  <a:pt x="1320" y="2648"/>
                </a:lnTo>
                <a:lnTo>
                  <a:pt x="1307" y="2610"/>
                </a:lnTo>
                <a:lnTo>
                  <a:pt x="1292" y="2571"/>
                </a:lnTo>
                <a:lnTo>
                  <a:pt x="1278" y="2530"/>
                </a:lnTo>
                <a:lnTo>
                  <a:pt x="1261" y="2491"/>
                </a:lnTo>
                <a:lnTo>
                  <a:pt x="1243" y="2450"/>
                </a:lnTo>
                <a:lnTo>
                  <a:pt x="1224" y="2412"/>
                </a:lnTo>
                <a:lnTo>
                  <a:pt x="1204" y="2375"/>
                </a:lnTo>
                <a:lnTo>
                  <a:pt x="1182" y="2340"/>
                </a:lnTo>
                <a:lnTo>
                  <a:pt x="1179" y="2336"/>
                </a:lnTo>
                <a:lnTo>
                  <a:pt x="1169" y="2327"/>
                </a:lnTo>
                <a:lnTo>
                  <a:pt x="1164" y="2319"/>
                </a:lnTo>
                <a:lnTo>
                  <a:pt x="1159" y="2311"/>
                </a:lnTo>
                <a:lnTo>
                  <a:pt x="1155" y="2301"/>
                </a:lnTo>
                <a:lnTo>
                  <a:pt x="1151" y="2291"/>
                </a:lnTo>
                <a:lnTo>
                  <a:pt x="1149" y="2279"/>
                </a:lnTo>
                <a:lnTo>
                  <a:pt x="1149" y="2265"/>
                </a:lnTo>
                <a:lnTo>
                  <a:pt x="1150" y="2252"/>
                </a:lnTo>
                <a:lnTo>
                  <a:pt x="1155" y="2238"/>
                </a:lnTo>
                <a:lnTo>
                  <a:pt x="1162" y="2222"/>
                </a:lnTo>
                <a:lnTo>
                  <a:pt x="1173" y="2207"/>
                </a:lnTo>
                <a:lnTo>
                  <a:pt x="1187" y="2191"/>
                </a:lnTo>
                <a:lnTo>
                  <a:pt x="1205" y="2174"/>
                </a:lnTo>
                <a:lnTo>
                  <a:pt x="1215" y="2165"/>
                </a:lnTo>
                <a:lnTo>
                  <a:pt x="1239" y="2136"/>
                </a:lnTo>
                <a:lnTo>
                  <a:pt x="1254" y="2116"/>
                </a:lnTo>
                <a:lnTo>
                  <a:pt x="1271" y="2093"/>
                </a:lnTo>
                <a:lnTo>
                  <a:pt x="1286" y="2067"/>
                </a:lnTo>
                <a:lnTo>
                  <a:pt x="1303" y="2038"/>
                </a:lnTo>
                <a:lnTo>
                  <a:pt x="1318" y="2007"/>
                </a:lnTo>
                <a:lnTo>
                  <a:pt x="1324" y="1990"/>
                </a:lnTo>
                <a:lnTo>
                  <a:pt x="1330" y="1973"/>
                </a:lnTo>
                <a:lnTo>
                  <a:pt x="1334" y="1956"/>
                </a:lnTo>
                <a:lnTo>
                  <a:pt x="1339" y="1938"/>
                </a:lnTo>
                <a:lnTo>
                  <a:pt x="1343" y="1920"/>
                </a:lnTo>
                <a:lnTo>
                  <a:pt x="1344" y="1902"/>
                </a:lnTo>
                <a:lnTo>
                  <a:pt x="1345" y="1884"/>
                </a:lnTo>
                <a:lnTo>
                  <a:pt x="1345" y="1865"/>
                </a:lnTo>
                <a:lnTo>
                  <a:pt x="1343" y="1847"/>
                </a:lnTo>
                <a:lnTo>
                  <a:pt x="1340" y="1828"/>
                </a:lnTo>
                <a:lnTo>
                  <a:pt x="1334" y="1810"/>
                </a:lnTo>
                <a:lnTo>
                  <a:pt x="1328" y="1791"/>
                </a:lnTo>
                <a:lnTo>
                  <a:pt x="1320" y="1773"/>
                </a:lnTo>
                <a:lnTo>
                  <a:pt x="1309" y="1754"/>
                </a:lnTo>
                <a:lnTo>
                  <a:pt x="1298" y="1737"/>
                </a:lnTo>
                <a:lnTo>
                  <a:pt x="1285" y="1718"/>
                </a:lnTo>
                <a:lnTo>
                  <a:pt x="1271" y="1691"/>
                </a:lnTo>
                <a:lnTo>
                  <a:pt x="1253" y="1658"/>
                </a:lnTo>
                <a:lnTo>
                  <a:pt x="1234" y="1621"/>
                </a:lnTo>
                <a:lnTo>
                  <a:pt x="1216" y="1577"/>
                </a:lnTo>
                <a:lnTo>
                  <a:pt x="1198" y="1531"/>
                </a:lnTo>
                <a:lnTo>
                  <a:pt x="1189" y="1506"/>
                </a:lnTo>
                <a:lnTo>
                  <a:pt x="1182" y="1480"/>
                </a:lnTo>
                <a:lnTo>
                  <a:pt x="1175" y="1454"/>
                </a:lnTo>
                <a:lnTo>
                  <a:pt x="1169" y="1428"/>
                </a:lnTo>
                <a:lnTo>
                  <a:pt x="1164" y="1401"/>
                </a:lnTo>
                <a:lnTo>
                  <a:pt x="1161" y="1374"/>
                </a:lnTo>
                <a:lnTo>
                  <a:pt x="1158" y="1345"/>
                </a:lnTo>
                <a:lnTo>
                  <a:pt x="1158" y="1317"/>
                </a:lnTo>
                <a:lnTo>
                  <a:pt x="1158" y="1289"/>
                </a:lnTo>
                <a:lnTo>
                  <a:pt x="1161" y="1261"/>
                </a:lnTo>
                <a:lnTo>
                  <a:pt x="1165" y="1232"/>
                </a:lnTo>
                <a:lnTo>
                  <a:pt x="1171" y="1205"/>
                </a:lnTo>
                <a:lnTo>
                  <a:pt x="1179" y="1176"/>
                </a:lnTo>
                <a:lnTo>
                  <a:pt x="1189" y="1148"/>
                </a:lnTo>
                <a:lnTo>
                  <a:pt x="1203" y="1121"/>
                </a:lnTo>
                <a:lnTo>
                  <a:pt x="1217" y="1094"/>
                </a:lnTo>
                <a:lnTo>
                  <a:pt x="1211" y="1091"/>
                </a:lnTo>
                <a:lnTo>
                  <a:pt x="1194" y="1082"/>
                </a:lnTo>
                <a:lnTo>
                  <a:pt x="1182" y="1079"/>
                </a:lnTo>
                <a:lnTo>
                  <a:pt x="1169" y="1075"/>
                </a:lnTo>
                <a:lnTo>
                  <a:pt x="1155" y="1073"/>
                </a:lnTo>
                <a:lnTo>
                  <a:pt x="1138" y="1072"/>
                </a:lnTo>
                <a:lnTo>
                  <a:pt x="1121" y="1073"/>
                </a:lnTo>
                <a:lnTo>
                  <a:pt x="1113" y="1075"/>
                </a:lnTo>
                <a:lnTo>
                  <a:pt x="1104" y="1078"/>
                </a:lnTo>
                <a:lnTo>
                  <a:pt x="1095" y="1080"/>
                </a:lnTo>
                <a:lnTo>
                  <a:pt x="1086" y="1085"/>
                </a:lnTo>
                <a:lnTo>
                  <a:pt x="1077" y="1090"/>
                </a:lnTo>
                <a:lnTo>
                  <a:pt x="1068" y="1096"/>
                </a:lnTo>
                <a:lnTo>
                  <a:pt x="1060" y="1103"/>
                </a:lnTo>
                <a:lnTo>
                  <a:pt x="1050" y="1111"/>
                </a:lnTo>
                <a:lnTo>
                  <a:pt x="1042" y="1121"/>
                </a:lnTo>
                <a:lnTo>
                  <a:pt x="1033" y="1132"/>
                </a:lnTo>
                <a:lnTo>
                  <a:pt x="1026" y="1145"/>
                </a:lnTo>
                <a:lnTo>
                  <a:pt x="1018" y="1158"/>
                </a:lnTo>
                <a:lnTo>
                  <a:pt x="1011" y="1174"/>
                </a:lnTo>
                <a:lnTo>
                  <a:pt x="1004" y="1190"/>
                </a:lnTo>
                <a:lnTo>
                  <a:pt x="1004" y="1177"/>
                </a:lnTo>
                <a:lnTo>
                  <a:pt x="1006" y="1164"/>
                </a:lnTo>
                <a:lnTo>
                  <a:pt x="1010" y="1146"/>
                </a:lnTo>
                <a:lnTo>
                  <a:pt x="1016" y="1128"/>
                </a:lnTo>
                <a:lnTo>
                  <a:pt x="1019" y="1117"/>
                </a:lnTo>
                <a:lnTo>
                  <a:pt x="1025" y="1108"/>
                </a:lnTo>
                <a:lnTo>
                  <a:pt x="1031" y="1098"/>
                </a:lnTo>
                <a:lnTo>
                  <a:pt x="1038" y="1088"/>
                </a:lnTo>
                <a:lnTo>
                  <a:pt x="1047" y="1080"/>
                </a:lnTo>
                <a:lnTo>
                  <a:pt x="1057" y="1073"/>
                </a:lnTo>
                <a:lnTo>
                  <a:pt x="1047" y="1073"/>
                </a:lnTo>
                <a:lnTo>
                  <a:pt x="1035" y="1075"/>
                </a:lnTo>
                <a:lnTo>
                  <a:pt x="1019" y="1078"/>
                </a:lnTo>
                <a:lnTo>
                  <a:pt x="1001" y="1082"/>
                </a:lnTo>
                <a:lnTo>
                  <a:pt x="980" y="1088"/>
                </a:lnTo>
                <a:lnTo>
                  <a:pt x="957" y="1097"/>
                </a:lnTo>
                <a:lnTo>
                  <a:pt x="932" y="1109"/>
                </a:lnTo>
                <a:lnTo>
                  <a:pt x="906" y="1123"/>
                </a:lnTo>
                <a:lnTo>
                  <a:pt x="893" y="1132"/>
                </a:lnTo>
                <a:lnTo>
                  <a:pt x="880" y="1141"/>
                </a:lnTo>
                <a:lnTo>
                  <a:pt x="868" y="1152"/>
                </a:lnTo>
                <a:lnTo>
                  <a:pt x="855" y="1163"/>
                </a:lnTo>
                <a:lnTo>
                  <a:pt x="843" y="1176"/>
                </a:lnTo>
                <a:lnTo>
                  <a:pt x="830" y="1189"/>
                </a:lnTo>
                <a:lnTo>
                  <a:pt x="819" y="1203"/>
                </a:lnTo>
                <a:lnTo>
                  <a:pt x="807" y="1219"/>
                </a:lnTo>
                <a:lnTo>
                  <a:pt x="796" y="1236"/>
                </a:lnTo>
                <a:lnTo>
                  <a:pt x="785" y="1255"/>
                </a:lnTo>
                <a:lnTo>
                  <a:pt x="776" y="1274"/>
                </a:lnTo>
                <a:lnTo>
                  <a:pt x="767" y="1296"/>
                </a:lnTo>
                <a:lnTo>
                  <a:pt x="759" y="1317"/>
                </a:lnTo>
                <a:lnTo>
                  <a:pt x="752" y="1341"/>
                </a:lnTo>
                <a:lnTo>
                  <a:pt x="751" y="1339"/>
                </a:lnTo>
                <a:lnTo>
                  <a:pt x="749" y="1331"/>
                </a:lnTo>
                <a:lnTo>
                  <a:pt x="748" y="1316"/>
                </a:lnTo>
                <a:lnTo>
                  <a:pt x="748" y="1298"/>
                </a:lnTo>
                <a:lnTo>
                  <a:pt x="749" y="1287"/>
                </a:lnTo>
                <a:lnTo>
                  <a:pt x="752" y="1275"/>
                </a:lnTo>
                <a:lnTo>
                  <a:pt x="755" y="1263"/>
                </a:lnTo>
                <a:lnTo>
                  <a:pt x="760" y="1249"/>
                </a:lnTo>
                <a:lnTo>
                  <a:pt x="766" y="1235"/>
                </a:lnTo>
                <a:lnTo>
                  <a:pt x="773" y="1219"/>
                </a:lnTo>
                <a:lnTo>
                  <a:pt x="782" y="1203"/>
                </a:lnTo>
                <a:lnTo>
                  <a:pt x="793" y="1187"/>
                </a:lnTo>
                <a:lnTo>
                  <a:pt x="778" y="1197"/>
                </a:lnTo>
                <a:lnTo>
                  <a:pt x="760" y="1208"/>
                </a:lnTo>
                <a:lnTo>
                  <a:pt x="736" y="1223"/>
                </a:lnTo>
                <a:lnTo>
                  <a:pt x="709" y="1238"/>
                </a:lnTo>
                <a:lnTo>
                  <a:pt x="675" y="1254"/>
                </a:lnTo>
                <a:lnTo>
                  <a:pt x="657" y="1261"/>
                </a:lnTo>
                <a:lnTo>
                  <a:pt x="638" y="1268"/>
                </a:lnTo>
                <a:lnTo>
                  <a:pt x="619" y="1274"/>
                </a:lnTo>
                <a:lnTo>
                  <a:pt x="598" y="1280"/>
                </a:lnTo>
                <a:lnTo>
                  <a:pt x="577" y="1285"/>
                </a:lnTo>
                <a:lnTo>
                  <a:pt x="555" y="1289"/>
                </a:lnTo>
                <a:lnTo>
                  <a:pt x="534" y="1291"/>
                </a:lnTo>
                <a:lnTo>
                  <a:pt x="511" y="1292"/>
                </a:lnTo>
                <a:lnTo>
                  <a:pt x="489" y="1292"/>
                </a:lnTo>
                <a:lnTo>
                  <a:pt x="466" y="1291"/>
                </a:lnTo>
                <a:lnTo>
                  <a:pt x="444" y="1287"/>
                </a:lnTo>
                <a:lnTo>
                  <a:pt x="421" y="1281"/>
                </a:lnTo>
                <a:lnTo>
                  <a:pt x="398" y="1274"/>
                </a:lnTo>
                <a:lnTo>
                  <a:pt x="375" y="1263"/>
                </a:lnTo>
                <a:lnTo>
                  <a:pt x="354" y="1251"/>
                </a:lnTo>
                <a:lnTo>
                  <a:pt x="332" y="1237"/>
                </a:lnTo>
                <a:lnTo>
                  <a:pt x="311" y="1219"/>
                </a:lnTo>
                <a:lnTo>
                  <a:pt x="289" y="1200"/>
                </a:lnTo>
                <a:lnTo>
                  <a:pt x="269" y="1176"/>
                </a:lnTo>
                <a:lnTo>
                  <a:pt x="249" y="1150"/>
                </a:lnTo>
                <a:lnTo>
                  <a:pt x="242" y="1144"/>
                </a:lnTo>
                <a:lnTo>
                  <a:pt x="222" y="1130"/>
                </a:lnTo>
                <a:lnTo>
                  <a:pt x="209" y="1122"/>
                </a:lnTo>
                <a:lnTo>
                  <a:pt x="192" y="1114"/>
                </a:lnTo>
                <a:lnTo>
                  <a:pt x="175" y="1105"/>
                </a:lnTo>
                <a:lnTo>
                  <a:pt x="156" y="1098"/>
                </a:lnTo>
                <a:lnTo>
                  <a:pt x="135" y="1093"/>
                </a:lnTo>
                <a:lnTo>
                  <a:pt x="115" y="1091"/>
                </a:lnTo>
                <a:lnTo>
                  <a:pt x="106" y="1091"/>
                </a:lnTo>
                <a:lnTo>
                  <a:pt x="95" y="1091"/>
                </a:lnTo>
                <a:lnTo>
                  <a:pt x="84" y="1093"/>
                </a:lnTo>
                <a:lnTo>
                  <a:pt x="74" y="1096"/>
                </a:lnTo>
                <a:lnTo>
                  <a:pt x="64" y="1099"/>
                </a:lnTo>
                <a:lnTo>
                  <a:pt x="54" y="1104"/>
                </a:lnTo>
                <a:lnTo>
                  <a:pt x="44" y="1110"/>
                </a:lnTo>
                <a:lnTo>
                  <a:pt x="35" y="1117"/>
                </a:lnTo>
                <a:lnTo>
                  <a:pt x="25" y="1126"/>
                </a:lnTo>
                <a:lnTo>
                  <a:pt x="17" y="1135"/>
                </a:lnTo>
                <a:lnTo>
                  <a:pt x="8" y="1147"/>
                </a:lnTo>
                <a:lnTo>
                  <a:pt x="0" y="1160"/>
                </a:lnTo>
                <a:lnTo>
                  <a:pt x="5" y="1153"/>
                </a:lnTo>
                <a:lnTo>
                  <a:pt x="18" y="1135"/>
                </a:lnTo>
                <a:lnTo>
                  <a:pt x="28" y="1124"/>
                </a:lnTo>
                <a:lnTo>
                  <a:pt x="40" y="1112"/>
                </a:lnTo>
                <a:lnTo>
                  <a:pt x="53" y="1100"/>
                </a:lnTo>
                <a:lnTo>
                  <a:pt x="68" y="1090"/>
                </a:lnTo>
                <a:lnTo>
                  <a:pt x="86" y="1080"/>
                </a:lnTo>
                <a:lnTo>
                  <a:pt x="96" y="1076"/>
                </a:lnTo>
                <a:lnTo>
                  <a:pt x="106" y="1073"/>
                </a:lnTo>
                <a:lnTo>
                  <a:pt x="115" y="1070"/>
                </a:lnTo>
                <a:lnTo>
                  <a:pt x="126" y="1068"/>
                </a:lnTo>
                <a:lnTo>
                  <a:pt x="138" y="1067"/>
                </a:lnTo>
                <a:lnTo>
                  <a:pt x="149" y="1067"/>
                </a:lnTo>
                <a:lnTo>
                  <a:pt x="161" y="1068"/>
                </a:lnTo>
                <a:lnTo>
                  <a:pt x="174" y="1070"/>
                </a:lnTo>
                <a:lnTo>
                  <a:pt x="186" y="1074"/>
                </a:lnTo>
                <a:lnTo>
                  <a:pt x="199" y="1079"/>
                </a:lnTo>
                <a:lnTo>
                  <a:pt x="212" y="1085"/>
                </a:lnTo>
                <a:lnTo>
                  <a:pt x="227" y="1093"/>
                </a:lnTo>
                <a:lnTo>
                  <a:pt x="241" y="1102"/>
                </a:lnTo>
                <a:lnTo>
                  <a:pt x="255" y="1112"/>
                </a:lnTo>
                <a:lnTo>
                  <a:pt x="253" y="1091"/>
                </a:lnTo>
                <a:lnTo>
                  <a:pt x="248" y="1067"/>
                </a:lnTo>
                <a:lnTo>
                  <a:pt x="242" y="1039"/>
                </a:lnTo>
                <a:lnTo>
                  <a:pt x="237" y="1024"/>
                </a:lnTo>
                <a:lnTo>
                  <a:pt x="231" y="1009"/>
                </a:lnTo>
                <a:lnTo>
                  <a:pt x="225" y="994"/>
                </a:lnTo>
                <a:lnTo>
                  <a:pt x="218" y="979"/>
                </a:lnTo>
                <a:lnTo>
                  <a:pt x="209" y="965"/>
                </a:lnTo>
                <a:lnTo>
                  <a:pt x="199" y="953"/>
                </a:lnTo>
                <a:lnTo>
                  <a:pt x="188" y="941"/>
                </a:lnTo>
                <a:lnTo>
                  <a:pt x="175" y="933"/>
                </a:lnTo>
                <a:lnTo>
                  <a:pt x="192" y="946"/>
                </a:lnTo>
                <a:lnTo>
                  <a:pt x="210" y="963"/>
                </a:lnTo>
                <a:lnTo>
                  <a:pt x="230" y="984"/>
                </a:lnTo>
                <a:lnTo>
                  <a:pt x="242" y="997"/>
                </a:lnTo>
                <a:lnTo>
                  <a:pt x="253" y="1012"/>
                </a:lnTo>
                <a:lnTo>
                  <a:pt x="264" y="1027"/>
                </a:lnTo>
                <a:lnTo>
                  <a:pt x="273" y="1044"/>
                </a:lnTo>
                <a:lnTo>
                  <a:pt x="283" y="1061"/>
                </a:lnTo>
                <a:lnTo>
                  <a:pt x="291" y="1080"/>
                </a:lnTo>
                <a:lnTo>
                  <a:pt x="297" y="1099"/>
                </a:lnTo>
                <a:lnTo>
                  <a:pt x="303" y="1121"/>
                </a:lnTo>
                <a:lnTo>
                  <a:pt x="311" y="1123"/>
                </a:lnTo>
                <a:lnTo>
                  <a:pt x="331" y="1132"/>
                </a:lnTo>
                <a:lnTo>
                  <a:pt x="344" y="1135"/>
                </a:lnTo>
                <a:lnTo>
                  <a:pt x="360" y="1139"/>
                </a:lnTo>
                <a:lnTo>
                  <a:pt x="376" y="1142"/>
                </a:lnTo>
                <a:lnTo>
                  <a:pt x="394" y="1144"/>
                </a:lnTo>
                <a:lnTo>
                  <a:pt x="412" y="1144"/>
                </a:lnTo>
                <a:lnTo>
                  <a:pt x="432" y="1141"/>
                </a:lnTo>
                <a:lnTo>
                  <a:pt x="440" y="1139"/>
                </a:lnTo>
                <a:lnTo>
                  <a:pt x="450" y="1136"/>
                </a:lnTo>
                <a:lnTo>
                  <a:pt x="458" y="1133"/>
                </a:lnTo>
                <a:lnTo>
                  <a:pt x="466" y="1128"/>
                </a:lnTo>
                <a:lnTo>
                  <a:pt x="475" y="1122"/>
                </a:lnTo>
                <a:lnTo>
                  <a:pt x="483" y="1116"/>
                </a:lnTo>
                <a:lnTo>
                  <a:pt x="490" y="1109"/>
                </a:lnTo>
                <a:lnTo>
                  <a:pt x="498" y="1100"/>
                </a:lnTo>
                <a:lnTo>
                  <a:pt x="504" y="1091"/>
                </a:lnTo>
                <a:lnTo>
                  <a:pt x="510" y="1080"/>
                </a:lnTo>
                <a:lnTo>
                  <a:pt x="516" y="1067"/>
                </a:lnTo>
                <a:lnTo>
                  <a:pt x="519" y="1054"/>
                </a:lnTo>
                <a:lnTo>
                  <a:pt x="508" y="1050"/>
                </a:lnTo>
                <a:lnTo>
                  <a:pt x="496" y="1046"/>
                </a:lnTo>
                <a:lnTo>
                  <a:pt x="482" y="1044"/>
                </a:lnTo>
                <a:lnTo>
                  <a:pt x="474" y="1043"/>
                </a:lnTo>
                <a:lnTo>
                  <a:pt x="465" y="1044"/>
                </a:lnTo>
                <a:lnTo>
                  <a:pt x="458" y="1045"/>
                </a:lnTo>
                <a:lnTo>
                  <a:pt x="450" y="1048"/>
                </a:lnTo>
                <a:lnTo>
                  <a:pt x="441" y="1051"/>
                </a:lnTo>
                <a:lnTo>
                  <a:pt x="434" y="1057"/>
                </a:lnTo>
                <a:lnTo>
                  <a:pt x="428" y="1063"/>
                </a:lnTo>
                <a:lnTo>
                  <a:pt x="422" y="1073"/>
                </a:lnTo>
                <a:lnTo>
                  <a:pt x="430" y="1060"/>
                </a:lnTo>
                <a:lnTo>
                  <a:pt x="442" y="1048"/>
                </a:lnTo>
                <a:lnTo>
                  <a:pt x="457" y="1034"/>
                </a:lnTo>
                <a:lnTo>
                  <a:pt x="465" y="1028"/>
                </a:lnTo>
                <a:lnTo>
                  <a:pt x="474" y="1022"/>
                </a:lnTo>
                <a:lnTo>
                  <a:pt x="484" y="1018"/>
                </a:lnTo>
                <a:lnTo>
                  <a:pt x="494" y="1013"/>
                </a:lnTo>
                <a:lnTo>
                  <a:pt x="505" y="1010"/>
                </a:lnTo>
                <a:lnTo>
                  <a:pt x="517" y="1009"/>
                </a:lnTo>
                <a:lnTo>
                  <a:pt x="529" y="1010"/>
                </a:lnTo>
                <a:lnTo>
                  <a:pt x="541" y="1013"/>
                </a:lnTo>
                <a:lnTo>
                  <a:pt x="547" y="998"/>
                </a:lnTo>
                <a:lnTo>
                  <a:pt x="565" y="961"/>
                </a:lnTo>
                <a:lnTo>
                  <a:pt x="578" y="936"/>
                </a:lnTo>
                <a:lnTo>
                  <a:pt x="593" y="910"/>
                </a:lnTo>
                <a:lnTo>
                  <a:pt x="611" y="880"/>
                </a:lnTo>
                <a:lnTo>
                  <a:pt x="632" y="851"/>
                </a:lnTo>
                <a:lnTo>
                  <a:pt x="653" y="821"/>
                </a:lnTo>
                <a:lnTo>
                  <a:pt x="677" y="794"/>
                </a:lnTo>
                <a:lnTo>
                  <a:pt x="689" y="782"/>
                </a:lnTo>
                <a:lnTo>
                  <a:pt x="703" y="768"/>
                </a:lnTo>
                <a:lnTo>
                  <a:pt x="716" y="758"/>
                </a:lnTo>
                <a:lnTo>
                  <a:pt x="729" y="748"/>
                </a:lnTo>
                <a:lnTo>
                  <a:pt x="743" y="738"/>
                </a:lnTo>
                <a:lnTo>
                  <a:pt x="758" y="730"/>
                </a:lnTo>
                <a:lnTo>
                  <a:pt x="772" y="724"/>
                </a:lnTo>
                <a:lnTo>
                  <a:pt x="788" y="719"/>
                </a:lnTo>
                <a:lnTo>
                  <a:pt x="802" y="717"/>
                </a:lnTo>
                <a:lnTo>
                  <a:pt x="818" y="716"/>
                </a:lnTo>
                <a:lnTo>
                  <a:pt x="833" y="716"/>
                </a:lnTo>
                <a:lnTo>
                  <a:pt x="849" y="718"/>
                </a:lnTo>
                <a:lnTo>
                  <a:pt x="857" y="719"/>
                </a:lnTo>
                <a:lnTo>
                  <a:pt x="879" y="722"/>
                </a:lnTo>
                <a:lnTo>
                  <a:pt x="894" y="725"/>
                </a:lnTo>
                <a:lnTo>
                  <a:pt x="911" y="730"/>
                </a:lnTo>
                <a:lnTo>
                  <a:pt x="930" y="737"/>
                </a:lnTo>
                <a:lnTo>
                  <a:pt x="952" y="746"/>
                </a:lnTo>
                <a:lnTo>
                  <a:pt x="974" y="756"/>
                </a:lnTo>
                <a:lnTo>
                  <a:pt x="996" y="771"/>
                </a:lnTo>
                <a:lnTo>
                  <a:pt x="1019" y="788"/>
                </a:lnTo>
                <a:lnTo>
                  <a:pt x="1042" y="807"/>
                </a:lnTo>
                <a:lnTo>
                  <a:pt x="1054" y="819"/>
                </a:lnTo>
                <a:lnTo>
                  <a:pt x="1065" y="831"/>
                </a:lnTo>
                <a:lnTo>
                  <a:pt x="1075" y="844"/>
                </a:lnTo>
                <a:lnTo>
                  <a:pt x="1086" y="858"/>
                </a:lnTo>
                <a:lnTo>
                  <a:pt x="1097" y="873"/>
                </a:lnTo>
                <a:lnTo>
                  <a:pt x="1107" y="889"/>
                </a:lnTo>
                <a:lnTo>
                  <a:pt x="1116" y="906"/>
                </a:lnTo>
                <a:lnTo>
                  <a:pt x="1126" y="925"/>
                </a:lnTo>
                <a:lnTo>
                  <a:pt x="1127" y="930"/>
                </a:lnTo>
                <a:lnTo>
                  <a:pt x="1134" y="945"/>
                </a:lnTo>
                <a:lnTo>
                  <a:pt x="1139" y="954"/>
                </a:lnTo>
                <a:lnTo>
                  <a:pt x="1146" y="964"/>
                </a:lnTo>
                <a:lnTo>
                  <a:pt x="1155" y="973"/>
                </a:lnTo>
                <a:lnTo>
                  <a:pt x="1164" y="982"/>
                </a:lnTo>
                <a:lnTo>
                  <a:pt x="1175" y="989"/>
                </a:lnTo>
                <a:lnTo>
                  <a:pt x="1188" y="995"/>
                </a:lnTo>
                <a:lnTo>
                  <a:pt x="1195" y="996"/>
                </a:lnTo>
                <a:lnTo>
                  <a:pt x="1203" y="997"/>
                </a:lnTo>
                <a:lnTo>
                  <a:pt x="1211" y="997"/>
                </a:lnTo>
                <a:lnTo>
                  <a:pt x="1219" y="997"/>
                </a:lnTo>
                <a:lnTo>
                  <a:pt x="1229" y="996"/>
                </a:lnTo>
                <a:lnTo>
                  <a:pt x="1239" y="994"/>
                </a:lnTo>
                <a:lnTo>
                  <a:pt x="1248" y="991"/>
                </a:lnTo>
                <a:lnTo>
                  <a:pt x="1259" y="987"/>
                </a:lnTo>
                <a:lnTo>
                  <a:pt x="1270" y="981"/>
                </a:lnTo>
                <a:lnTo>
                  <a:pt x="1282" y="975"/>
                </a:lnTo>
                <a:lnTo>
                  <a:pt x="1294" y="966"/>
                </a:lnTo>
                <a:lnTo>
                  <a:pt x="1307" y="957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828790" y="3039745"/>
            <a:ext cx="3794125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63">
            <a:extLst>
              <a:ext uri="{FF2B5EF4-FFF2-40B4-BE49-F238E27FC236}">
                <a16:creationId xmlns:a16="http://schemas.microsoft.com/office/drawing/2014/main" id="{2ECEA857-957C-E240-C3BE-EEF7D763891A}"/>
              </a:ext>
            </a:extLst>
          </p:cNvPr>
          <p:cNvSpPr txBox="1"/>
          <p:nvPr/>
        </p:nvSpPr>
        <p:spPr>
          <a:xfrm>
            <a:off x="2829249" y="4579128"/>
            <a:ext cx="10851502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zh-TW" altLang="en-US" sz="4000" dirty="0">
                <a:solidFill>
                  <a:srgbClr val="0000FF"/>
                </a:solidFill>
                <a:latin typeface="Microsoft JhengHei"/>
                <a:cs typeface="Microsoft JhengHei"/>
              </a:rPr>
              <a:t>能力</a:t>
            </a:r>
            <a:r>
              <a:rPr sz="4000" dirty="0">
                <a:solidFill>
                  <a:srgbClr val="283149"/>
                </a:solidFill>
                <a:latin typeface="Microsoft JhengHei"/>
                <a:cs typeface="Microsoft JhengHei"/>
              </a:rPr>
              <a:t>：</a:t>
            </a:r>
            <a:r>
              <a:rPr lang="zh-TW" altLang="en-US" sz="4000" dirty="0">
                <a:solidFill>
                  <a:srgbClr val="283149"/>
                </a:solidFill>
                <a:latin typeface="Microsoft JhengHei"/>
                <a:cs typeface="Microsoft JhengHei"/>
              </a:rPr>
              <a:t>能力可以帶來成就感</a:t>
            </a:r>
            <a:endParaRPr lang="en-US" sz="40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dirty="0" err="1">
                <a:solidFill>
                  <a:srgbClr val="0000FF"/>
                </a:solidFill>
                <a:latin typeface="Microsoft JhengHei"/>
                <a:cs typeface="Microsoft JhengHei"/>
              </a:rPr>
              <a:t>興趣</a:t>
            </a:r>
            <a:r>
              <a:rPr sz="4000" dirty="0">
                <a:solidFill>
                  <a:srgbClr val="283149"/>
                </a:solidFill>
                <a:latin typeface="Microsoft JhengHei"/>
                <a:cs typeface="Microsoft JhengHei"/>
              </a:rPr>
              <a:t>：</a:t>
            </a:r>
            <a:r>
              <a:rPr lang="zh-TW" altLang="en-US" sz="4000" dirty="0">
                <a:solidFill>
                  <a:srgbClr val="283149"/>
                </a:solidFill>
                <a:latin typeface="Microsoft JhengHei"/>
                <a:cs typeface="Microsoft JhengHei"/>
              </a:rPr>
              <a:t>興趣可以帶來滿足感</a:t>
            </a:r>
            <a:endParaRPr sz="4000" dirty="0">
              <a:latin typeface="Microsoft JhengHei"/>
              <a:cs typeface="Microsoft JhengHei"/>
            </a:endParaRPr>
          </a:p>
        </p:txBody>
      </p:sp>
      <p:sp>
        <p:nvSpPr>
          <p:cNvPr id="22" name="文本框 20">
            <a:extLst>
              <a:ext uri="{FF2B5EF4-FFF2-40B4-BE49-F238E27FC236}">
                <a16:creationId xmlns:a16="http://schemas.microsoft.com/office/drawing/2014/main" id="{091FD531-8156-6546-83BA-9207713E7C26}"/>
              </a:ext>
            </a:extLst>
          </p:cNvPr>
          <p:cNvSpPr txBox="1"/>
          <p:nvPr/>
        </p:nvSpPr>
        <p:spPr>
          <a:xfrm>
            <a:off x="6095365" y="1110485"/>
            <a:ext cx="477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6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所謂</a:t>
            </a:r>
            <a:r>
              <a:rPr lang="en-US" altLang="zh-TW" sz="6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:</a:t>
            </a:r>
          </a:p>
          <a:p>
            <a:pPr lvl="0">
              <a:defRPr/>
            </a:pPr>
            <a:r>
              <a:rPr lang="zh-TW" altLang="en-US" sz="6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「路遙知馬力」</a:t>
            </a:r>
            <a:endParaRPr lang="zh-CN" altLang="en-US" sz="6000" kern="0" dirty="0">
              <a:solidFill>
                <a:schemeClr val="tx1">
                  <a:lumMod val="75000"/>
                  <a:lumOff val="25000"/>
                </a:schemeClr>
              </a:solidFill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2050" grpId="0" animBg="1"/>
      <p:bldP spid="2050" grpId="1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3537" y="152323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0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4204123" y="1631019"/>
            <a:ext cx="54187" cy="35983"/>
          </a:xfrm>
          <a:custGeom>
            <a:avLst/>
            <a:gdLst/>
            <a:ahLst/>
            <a:cxnLst/>
            <a:rect l="l" t="t" r="r" b="b"/>
            <a:pathLst>
              <a:path w="81279" h="53975">
                <a:moveTo>
                  <a:pt x="0" y="0"/>
                </a:moveTo>
                <a:lnTo>
                  <a:pt x="6985" y="10160"/>
                </a:lnTo>
                <a:lnTo>
                  <a:pt x="13080" y="20193"/>
                </a:lnTo>
                <a:lnTo>
                  <a:pt x="23622" y="40386"/>
                </a:lnTo>
                <a:lnTo>
                  <a:pt x="23622" y="43815"/>
                </a:lnTo>
                <a:lnTo>
                  <a:pt x="26924" y="50546"/>
                </a:lnTo>
                <a:lnTo>
                  <a:pt x="26924" y="53848"/>
                </a:lnTo>
                <a:lnTo>
                  <a:pt x="40131" y="44323"/>
                </a:lnTo>
                <a:lnTo>
                  <a:pt x="67690" y="26416"/>
                </a:lnTo>
                <a:lnTo>
                  <a:pt x="80899" y="16891"/>
                </a:lnTo>
                <a:lnTo>
                  <a:pt x="60705" y="11811"/>
                </a:lnTo>
                <a:lnTo>
                  <a:pt x="40386" y="7112"/>
                </a:lnTo>
                <a:lnTo>
                  <a:pt x="20192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030980" y="1581658"/>
            <a:ext cx="6773" cy="4657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10159" y="0"/>
                </a:moveTo>
                <a:lnTo>
                  <a:pt x="0" y="0"/>
                </a:lnTo>
                <a:lnTo>
                  <a:pt x="0" y="6731"/>
                </a:lnTo>
                <a:lnTo>
                  <a:pt x="6730" y="3302"/>
                </a:lnTo>
                <a:lnTo>
                  <a:pt x="1015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620091" y="1608582"/>
            <a:ext cx="52070" cy="35983"/>
          </a:xfrm>
          <a:custGeom>
            <a:avLst/>
            <a:gdLst/>
            <a:ahLst/>
            <a:cxnLst/>
            <a:rect l="l" t="t" r="r" b="b"/>
            <a:pathLst>
              <a:path w="78104" h="53975">
                <a:moveTo>
                  <a:pt x="3302" y="50546"/>
                </a:moveTo>
                <a:lnTo>
                  <a:pt x="0" y="50546"/>
                </a:lnTo>
                <a:lnTo>
                  <a:pt x="0" y="53848"/>
                </a:lnTo>
                <a:lnTo>
                  <a:pt x="3302" y="50546"/>
                </a:lnTo>
                <a:close/>
              </a:path>
              <a:path w="78104" h="53975">
                <a:moveTo>
                  <a:pt x="77597" y="30353"/>
                </a:moveTo>
                <a:lnTo>
                  <a:pt x="67437" y="0"/>
                </a:lnTo>
                <a:lnTo>
                  <a:pt x="60706" y="13462"/>
                </a:lnTo>
                <a:lnTo>
                  <a:pt x="53975" y="20193"/>
                </a:lnTo>
                <a:lnTo>
                  <a:pt x="53975" y="30353"/>
                </a:lnTo>
                <a:lnTo>
                  <a:pt x="50546" y="33655"/>
                </a:lnTo>
                <a:lnTo>
                  <a:pt x="43815" y="26924"/>
                </a:lnTo>
                <a:lnTo>
                  <a:pt x="43815" y="23495"/>
                </a:lnTo>
                <a:lnTo>
                  <a:pt x="36830" y="20447"/>
                </a:lnTo>
                <a:lnTo>
                  <a:pt x="23876" y="13081"/>
                </a:lnTo>
                <a:lnTo>
                  <a:pt x="16891" y="10033"/>
                </a:lnTo>
                <a:lnTo>
                  <a:pt x="20193" y="16764"/>
                </a:lnTo>
                <a:lnTo>
                  <a:pt x="23622" y="20193"/>
                </a:lnTo>
                <a:lnTo>
                  <a:pt x="26924" y="30353"/>
                </a:lnTo>
                <a:lnTo>
                  <a:pt x="23622" y="30353"/>
                </a:lnTo>
                <a:lnTo>
                  <a:pt x="16891" y="37084"/>
                </a:lnTo>
                <a:lnTo>
                  <a:pt x="13525" y="37084"/>
                </a:lnTo>
                <a:lnTo>
                  <a:pt x="13525" y="33718"/>
                </a:lnTo>
                <a:lnTo>
                  <a:pt x="10160" y="33718"/>
                </a:lnTo>
                <a:lnTo>
                  <a:pt x="10160" y="37084"/>
                </a:lnTo>
                <a:lnTo>
                  <a:pt x="6731" y="37084"/>
                </a:lnTo>
                <a:lnTo>
                  <a:pt x="6731" y="43815"/>
                </a:lnTo>
                <a:lnTo>
                  <a:pt x="10160" y="43815"/>
                </a:lnTo>
                <a:lnTo>
                  <a:pt x="10160" y="47117"/>
                </a:lnTo>
                <a:lnTo>
                  <a:pt x="3302" y="47117"/>
                </a:lnTo>
                <a:lnTo>
                  <a:pt x="3302" y="50546"/>
                </a:lnTo>
                <a:lnTo>
                  <a:pt x="6731" y="50546"/>
                </a:lnTo>
                <a:lnTo>
                  <a:pt x="13462" y="47117"/>
                </a:lnTo>
                <a:lnTo>
                  <a:pt x="16891" y="43815"/>
                </a:lnTo>
                <a:lnTo>
                  <a:pt x="16891" y="40386"/>
                </a:lnTo>
                <a:lnTo>
                  <a:pt x="20193" y="37084"/>
                </a:lnTo>
                <a:lnTo>
                  <a:pt x="35306" y="43053"/>
                </a:lnTo>
                <a:lnTo>
                  <a:pt x="50165" y="45085"/>
                </a:lnTo>
                <a:lnTo>
                  <a:pt x="64389" y="41275"/>
                </a:lnTo>
                <a:lnTo>
                  <a:pt x="73533" y="33655"/>
                </a:lnTo>
                <a:lnTo>
                  <a:pt x="77597" y="3035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7637611" y="1546267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4">
                <a:moveTo>
                  <a:pt x="10033" y="9271"/>
                </a:moveTo>
                <a:lnTo>
                  <a:pt x="6731" y="5969"/>
                </a:lnTo>
                <a:lnTo>
                  <a:pt x="0" y="2540"/>
                </a:lnTo>
                <a:lnTo>
                  <a:pt x="0" y="9271"/>
                </a:lnTo>
                <a:lnTo>
                  <a:pt x="10033" y="9271"/>
                </a:lnTo>
                <a:close/>
              </a:path>
              <a:path w="84454" h="36194">
                <a:moveTo>
                  <a:pt x="18923" y="11303"/>
                </a:moveTo>
                <a:lnTo>
                  <a:pt x="16764" y="9271"/>
                </a:lnTo>
                <a:lnTo>
                  <a:pt x="10033" y="9271"/>
                </a:lnTo>
                <a:lnTo>
                  <a:pt x="16764" y="12700"/>
                </a:lnTo>
                <a:lnTo>
                  <a:pt x="18923" y="11303"/>
                </a:lnTo>
                <a:close/>
              </a:path>
              <a:path w="84454" h="36194">
                <a:moveTo>
                  <a:pt x="53860" y="22796"/>
                </a:moveTo>
                <a:lnTo>
                  <a:pt x="47117" y="22796"/>
                </a:lnTo>
                <a:lnTo>
                  <a:pt x="47117" y="26162"/>
                </a:lnTo>
                <a:lnTo>
                  <a:pt x="53860" y="26162"/>
                </a:lnTo>
                <a:lnTo>
                  <a:pt x="53860" y="22796"/>
                </a:lnTo>
                <a:close/>
              </a:path>
              <a:path w="84454" h="36194">
                <a:moveTo>
                  <a:pt x="84328" y="32893"/>
                </a:moveTo>
                <a:lnTo>
                  <a:pt x="80899" y="26162"/>
                </a:lnTo>
                <a:lnTo>
                  <a:pt x="77470" y="22733"/>
                </a:lnTo>
                <a:lnTo>
                  <a:pt x="75819" y="19431"/>
                </a:lnTo>
                <a:lnTo>
                  <a:pt x="74168" y="16002"/>
                </a:lnTo>
                <a:lnTo>
                  <a:pt x="70739" y="16002"/>
                </a:lnTo>
                <a:lnTo>
                  <a:pt x="70739" y="19431"/>
                </a:lnTo>
                <a:lnTo>
                  <a:pt x="67437" y="19431"/>
                </a:lnTo>
                <a:lnTo>
                  <a:pt x="67437" y="12700"/>
                </a:lnTo>
                <a:lnTo>
                  <a:pt x="64008" y="12700"/>
                </a:lnTo>
                <a:lnTo>
                  <a:pt x="53213" y="2540"/>
                </a:lnTo>
                <a:lnTo>
                  <a:pt x="51943" y="1270"/>
                </a:lnTo>
                <a:lnTo>
                  <a:pt x="40386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700"/>
                </a:lnTo>
                <a:lnTo>
                  <a:pt x="23622" y="19431"/>
                </a:lnTo>
                <a:lnTo>
                  <a:pt x="26924" y="22733"/>
                </a:lnTo>
                <a:lnTo>
                  <a:pt x="32004" y="19558"/>
                </a:lnTo>
                <a:lnTo>
                  <a:pt x="37465" y="15113"/>
                </a:lnTo>
                <a:lnTo>
                  <a:pt x="43561" y="9525"/>
                </a:lnTo>
                <a:lnTo>
                  <a:pt x="50546" y="2540"/>
                </a:lnTo>
                <a:lnTo>
                  <a:pt x="47117" y="12700"/>
                </a:lnTo>
                <a:lnTo>
                  <a:pt x="47117" y="16002"/>
                </a:lnTo>
                <a:lnTo>
                  <a:pt x="43815" y="22733"/>
                </a:lnTo>
                <a:lnTo>
                  <a:pt x="57277" y="22733"/>
                </a:lnTo>
                <a:lnTo>
                  <a:pt x="57277" y="29464"/>
                </a:lnTo>
                <a:lnTo>
                  <a:pt x="64008" y="29464"/>
                </a:lnTo>
                <a:lnTo>
                  <a:pt x="70739" y="32893"/>
                </a:lnTo>
                <a:lnTo>
                  <a:pt x="74168" y="32893"/>
                </a:lnTo>
                <a:lnTo>
                  <a:pt x="80899" y="36195"/>
                </a:lnTo>
                <a:lnTo>
                  <a:pt x="84328" y="328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4820158" y="1588346"/>
            <a:ext cx="49530" cy="29210"/>
          </a:xfrm>
          <a:custGeom>
            <a:avLst/>
            <a:gdLst/>
            <a:ahLst/>
            <a:cxnLst/>
            <a:rect l="l" t="t" r="r" b="b"/>
            <a:pathLst>
              <a:path w="74295" h="43814">
                <a:moveTo>
                  <a:pt x="74295" y="23622"/>
                </a:moveTo>
                <a:lnTo>
                  <a:pt x="71755" y="20193"/>
                </a:lnTo>
                <a:lnTo>
                  <a:pt x="70612" y="18542"/>
                </a:lnTo>
                <a:lnTo>
                  <a:pt x="65024" y="13970"/>
                </a:lnTo>
                <a:lnTo>
                  <a:pt x="58166" y="9906"/>
                </a:lnTo>
                <a:lnTo>
                  <a:pt x="50673" y="6731"/>
                </a:lnTo>
                <a:lnTo>
                  <a:pt x="47244" y="6731"/>
                </a:lnTo>
                <a:lnTo>
                  <a:pt x="47244" y="3429"/>
                </a:lnTo>
                <a:lnTo>
                  <a:pt x="37211" y="3429"/>
                </a:lnTo>
                <a:lnTo>
                  <a:pt x="27051" y="0"/>
                </a:lnTo>
                <a:lnTo>
                  <a:pt x="20320" y="0"/>
                </a:lnTo>
                <a:lnTo>
                  <a:pt x="16891" y="6731"/>
                </a:lnTo>
                <a:lnTo>
                  <a:pt x="16891" y="16891"/>
                </a:lnTo>
                <a:lnTo>
                  <a:pt x="13589" y="23622"/>
                </a:lnTo>
                <a:lnTo>
                  <a:pt x="10160" y="26924"/>
                </a:lnTo>
                <a:lnTo>
                  <a:pt x="3429" y="30353"/>
                </a:lnTo>
                <a:lnTo>
                  <a:pt x="0" y="33655"/>
                </a:lnTo>
                <a:lnTo>
                  <a:pt x="30480" y="43815"/>
                </a:lnTo>
                <a:lnTo>
                  <a:pt x="30480" y="37084"/>
                </a:lnTo>
                <a:lnTo>
                  <a:pt x="27051" y="33655"/>
                </a:lnTo>
                <a:lnTo>
                  <a:pt x="23622" y="33655"/>
                </a:lnTo>
                <a:lnTo>
                  <a:pt x="23622" y="30353"/>
                </a:lnTo>
                <a:lnTo>
                  <a:pt x="27051" y="30353"/>
                </a:lnTo>
                <a:lnTo>
                  <a:pt x="33782" y="23622"/>
                </a:lnTo>
                <a:lnTo>
                  <a:pt x="37211" y="23622"/>
                </a:lnTo>
                <a:lnTo>
                  <a:pt x="37211" y="30353"/>
                </a:lnTo>
                <a:lnTo>
                  <a:pt x="40513" y="30353"/>
                </a:lnTo>
                <a:lnTo>
                  <a:pt x="40513" y="33655"/>
                </a:lnTo>
                <a:lnTo>
                  <a:pt x="47244" y="33655"/>
                </a:lnTo>
                <a:lnTo>
                  <a:pt x="50673" y="37084"/>
                </a:lnTo>
                <a:lnTo>
                  <a:pt x="57404" y="33655"/>
                </a:lnTo>
                <a:lnTo>
                  <a:pt x="64135" y="33655"/>
                </a:lnTo>
                <a:lnTo>
                  <a:pt x="70866" y="30353"/>
                </a:lnTo>
                <a:lnTo>
                  <a:pt x="70866" y="26924"/>
                </a:lnTo>
                <a:lnTo>
                  <a:pt x="74295" y="26924"/>
                </a:lnTo>
                <a:lnTo>
                  <a:pt x="74295" y="2362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6274986" y="1471676"/>
            <a:ext cx="29210" cy="29210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30353" y="13462"/>
                </a:moveTo>
                <a:lnTo>
                  <a:pt x="28702" y="13462"/>
                </a:lnTo>
                <a:lnTo>
                  <a:pt x="28956" y="14097"/>
                </a:lnTo>
                <a:lnTo>
                  <a:pt x="30353" y="13462"/>
                </a:lnTo>
                <a:close/>
              </a:path>
              <a:path w="43815" h="43814">
                <a:moveTo>
                  <a:pt x="43815" y="20193"/>
                </a:moveTo>
                <a:lnTo>
                  <a:pt x="37084" y="16764"/>
                </a:lnTo>
                <a:lnTo>
                  <a:pt x="30353" y="16764"/>
                </a:lnTo>
                <a:lnTo>
                  <a:pt x="28956" y="14097"/>
                </a:lnTo>
                <a:lnTo>
                  <a:pt x="23622" y="16764"/>
                </a:lnTo>
                <a:lnTo>
                  <a:pt x="20193" y="13462"/>
                </a:lnTo>
                <a:lnTo>
                  <a:pt x="16891" y="13462"/>
                </a:lnTo>
                <a:lnTo>
                  <a:pt x="16891" y="10033"/>
                </a:lnTo>
                <a:lnTo>
                  <a:pt x="20193" y="10033"/>
                </a:lnTo>
                <a:lnTo>
                  <a:pt x="20193" y="6731"/>
                </a:lnTo>
                <a:lnTo>
                  <a:pt x="26924" y="13462"/>
                </a:lnTo>
                <a:lnTo>
                  <a:pt x="28702" y="13462"/>
                </a:lnTo>
                <a:lnTo>
                  <a:pt x="26924" y="10033"/>
                </a:lnTo>
                <a:lnTo>
                  <a:pt x="23622" y="6731"/>
                </a:lnTo>
                <a:lnTo>
                  <a:pt x="16891" y="0"/>
                </a:lnTo>
                <a:lnTo>
                  <a:pt x="14478" y="6731"/>
                </a:lnTo>
                <a:lnTo>
                  <a:pt x="9271" y="19812"/>
                </a:lnTo>
                <a:lnTo>
                  <a:pt x="6731" y="26924"/>
                </a:lnTo>
                <a:lnTo>
                  <a:pt x="0" y="33655"/>
                </a:lnTo>
                <a:lnTo>
                  <a:pt x="0" y="36957"/>
                </a:lnTo>
                <a:lnTo>
                  <a:pt x="3429" y="36957"/>
                </a:lnTo>
                <a:lnTo>
                  <a:pt x="3429" y="40386"/>
                </a:lnTo>
                <a:lnTo>
                  <a:pt x="10160" y="40386"/>
                </a:lnTo>
                <a:lnTo>
                  <a:pt x="16891" y="43688"/>
                </a:lnTo>
                <a:lnTo>
                  <a:pt x="23622" y="43688"/>
                </a:lnTo>
                <a:lnTo>
                  <a:pt x="23622" y="40386"/>
                </a:lnTo>
                <a:lnTo>
                  <a:pt x="20193" y="36957"/>
                </a:lnTo>
                <a:lnTo>
                  <a:pt x="20193" y="33655"/>
                </a:lnTo>
                <a:lnTo>
                  <a:pt x="26924" y="40386"/>
                </a:lnTo>
                <a:lnTo>
                  <a:pt x="31496" y="35306"/>
                </a:lnTo>
                <a:lnTo>
                  <a:pt x="32766" y="33655"/>
                </a:lnTo>
                <a:lnTo>
                  <a:pt x="39370" y="25146"/>
                </a:lnTo>
                <a:lnTo>
                  <a:pt x="43815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4458208" y="1633304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80">
                <a:moveTo>
                  <a:pt x="47244" y="23495"/>
                </a:moveTo>
                <a:lnTo>
                  <a:pt x="43815" y="23495"/>
                </a:lnTo>
                <a:lnTo>
                  <a:pt x="43815" y="20193"/>
                </a:lnTo>
                <a:lnTo>
                  <a:pt x="40513" y="20193"/>
                </a:lnTo>
                <a:lnTo>
                  <a:pt x="32385" y="15113"/>
                </a:lnTo>
                <a:lnTo>
                  <a:pt x="14859" y="4953"/>
                </a:lnTo>
                <a:lnTo>
                  <a:pt x="6731" y="0"/>
                </a:lnTo>
                <a:lnTo>
                  <a:pt x="6731" y="3302"/>
                </a:lnTo>
                <a:lnTo>
                  <a:pt x="3302" y="6731"/>
                </a:lnTo>
                <a:lnTo>
                  <a:pt x="3302" y="13462"/>
                </a:lnTo>
                <a:lnTo>
                  <a:pt x="6604" y="16764"/>
                </a:lnTo>
                <a:lnTo>
                  <a:pt x="3302" y="16764"/>
                </a:lnTo>
                <a:lnTo>
                  <a:pt x="0" y="13462"/>
                </a:lnTo>
                <a:lnTo>
                  <a:pt x="0" y="16764"/>
                </a:lnTo>
                <a:lnTo>
                  <a:pt x="3302" y="20193"/>
                </a:lnTo>
                <a:lnTo>
                  <a:pt x="6731" y="20193"/>
                </a:lnTo>
                <a:lnTo>
                  <a:pt x="6731" y="16891"/>
                </a:lnTo>
                <a:lnTo>
                  <a:pt x="10033" y="20193"/>
                </a:lnTo>
                <a:lnTo>
                  <a:pt x="13462" y="26924"/>
                </a:lnTo>
                <a:lnTo>
                  <a:pt x="16891" y="30226"/>
                </a:lnTo>
                <a:lnTo>
                  <a:pt x="24384" y="27813"/>
                </a:lnTo>
                <a:lnTo>
                  <a:pt x="32004" y="25654"/>
                </a:lnTo>
                <a:lnTo>
                  <a:pt x="39624" y="24130"/>
                </a:lnTo>
                <a:lnTo>
                  <a:pt x="47244" y="23495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7412736" y="1538986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4615604" y="1617556"/>
            <a:ext cx="11430" cy="24977"/>
          </a:xfrm>
          <a:custGeom>
            <a:avLst/>
            <a:gdLst/>
            <a:ahLst/>
            <a:cxnLst/>
            <a:rect l="l" t="t" r="r" b="b"/>
            <a:pathLst>
              <a:path w="17145" h="37464">
                <a:moveTo>
                  <a:pt x="16891" y="16891"/>
                </a:moveTo>
                <a:lnTo>
                  <a:pt x="0" y="0"/>
                </a:lnTo>
                <a:lnTo>
                  <a:pt x="508" y="10033"/>
                </a:lnTo>
                <a:lnTo>
                  <a:pt x="1651" y="19812"/>
                </a:lnTo>
                <a:lnTo>
                  <a:pt x="2794" y="28829"/>
                </a:lnTo>
                <a:lnTo>
                  <a:pt x="3302" y="37084"/>
                </a:lnTo>
                <a:lnTo>
                  <a:pt x="3302" y="33655"/>
                </a:lnTo>
                <a:lnTo>
                  <a:pt x="6731" y="37084"/>
                </a:lnTo>
                <a:lnTo>
                  <a:pt x="10033" y="33655"/>
                </a:lnTo>
                <a:lnTo>
                  <a:pt x="10033" y="26924"/>
                </a:lnTo>
                <a:lnTo>
                  <a:pt x="13462" y="23622"/>
                </a:lnTo>
                <a:lnTo>
                  <a:pt x="13462" y="20193"/>
                </a:lnTo>
                <a:lnTo>
                  <a:pt x="10033" y="20193"/>
                </a:lnTo>
                <a:lnTo>
                  <a:pt x="10033" y="16891"/>
                </a:lnTo>
                <a:lnTo>
                  <a:pt x="16891" y="168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3830827" y="1287526"/>
            <a:ext cx="22860" cy="2286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0160" y="0"/>
                </a:moveTo>
                <a:lnTo>
                  <a:pt x="6731" y="6857"/>
                </a:lnTo>
                <a:lnTo>
                  <a:pt x="6731" y="10159"/>
                </a:lnTo>
                <a:lnTo>
                  <a:pt x="3429" y="16890"/>
                </a:lnTo>
                <a:lnTo>
                  <a:pt x="0" y="20319"/>
                </a:lnTo>
                <a:lnTo>
                  <a:pt x="0" y="23621"/>
                </a:lnTo>
                <a:lnTo>
                  <a:pt x="15621" y="28701"/>
                </a:lnTo>
                <a:lnTo>
                  <a:pt x="24257" y="31241"/>
                </a:lnTo>
                <a:lnTo>
                  <a:pt x="33782" y="33781"/>
                </a:lnTo>
                <a:lnTo>
                  <a:pt x="33782" y="30352"/>
                </a:lnTo>
                <a:lnTo>
                  <a:pt x="30353" y="27050"/>
                </a:lnTo>
                <a:lnTo>
                  <a:pt x="30353" y="20319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8087275" y="1619758"/>
            <a:ext cx="22860" cy="27093"/>
          </a:xfrm>
          <a:custGeom>
            <a:avLst/>
            <a:gdLst/>
            <a:ahLst/>
            <a:cxnLst/>
            <a:rect l="l" t="t" r="r" b="b"/>
            <a:pathLst>
              <a:path w="34290" h="40639">
                <a:moveTo>
                  <a:pt x="30352" y="0"/>
                </a:moveTo>
                <a:lnTo>
                  <a:pt x="27050" y="0"/>
                </a:lnTo>
                <a:lnTo>
                  <a:pt x="21462" y="1143"/>
                </a:lnTo>
                <a:lnTo>
                  <a:pt x="15239" y="3810"/>
                </a:lnTo>
                <a:lnTo>
                  <a:pt x="3428" y="10160"/>
                </a:lnTo>
                <a:lnTo>
                  <a:pt x="3428" y="13589"/>
                </a:lnTo>
                <a:lnTo>
                  <a:pt x="6730" y="13589"/>
                </a:lnTo>
                <a:lnTo>
                  <a:pt x="6730" y="16891"/>
                </a:lnTo>
                <a:lnTo>
                  <a:pt x="3428" y="16891"/>
                </a:lnTo>
                <a:lnTo>
                  <a:pt x="0" y="20320"/>
                </a:lnTo>
                <a:lnTo>
                  <a:pt x="10159" y="40513"/>
                </a:lnTo>
                <a:lnTo>
                  <a:pt x="20192" y="30353"/>
                </a:lnTo>
                <a:lnTo>
                  <a:pt x="16890" y="30353"/>
                </a:lnTo>
                <a:lnTo>
                  <a:pt x="16890" y="27051"/>
                </a:lnTo>
                <a:lnTo>
                  <a:pt x="27050" y="27051"/>
                </a:lnTo>
                <a:lnTo>
                  <a:pt x="30352" y="20320"/>
                </a:lnTo>
                <a:lnTo>
                  <a:pt x="30352" y="10160"/>
                </a:lnTo>
                <a:lnTo>
                  <a:pt x="33781" y="3429"/>
                </a:lnTo>
                <a:lnTo>
                  <a:pt x="30352" y="3429"/>
                </a:lnTo>
                <a:lnTo>
                  <a:pt x="3035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8183964" y="1469390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3428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7696031" y="1552448"/>
            <a:ext cx="107950" cy="56303"/>
          </a:xfrm>
          <a:custGeom>
            <a:avLst/>
            <a:gdLst/>
            <a:ahLst/>
            <a:cxnLst/>
            <a:rect l="l" t="t" r="r" b="b"/>
            <a:pathLst>
              <a:path w="161925" h="84455">
                <a:moveTo>
                  <a:pt x="126238" y="42418"/>
                </a:moveTo>
                <a:lnTo>
                  <a:pt x="125603" y="33274"/>
                </a:lnTo>
                <a:lnTo>
                  <a:pt x="124968" y="30353"/>
                </a:lnTo>
                <a:lnTo>
                  <a:pt x="123825" y="25908"/>
                </a:lnTo>
                <a:lnTo>
                  <a:pt x="122809" y="23622"/>
                </a:lnTo>
                <a:lnTo>
                  <a:pt x="121412" y="20193"/>
                </a:lnTo>
                <a:lnTo>
                  <a:pt x="118110" y="20193"/>
                </a:lnTo>
                <a:lnTo>
                  <a:pt x="118110" y="47117"/>
                </a:lnTo>
                <a:lnTo>
                  <a:pt x="118110" y="50546"/>
                </a:lnTo>
                <a:lnTo>
                  <a:pt x="114681" y="53848"/>
                </a:lnTo>
                <a:lnTo>
                  <a:pt x="111379" y="50546"/>
                </a:lnTo>
                <a:lnTo>
                  <a:pt x="114681" y="47117"/>
                </a:lnTo>
                <a:lnTo>
                  <a:pt x="118110" y="47117"/>
                </a:lnTo>
                <a:lnTo>
                  <a:pt x="118110" y="20193"/>
                </a:lnTo>
                <a:lnTo>
                  <a:pt x="104597" y="20193"/>
                </a:lnTo>
                <a:lnTo>
                  <a:pt x="104597" y="16827"/>
                </a:lnTo>
                <a:lnTo>
                  <a:pt x="101219" y="16827"/>
                </a:lnTo>
                <a:lnTo>
                  <a:pt x="101219" y="20193"/>
                </a:lnTo>
                <a:lnTo>
                  <a:pt x="104521" y="20193"/>
                </a:lnTo>
                <a:lnTo>
                  <a:pt x="104521" y="23622"/>
                </a:lnTo>
                <a:lnTo>
                  <a:pt x="101219" y="23622"/>
                </a:lnTo>
                <a:lnTo>
                  <a:pt x="101219" y="20193"/>
                </a:lnTo>
                <a:lnTo>
                  <a:pt x="94488" y="26924"/>
                </a:lnTo>
                <a:lnTo>
                  <a:pt x="87757" y="30353"/>
                </a:lnTo>
                <a:lnTo>
                  <a:pt x="81026" y="26924"/>
                </a:lnTo>
                <a:lnTo>
                  <a:pt x="70866" y="26924"/>
                </a:lnTo>
                <a:lnTo>
                  <a:pt x="64135" y="23622"/>
                </a:lnTo>
                <a:lnTo>
                  <a:pt x="53975" y="18034"/>
                </a:lnTo>
                <a:lnTo>
                  <a:pt x="43434" y="11811"/>
                </a:lnTo>
                <a:lnTo>
                  <a:pt x="32385" y="5588"/>
                </a:lnTo>
                <a:lnTo>
                  <a:pt x="20320" y="0"/>
                </a:lnTo>
                <a:lnTo>
                  <a:pt x="13462" y="3429"/>
                </a:lnTo>
                <a:lnTo>
                  <a:pt x="10160" y="6731"/>
                </a:lnTo>
                <a:lnTo>
                  <a:pt x="3429" y="10160"/>
                </a:lnTo>
                <a:lnTo>
                  <a:pt x="3429" y="13462"/>
                </a:lnTo>
                <a:lnTo>
                  <a:pt x="0" y="16891"/>
                </a:lnTo>
                <a:lnTo>
                  <a:pt x="0" y="20193"/>
                </a:lnTo>
                <a:lnTo>
                  <a:pt x="19431" y="36957"/>
                </a:lnTo>
                <a:lnTo>
                  <a:pt x="38862" y="53086"/>
                </a:lnTo>
                <a:lnTo>
                  <a:pt x="60706" y="62865"/>
                </a:lnTo>
                <a:lnTo>
                  <a:pt x="87757" y="60579"/>
                </a:lnTo>
                <a:lnTo>
                  <a:pt x="87757" y="57277"/>
                </a:lnTo>
                <a:lnTo>
                  <a:pt x="91059" y="60579"/>
                </a:lnTo>
                <a:lnTo>
                  <a:pt x="94361" y="57277"/>
                </a:lnTo>
                <a:lnTo>
                  <a:pt x="97790" y="53848"/>
                </a:lnTo>
                <a:lnTo>
                  <a:pt x="97790" y="47117"/>
                </a:lnTo>
                <a:lnTo>
                  <a:pt x="101219" y="47117"/>
                </a:lnTo>
                <a:lnTo>
                  <a:pt x="101219" y="50546"/>
                </a:lnTo>
                <a:lnTo>
                  <a:pt x="97790" y="53848"/>
                </a:lnTo>
                <a:lnTo>
                  <a:pt x="97790" y="60579"/>
                </a:lnTo>
                <a:lnTo>
                  <a:pt x="94488" y="64008"/>
                </a:lnTo>
                <a:lnTo>
                  <a:pt x="101473" y="69088"/>
                </a:lnTo>
                <a:lnTo>
                  <a:pt x="114427" y="79121"/>
                </a:lnTo>
                <a:lnTo>
                  <a:pt x="121412" y="84201"/>
                </a:lnTo>
                <a:lnTo>
                  <a:pt x="121412" y="80772"/>
                </a:lnTo>
                <a:lnTo>
                  <a:pt x="118110" y="74041"/>
                </a:lnTo>
                <a:lnTo>
                  <a:pt x="118110" y="70739"/>
                </a:lnTo>
                <a:lnTo>
                  <a:pt x="121412" y="67310"/>
                </a:lnTo>
                <a:lnTo>
                  <a:pt x="121412" y="60579"/>
                </a:lnTo>
                <a:lnTo>
                  <a:pt x="118110" y="60579"/>
                </a:lnTo>
                <a:lnTo>
                  <a:pt x="118110" y="53848"/>
                </a:lnTo>
                <a:lnTo>
                  <a:pt x="121412" y="53848"/>
                </a:lnTo>
                <a:lnTo>
                  <a:pt x="121412" y="60579"/>
                </a:lnTo>
                <a:lnTo>
                  <a:pt x="124841" y="53848"/>
                </a:lnTo>
                <a:lnTo>
                  <a:pt x="125603" y="47117"/>
                </a:lnTo>
                <a:lnTo>
                  <a:pt x="126238" y="42418"/>
                </a:lnTo>
                <a:close/>
              </a:path>
              <a:path w="161925" h="84455">
                <a:moveTo>
                  <a:pt x="161925" y="30353"/>
                </a:moveTo>
                <a:lnTo>
                  <a:pt x="158496" y="26924"/>
                </a:lnTo>
                <a:lnTo>
                  <a:pt x="158496" y="23622"/>
                </a:lnTo>
                <a:lnTo>
                  <a:pt x="147066" y="21590"/>
                </a:lnTo>
                <a:lnTo>
                  <a:pt x="137414" y="20701"/>
                </a:lnTo>
                <a:lnTo>
                  <a:pt x="129159" y="20320"/>
                </a:lnTo>
                <a:lnTo>
                  <a:pt x="121412" y="20193"/>
                </a:lnTo>
                <a:lnTo>
                  <a:pt x="148463" y="47117"/>
                </a:lnTo>
                <a:lnTo>
                  <a:pt x="151765" y="47117"/>
                </a:lnTo>
                <a:lnTo>
                  <a:pt x="155194" y="50546"/>
                </a:lnTo>
                <a:lnTo>
                  <a:pt x="158496" y="43815"/>
                </a:lnTo>
                <a:lnTo>
                  <a:pt x="158496" y="40386"/>
                </a:lnTo>
                <a:lnTo>
                  <a:pt x="161925" y="33655"/>
                </a:lnTo>
                <a:lnTo>
                  <a:pt x="161925" y="3035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4705519" y="1613069"/>
            <a:ext cx="13547" cy="9313"/>
          </a:xfrm>
          <a:custGeom>
            <a:avLst/>
            <a:gdLst/>
            <a:ahLst/>
            <a:cxnLst/>
            <a:rect l="l" t="t" r="r" b="b"/>
            <a:pathLst>
              <a:path w="20320" h="13969">
                <a:moveTo>
                  <a:pt x="13462" y="10033"/>
                </a:moveTo>
                <a:lnTo>
                  <a:pt x="6731" y="3302"/>
                </a:lnTo>
                <a:lnTo>
                  <a:pt x="0" y="0"/>
                </a:lnTo>
                <a:lnTo>
                  <a:pt x="0" y="6731"/>
                </a:lnTo>
                <a:lnTo>
                  <a:pt x="3429" y="10033"/>
                </a:lnTo>
                <a:lnTo>
                  <a:pt x="13462" y="10033"/>
                </a:lnTo>
                <a:close/>
              </a:path>
              <a:path w="20320" h="13969">
                <a:moveTo>
                  <a:pt x="20193" y="13462"/>
                </a:moveTo>
                <a:lnTo>
                  <a:pt x="16891" y="10033"/>
                </a:lnTo>
                <a:lnTo>
                  <a:pt x="13462" y="10033"/>
                </a:lnTo>
                <a:lnTo>
                  <a:pt x="20193" y="1346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639812" y="1565910"/>
            <a:ext cx="27093" cy="9313"/>
          </a:xfrm>
          <a:custGeom>
            <a:avLst/>
            <a:gdLst/>
            <a:ahLst/>
            <a:cxnLst/>
            <a:rect l="l" t="t" r="r" b="b"/>
            <a:pathLst>
              <a:path w="40640" h="13969">
                <a:moveTo>
                  <a:pt x="40512" y="0"/>
                </a:moveTo>
                <a:lnTo>
                  <a:pt x="23622" y="0"/>
                </a:lnTo>
                <a:lnTo>
                  <a:pt x="6984" y="9016"/>
                </a:lnTo>
                <a:lnTo>
                  <a:pt x="0" y="13461"/>
                </a:lnTo>
                <a:lnTo>
                  <a:pt x="33781" y="13461"/>
                </a:lnTo>
                <a:lnTo>
                  <a:pt x="40512" y="6730"/>
                </a:lnTo>
                <a:lnTo>
                  <a:pt x="4051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4669537" y="1604094"/>
            <a:ext cx="38523" cy="27093"/>
          </a:xfrm>
          <a:custGeom>
            <a:avLst/>
            <a:gdLst/>
            <a:ahLst/>
            <a:cxnLst/>
            <a:rect l="l" t="t" r="r" b="b"/>
            <a:pathLst>
              <a:path w="57784" h="40639">
                <a:moveTo>
                  <a:pt x="3429" y="37084"/>
                </a:moveTo>
                <a:lnTo>
                  <a:pt x="0" y="37084"/>
                </a:lnTo>
                <a:lnTo>
                  <a:pt x="0" y="40386"/>
                </a:lnTo>
                <a:lnTo>
                  <a:pt x="3429" y="37084"/>
                </a:lnTo>
                <a:close/>
              </a:path>
              <a:path w="57784" h="40639">
                <a:moveTo>
                  <a:pt x="57404" y="20193"/>
                </a:moveTo>
                <a:lnTo>
                  <a:pt x="53975" y="16764"/>
                </a:lnTo>
                <a:lnTo>
                  <a:pt x="53975" y="13462"/>
                </a:lnTo>
                <a:lnTo>
                  <a:pt x="50673" y="13462"/>
                </a:lnTo>
                <a:lnTo>
                  <a:pt x="47244" y="10033"/>
                </a:lnTo>
                <a:lnTo>
                  <a:pt x="43815" y="10033"/>
                </a:lnTo>
                <a:lnTo>
                  <a:pt x="23622" y="0"/>
                </a:lnTo>
                <a:lnTo>
                  <a:pt x="23622" y="20193"/>
                </a:lnTo>
                <a:lnTo>
                  <a:pt x="20320" y="23622"/>
                </a:lnTo>
                <a:lnTo>
                  <a:pt x="13462" y="26924"/>
                </a:lnTo>
                <a:lnTo>
                  <a:pt x="10160" y="33655"/>
                </a:lnTo>
                <a:lnTo>
                  <a:pt x="23622" y="33655"/>
                </a:lnTo>
                <a:lnTo>
                  <a:pt x="31242" y="31115"/>
                </a:lnTo>
                <a:lnTo>
                  <a:pt x="39243" y="28575"/>
                </a:lnTo>
                <a:lnTo>
                  <a:pt x="47879" y="26035"/>
                </a:lnTo>
                <a:lnTo>
                  <a:pt x="57404" y="23622"/>
                </a:lnTo>
                <a:lnTo>
                  <a:pt x="57404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6270498" y="1496313"/>
            <a:ext cx="4657" cy="254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3301" y="0"/>
                </a:moveTo>
                <a:lnTo>
                  <a:pt x="0" y="3428"/>
                </a:lnTo>
                <a:lnTo>
                  <a:pt x="6730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491905" y="1631018"/>
            <a:ext cx="20320" cy="16087"/>
          </a:xfrm>
          <a:custGeom>
            <a:avLst/>
            <a:gdLst/>
            <a:ahLst/>
            <a:cxnLst/>
            <a:rect l="l" t="t" r="r" b="b"/>
            <a:pathLst>
              <a:path w="30479" h="24130">
                <a:moveTo>
                  <a:pt x="13462" y="0"/>
                </a:moveTo>
                <a:lnTo>
                  <a:pt x="10160" y="0"/>
                </a:lnTo>
                <a:lnTo>
                  <a:pt x="6731" y="3428"/>
                </a:lnTo>
                <a:lnTo>
                  <a:pt x="3428" y="3428"/>
                </a:lnTo>
                <a:lnTo>
                  <a:pt x="0" y="6730"/>
                </a:lnTo>
                <a:lnTo>
                  <a:pt x="0" y="23622"/>
                </a:lnTo>
                <a:lnTo>
                  <a:pt x="3428" y="23622"/>
                </a:lnTo>
                <a:lnTo>
                  <a:pt x="6731" y="20193"/>
                </a:lnTo>
                <a:lnTo>
                  <a:pt x="10160" y="20193"/>
                </a:lnTo>
                <a:lnTo>
                  <a:pt x="10160" y="16891"/>
                </a:lnTo>
                <a:lnTo>
                  <a:pt x="30352" y="10160"/>
                </a:lnTo>
                <a:lnTo>
                  <a:pt x="23622" y="6730"/>
                </a:lnTo>
                <a:lnTo>
                  <a:pt x="20193" y="3428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3911769" y="1402038"/>
            <a:ext cx="20320" cy="24977"/>
          </a:xfrm>
          <a:custGeom>
            <a:avLst/>
            <a:gdLst/>
            <a:ahLst/>
            <a:cxnLst/>
            <a:rect l="l" t="t" r="r" b="b"/>
            <a:pathLst>
              <a:path w="30479" h="37464">
                <a:moveTo>
                  <a:pt x="27051" y="3365"/>
                </a:moveTo>
                <a:lnTo>
                  <a:pt x="23685" y="3365"/>
                </a:lnTo>
                <a:lnTo>
                  <a:pt x="23685" y="0"/>
                </a:lnTo>
                <a:lnTo>
                  <a:pt x="20320" y="0"/>
                </a:lnTo>
                <a:lnTo>
                  <a:pt x="20320" y="3365"/>
                </a:lnTo>
                <a:lnTo>
                  <a:pt x="16891" y="3365"/>
                </a:lnTo>
                <a:lnTo>
                  <a:pt x="16891" y="6794"/>
                </a:lnTo>
                <a:lnTo>
                  <a:pt x="23622" y="10096"/>
                </a:lnTo>
                <a:lnTo>
                  <a:pt x="23622" y="6794"/>
                </a:lnTo>
                <a:lnTo>
                  <a:pt x="27051" y="3365"/>
                </a:lnTo>
                <a:close/>
              </a:path>
              <a:path w="30479" h="37464">
                <a:moveTo>
                  <a:pt x="30353" y="13525"/>
                </a:moveTo>
                <a:lnTo>
                  <a:pt x="27051" y="13525"/>
                </a:lnTo>
                <a:lnTo>
                  <a:pt x="27051" y="10096"/>
                </a:lnTo>
                <a:lnTo>
                  <a:pt x="23622" y="10096"/>
                </a:lnTo>
                <a:lnTo>
                  <a:pt x="13589" y="13525"/>
                </a:lnTo>
                <a:lnTo>
                  <a:pt x="6731" y="13525"/>
                </a:lnTo>
                <a:lnTo>
                  <a:pt x="0" y="16827"/>
                </a:lnTo>
                <a:lnTo>
                  <a:pt x="5588" y="21907"/>
                </a:lnTo>
                <a:lnTo>
                  <a:pt x="18034" y="32067"/>
                </a:lnTo>
                <a:lnTo>
                  <a:pt x="23622" y="37020"/>
                </a:lnTo>
                <a:lnTo>
                  <a:pt x="27051" y="33718"/>
                </a:lnTo>
                <a:lnTo>
                  <a:pt x="30353" y="26987"/>
                </a:lnTo>
                <a:lnTo>
                  <a:pt x="30353" y="13525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4017518" y="1559222"/>
            <a:ext cx="22437" cy="15663"/>
          </a:xfrm>
          <a:custGeom>
            <a:avLst/>
            <a:gdLst/>
            <a:ahLst/>
            <a:cxnLst/>
            <a:rect l="l" t="t" r="r" b="b"/>
            <a:pathLst>
              <a:path w="33654" h="23494">
                <a:moveTo>
                  <a:pt x="33655" y="0"/>
                </a:moveTo>
                <a:lnTo>
                  <a:pt x="26035" y="508"/>
                </a:lnTo>
                <a:lnTo>
                  <a:pt x="10922" y="2794"/>
                </a:lnTo>
                <a:lnTo>
                  <a:pt x="3301" y="3301"/>
                </a:lnTo>
                <a:lnTo>
                  <a:pt x="0" y="6731"/>
                </a:lnTo>
                <a:lnTo>
                  <a:pt x="0" y="10033"/>
                </a:lnTo>
                <a:lnTo>
                  <a:pt x="3301" y="13462"/>
                </a:lnTo>
                <a:lnTo>
                  <a:pt x="6731" y="20193"/>
                </a:lnTo>
                <a:lnTo>
                  <a:pt x="10033" y="23495"/>
                </a:lnTo>
                <a:lnTo>
                  <a:pt x="13462" y="20193"/>
                </a:lnTo>
                <a:lnTo>
                  <a:pt x="20193" y="16764"/>
                </a:lnTo>
                <a:lnTo>
                  <a:pt x="23622" y="13462"/>
                </a:lnTo>
                <a:lnTo>
                  <a:pt x="20193" y="10033"/>
                </a:lnTo>
                <a:lnTo>
                  <a:pt x="23622" y="10033"/>
                </a:lnTo>
                <a:lnTo>
                  <a:pt x="23622" y="6731"/>
                </a:lnTo>
                <a:lnTo>
                  <a:pt x="26924" y="6731"/>
                </a:lnTo>
                <a:lnTo>
                  <a:pt x="26924" y="3301"/>
                </a:lnTo>
                <a:lnTo>
                  <a:pt x="30352" y="3301"/>
                </a:lnTo>
                <a:lnTo>
                  <a:pt x="33655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8170503" y="1469390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891"/>
                </a:moveTo>
                <a:lnTo>
                  <a:pt x="23622" y="20193"/>
                </a:lnTo>
                <a:lnTo>
                  <a:pt x="16764" y="20193"/>
                </a:lnTo>
                <a:lnTo>
                  <a:pt x="10033" y="23622"/>
                </a:lnTo>
                <a:lnTo>
                  <a:pt x="10033" y="30353"/>
                </a:lnTo>
                <a:lnTo>
                  <a:pt x="3302" y="30353"/>
                </a:lnTo>
                <a:lnTo>
                  <a:pt x="3302" y="33655"/>
                </a:lnTo>
                <a:lnTo>
                  <a:pt x="0" y="33655"/>
                </a:lnTo>
                <a:lnTo>
                  <a:pt x="0" y="37084"/>
                </a:lnTo>
                <a:lnTo>
                  <a:pt x="3302" y="40386"/>
                </a:lnTo>
                <a:lnTo>
                  <a:pt x="3302" y="43815"/>
                </a:lnTo>
                <a:lnTo>
                  <a:pt x="6731" y="47117"/>
                </a:lnTo>
                <a:lnTo>
                  <a:pt x="11811" y="39624"/>
                </a:lnTo>
                <a:lnTo>
                  <a:pt x="17272" y="32004"/>
                </a:lnTo>
                <a:lnTo>
                  <a:pt x="23241" y="24384"/>
                </a:lnTo>
                <a:lnTo>
                  <a:pt x="30353" y="16891"/>
                </a:lnTo>
                <a:close/>
              </a:path>
              <a:path w="64134" h="47625">
                <a:moveTo>
                  <a:pt x="64008" y="16891"/>
                </a:moveTo>
                <a:lnTo>
                  <a:pt x="56134" y="13462"/>
                </a:lnTo>
                <a:lnTo>
                  <a:pt x="53340" y="12319"/>
                </a:lnTo>
                <a:lnTo>
                  <a:pt x="30861" y="4572"/>
                </a:lnTo>
                <a:lnTo>
                  <a:pt x="20193" y="0"/>
                </a:lnTo>
                <a:lnTo>
                  <a:pt x="30353" y="10160"/>
                </a:lnTo>
                <a:lnTo>
                  <a:pt x="30353" y="16891"/>
                </a:lnTo>
                <a:lnTo>
                  <a:pt x="33655" y="16891"/>
                </a:lnTo>
                <a:lnTo>
                  <a:pt x="37084" y="20193"/>
                </a:lnTo>
                <a:lnTo>
                  <a:pt x="40386" y="20193"/>
                </a:lnTo>
                <a:lnTo>
                  <a:pt x="40386" y="16891"/>
                </a:lnTo>
                <a:lnTo>
                  <a:pt x="43815" y="16891"/>
                </a:lnTo>
                <a:lnTo>
                  <a:pt x="47117" y="20193"/>
                </a:lnTo>
                <a:lnTo>
                  <a:pt x="47117" y="23622"/>
                </a:lnTo>
                <a:lnTo>
                  <a:pt x="53975" y="20193"/>
                </a:lnTo>
                <a:lnTo>
                  <a:pt x="57277" y="20193"/>
                </a:lnTo>
                <a:lnTo>
                  <a:pt x="64008" y="168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6855121" y="149631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4183888" y="1606297"/>
            <a:ext cx="16087" cy="18203"/>
          </a:xfrm>
          <a:custGeom>
            <a:avLst/>
            <a:gdLst/>
            <a:ahLst/>
            <a:cxnLst/>
            <a:rect l="l" t="t" r="r" b="b"/>
            <a:pathLst>
              <a:path w="24129" h="27305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4571" y="11810"/>
                </a:lnTo>
                <a:lnTo>
                  <a:pt x="12318" y="21971"/>
                </a:lnTo>
                <a:lnTo>
                  <a:pt x="16890" y="27050"/>
                </a:lnTo>
                <a:lnTo>
                  <a:pt x="20192" y="23622"/>
                </a:lnTo>
                <a:lnTo>
                  <a:pt x="20192" y="16890"/>
                </a:lnTo>
                <a:lnTo>
                  <a:pt x="23621" y="13461"/>
                </a:lnTo>
                <a:lnTo>
                  <a:pt x="10159" y="6730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5926497" y="1507575"/>
            <a:ext cx="11430" cy="18203"/>
          </a:xfrm>
          <a:custGeom>
            <a:avLst/>
            <a:gdLst/>
            <a:ahLst/>
            <a:cxnLst/>
            <a:rect l="l" t="t" r="r" b="b"/>
            <a:pathLst>
              <a:path w="17145" h="27305">
                <a:moveTo>
                  <a:pt x="13461" y="0"/>
                </a:moveTo>
                <a:lnTo>
                  <a:pt x="10032" y="3302"/>
                </a:lnTo>
                <a:lnTo>
                  <a:pt x="3301" y="6731"/>
                </a:lnTo>
                <a:lnTo>
                  <a:pt x="0" y="10033"/>
                </a:lnTo>
                <a:lnTo>
                  <a:pt x="3301" y="10033"/>
                </a:lnTo>
                <a:lnTo>
                  <a:pt x="3301" y="16764"/>
                </a:lnTo>
                <a:lnTo>
                  <a:pt x="6730" y="20193"/>
                </a:lnTo>
                <a:lnTo>
                  <a:pt x="13461" y="23495"/>
                </a:lnTo>
                <a:lnTo>
                  <a:pt x="16763" y="26924"/>
                </a:lnTo>
                <a:lnTo>
                  <a:pt x="16382" y="13462"/>
                </a:lnTo>
                <a:lnTo>
                  <a:pt x="15367" y="6985"/>
                </a:lnTo>
                <a:lnTo>
                  <a:pt x="1346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7612888" y="1547961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5">
                <a:moveTo>
                  <a:pt x="37084" y="0"/>
                </a:moveTo>
                <a:lnTo>
                  <a:pt x="16764" y="0"/>
                </a:lnTo>
                <a:lnTo>
                  <a:pt x="10033" y="3428"/>
                </a:lnTo>
                <a:lnTo>
                  <a:pt x="6731" y="6730"/>
                </a:lnTo>
                <a:lnTo>
                  <a:pt x="0" y="10159"/>
                </a:lnTo>
                <a:lnTo>
                  <a:pt x="6731" y="13461"/>
                </a:lnTo>
                <a:lnTo>
                  <a:pt x="10033" y="16890"/>
                </a:lnTo>
                <a:lnTo>
                  <a:pt x="16764" y="20192"/>
                </a:lnTo>
                <a:lnTo>
                  <a:pt x="20193" y="23622"/>
                </a:lnTo>
                <a:lnTo>
                  <a:pt x="23495" y="23622"/>
                </a:lnTo>
                <a:lnTo>
                  <a:pt x="26924" y="26924"/>
                </a:lnTo>
                <a:lnTo>
                  <a:pt x="30352" y="20192"/>
                </a:lnTo>
                <a:lnTo>
                  <a:pt x="33654" y="16890"/>
                </a:lnTo>
                <a:lnTo>
                  <a:pt x="33654" y="6730"/>
                </a:lnTo>
                <a:lnTo>
                  <a:pt x="37084" y="6730"/>
                </a:lnTo>
                <a:lnTo>
                  <a:pt x="37084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3905081" y="1388617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13462" y="0"/>
                </a:moveTo>
                <a:lnTo>
                  <a:pt x="6730" y="0"/>
                </a:lnTo>
                <a:lnTo>
                  <a:pt x="3301" y="3301"/>
                </a:lnTo>
                <a:lnTo>
                  <a:pt x="3301" y="10032"/>
                </a:lnTo>
                <a:lnTo>
                  <a:pt x="0" y="13462"/>
                </a:lnTo>
                <a:lnTo>
                  <a:pt x="0" y="20193"/>
                </a:lnTo>
                <a:lnTo>
                  <a:pt x="6730" y="13462"/>
                </a:lnTo>
                <a:lnTo>
                  <a:pt x="13462" y="10032"/>
                </a:lnTo>
                <a:lnTo>
                  <a:pt x="16890" y="3301"/>
                </a:lnTo>
                <a:lnTo>
                  <a:pt x="13462" y="3301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6441355" y="1489626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589" y="0"/>
                </a:moveTo>
                <a:lnTo>
                  <a:pt x="10160" y="3301"/>
                </a:lnTo>
                <a:lnTo>
                  <a:pt x="3428" y="6730"/>
                </a:lnTo>
                <a:lnTo>
                  <a:pt x="0" y="10032"/>
                </a:lnTo>
                <a:lnTo>
                  <a:pt x="16891" y="10032"/>
                </a:lnTo>
                <a:lnTo>
                  <a:pt x="16891" y="3301"/>
                </a:lnTo>
                <a:lnTo>
                  <a:pt x="1358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6803390" y="1500801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4">
                <a:moveTo>
                  <a:pt x="20193" y="3429"/>
                </a:moveTo>
                <a:lnTo>
                  <a:pt x="13462" y="3429"/>
                </a:lnTo>
                <a:lnTo>
                  <a:pt x="10160" y="0"/>
                </a:lnTo>
                <a:lnTo>
                  <a:pt x="3302" y="0"/>
                </a:lnTo>
                <a:lnTo>
                  <a:pt x="3302" y="3429"/>
                </a:lnTo>
                <a:lnTo>
                  <a:pt x="0" y="3429"/>
                </a:lnTo>
                <a:lnTo>
                  <a:pt x="0" y="10160"/>
                </a:lnTo>
                <a:lnTo>
                  <a:pt x="6731" y="16891"/>
                </a:lnTo>
                <a:lnTo>
                  <a:pt x="20193" y="342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4928108" y="1615271"/>
            <a:ext cx="9313" cy="18203"/>
          </a:xfrm>
          <a:custGeom>
            <a:avLst/>
            <a:gdLst/>
            <a:ahLst/>
            <a:cxnLst/>
            <a:rect l="l" t="t" r="r" b="b"/>
            <a:pathLst>
              <a:path w="13970" h="27305">
                <a:moveTo>
                  <a:pt x="3429" y="3429"/>
                </a:moveTo>
                <a:lnTo>
                  <a:pt x="0" y="0"/>
                </a:lnTo>
                <a:lnTo>
                  <a:pt x="0" y="6858"/>
                </a:lnTo>
                <a:lnTo>
                  <a:pt x="3429" y="10160"/>
                </a:lnTo>
                <a:lnTo>
                  <a:pt x="3429" y="3429"/>
                </a:lnTo>
                <a:close/>
              </a:path>
              <a:path w="13970" h="27305">
                <a:moveTo>
                  <a:pt x="6731" y="10160"/>
                </a:moveTo>
                <a:lnTo>
                  <a:pt x="3429" y="10160"/>
                </a:lnTo>
                <a:lnTo>
                  <a:pt x="6731" y="13589"/>
                </a:lnTo>
                <a:lnTo>
                  <a:pt x="6731" y="10160"/>
                </a:lnTo>
                <a:close/>
              </a:path>
              <a:path w="13970" h="27305">
                <a:moveTo>
                  <a:pt x="10160" y="13589"/>
                </a:moveTo>
                <a:lnTo>
                  <a:pt x="6731" y="13589"/>
                </a:lnTo>
                <a:lnTo>
                  <a:pt x="10160" y="16891"/>
                </a:lnTo>
                <a:lnTo>
                  <a:pt x="10160" y="13589"/>
                </a:lnTo>
                <a:close/>
              </a:path>
              <a:path w="13970" h="27305">
                <a:moveTo>
                  <a:pt x="13462" y="23622"/>
                </a:moveTo>
                <a:lnTo>
                  <a:pt x="10160" y="20320"/>
                </a:lnTo>
                <a:lnTo>
                  <a:pt x="10160" y="16891"/>
                </a:lnTo>
                <a:lnTo>
                  <a:pt x="6731" y="16891"/>
                </a:lnTo>
                <a:lnTo>
                  <a:pt x="3429" y="20320"/>
                </a:lnTo>
                <a:lnTo>
                  <a:pt x="0" y="20320"/>
                </a:lnTo>
                <a:lnTo>
                  <a:pt x="3429" y="23622"/>
                </a:lnTo>
                <a:lnTo>
                  <a:pt x="6731" y="23622"/>
                </a:lnTo>
                <a:lnTo>
                  <a:pt x="13462" y="27051"/>
                </a:lnTo>
                <a:lnTo>
                  <a:pt x="13462" y="2362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8170503" y="1491826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8111998" y="1617557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3428" y="0"/>
                </a:moveTo>
                <a:lnTo>
                  <a:pt x="3428" y="3301"/>
                </a:lnTo>
                <a:lnTo>
                  <a:pt x="0" y="3301"/>
                </a:lnTo>
                <a:lnTo>
                  <a:pt x="0" y="6731"/>
                </a:lnTo>
                <a:lnTo>
                  <a:pt x="3428" y="6731"/>
                </a:lnTo>
                <a:lnTo>
                  <a:pt x="6730" y="13462"/>
                </a:lnTo>
                <a:lnTo>
                  <a:pt x="10159" y="16764"/>
                </a:lnTo>
                <a:lnTo>
                  <a:pt x="6730" y="10033"/>
                </a:lnTo>
                <a:lnTo>
                  <a:pt x="6730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8370570" y="115663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8330100" y="1444667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731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5546513" y="1525524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4">
                <a:moveTo>
                  <a:pt x="6730" y="0"/>
                </a:moveTo>
                <a:lnTo>
                  <a:pt x="3301" y="3302"/>
                </a:lnTo>
                <a:lnTo>
                  <a:pt x="0" y="10033"/>
                </a:lnTo>
                <a:lnTo>
                  <a:pt x="0" y="13462"/>
                </a:lnTo>
                <a:lnTo>
                  <a:pt x="3301" y="13462"/>
                </a:lnTo>
                <a:lnTo>
                  <a:pt x="3301" y="16764"/>
                </a:lnTo>
                <a:lnTo>
                  <a:pt x="6730" y="16764"/>
                </a:lnTo>
                <a:lnTo>
                  <a:pt x="10032" y="13462"/>
                </a:lnTo>
                <a:lnTo>
                  <a:pt x="13461" y="6731"/>
                </a:lnTo>
                <a:lnTo>
                  <a:pt x="13461" y="3302"/>
                </a:lnTo>
                <a:lnTo>
                  <a:pt x="10032" y="3302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7923106" y="161078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59"/>
                </a:lnTo>
                <a:lnTo>
                  <a:pt x="6858" y="10159"/>
                </a:lnTo>
                <a:lnTo>
                  <a:pt x="10160" y="6730"/>
                </a:lnTo>
                <a:lnTo>
                  <a:pt x="6858" y="3428"/>
                </a:lnTo>
                <a:lnTo>
                  <a:pt x="3429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7808468" y="1595120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1" y="0"/>
                </a:moveTo>
                <a:lnTo>
                  <a:pt x="0" y="0"/>
                </a:lnTo>
                <a:lnTo>
                  <a:pt x="3428" y="3301"/>
                </a:lnTo>
                <a:lnTo>
                  <a:pt x="6730" y="3301"/>
                </a:lnTo>
                <a:lnTo>
                  <a:pt x="10159" y="6730"/>
                </a:lnTo>
                <a:lnTo>
                  <a:pt x="13462" y="6730"/>
                </a:lnTo>
                <a:lnTo>
                  <a:pt x="16891" y="3301"/>
                </a:lnTo>
                <a:lnTo>
                  <a:pt x="1689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6000666" y="1498600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0160" y="3302"/>
                </a:moveTo>
                <a:lnTo>
                  <a:pt x="6731" y="3302"/>
                </a:lnTo>
                <a:lnTo>
                  <a:pt x="6731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6731"/>
                </a:lnTo>
                <a:lnTo>
                  <a:pt x="3429" y="6731"/>
                </a:lnTo>
                <a:lnTo>
                  <a:pt x="3429" y="10033"/>
                </a:lnTo>
                <a:lnTo>
                  <a:pt x="6794" y="10033"/>
                </a:lnTo>
                <a:lnTo>
                  <a:pt x="6794" y="6731"/>
                </a:lnTo>
                <a:lnTo>
                  <a:pt x="10160" y="6731"/>
                </a:lnTo>
                <a:lnTo>
                  <a:pt x="10160" y="330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7675795" y="1570397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428" y="6730"/>
                </a:ln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5814060" y="1509776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302" y="3429"/>
                </a:moveTo>
                <a:lnTo>
                  <a:pt x="0" y="3429"/>
                </a:lnTo>
                <a:lnTo>
                  <a:pt x="0" y="6731"/>
                </a:lnTo>
                <a:lnTo>
                  <a:pt x="3302" y="3429"/>
                </a:lnTo>
                <a:close/>
              </a:path>
              <a:path w="13970" h="6985">
                <a:moveTo>
                  <a:pt x="13462" y="0"/>
                </a:moveTo>
                <a:lnTo>
                  <a:pt x="3302" y="0"/>
                </a:lnTo>
                <a:lnTo>
                  <a:pt x="3302" y="3429"/>
                </a:lnTo>
                <a:lnTo>
                  <a:pt x="10033" y="3429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7920905" y="160409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1"/>
                </a:lnTo>
                <a:lnTo>
                  <a:pt x="3301" y="6730"/>
                </a:lnTo>
                <a:lnTo>
                  <a:pt x="6731" y="6730"/>
                </a:lnTo>
                <a:lnTo>
                  <a:pt x="6731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5519505" y="1532212"/>
            <a:ext cx="13547" cy="6773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3302" y="3429"/>
                </a:moveTo>
                <a:lnTo>
                  <a:pt x="0" y="3429"/>
                </a:lnTo>
                <a:lnTo>
                  <a:pt x="3302" y="6858"/>
                </a:lnTo>
                <a:lnTo>
                  <a:pt x="3302" y="3429"/>
                </a:lnTo>
                <a:close/>
              </a:path>
              <a:path w="20320" h="10160">
                <a:moveTo>
                  <a:pt x="6731" y="6858"/>
                </a:moveTo>
                <a:lnTo>
                  <a:pt x="3302" y="6858"/>
                </a:lnTo>
                <a:lnTo>
                  <a:pt x="0" y="10160"/>
                </a:lnTo>
                <a:lnTo>
                  <a:pt x="3302" y="10160"/>
                </a:lnTo>
                <a:lnTo>
                  <a:pt x="6731" y="6858"/>
                </a:lnTo>
                <a:close/>
              </a:path>
              <a:path w="20320" h="10160">
                <a:moveTo>
                  <a:pt x="20193" y="3429"/>
                </a:moveTo>
                <a:lnTo>
                  <a:pt x="16764" y="3429"/>
                </a:lnTo>
                <a:lnTo>
                  <a:pt x="16764" y="0"/>
                </a:lnTo>
                <a:lnTo>
                  <a:pt x="13462" y="0"/>
                </a:lnTo>
                <a:lnTo>
                  <a:pt x="13462" y="6858"/>
                </a:lnTo>
                <a:lnTo>
                  <a:pt x="20193" y="6858"/>
                </a:lnTo>
                <a:lnTo>
                  <a:pt x="20193" y="342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5575723" y="158614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0"/>
                </a:lnTo>
                <a:lnTo>
                  <a:pt x="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5135034" y="157717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0"/>
                </a:ln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8062553" y="1631018"/>
            <a:ext cx="4657" cy="6773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3428" y="0"/>
                </a:moveTo>
                <a:lnTo>
                  <a:pt x="0" y="0"/>
                </a:lnTo>
                <a:lnTo>
                  <a:pt x="0" y="6730"/>
                </a:lnTo>
                <a:lnTo>
                  <a:pt x="3428" y="10160"/>
                </a:lnTo>
                <a:lnTo>
                  <a:pt x="3428" y="6730"/>
                </a:lnTo>
                <a:lnTo>
                  <a:pt x="6730" y="6730"/>
                </a:lnTo>
                <a:lnTo>
                  <a:pt x="673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4941654" y="1637792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0"/>
                </a:lnTo>
                <a:lnTo>
                  <a:pt x="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4838192" y="1604095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6730"/>
                </a:lnTo>
                <a:lnTo>
                  <a:pt x="3428" y="6730"/>
                </a:lnTo>
                <a:lnTo>
                  <a:pt x="3428" y="10032"/>
                </a:lnTo>
                <a:lnTo>
                  <a:pt x="6730" y="10032"/>
                </a:lnTo>
                <a:lnTo>
                  <a:pt x="6730" y="6730"/>
                </a:lnTo>
                <a:lnTo>
                  <a:pt x="10159" y="6730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3878072" y="1167892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730" y="0"/>
                </a:moveTo>
                <a:lnTo>
                  <a:pt x="0" y="0"/>
                </a:lnTo>
                <a:lnTo>
                  <a:pt x="0" y="6730"/>
                </a:lnTo>
                <a:lnTo>
                  <a:pt x="3428" y="6730"/>
                </a:lnTo>
                <a:lnTo>
                  <a:pt x="3428" y="10032"/>
                </a:lnTo>
                <a:lnTo>
                  <a:pt x="6730" y="10032"/>
                </a:lnTo>
                <a:lnTo>
                  <a:pt x="6730" y="6730"/>
                </a:lnTo>
                <a:lnTo>
                  <a:pt x="10159" y="6730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8082788" y="1626531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10160" y="0"/>
                </a:moveTo>
                <a:lnTo>
                  <a:pt x="3429" y="0"/>
                </a:lnTo>
                <a:lnTo>
                  <a:pt x="0" y="3429"/>
                </a:lnTo>
                <a:lnTo>
                  <a:pt x="3429" y="3429"/>
                </a:lnTo>
                <a:lnTo>
                  <a:pt x="3429" y="6731"/>
                </a:lnTo>
                <a:lnTo>
                  <a:pt x="6794" y="6731"/>
                </a:lnTo>
                <a:lnTo>
                  <a:pt x="6794" y="3429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4518913" y="1633305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301" y="0"/>
                </a:moveTo>
                <a:lnTo>
                  <a:pt x="0" y="3301"/>
                </a:lnTo>
                <a:lnTo>
                  <a:pt x="3301" y="673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3830827" y="1301072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4428998" y="1639993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3898307" y="1354920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8379629" y="1323509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3902795" y="1384130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731" y="10033"/>
                </a:moveTo>
                <a:lnTo>
                  <a:pt x="3429" y="6731"/>
                </a:lnTo>
                <a:lnTo>
                  <a:pt x="3429" y="10033"/>
                </a:lnTo>
                <a:lnTo>
                  <a:pt x="6731" y="10033"/>
                </a:lnTo>
                <a:close/>
              </a:path>
              <a:path w="10160" h="10160">
                <a:moveTo>
                  <a:pt x="10160" y="0"/>
                </a:moveTo>
                <a:lnTo>
                  <a:pt x="3429" y="3302"/>
                </a:lnTo>
                <a:lnTo>
                  <a:pt x="0" y="3302"/>
                </a:lnTo>
                <a:lnTo>
                  <a:pt x="3429" y="6731"/>
                </a:lnTo>
                <a:lnTo>
                  <a:pt x="6731" y="6731"/>
                </a:lnTo>
                <a:lnTo>
                  <a:pt x="6731" y="3302"/>
                </a:lnTo>
                <a:lnTo>
                  <a:pt x="10160" y="3302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8397579" y="1098296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6730"/>
                </a:lnTo>
                <a:lnTo>
                  <a:pt x="6730" y="6730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5897203" y="146270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5814060" y="146490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3301" y="0"/>
                </a:moveTo>
                <a:lnTo>
                  <a:pt x="3301" y="3428"/>
                </a:lnTo>
                <a:lnTo>
                  <a:pt x="0" y="6730"/>
                </a:lnTo>
                <a:lnTo>
                  <a:pt x="0" y="10160"/>
                </a:lnTo>
                <a:lnTo>
                  <a:pt x="3301" y="13462"/>
                </a:lnTo>
                <a:lnTo>
                  <a:pt x="6730" y="13462"/>
                </a:lnTo>
                <a:lnTo>
                  <a:pt x="13461" y="16891"/>
                </a:lnTo>
                <a:lnTo>
                  <a:pt x="13461" y="13462"/>
                </a:lnTo>
                <a:lnTo>
                  <a:pt x="16890" y="13462"/>
                </a:lnTo>
                <a:lnTo>
                  <a:pt x="16890" y="10160"/>
                </a:lnTo>
                <a:lnTo>
                  <a:pt x="13461" y="6730"/>
                </a:lnTo>
                <a:lnTo>
                  <a:pt x="6730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7104719" y="133019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4">
                <a:moveTo>
                  <a:pt x="3301" y="0"/>
                </a:moveTo>
                <a:lnTo>
                  <a:pt x="0" y="6730"/>
                </a:lnTo>
                <a:lnTo>
                  <a:pt x="3301" y="10159"/>
                </a:lnTo>
                <a:lnTo>
                  <a:pt x="3301" y="16891"/>
                </a:lnTo>
                <a:lnTo>
                  <a:pt x="13462" y="6730"/>
                </a:lnTo>
                <a:lnTo>
                  <a:pt x="10032" y="3428"/>
                </a:lnTo>
                <a:lnTo>
                  <a:pt x="6730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6288448" y="1446953"/>
            <a:ext cx="49530" cy="16087"/>
          </a:xfrm>
          <a:custGeom>
            <a:avLst/>
            <a:gdLst/>
            <a:ahLst/>
            <a:cxnLst/>
            <a:rect l="l" t="t" r="r" b="b"/>
            <a:pathLst>
              <a:path w="74295" h="24130">
                <a:moveTo>
                  <a:pt x="13462" y="10160"/>
                </a:moveTo>
                <a:lnTo>
                  <a:pt x="3429" y="0"/>
                </a:lnTo>
                <a:lnTo>
                  <a:pt x="3429" y="3302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4130">
                <a:moveTo>
                  <a:pt x="27051" y="13462"/>
                </a:moveTo>
                <a:lnTo>
                  <a:pt x="23622" y="13462"/>
                </a:lnTo>
                <a:lnTo>
                  <a:pt x="23622" y="16891"/>
                </a:lnTo>
                <a:lnTo>
                  <a:pt x="27051" y="13462"/>
                </a:lnTo>
                <a:close/>
              </a:path>
              <a:path w="74295" h="24130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891"/>
                </a:lnTo>
                <a:lnTo>
                  <a:pt x="33782" y="16891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4130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891"/>
                </a:lnTo>
                <a:lnTo>
                  <a:pt x="50673" y="16891"/>
                </a:lnTo>
                <a:lnTo>
                  <a:pt x="43942" y="23622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6983306" y="1370584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857"/>
                </a:lnTo>
                <a:lnTo>
                  <a:pt x="6731" y="6857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5103537" y="152323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7981612" y="1561422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429"/>
                </a:lnTo>
                <a:lnTo>
                  <a:pt x="3301" y="3429"/>
                </a:lnTo>
                <a:lnTo>
                  <a:pt x="6730" y="6731"/>
                </a:lnTo>
                <a:lnTo>
                  <a:pt x="6730" y="3429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8219947" y="146490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7952401" y="98602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3301" y="0"/>
                </a:moveTo>
                <a:lnTo>
                  <a:pt x="0" y="0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7552182" y="1491826"/>
            <a:ext cx="11430" cy="16087"/>
          </a:xfrm>
          <a:custGeom>
            <a:avLst/>
            <a:gdLst/>
            <a:ahLst/>
            <a:cxnLst/>
            <a:rect l="l" t="t" r="r" b="b"/>
            <a:pathLst>
              <a:path w="17145" h="24130">
                <a:moveTo>
                  <a:pt x="16763" y="0"/>
                </a:moveTo>
                <a:lnTo>
                  <a:pt x="0" y="16890"/>
                </a:lnTo>
                <a:lnTo>
                  <a:pt x="0" y="20192"/>
                </a:lnTo>
                <a:lnTo>
                  <a:pt x="6730" y="23621"/>
                </a:lnTo>
                <a:lnTo>
                  <a:pt x="10032" y="23621"/>
                </a:lnTo>
                <a:lnTo>
                  <a:pt x="13461" y="16890"/>
                </a:lnTo>
                <a:lnTo>
                  <a:pt x="13461" y="6730"/>
                </a:lnTo>
                <a:lnTo>
                  <a:pt x="1676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7646586" y="1507574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19">
                <a:moveTo>
                  <a:pt x="20193" y="13462"/>
                </a:moveTo>
                <a:lnTo>
                  <a:pt x="16891" y="10033"/>
                </a:lnTo>
                <a:lnTo>
                  <a:pt x="13462" y="3302"/>
                </a:lnTo>
                <a:lnTo>
                  <a:pt x="10160" y="0"/>
                </a:lnTo>
                <a:lnTo>
                  <a:pt x="0" y="20193"/>
                </a:lnTo>
                <a:lnTo>
                  <a:pt x="6731" y="16764"/>
                </a:lnTo>
                <a:lnTo>
                  <a:pt x="13462" y="16764"/>
                </a:lnTo>
                <a:lnTo>
                  <a:pt x="20193" y="13462"/>
                </a:lnTo>
                <a:close/>
              </a:path>
              <a:path w="40640" h="20319">
                <a:moveTo>
                  <a:pt x="40513" y="6731"/>
                </a:moveTo>
                <a:lnTo>
                  <a:pt x="37084" y="3302"/>
                </a:lnTo>
                <a:lnTo>
                  <a:pt x="33655" y="3302"/>
                </a:lnTo>
                <a:lnTo>
                  <a:pt x="26924" y="0"/>
                </a:lnTo>
                <a:lnTo>
                  <a:pt x="26924" y="3302"/>
                </a:lnTo>
                <a:lnTo>
                  <a:pt x="23622" y="10033"/>
                </a:lnTo>
                <a:lnTo>
                  <a:pt x="20193" y="13462"/>
                </a:lnTo>
                <a:lnTo>
                  <a:pt x="26924" y="10033"/>
                </a:lnTo>
                <a:lnTo>
                  <a:pt x="33655" y="10033"/>
                </a:lnTo>
                <a:lnTo>
                  <a:pt x="40513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7592653" y="1509776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0" y="0"/>
                </a:moveTo>
                <a:lnTo>
                  <a:pt x="0" y="6730"/>
                </a:lnTo>
                <a:lnTo>
                  <a:pt x="6730" y="6730"/>
                </a:lnTo>
                <a:lnTo>
                  <a:pt x="13462" y="3428"/>
                </a:lnTo>
                <a:lnTo>
                  <a:pt x="6730" y="3428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857323" y="1462701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059" y="50419"/>
                </a:moveTo>
                <a:lnTo>
                  <a:pt x="70866" y="50419"/>
                </a:lnTo>
                <a:lnTo>
                  <a:pt x="64135" y="50419"/>
                </a:lnTo>
                <a:lnTo>
                  <a:pt x="60706" y="50419"/>
                </a:lnTo>
                <a:lnTo>
                  <a:pt x="60706" y="57150"/>
                </a:lnTo>
                <a:lnTo>
                  <a:pt x="57404" y="60579"/>
                </a:lnTo>
                <a:lnTo>
                  <a:pt x="64135" y="63881"/>
                </a:lnTo>
                <a:lnTo>
                  <a:pt x="74168" y="63881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150"/>
                </a:lnTo>
                <a:lnTo>
                  <a:pt x="91059" y="50419"/>
                </a:lnTo>
                <a:close/>
              </a:path>
              <a:path w="121920" h="67310">
                <a:moveTo>
                  <a:pt x="91059" y="33655"/>
                </a:moveTo>
                <a:lnTo>
                  <a:pt x="84074" y="30607"/>
                </a:lnTo>
                <a:lnTo>
                  <a:pt x="83400" y="30226"/>
                </a:lnTo>
                <a:lnTo>
                  <a:pt x="71120" y="23241"/>
                </a:lnTo>
                <a:lnTo>
                  <a:pt x="64135" y="20193"/>
                </a:lnTo>
                <a:lnTo>
                  <a:pt x="64135" y="23495"/>
                </a:lnTo>
                <a:lnTo>
                  <a:pt x="67437" y="26924"/>
                </a:lnTo>
                <a:lnTo>
                  <a:pt x="67437" y="30226"/>
                </a:lnTo>
                <a:lnTo>
                  <a:pt x="64135" y="30226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226"/>
                </a:lnTo>
                <a:lnTo>
                  <a:pt x="57404" y="30226"/>
                </a:lnTo>
                <a:lnTo>
                  <a:pt x="53975" y="26924"/>
                </a:lnTo>
                <a:lnTo>
                  <a:pt x="53975" y="23495"/>
                </a:lnTo>
                <a:lnTo>
                  <a:pt x="33782" y="23495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033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495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831"/>
                </a:lnTo>
                <a:lnTo>
                  <a:pt x="0" y="50419"/>
                </a:lnTo>
                <a:lnTo>
                  <a:pt x="0" y="53848"/>
                </a:lnTo>
                <a:lnTo>
                  <a:pt x="3429" y="57150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658"/>
                </a:lnTo>
                <a:lnTo>
                  <a:pt x="30353" y="57150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419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688"/>
                </a:lnTo>
                <a:lnTo>
                  <a:pt x="40513" y="47117"/>
                </a:lnTo>
                <a:lnTo>
                  <a:pt x="37084" y="50419"/>
                </a:lnTo>
                <a:lnTo>
                  <a:pt x="37084" y="53848"/>
                </a:lnTo>
                <a:lnTo>
                  <a:pt x="40513" y="57150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688"/>
                </a:lnTo>
                <a:lnTo>
                  <a:pt x="53975" y="43688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6957"/>
                </a:lnTo>
                <a:lnTo>
                  <a:pt x="53975" y="36957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6957"/>
                </a:lnTo>
                <a:lnTo>
                  <a:pt x="64135" y="36957"/>
                </a:lnTo>
                <a:lnTo>
                  <a:pt x="67437" y="40386"/>
                </a:lnTo>
                <a:lnTo>
                  <a:pt x="67437" y="43688"/>
                </a:lnTo>
                <a:lnTo>
                  <a:pt x="64135" y="43688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688"/>
                </a:lnTo>
                <a:lnTo>
                  <a:pt x="60706" y="43688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059" y="47117"/>
                </a:lnTo>
                <a:lnTo>
                  <a:pt x="91059" y="33655"/>
                </a:lnTo>
                <a:close/>
              </a:path>
              <a:path w="121920" h="67310">
                <a:moveTo>
                  <a:pt x="121412" y="0"/>
                </a:moveTo>
                <a:lnTo>
                  <a:pt x="118110" y="0"/>
                </a:lnTo>
                <a:lnTo>
                  <a:pt x="118110" y="3302"/>
                </a:lnTo>
                <a:lnTo>
                  <a:pt x="12141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4013031" y="1476163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7046214" y="1464903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428"/>
                </a:lnTo>
                <a:lnTo>
                  <a:pt x="0" y="3428"/>
                </a:lnTo>
                <a:lnTo>
                  <a:pt x="0" y="6730"/>
                </a:lnTo>
                <a:lnTo>
                  <a:pt x="3428" y="10160"/>
                </a:lnTo>
                <a:lnTo>
                  <a:pt x="10159" y="3428"/>
                </a:lnTo>
                <a:lnTo>
                  <a:pt x="6730" y="3428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7862401" y="1552447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80">
                <a:moveTo>
                  <a:pt x="3429" y="0"/>
                </a:moveTo>
                <a:lnTo>
                  <a:pt x="0" y="0"/>
                </a:lnTo>
                <a:lnTo>
                  <a:pt x="3429" y="3429"/>
                </a:lnTo>
                <a:lnTo>
                  <a:pt x="3429" y="0"/>
                </a:lnTo>
                <a:close/>
              </a:path>
              <a:path w="13970" h="30480">
                <a:moveTo>
                  <a:pt x="13589" y="10160"/>
                </a:moveTo>
                <a:lnTo>
                  <a:pt x="10160" y="6731"/>
                </a:lnTo>
                <a:lnTo>
                  <a:pt x="6858" y="6731"/>
                </a:lnTo>
                <a:lnTo>
                  <a:pt x="0" y="3429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353"/>
                </a:lnTo>
                <a:lnTo>
                  <a:pt x="3429" y="26924"/>
                </a:lnTo>
                <a:lnTo>
                  <a:pt x="6858" y="23622"/>
                </a:lnTo>
                <a:lnTo>
                  <a:pt x="3429" y="23622"/>
                </a:lnTo>
                <a:lnTo>
                  <a:pt x="3429" y="20193"/>
                </a:lnTo>
                <a:lnTo>
                  <a:pt x="6858" y="16891"/>
                </a:lnTo>
                <a:lnTo>
                  <a:pt x="10160" y="16891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16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941141" y="1577170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462" y="3302"/>
                </a:lnTo>
                <a:lnTo>
                  <a:pt x="13462" y="0"/>
                </a:lnTo>
                <a:lnTo>
                  <a:pt x="10160" y="0"/>
                </a:lnTo>
                <a:lnTo>
                  <a:pt x="10160" y="3302"/>
                </a:lnTo>
                <a:lnTo>
                  <a:pt x="3302" y="3302"/>
                </a:lnTo>
                <a:lnTo>
                  <a:pt x="0" y="6731"/>
                </a:lnTo>
                <a:lnTo>
                  <a:pt x="0" y="10033"/>
                </a:lnTo>
                <a:lnTo>
                  <a:pt x="6731" y="10033"/>
                </a:lnTo>
                <a:lnTo>
                  <a:pt x="10160" y="6731"/>
                </a:lnTo>
                <a:lnTo>
                  <a:pt x="13462" y="6731"/>
                </a:lnTo>
                <a:lnTo>
                  <a:pt x="16891" y="10033"/>
                </a:lnTo>
                <a:lnTo>
                  <a:pt x="16891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4482931" y="1624330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4">
                <a:moveTo>
                  <a:pt x="13462" y="3302"/>
                </a:moveTo>
                <a:lnTo>
                  <a:pt x="10160" y="0"/>
                </a:lnTo>
                <a:lnTo>
                  <a:pt x="10160" y="3302"/>
                </a:lnTo>
                <a:lnTo>
                  <a:pt x="13462" y="3302"/>
                </a:lnTo>
                <a:close/>
              </a:path>
              <a:path w="20320" h="17144">
                <a:moveTo>
                  <a:pt x="20193" y="10033"/>
                </a:moveTo>
                <a:lnTo>
                  <a:pt x="16891" y="6731"/>
                </a:lnTo>
                <a:lnTo>
                  <a:pt x="13462" y="6731"/>
                </a:lnTo>
                <a:lnTo>
                  <a:pt x="13462" y="10033"/>
                </a:lnTo>
                <a:lnTo>
                  <a:pt x="0" y="10033"/>
                </a:lnTo>
                <a:lnTo>
                  <a:pt x="0" y="13462"/>
                </a:lnTo>
                <a:lnTo>
                  <a:pt x="3302" y="13462"/>
                </a:lnTo>
                <a:lnTo>
                  <a:pt x="3302" y="16764"/>
                </a:lnTo>
                <a:lnTo>
                  <a:pt x="6731" y="16764"/>
                </a:lnTo>
                <a:lnTo>
                  <a:pt x="6731" y="13462"/>
                </a:lnTo>
                <a:lnTo>
                  <a:pt x="13462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1003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7511627" y="1496314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65"/>
                </a:moveTo>
                <a:lnTo>
                  <a:pt x="0" y="3365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65"/>
                </a:lnTo>
                <a:close/>
              </a:path>
              <a:path w="6984" h="6985">
                <a:moveTo>
                  <a:pt x="6858" y="0"/>
                </a:moveTo>
                <a:lnTo>
                  <a:pt x="3429" y="3429"/>
                </a:lnTo>
                <a:lnTo>
                  <a:pt x="6858" y="3429"/>
                </a:lnTo>
                <a:lnTo>
                  <a:pt x="685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8053578" y="1617556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19">
                <a:moveTo>
                  <a:pt x="30353" y="16891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033" y="13462"/>
                </a:lnTo>
                <a:lnTo>
                  <a:pt x="13462" y="16891"/>
                </a:lnTo>
                <a:lnTo>
                  <a:pt x="16891" y="16891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8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6605524" y="1453726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4">
                <a:moveTo>
                  <a:pt x="16891" y="13462"/>
                </a:move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13462" y="13462"/>
                </a:lnTo>
                <a:lnTo>
                  <a:pt x="16891" y="13462"/>
                </a:lnTo>
                <a:close/>
              </a:path>
              <a:path w="20320" h="17144">
                <a:moveTo>
                  <a:pt x="20193" y="16764"/>
                </a:moveTo>
                <a:lnTo>
                  <a:pt x="16891" y="13462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4714494" y="1597321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429"/>
                </a:moveTo>
                <a:lnTo>
                  <a:pt x="0" y="3429"/>
                </a:lnTo>
                <a:lnTo>
                  <a:pt x="3429" y="6731"/>
                </a:lnTo>
                <a:lnTo>
                  <a:pt x="3429" y="3429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429"/>
                </a:lnTo>
                <a:lnTo>
                  <a:pt x="10160" y="0"/>
                </a:lnTo>
                <a:lnTo>
                  <a:pt x="6731" y="0"/>
                </a:lnTo>
                <a:lnTo>
                  <a:pt x="6731" y="3429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3936577" y="1437978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80">
                <a:moveTo>
                  <a:pt x="10033" y="0"/>
                </a:moveTo>
                <a:lnTo>
                  <a:pt x="6731" y="0"/>
                </a:lnTo>
                <a:lnTo>
                  <a:pt x="6731" y="3302"/>
                </a:lnTo>
                <a:lnTo>
                  <a:pt x="10033" y="0"/>
                </a:lnTo>
                <a:close/>
              </a:path>
              <a:path w="47625" h="30480">
                <a:moveTo>
                  <a:pt x="40386" y="6731"/>
                </a:moveTo>
                <a:lnTo>
                  <a:pt x="33655" y="6731"/>
                </a:lnTo>
                <a:lnTo>
                  <a:pt x="33655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386" y="6731"/>
                </a:lnTo>
                <a:close/>
              </a:path>
              <a:path w="47625" h="30480">
                <a:moveTo>
                  <a:pt x="47117" y="10033"/>
                </a:moveTo>
                <a:lnTo>
                  <a:pt x="40386" y="10033"/>
                </a:lnTo>
                <a:lnTo>
                  <a:pt x="37084" y="13462"/>
                </a:lnTo>
                <a:lnTo>
                  <a:pt x="33655" y="13462"/>
                </a:lnTo>
                <a:lnTo>
                  <a:pt x="33655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117" y="30353"/>
                </a:lnTo>
                <a:lnTo>
                  <a:pt x="47117" y="1003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5640917" y="1469390"/>
            <a:ext cx="6773" cy="9313"/>
          </a:xfrm>
          <a:custGeom>
            <a:avLst/>
            <a:gdLst/>
            <a:ahLst/>
            <a:cxnLst/>
            <a:rect l="l" t="t" r="r" b="b"/>
            <a:pathLst>
              <a:path w="10159" h="13969">
                <a:moveTo>
                  <a:pt x="3302" y="3429"/>
                </a:moveTo>
                <a:lnTo>
                  <a:pt x="0" y="0"/>
                </a:lnTo>
                <a:lnTo>
                  <a:pt x="0" y="3429"/>
                </a:lnTo>
                <a:lnTo>
                  <a:pt x="3302" y="6731"/>
                </a:lnTo>
                <a:lnTo>
                  <a:pt x="3302" y="3429"/>
                </a:lnTo>
                <a:close/>
              </a:path>
              <a:path w="10159" h="13969">
                <a:moveTo>
                  <a:pt x="10045" y="6731"/>
                </a:moveTo>
                <a:lnTo>
                  <a:pt x="3302" y="6731"/>
                </a:lnTo>
                <a:lnTo>
                  <a:pt x="3302" y="13462"/>
                </a:lnTo>
                <a:lnTo>
                  <a:pt x="10045" y="13462"/>
                </a:lnTo>
                <a:lnTo>
                  <a:pt x="10045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7801695" y="1568197"/>
            <a:ext cx="18203" cy="15663"/>
          </a:xfrm>
          <a:custGeom>
            <a:avLst/>
            <a:gdLst/>
            <a:ahLst/>
            <a:cxnLst/>
            <a:rect l="l" t="t" r="r" b="b"/>
            <a:pathLst>
              <a:path w="27304" h="23494">
                <a:moveTo>
                  <a:pt x="3428" y="0"/>
                </a:move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27050" y="23495"/>
                </a:lnTo>
                <a:lnTo>
                  <a:pt x="27050" y="6730"/>
                </a:lnTo>
                <a:lnTo>
                  <a:pt x="20319" y="3301"/>
                </a:lnTo>
                <a:lnTo>
                  <a:pt x="1358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3779181" y="1283377"/>
            <a:ext cx="13547" cy="8467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20192" y="0"/>
                </a:moveTo>
                <a:lnTo>
                  <a:pt x="0" y="0"/>
                </a:lnTo>
                <a:lnTo>
                  <a:pt x="10032" y="12700"/>
                </a:lnTo>
                <a:lnTo>
                  <a:pt x="16763" y="12700"/>
                </a:lnTo>
                <a:lnTo>
                  <a:pt x="2019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3918543" y="1464140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3428" y="0"/>
                </a:moveTo>
                <a:lnTo>
                  <a:pt x="3428" y="3429"/>
                </a:lnTo>
                <a:lnTo>
                  <a:pt x="0" y="3429"/>
                </a:lnTo>
                <a:lnTo>
                  <a:pt x="0" y="6731"/>
                </a:lnTo>
                <a:lnTo>
                  <a:pt x="3428" y="10160"/>
                </a:lnTo>
                <a:lnTo>
                  <a:pt x="6731" y="16891"/>
                </a:lnTo>
                <a:lnTo>
                  <a:pt x="10160" y="20193"/>
                </a:lnTo>
                <a:lnTo>
                  <a:pt x="13462" y="16891"/>
                </a:lnTo>
                <a:lnTo>
                  <a:pt x="13462" y="13462"/>
                </a:lnTo>
                <a:lnTo>
                  <a:pt x="16890" y="6731"/>
                </a:lnTo>
                <a:lnTo>
                  <a:pt x="13462" y="6731"/>
                </a:lnTo>
                <a:lnTo>
                  <a:pt x="6731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4033182" y="1605025"/>
            <a:ext cx="18203" cy="50800"/>
          </a:xfrm>
          <a:custGeom>
            <a:avLst/>
            <a:gdLst/>
            <a:ahLst/>
            <a:cxnLst/>
            <a:rect l="l" t="t" r="r" b="b"/>
            <a:pathLst>
              <a:path w="27304" h="76200">
                <a:moveTo>
                  <a:pt x="6858" y="50800"/>
                </a:moveTo>
                <a:lnTo>
                  <a:pt x="3429" y="50800"/>
                </a:lnTo>
                <a:lnTo>
                  <a:pt x="0" y="63500"/>
                </a:lnTo>
                <a:lnTo>
                  <a:pt x="6858" y="63500"/>
                </a:lnTo>
                <a:lnTo>
                  <a:pt x="6858" y="50800"/>
                </a:lnTo>
                <a:close/>
              </a:path>
              <a:path w="27304" h="76200">
                <a:moveTo>
                  <a:pt x="20320" y="69215"/>
                </a:moveTo>
                <a:lnTo>
                  <a:pt x="13589" y="76200"/>
                </a:lnTo>
                <a:lnTo>
                  <a:pt x="20320" y="76200"/>
                </a:lnTo>
                <a:lnTo>
                  <a:pt x="20320" y="69215"/>
                </a:lnTo>
                <a:close/>
              </a:path>
              <a:path w="27304" h="76200">
                <a:moveTo>
                  <a:pt x="27051" y="12700"/>
                </a:moveTo>
                <a:lnTo>
                  <a:pt x="23622" y="12700"/>
                </a:lnTo>
                <a:lnTo>
                  <a:pt x="20320" y="0"/>
                </a:lnTo>
                <a:lnTo>
                  <a:pt x="20320" y="12700"/>
                </a:lnTo>
                <a:lnTo>
                  <a:pt x="16891" y="12700"/>
                </a:lnTo>
                <a:lnTo>
                  <a:pt x="23622" y="25400"/>
                </a:lnTo>
                <a:lnTo>
                  <a:pt x="27051" y="25400"/>
                </a:lnTo>
                <a:lnTo>
                  <a:pt x="27051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4102947" y="1638892"/>
            <a:ext cx="33867" cy="29633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3622" y="30861"/>
                </a:moveTo>
                <a:lnTo>
                  <a:pt x="20193" y="27432"/>
                </a:lnTo>
                <a:lnTo>
                  <a:pt x="20193" y="30861"/>
                </a:lnTo>
                <a:lnTo>
                  <a:pt x="23622" y="30861"/>
                </a:lnTo>
                <a:close/>
              </a:path>
              <a:path w="50800" h="44450">
                <a:moveTo>
                  <a:pt x="26924" y="12700"/>
                </a:moveTo>
                <a:lnTo>
                  <a:pt x="16891" y="0"/>
                </a:lnTo>
                <a:lnTo>
                  <a:pt x="12319" y="0"/>
                </a:lnTo>
                <a:lnTo>
                  <a:pt x="8382" y="12700"/>
                </a:lnTo>
                <a:lnTo>
                  <a:pt x="0" y="25400"/>
                </a:lnTo>
                <a:lnTo>
                  <a:pt x="20193" y="25400"/>
                </a:lnTo>
                <a:lnTo>
                  <a:pt x="23622" y="12700"/>
                </a:lnTo>
                <a:lnTo>
                  <a:pt x="26924" y="12700"/>
                </a:lnTo>
                <a:close/>
              </a:path>
              <a:path w="50800" h="44450">
                <a:moveTo>
                  <a:pt x="42164" y="29210"/>
                </a:moveTo>
                <a:lnTo>
                  <a:pt x="40386" y="27432"/>
                </a:lnTo>
                <a:lnTo>
                  <a:pt x="40386" y="30861"/>
                </a:lnTo>
                <a:lnTo>
                  <a:pt x="42164" y="29210"/>
                </a:lnTo>
                <a:close/>
              </a:path>
              <a:path w="50800" h="44450">
                <a:moveTo>
                  <a:pt x="43815" y="37592"/>
                </a:moveTo>
                <a:lnTo>
                  <a:pt x="40386" y="37592"/>
                </a:lnTo>
                <a:lnTo>
                  <a:pt x="37084" y="34163"/>
                </a:lnTo>
                <a:lnTo>
                  <a:pt x="37084" y="30861"/>
                </a:lnTo>
                <a:lnTo>
                  <a:pt x="40386" y="30861"/>
                </a:lnTo>
                <a:lnTo>
                  <a:pt x="33655" y="24130"/>
                </a:lnTo>
                <a:lnTo>
                  <a:pt x="30353" y="24130"/>
                </a:lnTo>
                <a:lnTo>
                  <a:pt x="30353" y="27432"/>
                </a:lnTo>
                <a:lnTo>
                  <a:pt x="26924" y="27432"/>
                </a:lnTo>
                <a:lnTo>
                  <a:pt x="26924" y="30861"/>
                </a:lnTo>
                <a:lnTo>
                  <a:pt x="30353" y="30861"/>
                </a:lnTo>
                <a:lnTo>
                  <a:pt x="30353" y="34163"/>
                </a:lnTo>
                <a:lnTo>
                  <a:pt x="33655" y="34163"/>
                </a:lnTo>
                <a:lnTo>
                  <a:pt x="33655" y="37592"/>
                </a:lnTo>
                <a:lnTo>
                  <a:pt x="37084" y="41021"/>
                </a:lnTo>
                <a:lnTo>
                  <a:pt x="37084" y="44323"/>
                </a:lnTo>
                <a:lnTo>
                  <a:pt x="43815" y="37592"/>
                </a:lnTo>
                <a:close/>
              </a:path>
              <a:path w="50800" h="44450">
                <a:moveTo>
                  <a:pt x="50546" y="27432"/>
                </a:moveTo>
                <a:lnTo>
                  <a:pt x="43815" y="27432"/>
                </a:lnTo>
                <a:lnTo>
                  <a:pt x="42164" y="29210"/>
                </a:lnTo>
                <a:lnTo>
                  <a:pt x="47244" y="34163"/>
                </a:lnTo>
                <a:lnTo>
                  <a:pt x="47244" y="30861"/>
                </a:lnTo>
                <a:lnTo>
                  <a:pt x="50546" y="2743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4179401" y="1585384"/>
            <a:ext cx="4657" cy="4657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731" y="0"/>
                </a:moveTo>
                <a:lnTo>
                  <a:pt x="3301" y="0"/>
                </a:lnTo>
                <a:lnTo>
                  <a:pt x="0" y="3428"/>
                </a:lnTo>
                <a:lnTo>
                  <a:pt x="3301" y="3428"/>
                </a:lnTo>
                <a:lnTo>
                  <a:pt x="6731" y="6730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4163652" y="1655826"/>
            <a:ext cx="24977" cy="254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0033" y="0"/>
                </a:moveTo>
                <a:lnTo>
                  <a:pt x="3301" y="0"/>
                </a:lnTo>
                <a:lnTo>
                  <a:pt x="0" y="12700"/>
                </a:lnTo>
                <a:lnTo>
                  <a:pt x="3683" y="12700"/>
                </a:lnTo>
                <a:lnTo>
                  <a:pt x="16510" y="38100"/>
                </a:lnTo>
                <a:lnTo>
                  <a:pt x="33655" y="38100"/>
                </a:lnTo>
                <a:lnTo>
                  <a:pt x="33655" y="25400"/>
                </a:lnTo>
                <a:lnTo>
                  <a:pt x="37084" y="25400"/>
                </a:lnTo>
                <a:lnTo>
                  <a:pt x="33655" y="12700"/>
                </a:lnTo>
                <a:lnTo>
                  <a:pt x="30353" y="25400"/>
                </a:lnTo>
                <a:lnTo>
                  <a:pt x="16891" y="12700"/>
                </a:lnTo>
                <a:lnTo>
                  <a:pt x="1003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4186089" y="15880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3377" y="0"/>
                </a:moveTo>
                <a:lnTo>
                  <a:pt x="0" y="0"/>
                </a:lnTo>
                <a:lnTo>
                  <a:pt x="0" y="12700"/>
                </a:lnTo>
                <a:lnTo>
                  <a:pt x="3377" y="12700"/>
                </a:lnTo>
                <a:lnTo>
                  <a:pt x="3377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4197350" y="1536022"/>
            <a:ext cx="27093" cy="35137"/>
          </a:xfrm>
          <a:custGeom>
            <a:avLst/>
            <a:gdLst/>
            <a:ahLst/>
            <a:cxnLst/>
            <a:rect l="l" t="t" r="r" b="b"/>
            <a:pathLst>
              <a:path w="40639" h="52705">
                <a:moveTo>
                  <a:pt x="6731" y="14605"/>
                </a:moveTo>
                <a:lnTo>
                  <a:pt x="3429" y="14605"/>
                </a:lnTo>
                <a:lnTo>
                  <a:pt x="6731" y="16764"/>
                </a:lnTo>
                <a:lnTo>
                  <a:pt x="6731" y="14605"/>
                </a:lnTo>
                <a:close/>
              </a:path>
              <a:path w="40639" h="52705">
                <a:moveTo>
                  <a:pt x="16891" y="0"/>
                </a:moveTo>
                <a:lnTo>
                  <a:pt x="10160" y="0"/>
                </a:lnTo>
                <a:lnTo>
                  <a:pt x="6731" y="3302"/>
                </a:lnTo>
                <a:lnTo>
                  <a:pt x="13462" y="3302"/>
                </a:lnTo>
                <a:lnTo>
                  <a:pt x="16891" y="0"/>
                </a:lnTo>
                <a:close/>
              </a:path>
              <a:path w="40639" h="52705">
                <a:moveTo>
                  <a:pt x="23622" y="27305"/>
                </a:moveTo>
                <a:lnTo>
                  <a:pt x="6731" y="16764"/>
                </a:lnTo>
                <a:lnTo>
                  <a:pt x="6731" y="27305"/>
                </a:lnTo>
                <a:lnTo>
                  <a:pt x="3429" y="27305"/>
                </a:lnTo>
                <a:lnTo>
                  <a:pt x="3429" y="14605"/>
                </a:lnTo>
                <a:lnTo>
                  <a:pt x="0" y="14605"/>
                </a:lnTo>
                <a:lnTo>
                  <a:pt x="0" y="40005"/>
                </a:lnTo>
                <a:lnTo>
                  <a:pt x="16891" y="40005"/>
                </a:lnTo>
                <a:lnTo>
                  <a:pt x="23622" y="52705"/>
                </a:lnTo>
                <a:lnTo>
                  <a:pt x="23622" y="27305"/>
                </a:lnTo>
                <a:close/>
              </a:path>
              <a:path w="40639" h="52705">
                <a:moveTo>
                  <a:pt x="30353" y="16764"/>
                </a:moveTo>
                <a:lnTo>
                  <a:pt x="27051" y="16764"/>
                </a:lnTo>
                <a:lnTo>
                  <a:pt x="27051" y="20193"/>
                </a:lnTo>
                <a:lnTo>
                  <a:pt x="23622" y="20193"/>
                </a:lnTo>
                <a:lnTo>
                  <a:pt x="23622" y="23495"/>
                </a:lnTo>
                <a:lnTo>
                  <a:pt x="30353" y="23495"/>
                </a:lnTo>
                <a:lnTo>
                  <a:pt x="30353" y="16764"/>
                </a:lnTo>
                <a:close/>
              </a:path>
              <a:path w="40639" h="52705">
                <a:moveTo>
                  <a:pt x="37084" y="16764"/>
                </a:moveTo>
                <a:lnTo>
                  <a:pt x="33782" y="16764"/>
                </a:lnTo>
                <a:lnTo>
                  <a:pt x="33782" y="20193"/>
                </a:lnTo>
                <a:lnTo>
                  <a:pt x="37084" y="16764"/>
                </a:lnTo>
                <a:close/>
              </a:path>
              <a:path w="40639" h="52705">
                <a:moveTo>
                  <a:pt x="40513" y="36957"/>
                </a:moveTo>
                <a:lnTo>
                  <a:pt x="37084" y="40386"/>
                </a:lnTo>
                <a:lnTo>
                  <a:pt x="40513" y="40386"/>
                </a:lnTo>
                <a:lnTo>
                  <a:pt x="40513" y="36957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4644813" y="1688676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4743704" y="1638893"/>
            <a:ext cx="11430" cy="254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16891" y="0"/>
                </a:moveTo>
                <a:lnTo>
                  <a:pt x="10160" y="0"/>
                </a:lnTo>
                <a:lnTo>
                  <a:pt x="3428" y="12700"/>
                </a:lnTo>
                <a:lnTo>
                  <a:pt x="0" y="12700"/>
                </a:lnTo>
                <a:lnTo>
                  <a:pt x="6858" y="25400"/>
                </a:lnTo>
                <a:lnTo>
                  <a:pt x="10160" y="25400"/>
                </a:lnTo>
                <a:lnTo>
                  <a:pt x="10160" y="38100"/>
                </a:lnTo>
                <a:lnTo>
                  <a:pt x="13589" y="38100"/>
                </a:lnTo>
                <a:lnTo>
                  <a:pt x="16891" y="25400"/>
                </a:lnTo>
                <a:lnTo>
                  <a:pt x="13589" y="25400"/>
                </a:lnTo>
                <a:lnTo>
                  <a:pt x="13589" y="12700"/>
                </a:lnTo>
                <a:lnTo>
                  <a:pt x="1689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4790947" y="16812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0" y="12700"/>
                </a:lnTo>
                <a:lnTo>
                  <a:pt x="3428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4887637" y="16812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366" y="0"/>
                </a:moveTo>
                <a:lnTo>
                  <a:pt x="0" y="0"/>
                </a:lnTo>
                <a:lnTo>
                  <a:pt x="0" y="12700"/>
                </a:lnTo>
                <a:lnTo>
                  <a:pt x="3366" y="12700"/>
                </a:lnTo>
                <a:lnTo>
                  <a:pt x="3366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5449739" y="16050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364" y="0"/>
                </a:moveTo>
                <a:lnTo>
                  <a:pt x="0" y="0"/>
                </a:lnTo>
                <a:lnTo>
                  <a:pt x="0" y="12700"/>
                </a:lnTo>
                <a:lnTo>
                  <a:pt x="3364" y="12700"/>
                </a:lnTo>
                <a:lnTo>
                  <a:pt x="3364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5604934" y="1605026"/>
            <a:ext cx="4657" cy="8467"/>
          </a:xfrm>
          <a:custGeom>
            <a:avLst/>
            <a:gdLst/>
            <a:ahLst/>
            <a:cxnLst/>
            <a:rect l="l" t="t" r="r" b="b"/>
            <a:pathLst>
              <a:path w="6984" h="12700">
                <a:moveTo>
                  <a:pt x="6730" y="0"/>
                </a:moveTo>
                <a:lnTo>
                  <a:pt x="3428" y="0"/>
                </a:lnTo>
                <a:lnTo>
                  <a:pt x="0" y="12700"/>
                </a:lnTo>
                <a:lnTo>
                  <a:pt x="3428" y="12700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5694850" y="1605026"/>
            <a:ext cx="11430" cy="16933"/>
          </a:xfrm>
          <a:custGeom>
            <a:avLst/>
            <a:gdLst/>
            <a:ahLst/>
            <a:cxnLst/>
            <a:rect l="l" t="t" r="r" b="b"/>
            <a:pathLst>
              <a:path w="17145" h="25400">
                <a:moveTo>
                  <a:pt x="6731" y="12700"/>
                </a:moveTo>
                <a:lnTo>
                  <a:pt x="1143" y="0"/>
                </a:lnTo>
                <a:lnTo>
                  <a:pt x="0" y="0"/>
                </a:lnTo>
                <a:lnTo>
                  <a:pt x="6731" y="12700"/>
                </a:lnTo>
                <a:close/>
              </a:path>
              <a:path w="17145" h="25400">
                <a:moveTo>
                  <a:pt x="16891" y="12700"/>
                </a:moveTo>
                <a:lnTo>
                  <a:pt x="6731" y="12700"/>
                </a:lnTo>
                <a:lnTo>
                  <a:pt x="6731" y="25400"/>
                </a:lnTo>
                <a:lnTo>
                  <a:pt x="16891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5809573" y="1562692"/>
            <a:ext cx="6773" cy="29633"/>
          </a:xfrm>
          <a:custGeom>
            <a:avLst/>
            <a:gdLst/>
            <a:ahLst/>
            <a:cxnLst/>
            <a:rect l="l" t="t" r="r" b="b"/>
            <a:pathLst>
              <a:path w="10159" h="44450">
                <a:moveTo>
                  <a:pt x="10033" y="40767"/>
                </a:moveTo>
                <a:lnTo>
                  <a:pt x="6731" y="37465"/>
                </a:lnTo>
                <a:lnTo>
                  <a:pt x="3302" y="37465"/>
                </a:lnTo>
                <a:lnTo>
                  <a:pt x="3302" y="40767"/>
                </a:lnTo>
                <a:lnTo>
                  <a:pt x="0" y="40767"/>
                </a:lnTo>
                <a:lnTo>
                  <a:pt x="0" y="44196"/>
                </a:lnTo>
                <a:lnTo>
                  <a:pt x="3302" y="44196"/>
                </a:lnTo>
                <a:lnTo>
                  <a:pt x="6731" y="40767"/>
                </a:lnTo>
                <a:lnTo>
                  <a:pt x="10033" y="40767"/>
                </a:lnTo>
                <a:close/>
              </a:path>
              <a:path w="10159" h="44450">
                <a:moveTo>
                  <a:pt x="10033" y="0"/>
                </a:moveTo>
                <a:lnTo>
                  <a:pt x="3302" y="0"/>
                </a:lnTo>
                <a:lnTo>
                  <a:pt x="6731" y="12700"/>
                </a:lnTo>
                <a:lnTo>
                  <a:pt x="10033" y="12700"/>
                </a:lnTo>
                <a:lnTo>
                  <a:pt x="1003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5886027" y="1536954"/>
            <a:ext cx="4657" cy="34290"/>
          </a:xfrm>
          <a:custGeom>
            <a:avLst/>
            <a:gdLst/>
            <a:ahLst/>
            <a:cxnLst/>
            <a:rect l="l" t="t" r="r" b="b"/>
            <a:pathLst>
              <a:path w="6984" h="51435">
                <a:moveTo>
                  <a:pt x="3302" y="38608"/>
                </a:moveTo>
                <a:lnTo>
                  <a:pt x="0" y="38608"/>
                </a:lnTo>
                <a:lnTo>
                  <a:pt x="0" y="49276"/>
                </a:lnTo>
                <a:lnTo>
                  <a:pt x="3302" y="51308"/>
                </a:lnTo>
                <a:lnTo>
                  <a:pt x="3302" y="38608"/>
                </a:lnTo>
                <a:close/>
              </a:path>
              <a:path w="6984" h="51435">
                <a:moveTo>
                  <a:pt x="6731" y="508"/>
                </a:moveTo>
                <a:lnTo>
                  <a:pt x="5842" y="0"/>
                </a:lnTo>
                <a:lnTo>
                  <a:pt x="5842" y="508"/>
                </a:lnTo>
                <a:lnTo>
                  <a:pt x="6731" y="508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5899488" y="826178"/>
            <a:ext cx="3810" cy="1693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4572" y="0"/>
                </a:moveTo>
                <a:lnTo>
                  <a:pt x="0" y="0"/>
                </a:lnTo>
                <a:lnTo>
                  <a:pt x="5207" y="2031"/>
                </a:lnTo>
                <a:lnTo>
                  <a:pt x="457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5899488" y="1537293"/>
            <a:ext cx="4657" cy="8467"/>
          </a:xfrm>
          <a:custGeom>
            <a:avLst/>
            <a:gdLst/>
            <a:ahLst/>
            <a:cxnLst/>
            <a:rect l="l" t="t" r="r" b="b"/>
            <a:pathLst>
              <a:path w="6984" h="12700">
                <a:moveTo>
                  <a:pt x="6731" y="0"/>
                </a:moveTo>
                <a:lnTo>
                  <a:pt x="3301" y="0"/>
                </a:lnTo>
                <a:lnTo>
                  <a:pt x="0" y="12700"/>
                </a:lnTo>
                <a:lnTo>
                  <a:pt x="6731" y="12700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6218767" y="15118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0" y="12700"/>
                </a:lnTo>
                <a:lnTo>
                  <a:pt x="3428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6432380" y="15372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428" y="0"/>
                </a:moveTo>
                <a:lnTo>
                  <a:pt x="0" y="0"/>
                </a:lnTo>
                <a:lnTo>
                  <a:pt x="3428" y="12700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6504347" y="1520360"/>
            <a:ext cx="12277" cy="16933"/>
          </a:xfrm>
          <a:custGeom>
            <a:avLst/>
            <a:gdLst/>
            <a:ahLst/>
            <a:cxnLst/>
            <a:rect l="l" t="t" r="r" b="b"/>
            <a:pathLst>
              <a:path w="18415" h="25400">
                <a:moveTo>
                  <a:pt x="13080" y="0"/>
                </a:moveTo>
                <a:lnTo>
                  <a:pt x="0" y="0"/>
                </a:lnTo>
                <a:lnTo>
                  <a:pt x="0" y="25400"/>
                </a:lnTo>
                <a:lnTo>
                  <a:pt x="8381" y="25400"/>
                </a:lnTo>
                <a:lnTo>
                  <a:pt x="13461" y="12700"/>
                </a:lnTo>
                <a:lnTo>
                  <a:pt x="18414" y="12700"/>
                </a:lnTo>
                <a:lnTo>
                  <a:pt x="1308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6716776" y="1528825"/>
            <a:ext cx="6773" cy="8467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5334" y="6604"/>
                </a:moveTo>
                <a:lnTo>
                  <a:pt x="2159" y="0"/>
                </a:lnTo>
                <a:lnTo>
                  <a:pt x="0" y="0"/>
                </a:lnTo>
                <a:lnTo>
                  <a:pt x="5334" y="6604"/>
                </a:lnTo>
                <a:close/>
              </a:path>
              <a:path w="10159" h="12700">
                <a:moveTo>
                  <a:pt x="10160" y="12700"/>
                </a:moveTo>
                <a:lnTo>
                  <a:pt x="5334" y="6604"/>
                </a:lnTo>
                <a:lnTo>
                  <a:pt x="8255" y="12700"/>
                </a:lnTo>
                <a:lnTo>
                  <a:pt x="10160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6762920" y="1508844"/>
            <a:ext cx="105833" cy="74507"/>
          </a:xfrm>
          <a:custGeom>
            <a:avLst/>
            <a:gdLst/>
            <a:ahLst/>
            <a:cxnLst/>
            <a:rect l="l" t="t" r="r" b="b"/>
            <a:pathLst>
              <a:path w="158750" h="111760">
                <a:moveTo>
                  <a:pt x="3810" y="33274"/>
                </a:moveTo>
                <a:lnTo>
                  <a:pt x="0" y="42672"/>
                </a:lnTo>
                <a:lnTo>
                  <a:pt x="3302" y="42672"/>
                </a:lnTo>
                <a:lnTo>
                  <a:pt x="3810" y="33274"/>
                </a:lnTo>
                <a:close/>
              </a:path>
              <a:path w="158750" h="111760">
                <a:moveTo>
                  <a:pt x="6731" y="4572"/>
                </a:moveTo>
                <a:lnTo>
                  <a:pt x="1143" y="0"/>
                </a:lnTo>
                <a:lnTo>
                  <a:pt x="0" y="4572"/>
                </a:lnTo>
                <a:lnTo>
                  <a:pt x="6731" y="4572"/>
                </a:lnTo>
                <a:close/>
              </a:path>
              <a:path w="158750" h="111760">
                <a:moveTo>
                  <a:pt x="30353" y="55372"/>
                </a:moveTo>
                <a:lnTo>
                  <a:pt x="23622" y="55372"/>
                </a:lnTo>
                <a:lnTo>
                  <a:pt x="20193" y="68072"/>
                </a:lnTo>
                <a:lnTo>
                  <a:pt x="26924" y="68072"/>
                </a:lnTo>
                <a:lnTo>
                  <a:pt x="30353" y="55372"/>
                </a:lnTo>
                <a:close/>
              </a:path>
              <a:path w="158750" h="111760">
                <a:moveTo>
                  <a:pt x="37084" y="55372"/>
                </a:moveTo>
                <a:lnTo>
                  <a:pt x="33655" y="55372"/>
                </a:lnTo>
                <a:lnTo>
                  <a:pt x="37084" y="61722"/>
                </a:lnTo>
                <a:lnTo>
                  <a:pt x="37084" y="55372"/>
                </a:lnTo>
                <a:close/>
              </a:path>
              <a:path w="158750" h="111760">
                <a:moveTo>
                  <a:pt x="42926" y="80772"/>
                </a:moveTo>
                <a:lnTo>
                  <a:pt x="40513" y="68072"/>
                </a:lnTo>
                <a:lnTo>
                  <a:pt x="37084" y="61722"/>
                </a:lnTo>
                <a:lnTo>
                  <a:pt x="37084" y="68072"/>
                </a:lnTo>
                <a:lnTo>
                  <a:pt x="33655" y="68072"/>
                </a:lnTo>
                <a:lnTo>
                  <a:pt x="40513" y="80772"/>
                </a:lnTo>
                <a:lnTo>
                  <a:pt x="42926" y="80772"/>
                </a:lnTo>
                <a:close/>
              </a:path>
              <a:path w="158750" h="111760">
                <a:moveTo>
                  <a:pt x="45466" y="83947"/>
                </a:moveTo>
                <a:lnTo>
                  <a:pt x="45085" y="80772"/>
                </a:lnTo>
                <a:lnTo>
                  <a:pt x="43815" y="80772"/>
                </a:lnTo>
                <a:lnTo>
                  <a:pt x="45466" y="83947"/>
                </a:lnTo>
                <a:close/>
              </a:path>
              <a:path w="158750" h="111760">
                <a:moveTo>
                  <a:pt x="50546" y="93472"/>
                </a:moveTo>
                <a:lnTo>
                  <a:pt x="45466" y="83947"/>
                </a:lnTo>
                <a:lnTo>
                  <a:pt x="46609" y="93472"/>
                </a:lnTo>
                <a:lnTo>
                  <a:pt x="47244" y="106172"/>
                </a:lnTo>
                <a:lnTo>
                  <a:pt x="50546" y="106172"/>
                </a:lnTo>
                <a:lnTo>
                  <a:pt x="50546" y="93472"/>
                </a:lnTo>
                <a:close/>
              </a:path>
              <a:path w="158750" h="111760">
                <a:moveTo>
                  <a:pt x="57277" y="80772"/>
                </a:moveTo>
                <a:lnTo>
                  <a:pt x="53975" y="80772"/>
                </a:lnTo>
                <a:lnTo>
                  <a:pt x="50546" y="93472"/>
                </a:lnTo>
                <a:lnTo>
                  <a:pt x="57277" y="93472"/>
                </a:lnTo>
                <a:lnTo>
                  <a:pt x="57277" y="80772"/>
                </a:lnTo>
                <a:close/>
              </a:path>
              <a:path w="158750" h="111760">
                <a:moveTo>
                  <a:pt x="57277" y="67691"/>
                </a:moveTo>
                <a:lnTo>
                  <a:pt x="53975" y="67691"/>
                </a:lnTo>
                <a:lnTo>
                  <a:pt x="53975" y="70993"/>
                </a:lnTo>
                <a:lnTo>
                  <a:pt x="57277" y="67691"/>
                </a:lnTo>
                <a:close/>
              </a:path>
              <a:path w="158750" h="111760">
                <a:moveTo>
                  <a:pt x="57277" y="54229"/>
                </a:moveTo>
                <a:lnTo>
                  <a:pt x="53975" y="57531"/>
                </a:lnTo>
                <a:lnTo>
                  <a:pt x="57277" y="60960"/>
                </a:lnTo>
                <a:lnTo>
                  <a:pt x="57277" y="54229"/>
                </a:lnTo>
                <a:close/>
              </a:path>
              <a:path w="158750" h="111760">
                <a:moveTo>
                  <a:pt x="60706" y="60960"/>
                </a:moveTo>
                <a:lnTo>
                  <a:pt x="57277" y="60960"/>
                </a:lnTo>
                <a:lnTo>
                  <a:pt x="57277" y="64262"/>
                </a:lnTo>
                <a:lnTo>
                  <a:pt x="60706" y="60960"/>
                </a:lnTo>
                <a:close/>
              </a:path>
              <a:path w="158750" h="111760">
                <a:moveTo>
                  <a:pt x="80899" y="57531"/>
                </a:moveTo>
                <a:lnTo>
                  <a:pt x="77597" y="57531"/>
                </a:lnTo>
                <a:lnTo>
                  <a:pt x="77597" y="54229"/>
                </a:lnTo>
                <a:lnTo>
                  <a:pt x="74168" y="57531"/>
                </a:lnTo>
                <a:lnTo>
                  <a:pt x="77597" y="60960"/>
                </a:lnTo>
                <a:lnTo>
                  <a:pt x="80899" y="60960"/>
                </a:lnTo>
                <a:lnTo>
                  <a:pt x="80899" y="57531"/>
                </a:lnTo>
                <a:close/>
              </a:path>
              <a:path w="158750" h="111760">
                <a:moveTo>
                  <a:pt x="94361" y="68072"/>
                </a:moveTo>
                <a:lnTo>
                  <a:pt x="84709" y="68072"/>
                </a:lnTo>
                <a:lnTo>
                  <a:pt x="80899" y="64262"/>
                </a:lnTo>
                <a:lnTo>
                  <a:pt x="60706" y="64262"/>
                </a:lnTo>
                <a:lnTo>
                  <a:pt x="60706" y="67691"/>
                </a:lnTo>
                <a:lnTo>
                  <a:pt x="57277" y="67691"/>
                </a:lnTo>
                <a:lnTo>
                  <a:pt x="57277" y="70993"/>
                </a:lnTo>
                <a:lnTo>
                  <a:pt x="65532" y="75184"/>
                </a:lnTo>
                <a:lnTo>
                  <a:pt x="64135" y="80772"/>
                </a:lnTo>
                <a:lnTo>
                  <a:pt x="57277" y="80772"/>
                </a:lnTo>
                <a:lnTo>
                  <a:pt x="64897" y="93472"/>
                </a:lnTo>
                <a:lnTo>
                  <a:pt x="91059" y="93472"/>
                </a:lnTo>
                <a:lnTo>
                  <a:pt x="91059" y="80772"/>
                </a:lnTo>
                <a:lnTo>
                  <a:pt x="94361" y="68072"/>
                </a:lnTo>
                <a:close/>
              </a:path>
              <a:path w="158750" h="111760">
                <a:moveTo>
                  <a:pt x="111252" y="70993"/>
                </a:moveTo>
                <a:lnTo>
                  <a:pt x="107950" y="70993"/>
                </a:lnTo>
                <a:lnTo>
                  <a:pt x="107950" y="74422"/>
                </a:lnTo>
                <a:lnTo>
                  <a:pt x="111252" y="70993"/>
                </a:lnTo>
                <a:close/>
              </a:path>
              <a:path w="158750" h="111760">
                <a:moveTo>
                  <a:pt x="117983" y="74422"/>
                </a:moveTo>
                <a:lnTo>
                  <a:pt x="114681" y="70993"/>
                </a:lnTo>
                <a:lnTo>
                  <a:pt x="111252" y="74422"/>
                </a:lnTo>
                <a:lnTo>
                  <a:pt x="114681" y="77724"/>
                </a:lnTo>
                <a:lnTo>
                  <a:pt x="117983" y="77724"/>
                </a:lnTo>
                <a:lnTo>
                  <a:pt x="116332" y="76073"/>
                </a:lnTo>
                <a:lnTo>
                  <a:pt x="117983" y="74422"/>
                </a:lnTo>
                <a:close/>
              </a:path>
              <a:path w="158750" h="111760">
                <a:moveTo>
                  <a:pt x="124714" y="50800"/>
                </a:moveTo>
                <a:lnTo>
                  <a:pt x="121412" y="54229"/>
                </a:lnTo>
                <a:lnTo>
                  <a:pt x="124714" y="54229"/>
                </a:lnTo>
                <a:lnTo>
                  <a:pt x="124714" y="50800"/>
                </a:lnTo>
                <a:close/>
              </a:path>
              <a:path w="158750" h="111760">
                <a:moveTo>
                  <a:pt x="128143" y="57531"/>
                </a:moveTo>
                <a:lnTo>
                  <a:pt x="124714" y="54229"/>
                </a:lnTo>
                <a:lnTo>
                  <a:pt x="124714" y="57531"/>
                </a:lnTo>
                <a:lnTo>
                  <a:pt x="128143" y="57531"/>
                </a:lnTo>
                <a:close/>
              </a:path>
              <a:path w="158750" h="111760">
                <a:moveTo>
                  <a:pt x="158496" y="57531"/>
                </a:moveTo>
                <a:lnTo>
                  <a:pt x="134874" y="10414"/>
                </a:lnTo>
                <a:lnTo>
                  <a:pt x="131572" y="13843"/>
                </a:lnTo>
                <a:lnTo>
                  <a:pt x="128143" y="20574"/>
                </a:lnTo>
                <a:lnTo>
                  <a:pt x="121412" y="27305"/>
                </a:lnTo>
                <a:lnTo>
                  <a:pt x="111252" y="27305"/>
                </a:lnTo>
                <a:lnTo>
                  <a:pt x="114681" y="30607"/>
                </a:lnTo>
                <a:lnTo>
                  <a:pt x="117983" y="30607"/>
                </a:lnTo>
                <a:lnTo>
                  <a:pt x="121412" y="34036"/>
                </a:lnTo>
                <a:lnTo>
                  <a:pt x="124714" y="30607"/>
                </a:lnTo>
                <a:lnTo>
                  <a:pt x="124714" y="37338"/>
                </a:lnTo>
                <a:lnTo>
                  <a:pt x="128143" y="40767"/>
                </a:lnTo>
                <a:lnTo>
                  <a:pt x="124714" y="40767"/>
                </a:lnTo>
                <a:lnTo>
                  <a:pt x="121412" y="37338"/>
                </a:lnTo>
                <a:lnTo>
                  <a:pt x="121412" y="40767"/>
                </a:lnTo>
                <a:lnTo>
                  <a:pt x="117983" y="40767"/>
                </a:lnTo>
                <a:lnTo>
                  <a:pt x="117983" y="44069"/>
                </a:lnTo>
                <a:lnTo>
                  <a:pt x="121412" y="44069"/>
                </a:lnTo>
                <a:lnTo>
                  <a:pt x="121412" y="47498"/>
                </a:lnTo>
                <a:lnTo>
                  <a:pt x="124714" y="47498"/>
                </a:lnTo>
                <a:lnTo>
                  <a:pt x="128143" y="44069"/>
                </a:lnTo>
                <a:lnTo>
                  <a:pt x="131572" y="50800"/>
                </a:lnTo>
                <a:lnTo>
                  <a:pt x="131572" y="57531"/>
                </a:lnTo>
                <a:lnTo>
                  <a:pt x="134874" y="64262"/>
                </a:lnTo>
                <a:lnTo>
                  <a:pt x="131572" y="64262"/>
                </a:lnTo>
                <a:lnTo>
                  <a:pt x="131572" y="60960"/>
                </a:lnTo>
                <a:lnTo>
                  <a:pt x="128143" y="60960"/>
                </a:lnTo>
                <a:lnTo>
                  <a:pt x="128143" y="57531"/>
                </a:lnTo>
                <a:lnTo>
                  <a:pt x="124714" y="60960"/>
                </a:lnTo>
                <a:lnTo>
                  <a:pt x="124714" y="67691"/>
                </a:lnTo>
                <a:lnTo>
                  <a:pt x="121412" y="70993"/>
                </a:lnTo>
                <a:lnTo>
                  <a:pt x="124714" y="70993"/>
                </a:lnTo>
                <a:lnTo>
                  <a:pt x="124714" y="74422"/>
                </a:lnTo>
                <a:lnTo>
                  <a:pt x="128143" y="74422"/>
                </a:lnTo>
                <a:lnTo>
                  <a:pt x="128143" y="77724"/>
                </a:lnTo>
                <a:lnTo>
                  <a:pt x="124714" y="77724"/>
                </a:lnTo>
                <a:lnTo>
                  <a:pt x="124714" y="81153"/>
                </a:lnTo>
                <a:lnTo>
                  <a:pt x="121412" y="81153"/>
                </a:lnTo>
                <a:lnTo>
                  <a:pt x="121412" y="77724"/>
                </a:lnTo>
                <a:lnTo>
                  <a:pt x="117983" y="77724"/>
                </a:lnTo>
                <a:lnTo>
                  <a:pt x="107950" y="97917"/>
                </a:lnTo>
                <a:lnTo>
                  <a:pt x="111252" y="101346"/>
                </a:lnTo>
                <a:lnTo>
                  <a:pt x="107950" y="101346"/>
                </a:lnTo>
                <a:lnTo>
                  <a:pt x="104521" y="104775"/>
                </a:lnTo>
                <a:lnTo>
                  <a:pt x="104521" y="108077"/>
                </a:lnTo>
                <a:lnTo>
                  <a:pt x="101219" y="111506"/>
                </a:lnTo>
                <a:lnTo>
                  <a:pt x="107950" y="108077"/>
                </a:lnTo>
                <a:lnTo>
                  <a:pt x="114681" y="108077"/>
                </a:lnTo>
                <a:lnTo>
                  <a:pt x="121412" y="104775"/>
                </a:lnTo>
                <a:lnTo>
                  <a:pt x="117983" y="101346"/>
                </a:lnTo>
                <a:lnTo>
                  <a:pt x="124714" y="87884"/>
                </a:lnTo>
                <a:lnTo>
                  <a:pt x="128143" y="84455"/>
                </a:lnTo>
                <a:lnTo>
                  <a:pt x="128143" y="91186"/>
                </a:lnTo>
                <a:lnTo>
                  <a:pt x="124714" y="97917"/>
                </a:lnTo>
                <a:lnTo>
                  <a:pt x="124714" y="104775"/>
                </a:lnTo>
                <a:lnTo>
                  <a:pt x="141605" y="104775"/>
                </a:lnTo>
                <a:lnTo>
                  <a:pt x="141605" y="101346"/>
                </a:lnTo>
                <a:lnTo>
                  <a:pt x="145034" y="101346"/>
                </a:lnTo>
                <a:lnTo>
                  <a:pt x="145034" y="97917"/>
                </a:lnTo>
                <a:lnTo>
                  <a:pt x="142367" y="90932"/>
                </a:lnTo>
                <a:lnTo>
                  <a:pt x="139573" y="84455"/>
                </a:lnTo>
                <a:lnTo>
                  <a:pt x="136017" y="78105"/>
                </a:lnTo>
                <a:lnTo>
                  <a:pt x="131572" y="70993"/>
                </a:lnTo>
                <a:lnTo>
                  <a:pt x="134874" y="67691"/>
                </a:lnTo>
                <a:lnTo>
                  <a:pt x="138303" y="60960"/>
                </a:lnTo>
                <a:lnTo>
                  <a:pt x="138303" y="57531"/>
                </a:lnTo>
                <a:lnTo>
                  <a:pt x="158496" y="67691"/>
                </a:lnTo>
                <a:lnTo>
                  <a:pt x="158496" y="575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6860201" y="826177"/>
            <a:ext cx="8467" cy="8467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73" y="0"/>
                </a:moveTo>
                <a:lnTo>
                  <a:pt x="0" y="12700"/>
                </a:lnTo>
                <a:lnTo>
                  <a:pt x="5842" y="12700"/>
                </a:lnTo>
                <a:lnTo>
                  <a:pt x="1257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6922515" y="1418759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428" y="0"/>
                </a:moveTo>
                <a:lnTo>
                  <a:pt x="0" y="0"/>
                </a:lnTo>
                <a:lnTo>
                  <a:pt x="0" y="12700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6951811" y="1554226"/>
            <a:ext cx="20320" cy="16933"/>
          </a:xfrm>
          <a:custGeom>
            <a:avLst/>
            <a:gdLst/>
            <a:ahLst/>
            <a:cxnLst/>
            <a:rect l="l" t="t" r="r" b="b"/>
            <a:pathLst>
              <a:path w="30479" h="25400">
                <a:moveTo>
                  <a:pt x="22479" y="21209"/>
                </a:moveTo>
                <a:lnTo>
                  <a:pt x="13462" y="12700"/>
                </a:lnTo>
                <a:lnTo>
                  <a:pt x="3302" y="12700"/>
                </a:lnTo>
                <a:lnTo>
                  <a:pt x="0" y="25400"/>
                </a:lnTo>
                <a:lnTo>
                  <a:pt x="20193" y="25400"/>
                </a:lnTo>
                <a:lnTo>
                  <a:pt x="22479" y="21209"/>
                </a:lnTo>
                <a:close/>
              </a:path>
              <a:path w="30479" h="25400">
                <a:moveTo>
                  <a:pt x="26924" y="12700"/>
                </a:moveTo>
                <a:lnTo>
                  <a:pt x="22479" y="21209"/>
                </a:lnTo>
                <a:lnTo>
                  <a:pt x="26924" y="25400"/>
                </a:lnTo>
                <a:lnTo>
                  <a:pt x="26924" y="12700"/>
                </a:lnTo>
                <a:close/>
              </a:path>
              <a:path w="30479" h="25400">
                <a:moveTo>
                  <a:pt x="30289" y="0"/>
                </a:moveTo>
                <a:lnTo>
                  <a:pt x="26924" y="0"/>
                </a:lnTo>
                <a:lnTo>
                  <a:pt x="26924" y="12700"/>
                </a:lnTo>
                <a:lnTo>
                  <a:pt x="30289" y="12700"/>
                </a:lnTo>
                <a:lnTo>
                  <a:pt x="3028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6976534" y="1430528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3302" y="0"/>
                </a:moveTo>
                <a:lnTo>
                  <a:pt x="0" y="0"/>
                </a:lnTo>
                <a:lnTo>
                  <a:pt x="0" y="3302"/>
                </a:lnTo>
                <a:lnTo>
                  <a:pt x="3302" y="6731"/>
                </a:lnTo>
                <a:lnTo>
                  <a:pt x="3302" y="0"/>
                </a:lnTo>
                <a:close/>
              </a:path>
              <a:path w="10159" h="17144">
                <a:moveTo>
                  <a:pt x="6731" y="6731"/>
                </a:moveTo>
                <a:lnTo>
                  <a:pt x="3302" y="6731"/>
                </a:lnTo>
                <a:lnTo>
                  <a:pt x="3302" y="10033"/>
                </a:lnTo>
                <a:lnTo>
                  <a:pt x="6731" y="6731"/>
                </a:lnTo>
                <a:close/>
              </a:path>
              <a:path w="10159" h="17144">
                <a:moveTo>
                  <a:pt x="10033" y="13462"/>
                </a:moveTo>
                <a:lnTo>
                  <a:pt x="6731" y="10033"/>
                </a:lnTo>
                <a:lnTo>
                  <a:pt x="3302" y="10033"/>
                </a:lnTo>
                <a:lnTo>
                  <a:pt x="3302" y="13462"/>
                </a:lnTo>
                <a:lnTo>
                  <a:pt x="6731" y="13462"/>
                </a:lnTo>
                <a:lnTo>
                  <a:pt x="6731" y="16764"/>
                </a:lnTo>
                <a:lnTo>
                  <a:pt x="10033" y="16764"/>
                </a:lnTo>
                <a:lnTo>
                  <a:pt x="10033" y="1346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6972046" y="1528825"/>
            <a:ext cx="31750" cy="508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0193" y="76200"/>
                </a:moveTo>
                <a:lnTo>
                  <a:pt x="16764" y="63500"/>
                </a:lnTo>
                <a:lnTo>
                  <a:pt x="16764" y="76200"/>
                </a:lnTo>
                <a:lnTo>
                  <a:pt x="20193" y="76200"/>
                </a:lnTo>
                <a:close/>
              </a:path>
              <a:path w="47625" h="76200">
                <a:moveTo>
                  <a:pt x="26924" y="12700"/>
                </a:moveTo>
                <a:lnTo>
                  <a:pt x="6731" y="0"/>
                </a:lnTo>
                <a:lnTo>
                  <a:pt x="3302" y="12700"/>
                </a:lnTo>
                <a:lnTo>
                  <a:pt x="6731" y="12700"/>
                </a:lnTo>
                <a:lnTo>
                  <a:pt x="13462" y="25400"/>
                </a:lnTo>
                <a:lnTo>
                  <a:pt x="5588" y="25400"/>
                </a:lnTo>
                <a:lnTo>
                  <a:pt x="0" y="38100"/>
                </a:lnTo>
                <a:lnTo>
                  <a:pt x="3302" y="50800"/>
                </a:lnTo>
                <a:lnTo>
                  <a:pt x="3302" y="38100"/>
                </a:lnTo>
                <a:lnTo>
                  <a:pt x="6731" y="38100"/>
                </a:lnTo>
                <a:lnTo>
                  <a:pt x="6731" y="50800"/>
                </a:lnTo>
                <a:lnTo>
                  <a:pt x="10033" y="50800"/>
                </a:lnTo>
                <a:lnTo>
                  <a:pt x="13462" y="38100"/>
                </a:lnTo>
                <a:lnTo>
                  <a:pt x="20193" y="38100"/>
                </a:lnTo>
                <a:lnTo>
                  <a:pt x="20193" y="25400"/>
                </a:lnTo>
                <a:lnTo>
                  <a:pt x="23622" y="12700"/>
                </a:lnTo>
                <a:lnTo>
                  <a:pt x="26924" y="12700"/>
                </a:lnTo>
                <a:close/>
              </a:path>
              <a:path w="47625" h="76200">
                <a:moveTo>
                  <a:pt x="33655" y="38100"/>
                </a:moveTo>
                <a:lnTo>
                  <a:pt x="23622" y="38100"/>
                </a:lnTo>
                <a:lnTo>
                  <a:pt x="23622" y="50800"/>
                </a:lnTo>
                <a:lnTo>
                  <a:pt x="30353" y="50800"/>
                </a:lnTo>
                <a:lnTo>
                  <a:pt x="33655" y="38100"/>
                </a:lnTo>
                <a:close/>
              </a:path>
              <a:path w="47625" h="76200">
                <a:moveTo>
                  <a:pt x="43815" y="50800"/>
                </a:moveTo>
                <a:lnTo>
                  <a:pt x="40386" y="38100"/>
                </a:lnTo>
                <a:lnTo>
                  <a:pt x="33655" y="38100"/>
                </a:lnTo>
                <a:lnTo>
                  <a:pt x="37084" y="50800"/>
                </a:lnTo>
                <a:lnTo>
                  <a:pt x="43815" y="50800"/>
                </a:lnTo>
                <a:close/>
              </a:path>
              <a:path w="47625" h="76200">
                <a:moveTo>
                  <a:pt x="47244" y="50800"/>
                </a:moveTo>
                <a:lnTo>
                  <a:pt x="43815" y="50800"/>
                </a:lnTo>
                <a:lnTo>
                  <a:pt x="37084" y="63500"/>
                </a:lnTo>
                <a:lnTo>
                  <a:pt x="33655" y="63500"/>
                </a:lnTo>
                <a:lnTo>
                  <a:pt x="33655" y="61214"/>
                </a:lnTo>
                <a:lnTo>
                  <a:pt x="37084" y="57912"/>
                </a:lnTo>
                <a:lnTo>
                  <a:pt x="33655" y="57912"/>
                </a:lnTo>
                <a:lnTo>
                  <a:pt x="33655" y="54483"/>
                </a:lnTo>
                <a:lnTo>
                  <a:pt x="30353" y="54483"/>
                </a:lnTo>
                <a:lnTo>
                  <a:pt x="30353" y="57912"/>
                </a:lnTo>
                <a:lnTo>
                  <a:pt x="26924" y="61214"/>
                </a:lnTo>
                <a:lnTo>
                  <a:pt x="30353" y="61214"/>
                </a:lnTo>
                <a:lnTo>
                  <a:pt x="30353" y="63500"/>
                </a:lnTo>
                <a:lnTo>
                  <a:pt x="26924" y="76200"/>
                </a:lnTo>
                <a:lnTo>
                  <a:pt x="37084" y="76200"/>
                </a:lnTo>
                <a:lnTo>
                  <a:pt x="47244" y="508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7039440" y="1529249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429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3" name="object 1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2668" y="1533736"/>
            <a:ext cx="87715" cy="62823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7257289" y="1554225"/>
            <a:ext cx="13123" cy="8467"/>
          </a:xfrm>
          <a:custGeom>
            <a:avLst/>
            <a:gdLst/>
            <a:ahLst/>
            <a:cxnLst/>
            <a:rect l="l" t="t" r="r" b="b"/>
            <a:pathLst>
              <a:path w="19684" h="12700">
                <a:moveTo>
                  <a:pt x="1143" y="2540"/>
                </a:moveTo>
                <a:lnTo>
                  <a:pt x="508" y="0"/>
                </a:lnTo>
                <a:lnTo>
                  <a:pt x="0" y="1905"/>
                </a:lnTo>
                <a:lnTo>
                  <a:pt x="1143" y="2540"/>
                </a:lnTo>
                <a:close/>
              </a:path>
              <a:path w="19684" h="12700">
                <a:moveTo>
                  <a:pt x="13335" y="10287"/>
                </a:moveTo>
                <a:lnTo>
                  <a:pt x="1143" y="2540"/>
                </a:lnTo>
                <a:lnTo>
                  <a:pt x="3810" y="12700"/>
                </a:lnTo>
                <a:lnTo>
                  <a:pt x="10922" y="12700"/>
                </a:lnTo>
                <a:lnTo>
                  <a:pt x="13335" y="10287"/>
                </a:lnTo>
                <a:close/>
              </a:path>
              <a:path w="19684" h="12700">
                <a:moveTo>
                  <a:pt x="19558" y="4191"/>
                </a:moveTo>
                <a:lnTo>
                  <a:pt x="13335" y="10287"/>
                </a:lnTo>
                <a:lnTo>
                  <a:pt x="17272" y="12700"/>
                </a:lnTo>
                <a:lnTo>
                  <a:pt x="19558" y="41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7311560" y="1549484"/>
            <a:ext cx="9313" cy="6773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3302" y="3302"/>
                </a:moveTo>
                <a:lnTo>
                  <a:pt x="0" y="0"/>
                </a:lnTo>
                <a:lnTo>
                  <a:pt x="0" y="3302"/>
                </a:lnTo>
                <a:lnTo>
                  <a:pt x="3302" y="3302"/>
                </a:lnTo>
                <a:close/>
              </a:path>
              <a:path w="13970" h="10160">
                <a:moveTo>
                  <a:pt x="13462" y="6731"/>
                </a:moveTo>
                <a:lnTo>
                  <a:pt x="10033" y="3302"/>
                </a:lnTo>
                <a:lnTo>
                  <a:pt x="10033" y="0"/>
                </a:lnTo>
                <a:lnTo>
                  <a:pt x="3302" y="0"/>
                </a:lnTo>
                <a:lnTo>
                  <a:pt x="3302" y="3302"/>
                </a:lnTo>
                <a:lnTo>
                  <a:pt x="6731" y="6731"/>
                </a:lnTo>
                <a:lnTo>
                  <a:pt x="10033" y="6731"/>
                </a:lnTo>
                <a:lnTo>
                  <a:pt x="13462" y="10033"/>
                </a:lnTo>
                <a:lnTo>
                  <a:pt x="13462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7394702" y="1589870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10160" y="10160"/>
                </a:moveTo>
                <a:lnTo>
                  <a:pt x="6858" y="6731"/>
                </a:lnTo>
                <a:lnTo>
                  <a:pt x="6858" y="10160"/>
                </a:lnTo>
                <a:lnTo>
                  <a:pt x="3429" y="10160"/>
                </a:lnTo>
                <a:lnTo>
                  <a:pt x="3429" y="13462"/>
                </a:lnTo>
                <a:lnTo>
                  <a:pt x="6858" y="16891"/>
                </a:lnTo>
                <a:lnTo>
                  <a:pt x="10160" y="16891"/>
                </a:lnTo>
                <a:lnTo>
                  <a:pt x="10160" y="10160"/>
                </a:lnTo>
                <a:close/>
              </a:path>
              <a:path w="10159" h="17144">
                <a:moveTo>
                  <a:pt x="10160" y="0"/>
                </a:moveTo>
                <a:lnTo>
                  <a:pt x="3429" y="0"/>
                </a:lnTo>
                <a:lnTo>
                  <a:pt x="0" y="3429"/>
                </a:lnTo>
                <a:lnTo>
                  <a:pt x="3429" y="3429"/>
                </a:lnTo>
                <a:lnTo>
                  <a:pt x="3429" y="6731"/>
                </a:lnTo>
                <a:lnTo>
                  <a:pt x="6858" y="6731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7543122" y="15880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429" y="0"/>
                </a:moveTo>
                <a:lnTo>
                  <a:pt x="0" y="12700"/>
                </a:lnTo>
                <a:lnTo>
                  <a:pt x="3429" y="12700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7754535" y="16050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0" y="12700"/>
                </a:lnTo>
                <a:lnTo>
                  <a:pt x="330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7793482" y="1596559"/>
            <a:ext cx="37677" cy="22860"/>
          </a:xfrm>
          <a:custGeom>
            <a:avLst/>
            <a:gdLst/>
            <a:ahLst/>
            <a:cxnLst/>
            <a:rect l="l" t="t" r="r" b="b"/>
            <a:pathLst>
              <a:path w="56515" h="34289">
                <a:moveTo>
                  <a:pt x="12319" y="12700"/>
                </a:moveTo>
                <a:lnTo>
                  <a:pt x="11176" y="12700"/>
                </a:lnTo>
                <a:lnTo>
                  <a:pt x="3429" y="0"/>
                </a:lnTo>
                <a:lnTo>
                  <a:pt x="0" y="0"/>
                </a:lnTo>
                <a:lnTo>
                  <a:pt x="7874" y="12700"/>
                </a:lnTo>
                <a:lnTo>
                  <a:pt x="12319" y="25400"/>
                </a:lnTo>
                <a:lnTo>
                  <a:pt x="12319" y="12700"/>
                </a:lnTo>
                <a:close/>
              </a:path>
              <a:path w="56515" h="34289">
                <a:moveTo>
                  <a:pt x="56197" y="30416"/>
                </a:moveTo>
                <a:lnTo>
                  <a:pt x="52832" y="30416"/>
                </a:lnTo>
                <a:lnTo>
                  <a:pt x="52832" y="33782"/>
                </a:lnTo>
                <a:lnTo>
                  <a:pt x="56197" y="33782"/>
                </a:lnTo>
                <a:lnTo>
                  <a:pt x="56197" y="30416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7819729" y="1613492"/>
            <a:ext cx="42757" cy="68580"/>
          </a:xfrm>
          <a:custGeom>
            <a:avLst/>
            <a:gdLst/>
            <a:ahLst/>
            <a:cxnLst/>
            <a:rect l="l" t="t" r="r" b="b"/>
            <a:pathLst>
              <a:path w="64134" h="102869">
                <a:moveTo>
                  <a:pt x="25781" y="57785"/>
                </a:moveTo>
                <a:lnTo>
                  <a:pt x="16764" y="62230"/>
                </a:lnTo>
                <a:lnTo>
                  <a:pt x="10033" y="62230"/>
                </a:lnTo>
                <a:lnTo>
                  <a:pt x="0" y="72263"/>
                </a:lnTo>
                <a:lnTo>
                  <a:pt x="10033" y="72263"/>
                </a:lnTo>
                <a:lnTo>
                  <a:pt x="16764" y="75692"/>
                </a:lnTo>
                <a:lnTo>
                  <a:pt x="25781" y="57785"/>
                </a:lnTo>
                <a:close/>
              </a:path>
              <a:path w="64134" h="102869">
                <a:moveTo>
                  <a:pt x="30353" y="55499"/>
                </a:moveTo>
                <a:lnTo>
                  <a:pt x="26924" y="55499"/>
                </a:lnTo>
                <a:lnTo>
                  <a:pt x="25781" y="57785"/>
                </a:lnTo>
                <a:lnTo>
                  <a:pt x="30353" y="55499"/>
                </a:lnTo>
                <a:close/>
              </a:path>
              <a:path w="64134" h="102869">
                <a:moveTo>
                  <a:pt x="37084" y="89154"/>
                </a:moveTo>
                <a:lnTo>
                  <a:pt x="30353" y="85852"/>
                </a:lnTo>
                <a:lnTo>
                  <a:pt x="23622" y="79121"/>
                </a:lnTo>
                <a:lnTo>
                  <a:pt x="16764" y="75692"/>
                </a:lnTo>
                <a:lnTo>
                  <a:pt x="6731" y="95885"/>
                </a:lnTo>
                <a:lnTo>
                  <a:pt x="6731" y="99314"/>
                </a:lnTo>
                <a:lnTo>
                  <a:pt x="3302" y="102616"/>
                </a:lnTo>
                <a:lnTo>
                  <a:pt x="11430" y="99568"/>
                </a:lnTo>
                <a:lnTo>
                  <a:pt x="28956" y="92202"/>
                </a:lnTo>
                <a:lnTo>
                  <a:pt x="37084" y="89154"/>
                </a:lnTo>
                <a:close/>
              </a:path>
              <a:path w="64134" h="102869">
                <a:moveTo>
                  <a:pt x="37084" y="55499"/>
                </a:moveTo>
                <a:lnTo>
                  <a:pt x="33655" y="52070"/>
                </a:lnTo>
                <a:lnTo>
                  <a:pt x="30353" y="52070"/>
                </a:lnTo>
                <a:lnTo>
                  <a:pt x="30353" y="55499"/>
                </a:lnTo>
                <a:lnTo>
                  <a:pt x="37084" y="55499"/>
                </a:lnTo>
                <a:close/>
              </a:path>
              <a:path w="64134" h="102869">
                <a:moveTo>
                  <a:pt x="47129" y="35255"/>
                </a:moveTo>
                <a:lnTo>
                  <a:pt x="40386" y="35255"/>
                </a:lnTo>
                <a:lnTo>
                  <a:pt x="40386" y="38608"/>
                </a:lnTo>
                <a:lnTo>
                  <a:pt x="47129" y="38608"/>
                </a:lnTo>
                <a:lnTo>
                  <a:pt x="47129" y="35255"/>
                </a:lnTo>
                <a:close/>
              </a:path>
              <a:path w="64134" h="102869">
                <a:moveTo>
                  <a:pt x="47244" y="62230"/>
                </a:moveTo>
                <a:lnTo>
                  <a:pt x="43815" y="58801"/>
                </a:lnTo>
                <a:lnTo>
                  <a:pt x="37084" y="58801"/>
                </a:lnTo>
                <a:lnTo>
                  <a:pt x="37084" y="72263"/>
                </a:lnTo>
                <a:lnTo>
                  <a:pt x="47244" y="62230"/>
                </a:lnTo>
                <a:close/>
              </a:path>
              <a:path w="64134" h="102869">
                <a:moveTo>
                  <a:pt x="53911" y="0"/>
                </a:moveTo>
                <a:lnTo>
                  <a:pt x="50546" y="0"/>
                </a:lnTo>
                <a:lnTo>
                  <a:pt x="50546" y="12700"/>
                </a:lnTo>
                <a:lnTo>
                  <a:pt x="53911" y="12700"/>
                </a:lnTo>
                <a:lnTo>
                  <a:pt x="53911" y="0"/>
                </a:lnTo>
                <a:close/>
              </a:path>
              <a:path w="64134" h="102869">
                <a:moveTo>
                  <a:pt x="64008" y="62230"/>
                </a:moveTo>
                <a:lnTo>
                  <a:pt x="47244" y="62230"/>
                </a:lnTo>
                <a:lnTo>
                  <a:pt x="50546" y="65532"/>
                </a:lnTo>
                <a:lnTo>
                  <a:pt x="57277" y="68961"/>
                </a:lnTo>
                <a:lnTo>
                  <a:pt x="60706" y="68961"/>
                </a:lnTo>
                <a:lnTo>
                  <a:pt x="60706" y="65532"/>
                </a:lnTo>
                <a:lnTo>
                  <a:pt x="64008" y="6223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7893897" y="1607819"/>
            <a:ext cx="19897" cy="31327"/>
          </a:xfrm>
          <a:custGeom>
            <a:avLst/>
            <a:gdLst/>
            <a:ahLst/>
            <a:cxnLst/>
            <a:rect l="l" t="t" r="r" b="b"/>
            <a:pathLst>
              <a:path w="29845" h="46989">
                <a:moveTo>
                  <a:pt x="6731" y="21209"/>
                </a:moveTo>
                <a:lnTo>
                  <a:pt x="3429" y="21209"/>
                </a:lnTo>
                <a:lnTo>
                  <a:pt x="6731" y="33909"/>
                </a:lnTo>
                <a:lnTo>
                  <a:pt x="6731" y="21209"/>
                </a:lnTo>
                <a:close/>
              </a:path>
              <a:path w="29845" h="46989">
                <a:moveTo>
                  <a:pt x="6731" y="3429"/>
                </a:moveTo>
                <a:lnTo>
                  <a:pt x="3429" y="3429"/>
                </a:lnTo>
                <a:lnTo>
                  <a:pt x="3429" y="0"/>
                </a:lnTo>
                <a:lnTo>
                  <a:pt x="0" y="3429"/>
                </a:lnTo>
                <a:lnTo>
                  <a:pt x="3429" y="6731"/>
                </a:lnTo>
                <a:lnTo>
                  <a:pt x="6731" y="3429"/>
                </a:lnTo>
                <a:close/>
              </a:path>
              <a:path w="29845" h="46989">
                <a:moveTo>
                  <a:pt x="10160" y="33909"/>
                </a:moveTo>
                <a:lnTo>
                  <a:pt x="6731" y="33909"/>
                </a:lnTo>
                <a:lnTo>
                  <a:pt x="3429" y="33909"/>
                </a:lnTo>
                <a:lnTo>
                  <a:pt x="6731" y="46609"/>
                </a:lnTo>
                <a:lnTo>
                  <a:pt x="10160" y="46609"/>
                </a:lnTo>
                <a:lnTo>
                  <a:pt x="10160" y="33909"/>
                </a:lnTo>
                <a:close/>
              </a:path>
              <a:path w="29845" h="46989">
                <a:moveTo>
                  <a:pt x="29591" y="33909"/>
                </a:moveTo>
                <a:lnTo>
                  <a:pt x="20193" y="33909"/>
                </a:lnTo>
                <a:lnTo>
                  <a:pt x="16891" y="21209"/>
                </a:lnTo>
                <a:lnTo>
                  <a:pt x="16891" y="33909"/>
                </a:lnTo>
                <a:lnTo>
                  <a:pt x="13462" y="33909"/>
                </a:lnTo>
                <a:lnTo>
                  <a:pt x="16891" y="46609"/>
                </a:lnTo>
                <a:lnTo>
                  <a:pt x="26162" y="46609"/>
                </a:lnTo>
                <a:lnTo>
                  <a:pt x="29591" y="3390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7961376" y="1647359"/>
            <a:ext cx="88053" cy="59267"/>
          </a:xfrm>
          <a:custGeom>
            <a:avLst/>
            <a:gdLst/>
            <a:ahLst/>
            <a:cxnLst/>
            <a:rect l="l" t="t" r="r" b="b"/>
            <a:pathLst>
              <a:path w="132079" h="88900">
                <a:moveTo>
                  <a:pt x="3302" y="25400"/>
                </a:moveTo>
                <a:lnTo>
                  <a:pt x="0" y="25400"/>
                </a:lnTo>
                <a:lnTo>
                  <a:pt x="3302" y="38100"/>
                </a:lnTo>
                <a:lnTo>
                  <a:pt x="3302" y="25400"/>
                </a:lnTo>
                <a:close/>
              </a:path>
              <a:path w="132079" h="88900">
                <a:moveTo>
                  <a:pt x="43815" y="25400"/>
                </a:moveTo>
                <a:lnTo>
                  <a:pt x="40386" y="38100"/>
                </a:lnTo>
                <a:lnTo>
                  <a:pt x="43815" y="38100"/>
                </a:lnTo>
                <a:lnTo>
                  <a:pt x="43815" y="25400"/>
                </a:lnTo>
                <a:close/>
              </a:path>
              <a:path w="132079" h="88900">
                <a:moveTo>
                  <a:pt x="53975" y="12700"/>
                </a:moveTo>
                <a:lnTo>
                  <a:pt x="50546" y="12700"/>
                </a:lnTo>
                <a:lnTo>
                  <a:pt x="47244" y="25400"/>
                </a:lnTo>
                <a:lnTo>
                  <a:pt x="53975" y="25400"/>
                </a:lnTo>
                <a:lnTo>
                  <a:pt x="53975" y="12700"/>
                </a:lnTo>
                <a:close/>
              </a:path>
              <a:path w="132079" h="88900">
                <a:moveTo>
                  <a:pt x="60706" y="12700"/>
                </a:moveTo>
                <a:lnTo>
                  <a:pt x="57277" y="12700"/>
                </a:lnTo>
                <a:lnTo>
                  <a:pt x="53975" y="25400"/>
                </a:lnTo>
                <a:lnTo>
                  <a:pt x="57277" y="25400"/>
                </a:lnTo>
                <a:lnTo>
                  <a:pt x="60706" y="12700"/>
                </a:lnTo>
                <a:close/>
              </a:path>
              <a:path w="132079" h="88900">
                <a:moveTo>
                  <a:pt x="64058" y="12700"/>
                </a:moveTo>
                <a:lnTo>
                  <a:pt x="60706" y="12700"/>
                </a:lnTo>
                <a:lnTo>
                  <a:pt x="60706" y="25400"/>
                </a:lnTo>
                <a:lnTo>
                  <a:pt x="64058" y="25400"/>
                </a:lnTo>
                <a:lnTo>
                  <a:pt x="64058" y="12700"/>
                </a:lnTo>
                <a:close/>
              </a:path>
              <a:path w="132079" h="88900">
                <a:moveTo>
                  <a:pt x="77597" y="25400"/>
                </a:moveTo>
                <a:lnTo>
                  <a:pt x="74168" y="12700"/>
                </a:lnTo>
                <a:lnTo>
                  <a:pt x="70866" y="12700"/>
                </a:lnTo>
                <a:lnTo>
                  <a:pt x="71882" y="14732"/>
                </a:lnTo>
                <a:lnTo>
                  <a:pt x="70866" y="14732"/>
                </a:lnTo>
                <a:lnTo>
                  <a:pt x="70866" y="18161"/>
                </a:lnTo>
                <a:lnTo>
                  <a:pt x="72644" y="16256"/>
                </a:lnTo>
                <a:lnTo>
                  <a:pt x="77597" y="25400"/>
                </a:lnTo>
                <a:close/>
              </a:path>
              <a:path w="132079" h="88900">
                <a:moveTo>
                  <a:pt x="111252" y="12700"/>
                </a:moveTo>
                <a:lnTo>
                  <a:pt x="110744" y="12700"/>
                </a:lnTo>
                <a:lnTo>
                  <a:pt x="105410" y="19939"/>
                </a:lnTo>
                <a:lnTo>
                  <a:pt x="111252" y="25400"/>
                </a:lnTo>
                <a:lnTo>
                  <a:pt x="111252" y="12700"/>
                </a:lnTo>
                <a:close/>
              </a:path>
              <a:path w="132079" h="88900">
                <a:moveTo>
                  <a:pt x="117983" y="38100"/>
                </a:moveTo>
                <a:lnTo>
                  <a:pt x="114681" y="38100"/>
                </a:lnTo>
                <a:lnTo>
                  <a:pt x="114681" y="25400"/>
                </a:lnTo>
                <a:lnTo>
                  <a:pt x="111252" y="25400"/>
                </a:lnTo>
                <a:lnTo>
                  <a:pt x="101219" y="25400"/>
                </a:lnTo>
                <a:lnTo>
                  <a:pt x="105410" y="19939"/>
                </a:lnTo>
                <a:lnTo>
                  <a:pt x="97790" y="12700"/>
                </a:lnTo>
                <a:lnTo>
                  <a:pt x="97790" y="25400"/>
                </a:lnTo>
                <a:lnTo>
                  <a:pt x="94361" y="25400"/>
                </a:lnTo>
                <a:lnTo>
                  <a:pt x="94361" y="12700"/>
                </a:lnTo>
                <a:lnTo>
                  <a:pt x="97790" y="12700"/>
                </a:lnTo>
                <a:lnTo>
                  <a:pt x="107950" y="0"/>
                </a:lnTo>
                <a:lnTo>
                  <a:pt x="87630" y="0"/>
                </a:lnTo>
                <a:lnTo>
                  <a:pt x="91059" y="12700"/>
                </a:lnTo>
                <a:lnTo>
                  <a:pt x="87630" y="25400"/>
                </a:lnTo>
                <a:lnTo>
                  <a:pt x="87630" y="38100"/>
                </a:lnTo>
                <a:lnTo>
                  <a:pt x="111252" y="38100"/>
                </a:lnTo>
                <a:lnTo>
                  <a:pt x="97790" y="48387"/>
                </a:lnTo>
                <a:lnTo>
                  <a:pt x="97790" y="41783"/>
                </a:lnTo>
                <a:lnTo>
                  <a:pt x="94361" y="41783"/>
                </a:lnTo>
                <a:lnTo>
                  <a:pt x="94361" y="45085"/>
                </a:lnTo>
                <a:lnTo>
                  <a:pt x="91059" y="45085"/>
                </a:lnTo>
                <a:lnTo>
                  <a:pt x="91059" y="48514"/>
                </a:lnTo>
                <a:lnTo>
                  <a:pt x="97536" y="48514"/>
                </a:lnTo>
                <a:lnTo>
                  <a:pt x="94361" y="50800"/>
                </a:lnTo>
                <a:lnTo>
                  <a:pt x="80899" y="50800"/>
                </a:lnTo>
                <a:lnTo>
                  <a:pt x="70866" y="63500"/>
                </a:lnTo>
                <a:lnTo>
                  <a:pt x="87630" y="63500"/>
                </a:lnTo>
                <a:lnTo>
                  <a:pt x="94361" y="76200"/>
                </a:lnTo>
                <a:lnTo>
                  <a:pt x="114681" y="88900"/>
                </a:lnTo>
                <a:lnTo>
                  <a:pt x="115062" y="76200"/>
                </a:lnTo>
                <a:lnTo>
                  <a:pt x="116078" y="76200"/>
                </a:lnTo>
                <a:lnTo>
                  <a:pt x="117983" y="63500"/>
                </a:lnTo>
                <a:lnTo>
                  <a:pt x="117983" y="48387"/>
                </a:lnTo>
                <a:lnTo>
                  <a:pt x="117983" y="38100"/>
                </a:lnTo>
                <a:close/>
              </a:path>
              <a:path w="132079" h="88900">
                <a:moveTo>
                  <a:pt x="131572" y="12700"/>
                </a:moveTo>
                <a:lnTo>
                  <a:pt x="130302" y="10541"/>
                </a:lnTo>
                <a:lnTo>
                  <a:pt x="130048" y="10922"/>
                </a:lnTo>
                <a:lnTo>
                  <a:pt x="131572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8100738" y="1655825"/>
            <a:ext cx="14817" cy="25400"/>
          </a:xfrm>
          <a:custGeom>
            <a:avLst/>
            <a:gdLst/>
            <a:ahLst/>
            <a:cxnLst/>
            <a:rect l="l" t="t" r="r" b="b"/>
            <a:pathLst>
              <a:path w="22225" h="38100">
                <a:moveTo>
                  <a:pt x="20320" y="38100"/>
                </a:moveTo>
                <a:lnTo>
                  <a:pt x="13589" y="25400"/>
                </a:lnTo>
                <a:lnTo>
                  <a:pt x="7112" y="25400"/>
                </a:lnTo>
                <a:lnTo>
                  <a:pt x="10160" y="38100"/>
                </a:lnTo>
                <a:lnTo>
                  <a:pt x="20320" y="38100"/>
                </a:lnTo>
                <a:close/>
              </a:path>
              <a:path w="22225" h="38100">
                <a:moveTo>
                  <a:pt x="22225" y="25400"/>
                </a:moveTo>
                <a:lnTo>
                  <a:pt x="12700" y="12700"/>
                </a:lnTo>
                <a:lnTo>
                  <a:pt x="4318" y="0"/>
                </a:lnTo>
                <a:lnTo>
                  <a:pt x="0" y="0"/>
                </a:lnTo>
                <a:lnTo>
                  <a:pt x="13589" y="25400"/>
                </a:lnTo>
                <a:lnTo>
                  <a:pt x="22225" y="254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8170079" y="1605026"/>
            <a:ext cx="7197" cy="8467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10667" y="0"/>
                </a:moveTo>
                <a:lnTo>
                  <a:pt x="0" y="12700"/>
                </a:lnTo>
                <a:lnTo>
                  <a:pt x="10667" y="12700"/>
                </a:lnTo>
                <a:lnTo>
                  <a:pt x="10667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8199713" y="1511892"/>
            <a:ext cx="37677" cy="25400"/>
          </a:xfrm>
          <a:custGeom>
            <a:avLst/>
            <a:gdLst/>
            <a:ahLst/>
            <a:cxnLst/>
            <a:rect l="l" t="t" r="r" b="b"/>
            <a:pathLst>
              <a:path w="56515" h="38100">
                <a:moveTo>
                  <a:pt x="28194" y="38100"/>
                </a:moveTo>
                <a:lnTo>
                  <a:pt x="26162" y="25400"/>
                </a:lnTo>
                <a:lnTo>
                  <a:pt x="13843" y="25400"/>
                </a:lnTo>
                <a:lnTo>
                  <a:pt x="6731" y="12700"/>
                </a:lnTo>
                <a:lnTo>
                  <a:pt x="0" y="12700"/>
                </a:lnTo>
                <a:lnTo>
                  <a:pt x="6731" y="38100"/>
                </a:lnTo>
                <a:lnTo>
                  <a:pt x="28194" y="38100"/>
                </a:lnTo>
                <a:close/>
              </a:path>
              <a:path w="56515" h="38100">
                <a:moveTo>
                  <a:pt x="56007" y="10795"/>
                </a:moveTo>
                <a:lnTo>
                  <a:pt x="48641" y="0"/>
                </a:lnTo>
                <a:lnTo>
                  <a:pt x="16891" y="0"/>
                </a:lnTo>
                <a:lnTo>
                  <a:pt x="26162" y="25400"/>
                </a:lnTo>
                <a:lnTo>
                  <a:pt x="26670" y="25400"/>
                </a:lnTo>
                <a:lnTo>
                  <a:pt x="33782" y="38100"/>
                </a:lnTo>
                <a:lnTo>
                  <a:pt x="39370" y="25400"/>
                </a:lnTo>
                <a:lnTo>
                  <a:pt x="46355" y="25400"/>
                </a:lnTo>
                <a:lnTo>
                  <a:pt x="54610" y="12700"/>
                </a:lnTo>
                <a:lnTo>
                  <a:pt x="56007" y="10795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8336873" y="1493350"/>
            <a:ext cx="20320" cy="2032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0160" y="3429"/>
                </a:moveTo>
                <a:lnTo>
                  <a:pt x="6731" y="3429"/>
                </a:lnTo>
                <a:lnTo>
                  <a:pt x="0" y="10160"/>
                </a:lnTo>
                <a:lnTo>
                  <a:pt x="0" y="13462"/>
                </a:lnTo>
                <a:lnTo>
                  <a:pt x="6731" y="6731"/>
                </a:lnTo>
                <a:lnTo>
                  <a:pt x="10160" y="6731"/>
                </a:lnTo>
                <a:lnTo>
                  <a:pt x="10160" y="3429"/>
                </a:lnTo>
                <a:close/>
              </a:path>
              <a:path w="30479" h="30480">
                <a:moveTo>
                  <a:pt x="23622" y="3429"/>
                </a:moveTo>
                <a:lnTo>
                  <a:pt x="20193" y="3429"/>
                </a:lnTo>
                <a:lnTo>
                  <a:pt x="20193" y="0"/>
                </a:lnTo>
                <a:lnTo>
                  <a:pt x="16891" y="0"/>
                </a:lnTo>
                <a:lnTo>
                  <a:pt x="16891" y="3429"/>
                </a:lnTo>
                <a:lnTo>
                  <a:pt x="13462" y="3429"/>
                </a:lnTo>
                <a:lnTo>
                  <a:pt x="13462" y="6731"/>
                </a:lnTo>
                <a:lnTo>
                  <a:pt x="16891" y="6731"/>
                </a:lnTo>
                <a:lnTo>
                  <a:pt x="20193" y="10160"/>
                </a:lnTo>
                <a:lnTo>
                  <a:pt x="20193" y="6731"/>
                </a:lnTo>
                <a:lnTo>
                  <a:pt x="23622" y="6731"/>
                </a:lnTo>
                <a:lnTo>
                  <a:pt x="23622" y="3429"/>
                </a:lnTo>
                <a:close/>
              </a:path>
              <a:path w="30479" h="30480">
                <a:moveTo>
                  <a:pt x="30353" y="13462"/>
                </a:moveTo>
                <a:lnTo>
                  <a:pt x="23622" y="10160"/>
                </a:lnTo>
                <a:lnTo>
                  <a:pt x="20193" y="10160"/>
                </a:lnTo>
                <a:lnTo>
                  <a:pt x="23622" y="16891"/>
                </a:lnTo>
                <a:lnTo>
                  <a:pt x="23622" y="23622"/>
                </a:lnTo>
                <a:lnTo>
                  <a:pt x="26924" y="30353"/>
                </a:lnTo>
                <a:lnTo>
                  <a:pt x="26924" y="23622"/>
                </a:lnTo>
                <a:lnTo>
                  <a:pt x="30353" y="20193"/>
                </a:lnTo>
                <a:lnTo>
                  <a:pt x="30353" y="1346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3781383" y="826092"/>
            <a:ext cx="4634230" cy="880533"/>
          </a:xfrm>
          <a:custGeom>
            <a:avLst/>
            <a:gdLst/>
            <a:ahLst/>
            <a:cxnLst/>
            <a:rect l="l" t="t" r="r" b="b"/>
            <a:pathLst>
              <a:path w="6951345" h="1320800">
                <a:moveTo>
                  <a:pt x="4533011" y="1085088"/>
                </a:moveTo>
                <a:lnTo>
                  <a:pt x="4529582" y="1085088"/>
                </a:lnTo>
                <a:lnTo>
                  <a:pt x="4529582" y="1088390"/>
                </a:lnTo>
                <a:lnTo>
                  <a:pt x="4533011" y="1085088"/>
                </a:lnTo>
                <a:close/>
              </a:path>
              <a:path w="6951345" h="1320800">
                <a:moveTo>
                  <a:pt x="4590288" y="1064895"/>
                </a:moveTo>
                <a:lnTo>
                  <a:pt x="4583557" y="1061466"/>
                </a:lnTo>
                <a:lnTo>
                  <a:pt x="4580255" y="1058164"/>
                </a:lnTo>
                <a:lnTo>
                  <a:pt x="4576826" y="1058164"/>
                </a:lnTo>
                <a:lnTo>
                  <a:pt x="4576826" y="1061466"/>
                </a:lnTo>
                <a:lnTo>
                  <a:pt x="4573524" y="1061466"/>
                </a:lnTo>
                <a:lnTo>
                  <a:pt x="4573524" y="1064895"/>
                </a:lnTo>
                <a:lnTo>
                  <a:pt x="4576826" y="1068197"/>
                </a:lnTo>
                <a:lnTo>
                  <a:pt x="4583557" y="1068197"/>
                </a:lnTo>
                <a:lnTo>
                  <a:pt x="4586986" y="1071626"/>
                </a:lnTo>
                <a:lnTo>
                  <a:pt x="4586986" y="1068197"/>
                </a:lnTo>
                <a:lnTo>
                  <a:pt x="4590288" y="1068197"/>
                </a:lnTo>
                <a:lnTo>
                  <a:pt x="4590288" y="1064895"/>
                </a:lnTo>
                <a:close/>
              </a:path>
              <a:path w="6951345" h="1320800">
                <a:moveTo>
                  <a:pt x="4593717" y="1074928"/>
                </a:moveTo>
                <a:lnTo>
                  <a:pt x="4590288" y="1071626"/>
                </a:lnTo>
                <a:lnTo>
                  <a:pt x="4586986" y="1074928"/>
                </a:lnTo>
                <a:lnTo>
                  <a:pt x="4586986" y="1078357"/>
                </a:lnTo>
                <a:lnTo>
                  <a:pt x="4590288" y="1078357"/>
                </a:lnTo>
                <a:lnTo>
                  <a:pt x="4593717" y="1074928"/>
                </a:lnTo>
                <a:close/>
              </a:path>
              <a:path w="6951345" h="1320800">
                <a:moveTo>
                  <a:pt x="6937756" y="388112"/>
                </a:moveTo>
                <a:lnTo>
                  <a:pt x="6934454" y="388112"/>
                </a:lnTo>
                <a:lnTo>
                  <a:pt x="6931025" y="384683"/>
                </a:lnTo>
                <a:lnTo>
                  <a:pt x="6931025" y="388112"/>
                </a:lnTo>
                <a:lnTo>
                  <a:pt x="6927596" y="388112"/>
                </a:lnTo>
                <a:lnTo>
                  <a:pt x="6927596" y="391414"/>
                </a:lnTo>
                <a:lnTo>
                  <a:pt x="6931025" y="391414"/>
                </a:lnTo>
                <a:lnTo>
                  <a:pt x="6931025" y="394843"/>
                </a:lnTo>
                <a:lnTo>
                  <a:pt x="6934454" y="394843"/>
                </a:lnTo>
                <a:lnTo>
                  <a:pt x="6934454" y="391414"/>
                </a:lnTo>
                <a:lnTo>
                  <a:pt x="6937756" y="391414"/>
                </a:lnTo>
                <a:lnTo>
                  <a:pt x="6937756" y="388112"/>
                </a:lnTo>
                <a:close/>
              </a:path>
              <a:path w="6951345" h="1320800">
                <a:moveTo>
                  <a:pt x="6941185" y="398145"/>
                </a:moveTo>
                <a:lnTo>
                  <a:pt x="6937756" y="398145"/>
                </a:lnTo>
                <a:lnTo>
                  <a:pt x="6937756" y="394843"/>
                </a:lnTo>
                <a:lnTo>
                  <a:pt x="6934454" y="394843"/>
                </a:lnTo>
                <a:lnTo>
                  <a:pt x="6934454" y="398145"/>
                </a:lnTo>
                <a:lnTo>
                  <a:pt x="6931025" y="401574"/>
                </a:lnTo>
                <a:lnTo>
                  <a:pt x="6934454" y="404876"/>
                </a:lnTo>
                <a:lnTo>
                  <a:pt x="6937756" y="404876"/>
                </a:lnTo>
                <a:lnTo>
                  <a:pt x="6937756" y="401574"/>
                </a:lnTo>
                <a:lnTo>
                  <a:pt x="6941185" y="401574"/>
                </a:lnTo>
                <a:lnTo>
                  <a:pt x="6941185" y="398145"/>
                </a:lnTo>
                <a:close/>
              </a:path>
              <a:path w="6951345" h="1320800">
                <a:moveTo>
                  <a:pt x="6947916" y="404876"/>
                </a:moveTo>
                <a:lnTo>
                  <a:pt x="6937756" y="404876"/>
                </a:lnTo>
                <a:lnTo>
                  <a:pt x="6937756" y="408305"/>
                </a:lnTo>
                <a:lnTo>
                  <a:pt x="6944487" y="408305"/>
                </a:lnTo>
                <a:lnTo>
                  <a:pt x="6947916" y="404876"/>
                </a:lnTo>
                <a:close/>
              </a:path>
              <a:path w="6951345" h="1320800">
                <a:moveTo>
                  <a:pt x="6947916" y="398145"/>
                </a:moveTo>
                <a:lnTo>
                  <a:pt x="6944487" y="394843"/>
                </a:lnTo>
                <a:lnTo>
                  <a:pt x="6941185" y="394843"/>
                </a:lnTo>
                <a:lnTo>
                  <a:pt x="6941185" y="398145"/>
                </a:lnTo>
                <a:lnTo>
                  <a:pt x="6944487" y="398145"/>
                </a:lnTo>
                <a:lnTo>
                  <a:pt x="6944487" y="401574"/>
                </a:lnTo>
                <a:lnTo>
                  <a:pt x="6947916" y="401574"/>
                </a:lnTo>
                <a:lnTo>
                  <a:pt x="6947916" y="398145"/>
                </a:lnTo>
                <a:close/>
              </a:path>
              <a:path w="6951345" h="1320800">
                <a:moveTo>
                  <a:pt x="6951218" y="609600"/>
                </a:moveTo>
                <a:lnTo>
                  <a:pt x="6922135" y="596900"/>
                </a:lnTo>
                <a:lnTo>
                  <a:pt x="6910959" y="584200"/>
                </a:lnTo>
                <a:lnTo>
                  <a:pt x="6900672" y="584200"/>
                </a:lnTo>
                <a:lnTo>
                  <a:pt x="6910324" y="571500"/>
                </a:lnTo>
                <a:lnTo>
                  <a:pt x="6919595" y="571500"/>
                </a:lnTo>
                <a:lnTo>
                  <a:pt x="6929628" y="558800"/>
                </a:lnTo>
                <a:lnTo>
                  <a:pt x="6941185" y="558800"/>
                </a:lnTo>
                <a:lnTo>
                  <a:pt x="6925183" y="546100"/>
                </a:lnTo>
                <a:lnTo>
                  <a:pt x="6911594" y="533400"/>
                </a:lnTo>
                <a:lnTo>
                  <a:pt x="6887210" y="508000"/>
                </a:lnTo>
                <a:lnTo>
                  <a:pt x="6883781" y="508000"/>
                </a:lnTo>
                <a:lnTo>
                  <a:pt x="6883781" y="520700"/>
                </a:lnTo>
                <a:lnTo>
                  <a:pt x="6886702" y="520700"/>
                </a:lnTo>
                <a:lnTo>
                  <a:pt x="6884289" y="533400"/>
                </a:lnTo>
                <a:lnTo>
                  <a:pt x="6883781" y="546100"/>
                </a:lnTo>
                <a:lnTo>
                  <a:pt x="6873748" y="533400"/>
                </a:lnTo>
                <a:lnTo>
                  <a:pt x="6870319" y="520700"/>
                </a:lnTo>
                <a:lnTo>
                  <a:pt x="6873748" y="520700"/>
                </a:lnTo>
                <a:lnTo>
                  <a:pt x="6877050" y="508000"/>
                </a:lnTo>
                <a:lnTo>
                  <a:pt x="6883781" y="508000"/>
                </a:lnTo>
                <a:lnTo>
                  <a:pt x="6883781" y="495300"/>
                </a:lnTo>
                <a:lnTo>
                  <a:pt x="6887210" y="495300"/>
                </a:lnTo>
                <a:lnTo>
                  <a:pt x="6887210" y="482600"/>
                </a:lnTo>
                <a:lnTo>
                  <a:pt x="6900672" y="469900"/>
                </a:lnTo>
                <a:lnTo>
                  <a:pt x="6914134" y="469900"/>
                </a:lnTo>
                <a:lnTo>
                  <a:pt x="6914134" y="457200"/>
                </a:lnTo>
                <a:lnTo>
                  <a:pt x="6924294" y="457200"/>
                </a:lnTo>
                <a:lnTo>
                  <a:pt x="6917563" y="431800"/>
                </a:lnTo>
                <a:lnTo>
                  <a:pt x="6917563" y="419100"/>
                </a:lnTo>
                <a:lnTo>
                  <a:pt x="6920865" y="406400"/>
                </a:lnTo>
                <a:lnTo>
                  <a:pt x="6920865" y="408305"/>
                </a:lnTo>
                <a:lnTo>
                  <a:pt x="6927596" y="408305"/>
                </a:lnTo>
                <a:lnTo>
                  <a:pt x="6931025" y="404876"/>
                </a:lnTo>
                <a:lnTo>
                  <a:pt x="6931025" y="401574"/>
                </a:lnTo>
                <a:lnTo>
                  <a:pt x="6927596" y="401574"/>
                </a:lnTo>
                <a:lnTo>
                  <a:pt x="6927596" y="398145"/>
                </a:lnTo>
                <a:lnTo>
                  <a:pt x="6924294" y="398145"/>
                </a:lnTo>
                <a:lnTo>
                  <a:pt x="6924294" y="401574"/>
                </a:lnTo>
                <a:lnTo>
                  <a:pt x="6923252" y="402577"/>
                </a:lnTo>
                <a:lnTo>
                  <a:pt x="6920865" y="393700"/>
                </a:lnTo>
                <a:lnTo>
                  <a:pt x="6914134" y="393700"/>
                </a:lnTo>
                <a:lnTo>
                  <a:pt x="6914134" y="381000"/>
                </a:lnTo>
                <a:lnTo>
                  <a:pt x="6924294" y="381000"/>
                </a:lnTo>
                <a:lnTo>
                  <a:pt x="6911594" y="368300"/>
                </a:lnTo>
                <a:lnTo>
                  <a:pt x="6910832" y="355600"/>
                </a:lnTo>
                <a:lnTo>
                  <a:pt x="6910832" y="381000"/>
                </a:lnTo>
                <a:lnTo>
                  <a:pt x="6910832" y="393700"/>
                </a:lnTo>
                <a:lnTo>
                  <a:pt x="6883781" y="393700"/>
                </a:lnTo>
                <a:lnTo>
                  <a:pt x="6887210" y="381000"/>
                </a:lnTo>
                <a:lnTo>
                  <a:pt x="6893941" y="368300"/>
                </a:lnTo>
                <a:lnTo>
                  <a:pt x="6900672" y="368300"/>
                </a:lnTo>
                <a:lnTo>
                  <a:pt x="6910832" y="381000"/>
                </a:lnTo>
                <a:lnTo>
                  <a:pt x="6910832" y="355600"/>
                </a:lnTo>
                <a:lnTo>
                  <a:pt x="6873748" y="355600"/>
                </a:lnTo>
                <a:lnTo>
                  <a:pt x="6873748" y="495300"/>
                </a:lnTo>
                <a:lnTo>
                  <a:pt x="6873748" y="508000"/>
                </a:lnTo>
                <a:lnTo>
                  <a:pt x="6863588" y="508000"/>
                </a:lnTo>
                <a:lnTo>
                  <a:pt x="6866890" y="495300"/>
                </a:lnTo>
                <a:lnTo>
                  <a:pt x="6873748" y="495300"/>
                </a:lnTo>
                <a:lnTo>
                  <a:pt x="6873748" y="355600"/>
                </a:lnTo>
                <a:lnTo>
                  <a:pt x="6870319" y="355600"/>
                </a:lnTo>
                <a:lnTo>
                  <a:pt x="6866890" y="368300"/>
                </a:lnTo>
                <a:lnTo>
                  <a:pt x="6866890" y="381000"/>
                </a:lnTo>
                <a:lnTo>
                  <a:pt x="6860159" y="368300"/>
                </a:lnTo>
                <a:lnTo>
                  <a:pt x="6863588" y="368300"/>
                </a:lnTo>
                <a:lnTo>
                  <a:pt x="6866890" y="355600"/>
                </a:lnTo>
                <a:lnTo>
                  <a:pt x="6846697" y="355600"/>
                </a:lnTo>
                <a:lnTo>
                  <a:pt x="6839966" y="342900"/>
                </a:lnTo>
                <a:lnTo>
                  <a:pt x="6813042" y="330200"/>
                </a:lnTo>
                <a:lnTo>
                  <a:pt x="6785991" y="330200"/>
                </a:lnTo>
                <a:lnTo>
                  <a:pt x="6785991" y="342900"/>
                </a:lnTo>
                <a:lnTo>
                  <a:pt x="6775831" y="342900"/>
                </a:lnTo>
                <a:lnTo>
                  <a:pt x="6775831" y="330200"/>
                </a:lnTo>
                <a:lnTo>
                  <a:pt x="6772529" y="342900"/>
                </a:lnTo>
                <a:lnTo>
                  <a:pt x="6721856" y="342900"/>
                </a:lnTo>
                <a:lnTo>
                  <a:pt x="6724523" y="330200"/>
                </a:lnTo>
                <a:lnTo>
                  <a:pt x="6727444" y="317500"/>
                </a:lnTo>
                <a:lnTo>
                  <a:pt x="6730873" y="317500"/>
                </a:lnTo>
                <a:lnTo>
                  <a:pt x="6735445" y="304800"/>
                </a:lnTo>
                <a:lnTo>
                  <a:pt x="6725793" y="317500"/>
                </a:lnTo>
                <a:lnTo>
                  <a:pt x="6707886" y="317500"/>
                </a:lnTo>
                <a:lnTo>
                  <a:pt x="6698361" y="330200"/>
                </a:lnTo>
                <a:lnTo>
                  <a:pt x="6695821" y="304800"/>
                </a:lnTo>
                <a:lnTo>
                  <a:pt x="6691122" y="292100"/>
                </a:lnTo>
                <a:lnTo>
                  <a:pt x="6648958" y="292100"/>
                </a:lnTo>
                <a:lnTo>
                  <a:pt x="6641719" y="279400"/>
                </a:lnTo>
                <a:lnTo>
                  <a:pt x="6580251" y="279400"/>
                </a:lnTo>
                <a:lnTo>
                  <a:pt x="6573901" y="292100"/>
                </a:lnTo>
                <a:lnTo>
                  <a:pt x="6566789" y="292100"/>
                </a:lnTo>
                <a:lnTo>
                  <a:pt x="6566281" y="279400"/>
                </a:lnTo>
                <a:lnTo>
                  <a:pt x="6565138" y="279400"/>
                </a:lnTo>
                <a:lnTo>
                  <a:pt x="6563868" y="266700"/>
                </a:lnTo>
                <a:lnTo>
                  <a:pt x="6563360" y="254000"/>
                </a:lnTo>
                <a:lnTo>
                  <a:pt x="6452108" y="254000"/>
                </a:lnTo>
                <a:lnTo>
                  <a:pt x="6452108" y="1244600"/>
                </a:lnTo>
                <a:lnTo>
                  <a:pt x="6452108" y="1257300"/>
                </a:lnTo>
                <a:lnTo>
                  <a:pt x="6441948" y="1257300"/>
                </a:lnTo>
                <a:lnTo>
                  <a:pt x="6441948" y="1231900"/>
                </a:lnTo>
                <a:lnTo>
                  <a:pt x="6445377" y="1231900"/>
                </a:lnTo>
                <a:lnTo>
                  <a:pt x="6445377" y="1244600"/>
                </a:lnTo>
                <a:lnTo>
                  <a:pt x="6452108" y="1244600"/>
                </a:lnTo>
                <a:lnTo>
                  <a:pt x="6452108" y="254000"/>
                </a:lnTo>
                <a:lnTo>
                  <a:pt x="6431915" y="254000"/>
                </a:lnTo>
                <a:lnTo>
                  <a:pt x="6425057" y="241300"/>
                </a:lnTo>
                <a:lnTo>
                  <a:pt x="6393561" y="228600"/>
                </a:lnTo>
                <a:lnTo>
                  <a:pt x="6391402" y="215900"/>
                </a:lnTo>
                <a:lnTo>
                  <a:pt x="6344158" y="215900"/>
                </a:lnTo>
                <a:lnTo>
                  <a:pt x="6344158" y="1219200"/>
                </a:lnTo>
                <a:lnTo>
                  <a:pt x="6340856" y="1219200"/>
                </a:lnTo>
                <a:lnTo>
                  <a:pt x="6337427" y="1206500"/>
                </a:lnTo>
                <a:lnTo>
                  <a:pt x="6344158" y="1219200"/>
                </a:lnTo>
                <a:lnTo>
                  <a:pt x="6344158" y="215900"/>
                </a:lnTo>
                <a:lnTo>
                  <a:pt x="6307074" y="215900"/>
                </a:lnTo>
                <a:lnTo>
                  <a:pt x="6307074" y="1066800"/>
                </a:lnTo>
                <a:lnTo>
                  <a:pt x="6300343" y="1079500"/>
                </a:lnTo>
                <a:lnTo>
                  <a:pt x="6296914" y="1079500"/>
                </a:lnTo>
                <a:lnTo>
                  <a:pt x="6296914" y="1066800"/>
                </a:lnTo>
                <a:lnTo>
                  <a:pt x="6293612" y="1066800"/>
                </a:lnTo>
                <a:lnTo>
                  <a:pt x="6293612" y="1079500"/>
                </a:lnTo>
                <a:lnTo>
                  <a:pt x="6290183" y="1079500"/>
                </a:lnTo>
                <a:lnTo>
                  <a:pt x="6290183" y="1066800"/>
                </a:lnTo>
                <a:lnTo>
                  <a:pt x="6280023" y="1066800"/>
                </a:lnTo>
                <a:lnTo>
                  <a:pt x="6280023" y="1219200"/>
                </a:lnTo>
                <a:lnTo>
                  <a:pt x="6280023" y="1231900"/>
                </a:lnTo>
                <a:lnTo>
                  <a:pt x="6276721" y="1219200"/>
                </a:lnTo>
                <a:lnTo>
                  <a:pt x="6280023" y="1219200"/>
                </a:lnTo>
                <a:lnTo>
                  <a:pt x="6280023" y="1066800"/>
                </a:lnTo>
                <a:lnTo>
                  <a:pt x="6273292" y="1054100"/>
                </a:lnTo>
                <a:lnTo>
                  <a:pt x="6269990" y="1054100"/>
                </a:lnTo>
                <a:lnTo>
                  <a:pt x="6276721" y="1041400"/>
                </a:lnTo>
                <a:lnTo>
                  <a:pt x="6290183" y="1041400"/>
                </a:lnTo>
                <a:lnTo>
                  <a:pt x="6296914" y="1066800"/>
                </a:lnTo>
                <a:lnTo>
                  <a:pt x="6307074" y="1066800"/>
                </a:lnTo>
                <a:lnTo>
                  <a:pt x="6307074" y="215900"/>
                </a:lnTo>
                <a:lnTo>
                  <a:pt x="6273292" y="215900"/>
                </a:lnTo>
                <a:lnTo>
                  <a:pt x="6273292" y="241300"/>
                </a:lnTo>
                <a:lnTo>
                  <a:pt x="6266561" y="241300"/>
                </a:lnTo>
                <a:lnTo>
                  <a:pt x="6263259" y="254000"/>
                </a:lnTo>
                <a:lnTo>
                  <a:pt x="6245098" y="254000"/>
                </a:lnTo>
                <a:lnTo>
                  <a:pt x="6238494" y="241300"/>
                </a:lnTo>
                <a:lnTo>
                  <a:pt x="6236208" y="241300"/>
                </a:lnTo>
                <a:lnTo>
                  <a:pt x="6236208" y="228600"/>
                </a:lnTo>
                <a:lnTo>
                  <a:pt x="6249670" y="241300"/>
                </a:lnTo>
                <a:lnTo>
                  <a:pt x="6263259" y="241300"/>
                </a:lnTo>
                <a:lnTo>
                  <a:pt x="6263259" y="228600"/>
                </a:lnTo>
                <a:lnTo>
                  <a:pt x="6269990" y="228600"/>
                </a:lnTo>
                <a:lnTo>
                  <a:pt x="6273292" y="241300"/>
                </a:lnTo>
                <a:lnTo>
                  <a:pt x="6273292" y="215900"/>
                </a:lnTo>
                <a:lnTo>
                  <a:pt x="6246368" y="215900"/>
                </a:lnTo>
                <a:lnTo>
                  <a:pt x="6237097" y="190500"/>
                </a:lnTo>
                <a:lnTo>
                  <a:pt x="6231128" y="190500"/>
                </a:lnTo>
                <a:lnTo>
                  <a:pt x="6222746" y="203200"/>
                </a:lnTo>
                <a:lnTo>
                  <a:pt x="6226175" y="215900"/>
                </a:lnTo>
                <a:lnTo>
                  <a:pt x="6229477" y="215900"/>
                </a:lnTo>
                <a:lnTo>
                  <a:pt x="6232906" y="228600"/>
                </a:lnTo>
                <a:lnTo>
                  <a:pt x="6222746" y="228600"/>
                </a:lnTo>
                <a:lnTo>
                  <a:pt x="6216015" y="215900"/>
                </a:lnTo>
                <a:lnTo>
                  <a:pt x="6214364" y="215900"/>
                </a:lnTo>
                <a:lnTo>
                  <a:pt x="6204204" y="190500"/>
                </a:lnTo>
                <a:lnTo>
                  <a:pt x="6191504" y="190500"/>
                </a:lnTo>
                <a:lnTo>
                  <a:pt x="6176391" y="203200"/>
                </a:lnTo>
                <a:lnTo>
                  <a:pt x="6168771" y="215900"/>
                </a:lnTo>
                <a:lnTo>
                  <a:pt x="6155309" y="203200"/>
                </a:lnTo>
                <a:lnTo>
                  <a:pt x="6155309" y="1117600"/>
                </a:lnTo>
                <a:lnTo>
                  <a:pt x="6151880" y="1117600"/>
                </a:lnTo>
                <a:lnTo>
                  <a:pt x="6151880" y="1130300"/>
                </a:lnTo>
                <a:lnTo>
                  <a:pt x="6148578" y="1130300"/>
                </a:lnTo>
                <a:lnTo>
                  <a:pt x="6148578" y="1117600"/>
                </a:lnTo>
                <a:lnTo>
                  <a:pt x="6141847" y="1117600"/>
                </a:lnTo>
                <a:lnTo>
                  <a:pt x="6141847" y="1155700"/>
                </a:lnTo>
                <a:lnTo>
                  <a:pt x="6138418" y="1168400"/>
                </a:lnTo>
                <a:lnTo>
                  <a:pt x="6138418" y="1155700"/>
                </a:lnTo>
                <a:lnTo>
                  <a:pt x="6141847" y="1155700"/>
                </a:lnTo>
                <a:lnTo>
                  <a:pt x="6141847" y="1117600"/>
                </a:lnTo>
                <a:lnTo>
                  <a:pt x="6151880" y="1104900"/>
                </a:lnTo>
                <a:lnTo>
                  <a:pt x="6155309" y="1117600"/>
                </a:lnTo>
                <a:lnTo>
                  <a:pt x="6155309" y="203200"/>
                </a:lnTo>
                <a:lnTo>
                  <a:pt x="6138418" y="190500"/>
                </a:lnTo>
                <a:lnTo>
                  <a:pt x="6138418" y="1143000"/>
                </a:lnTo>
                <a:lnTo>
                  <a:pt x="6135116" y="1155700"/>
                </a:lnTo>
                <a:lnTo>
                  <a:pt x="6124956" y="1155700"/>
                </a:lnTo>
                <a:lnTo>
                  <a:pt x="6124956" y="1168400"/>
                </a:lnTo>
                <a:lnTo>
                  <a:pt x="6121527" y="1168400"/>
                </a:lnTo>
                <a:lnTo>
                  <a:pt x="6114796" y="1155700"/>
                </a:lnTo>
                <a:lnTo>
                  <a:pt x="6121527" y="1155700"/>
                </a:lnTo>
                <a:lnTo>
                  <a:pt x="6124956" y="1168400"/>
                </a:lnTo>
                <a:lnTo>
                  <a:pt x="6124956" y="1155700"/>
                </a:lnTo>
                <a:lnTo>
                  <a:pt x="6128258" y="1143000"/>
                </a:lnTo>
                <a:lnTo>
                  <a:pt x="6124956" y="1130300"/>
                </a:lnTo>
                <a:lnTo>
                  <a:pt x="6114796" y="1130300"/>
                </a:lnTo>
                <a:lnTo>
                  <a:pt x="6111494" y="1117600"/>
                </a:lnTo>
                <a:lnTo>
                  <a:pt x="6121527" y="1117600"/>
                </a:lnTo>
                <a:lnTo>
                  <a:pt x="6124956" y="1130300"/>
                </a:lnTo>
                <a:lnTo>
                  <a:pt x="6128258" y="1130300"/>
                </a:lnTo>
                <a:lnTo>
                  <a:pt x="6128258" y="1143000"/>
                </a:lnTo>
                <a:lnTo>
                  <a:pt x="6138418" y="1143000"/>
                </a:lnTo>
                <a:lnTo>
                  <a:pt x="6138418" y="190500"/>
                </a:lnTo>
                <a:lnTo>
                  <a:pt x="6108065" y="190500"/>
                </a:lnTo>
                <a:lnTo>
                  <a:pt x="6108065" y="1155700"/>
                </a:lnTo>
                <a:lnTo>
                  <a:pt x="6108065" y="1168400"/>
                </a:lnTo>
                <a:lnTo>
                  <a:pt x="6104763" y="1168400"/>
                </a:lnTo>
                <a:lnTo>
                  <a:pt x="6104763" y="1155700"/>
                </a:lnTo>
                <a:lnTo>
                  <a:pt x="6094603" y="1155700"/>
                </a:lnTo>
                <a:lnTo>
                  <a:pt x="6094603" y="1143000"/>
                </a:lnTo>
                <a:lnTo>
                  <a:pt x="6101334" y="1143000"/>
                </a:lnTo>
                <a:lnTo>
                  <a:pt x="6104763" y="1155700"/>
                </a:lnTo>
                <a:lnTo>
                  <a:pt x="6108065" y="1155700"/>
                </a:lnTo>
                <a:lnTo>
                  <a:pt x="6108065" y="190500"/>
                </a:lnTo>
                <a:lnTo>
                  <a:pt x="6097905" y="190500"/>
                </a:lnTo>
                <a:lnTo>
                  <a:pt x="6097905" y="1130300"/>
                </a:lnTo>
                <a:lnTo>
                  <a:pt x="6084443" y="1130300"/>
                </a:lnTo>
                <a:lnTo>
                  <a:pt x="6084443" y="1155700"/>
                </a:lnTo>
                <a:lnTo>
                  <a:pt x="6081141" y="1168400"/>
                </a:lnTo>
                <a:lnTo>
                  <a:pt x="6081141" y="1155700"/>
                </a:lnTo>
                <a:lnTo>
                  <a:pt x="6084443" y="1155700"/>
                </a:lnTo>
                <a:lnTo>
                  <a:pt x="6084443" y="1130300"/>
                </a:lnTo>
                <a:lnTo>
                  <a:pt x="6081141" y="1130300"/>
                </a:lnTo>
                <a:lnTo>
                  <a:pt x="6081141" y="1117600"/>
                </a:lnTo>
                <a:lnTo>
                  <a:pt x="6084443" y="1117600"/>
                </a:lnTo>
                <a:lnTo>
                  <a:pt x="6084443" y="1104900"/>
                </a:lnTo>
                <a:lnTo>
                  <a:pt x="6094603" y="1104900"/>
                </a:lnTo>
                <a:lnTo>
                  <a:pt x="6091174" y="1117600"/>
                </a:lnTo>
                <a:lnTo>
                  <a:pt x="6094603" y="1117600"/>
                </a:lnTo>
                <a:lnTo>
                  <a:pt x="6097905" y="1130300"/>
                </a:lnTo>
                <a:lnTo>
                  <a:pt x="6097905" y="190500"/>
                </a:lnTo>
                <a:lnTo>
                  <a:pt x="6092952" y="190500"/>
                </a:lnTo>
                <a:lnTo>
                  <a:pt x="6064250" y="203200"/>
                </a:lnTo>
                <a:lnTo>
                  <a:pt x="6054217" y="177800"/>
                </a:lnTo>
                <a:lnTo>
                  <a:pt x="6043930" y="165100"/>
                </a:lnTo>
                <a:lnTo>
                  <a:pt x="6043930" y="1117600"/>
                </a:lnTo>
                <a:lnTo>
                  <a:pt x="6033897" y="1117600"/>
                </a:lnTo>
                <a:lnTo>
                  <a:pt x="6033897" y="1104900"/>
                </a:lnTo>
                <a:lnTo>
                  <a:pt x="6040628" y="1104900"/>
                </a:lnTo>
                <a:lnTo>
                  <a:pt x="6043930" y="1117600"/>
                </a:lnTo>
                <a:lnTo>
                  <a:pt x="6043930" y="165100"/>
                </a:lnTo>
                <a:lnTo>
                  <a:pt x="6023737" y="165100"/>
                </a:lnTo>
                <a:lnTo>
                  <a:pt x="6023737" y="1041400"/>
                </a:lnTo>
                <a:lnTo>
                  <a:pt x="6023737" y="1054100"/>
                </a:lnTo>
                <a:lnTo>
                  <a:pt x="6006846" y="1054100"/>
                </a:lnTo>
                <a:lnTo>
                  <a:pt x="6013577" y="1041400"/>
                </a:lnTo>
                <a:lnTo>
                  <a:pt x="6023737" y="1041400"/>
                </a:lnTo>
                <a:lnTo>
                  <a:pt x="6023737" y="165100"/>
                </a:lnTo>
                <a:lnTo>
                  <a:pt x="5986653" y="165100"/>
                </a:lnTo>
                <a:lnTo>
                  <a:pt x="5983351" y="152400"/>
                </a:lnTo>
                <a:lnTo>
                  <a:pt x="5929884" y="152400"/>
                </a:lnTo>
                <a:lnTo>
                  <a:pt x="5871464" y="139700"/>
                </a:lnTo>
                <a:lnTo>
                  <a:pt x="5841619" y="127000"/>
                </a:lnTo>
                <a:lnTo>
                  <a:pt x="5808345" y="127000"/>
                </a:lnTo>
                <a:lnTo>
                  <a:pt x="5791835" y="114300"/>
                </a:lnTo>
                <a:lnTo>
                  <a:pt x="5777484" y="127000"/>
                </a:lnTo>
                <a:lnTo>
                  <a:pt x="5770753" y="127000"/>
                </a:lnTo>
                <a:lnTo>
                  <a:pt x="5770753" y="1130300"/>
                </a:lnTo>
                <a:lnTo>
                  <a:pt x="5757291" y="1130300"/>
                </a:lnTo>
                <a:lnTo>
                  <a:pt x="5753989" y="1117600"/>
                </a:lnTo>
                <a:lnTo>
                  <a:pt x="5767451" y="1117600"/>
                </a:lnTo>
                <a:lnTo>
                  <a:pt x="5770753" y="1130300"/>
                </a:lnTo>
                <a:lnTo>
                  <a:pt x="5770753" y="127000"/>
                </a:lnTo>
                <a:lnTo>
                  <a:pt x="5737225" y="127000"/>
                </a:lnTo>
                <a:lnTo>
                  <a:pt x="5723636" y="114300"/>
                </a:lnTo>
                <a:lnTo>
                  <a:pt x="5710936" y="114300"/>
                </a:lnTo>
                <a:lnTo>
                  <a:pt x="5697855" y="101600"/>
                </a:lnTo>
                <a:lnTo>
                  <a:pt x="5646293" y="101600"/>
                </a:lnTo>
                <a:lnTo>
                  <a:pt x="5639308" y="88900"/>
                </a:lnTo>
                <a:lnTo>
                  <a:pt x="5639308" y="990600"/>
                </a:lnTo>
                <a:lnTo>
                  <a:pt x="5632577" y="1003300"/>
                </a:lnTo>
                <a:lnTo>
                  <a:pt x="5625719" y="1003300"/>
                </a:lnTo>
                <a:lnTo>
                  <a:pt x="5625719" y="1016000"/>
                </a:lnTo>
                <a:lnTo>
                  <a:pt x="5622417" y="1003300"/>
                </a:lnTo>
                <a:lnTo>
                  <a:pt x="5625719" y="1003300"/>
                </a:lnTo>
                <a:lnTo>
                  <a:pt x="5632577" y="990600"/>
                </a:lnTo>
                <a:lnTo>
                  <a:pt x="5639308" y="990600"/>
                </a:lnTo>
                <a:lnTo>
                  <a:pt x="5639308" y="88900"/>
                </a:lnTo>
                <a:lnTo>
                  <a:pt x="5629148" y="88900"/>
                </a:lnTo>
                <a:lnTo>
                  <a:pt x="5629148" y="977900"/>
                </a:lnTo>
                <a:lnTo>
                  <a:pt x="5618988" y="1003300"/>
                </a:lnTo>
                <a:lnTo>
                  <a:pt x="5622417" y="990600"/>
                </a:lnTo>
                <a:lnTo>
                  <a:pt x="5622417" y="977900"/>
                </a:lnTo>
                <a:lnTo>
                  <a:pt x="5629148" y="977900"/>
                </a:lnTo>
                <a:lnTo>
                  <a:pt x="5629148" y="88900"/>
                </a:lnTo>
                <a:lnTo>
                  <a:pt x="5608955" y="88900"/>
                </a:lnTo>
                <a:lnTo>
                  <a:pt x="5608955" y="965200"/>
                </a:lnTo>
                <a:lnTo>
                  <a:pt x="5602097" y="977900"/>
                </a:lnTo>
                <a:lnTo>
                  <a:pt x="5598795" y="977900"/>
                </a:lnTo>
                <a:lnTo>
                  <a:pt x="5598795" y="965200"/>
                </a:lnTo>
                <a:lnTo>
                  <a:pt x="5608955" y="965200"/>
                </a:lnTo>
                <a:lnTo>
                  <a:pt x="5608955" y="88900"/>
                </a:lnTo>
                <a:lnTo>
                  <a:pt x="5585333" y="88900"/>
                </a:lnTo>
                <a:lnTo>
                  <a:pt x="5585333" y="952500"/>
                </a:lnTo>
                <a:lnTo>
                  <a:pt x="5581904" y="965200"/>
                </a:lnTo>
                <a:lnTo>
                  <a:pt x="5578602" y="965200"/>
                </a:lnTo>
                <a:lnTo>
                  <a:pt x="5570855" y="977900"/>
                </a:lnTo>
                <a:lnTo>
                  <a:pt x="5562981" y="977900"/>
                </a:lnTo>
                <a:lnTo>
                  <a:pt x="5554345" y="965200"/>
                </a:lnTo>
                <a:lnTo>
                  <a:pt x="5543169" y="965200"/>
                </a:lnTo>
                <a:lnTo>
                  <a:pt x="5527929" y="965200"/>
                </a:lnTo>
                <a:lnTo>
                  <a:pt x="5527929" y="952500"/>
                </a:lnTo>
                <a:lnTo>
                  <a:pt x="5541391" y="952500"/>
                </a:lnTo>
                <a:lnTo>
                  <a:pt x="5543169" y="965200"/>
                </a:lnTo>
                <a:lnTo>
                  <a:pt x="5544820" y="952500"/>
                </a:lnTo>
                <a:lnTo>
                  <a:pt x="5585333" y="952500"/>
                </a:lnTo>
                <a:lnTo>
                  <a:pt x="5585333" y="88900"/>
                </a:lnTo>
                <a:lnTo>
                  <a:pt x="5558282" y="88900"/>
                </a:lnTo>
                <a:lnTo>
                  <a:pt x="5554980" y="76200"/>
                </a:lnTo>
                <a:lnTo>
                  <a:pt x="5554980" y="101600"/>
                </a:lnTo>
                <a:lnTo>
                  <a:pt x="5517896" y="88900"/>
                </a:lnTo>
                <a:lnTo>
                  <a:pt x="5517896" y="952500"/>
                </a:lnTo>
                <a:lnTo>
                  <a:pt x="5514467" y="965200"/>
                </a:lnTo>
                <a:lnTo>
                  <a:pt x="5507736" y="965200"/>
                </a:lnTo>
                <a:lnTo>
                  <a:pt x="5511165" y="952500"/>
                </a:lnTo>
                <a:lnTo>
                  <a:pt x="5517896" y="952500"/>
                </a:lnTo>
                <a:lnTo>
                  <a:pt x="5517896" y="88900"/>
                </a:lnTo>
                <a:lnTo>
                  <a:pt x="5511165" y="88900"/>
                </a:lnTo>
                <a:lnTo>
                  <a:pt x="5511165" y="927100"/>
                </a:lnTo>
                <a:lnTo>
                  <a:pt x="5511165" y="939800"/>
                </a:lnTo>
                <a:lnTo>
                  <a:pt x="5507736" y="939800"/>
                </a:lnTo>
                <a:lnTo>
                  <a:pt x="5507736" y="952500"/>
                </a:lnTo>
                <a:lnTo>
                  <a:pt x="5504307" y="965200"/>
                </a:lnTo>
                <a:lnTo>
                  <a:pt x="5487543" y="965200"/>
                </a:lnTo>
                <a:lnTo>
                  <a:pt x="5487543" y="952500"/>
                </a:lnTo>
                <a:lnTo>
                  <a:pt x="5490845" y="952500"/>
                </a:lnTo>
                <a:lnTo>
                  <a:pt x="5497576" y="939800"/>
                </a:lnTo>
                <a:lnTo>
                  <a:pt x="5497576" y="927100"/>
                </a:lnTo>
                <a:lnTo>
                  <a:pt x="5497576" y="914400"/>
                </a:lnTo>
                <a:lnTo>
                  <a:pt x="5501005" y="914400"/>
                </a:lnTo>
                <a:lnTo>
                  <a:pt x="5497576" y="927100"/>
                </a:lnTo>
                <a:lnTo>
                  <a:pt x="5501005" y="927100"/>
                </a:lnTo>
                <a:lnTo>
                  <a:pt x="5501005" y="939800"/>
                </a:lnTo>
                <a:lnTo>
                  <a:pt x="5497576" y="939800"/>
                </a:lnTo>
                <a:lnTo>
                  <a:pt x="5501005" y="952500"/>
                </a:lnTo>
                <a:lnTo>
                  <a:pt x="5507736" y="952500"/>
                </a:lnTo>
                <a:lnTo>
                  <a:pt x="5507736" y="939800"/>
                </a:lnTo>
                <a:lnTo>
                  <a:pt x="5507736" y="927100"/>
                </a:lnTo>
                <a:lnTo>
                  <a:pt x="5511165" y="927100"/>
                </a:lnTo>
                <a:lnTo>
                  <a:pt x="5511165" y="88900"/>
                </a:lnTo>
                <a:lnTo>
                  <a:pt x="5494274" y="76200"/>
                </a:lnTo>
                <a:lnTo>
                  <a:pt x="5494274" y="914400"/>
                </a:lnTo>
                <a:lnTo>
                  <a:pt x="5490845" y="914400"/>
                </a:lnTo>
                <a:lnTo>
                  <a:pt x="5490845" y="901700"/>
                </a:lnTo>
                <a:lnTo>
                  <a:pt x="5494274" y="914400"/>
                </a:lnTo>
                <a:lnTo>
                  <a:pt x="5494274" y="76200"/>
                </a:lnTo>
                <a:lnTo>
                  <a:pt x="5473954" y="76200"/>
                </a:lnTo>
                <a:lnTo>
                  <a:pt x="5473954" y="952500"/>
                </a:lnTo>
                <a:lnTo>
                  <a:pt x="5467223" y="952500"/>
                </a:lnTo>
                <a:lnTo>
                  <a:pt x="5467223" y="939800"/>
                </a:lnTo>
                <a:lnTo>
                  <a:pt x="5470652" y="939800"/>
                </a:lnTo>
                <a:lnTo>
                  <a:pt x="5473954" y="952500"/>
                </a:lnTo>
                <a:lnTo>
                  <a:pt x="5473954" y="76200"/>
                </a:lnTo>
                <a:lnTo>
                  <a:pt x="5460492" y="76200"/>
                </a:lnTo>
                <a:lnTo>
                  <a:pt x="5457190" y="63500"/>
                </a:lnTo>
                <a:lnTo>
                  <a:pt x="5457190" y="939800"/>
                </a:lnTo>
                <a:lnTo>
                  <a:pt x="5447030" y="939800"/>
                </a:lnTo>
                <a:lnTo>
                  <a:pt x="5450332" y="927100"/>
                </a:lnTo>
                <a:lnTo>
                  <a:pt x="5453761" y="914400"/>
                </a:lnTo>
                <a:lnTo>
                  <a:pt x="5453761" y="927100"/>
                </a:lnTo>
                <a:lnTo>
                  <a:pt x="5457190" y="939800"/>
                </a:lnTo>
                <a:lnTo>
                  <a:pt x="5457190" y="63500"/>
                </a:lnTo>
                <a:lnTo>
                  <a:pt x="5411089" y="63500"/>
                </a:lnTo>
                <a:lnTo>
                  <a:pt x="5411089" y="1104900"/>
                </a:lnTo>
                <a:lnTo>
                  <a:pt x="5403596" y="1104900"/>
                </a:lnTo>
                <a:lnTo>
                  <a:pt x="5403596" y="1117600"/>
                </a:lnTo>
                <a:lnTo>
                  <a:pt x="5406644" y="1130300"/>
                </a:lnTo>
                <a:lnTo>
                  <a:pt x="5403215" y="1143000"/>
                </a:lnTo>
                <a:lnTo>
                  <a:pt x="5389626" y="1143000"/>
                </a:lnTo>
                <a:lnTo>
                  <a:pt x="5386324" y="1130300"/>
                </a:lnTo>
                <a:lnTo>
                  <a:pt x="5376164" y="1130300"/>
                </a:lnTo>
                <a:lnTo>
                  <a:pt x="5376164" y="1143000"/>
                </a:lnTo>
                <a:lnTo>
                  <a:pt x="5369433" y="1130300"/>
                </a:lnTo>
                <a:lnTo>
                  <a:pt x="5362702" y="1130300"/>
                </a:lnTo>
                <a:lnTo>
                  <a:pt x="5367655" y="1143000"/>
                </a:lnTo>
                <a:lnTo>
                  <a:pt x="5372354" y="1143000"/>
                </a:lnTo>
                <a:lnTo>
                  <a:pt x="5376418" y="1155700"/>
                </a:lnTo>
                <a:lnTo>
                  <a:pt x="5353812" y="1155700"/>
                </a:lnTo>
                <a:lnTo>
                  <a:pt x="5351526" y="1143000"/>
                </a:lnTo>
                <a:lnTo>
                  <a:pt x="5355971" y="1130300"/>
                </a:lnTo>
                <a:lnTo>
                  <a:pt x="5359273" y="1130300"/>
                </a:lnTo>
                <a:lnTo>
                  <a:pt x="5355971" y="1117600"/>
                </a:lnTo>
                <a:lnTo>
                  <a:pt x="5352542" y="1117600"/>
                </a:lnTo>
                <a:lnTo>
                  <a:pt x="5349240" y="1104900"/>
                </a:lnTo>
                <a:lnTo>
                  <a:pt x="5349240" y="1117600"/>
                </a:lnTo>
                <a:lnTo>
                  <a:pt x="5349240" y="1130300"/>
                </a:lnTo>
                <a:lnTo>
                  <a:pt x="5345811" y="1117600"/>
                </a:lnTo>
                <a:lnTo>
                  <a:pt x="5349240" y="1117600"/>
                </a:lnTo>
                <a:lnTo>
                  <a:pt x="5349240" y="1104900"/>
                </a:lnTo>
                <a:lnTo>
                  <a:pt x="5367274" y="1104900"/>
                </a:lnTo>
                <a:lnTo>
                  <a:pt x="5372862" y="1117600"/>
                </a:lnTo>
                <a:lnTo>
                  <a:pt x="5376164" y="1117600"/>
                </a:lnTo>
                <a:lnTo>
                  <a:pt x="5376164" y="1104900"/>
                </a:lnTo>
                <a:lnTo>
                  <a:pt x="5389626" y="1104900"/>
                </a:lnTo>
                <a:lnTo>
                  <a:pt x="5393055" y="1092200"/>
                </a:lnTo>
                <a:lnTo>
                  <a:pt x="5398643" y="1092200"/>
                </a:lnTo>
                <a:lnTo>
                  <a:pt x="5411089" y="1104900"/>
                </a:lnTo>
                <a:lnTo>
                  <a:pt x="5411089" y="63500"/>
                </a:lnTo>
                <a:lnTo>
                  <a:pt x="5349240" y="63500"/>
                </a:lnTo>
                <a:lnTo>
                  <a:pt x="5349240" y="1066800"/>
                </a:lnTo>
                <a:lnTo>
                  <a:pt x="5349240" y="1092200"/>
                </a:lnTo>
                <a:lnTo>
                  <a:pt x="5339080" y="1092200"/>
                </a:lnTo>
                <a:lnTo>
                  <a:pt x="5339080" y="1104900"/>
                </a:lnTo>
                <a:lnTo>
                  <a:pt x="5342509" y="1104900"/>
                </a:lnTo>
                <a:lnTo>
                  <a:pt x="5339080" y="1117600"/>
                </a:lnTo>
                <a:lnTo>
                  <a:pt x="5332349" y="1130300"/>
                </a:lnTo>
                <a:lnTo>
                  <a:pt x="5332222" y="1117600"/>
                </a:lnTo>
                <a:lnTo>
                  <a:pt x="5331968" y="1117600"/>
                </a:lnTo>
                <a:lnTo>
                  <a:pt x="5330952" y="1104900"/>
                </a:lnTo>
                <a:lnTo>
                  <a:pt x="5328920" y="1104900"/>
                </a:lnTo>
                <a:lnTo>
                  <a:pt x="5328920" y="1092200"/>
                </a:lnTo>
                <a:lnTo>
                  <a:pt x="5325618" y="1092200"/>
                </a:lnTo>
                <a:lnTo>
                  <a:pt x="5325618" y="1104900"/>
                </a:lnTo>
                <a:lnTo>
                  <a:pt x="5305298" y="1104900"/>
                </a:lnTo>
                <a:lnTo>
                  <a:pt x="5308727" y="1117600"/>
                </a:lnTo>
                <a:lnTo>
                  <a:pt x="5312156" y="1117600"/>
                </a:lnTo>
                <a:lnTo>
                  <a:pt x="5312156" y="1130300"/>
                </a:lnTo>
                <a:lnTo>
                  <a:pt x="5308727" y="1130300"/>
                </a:lnTo>
                <a:lnTo>
                  <a:pt x="5301996" y="1117600"/>
                </a:lnTo>
                <a:lnTo>
                  <a:pt x="5305298" y="1117600"/>
                </a:lnTo>
                <a:lnTo>
                  <a:pt x="5300853" y="1104900"/>
                </a:lnTo>
                <a:lnTo>
                  <a:pt x="5292979" y="1104900"/>
                </a:lnTo>
                <a:lnTo>
                  <a:pt x="5288534" y="1092200"/>
                </a:lnTo>
                <a:lnTo>
                  <a:pt x="5278374" y="1092200"/>
                </a:lnTo>
                <a:lnTo>
                  <a:pt x="5285105" y="1079500"/>
                </a:lnTo>
                <a:lnTo>
                  <a:pt x="5281803" y="1066800"/>
                </a:lnTo>
                <a:lnTo>
                  <a:pt x="5285105" y="1066800"/>
                </a:lnTo>
                <a:lnTo>
                  <a:pt x="5285105" y="1079500"/>
                </a:lnTo>
                <a:lnTo>
                  <a:pt x="5288534" y="1079500"/>
                </a:lnTo>
                <a:lnTo>
                  <a:pt x="5288534" y="1092200"/>
                </a:lnTo>
                <a:lnTo>
                  <a:pt x="5291836" y="1092200"/>
                </a:lnTo>
                <a:lnTo>
                  <a:pt x="5291836" y="1079500"/>
                </a:lnTo>
                <a:lnTo>
                  <a:pt x="5295265" y="1066800"/>
                </a:lnTo>
                <a:lnTo>
                  <a:pt x="5291836" y="1066800"/>
                </a:lnTo>
                <a:lnTo>
                  <a:pt x="5291836" y="1054100"/>
                </a:lnTo>
                <a:lnTo>
                  <a:pt x="5298567" y="1054100"/>
                </a:lnTo>
                <a:lnTo>
                  <a:pt x="5295265" y="1066800"/>
                </a:lnTo>
                <a:lnTo>
                  <a:pt x="5312156" y="1066800"/>
                </a:lnTo>
                <a:lnTo>
                  <a:pt x="5315458" y="1079500"/>
                </a:lnTo>
                <a:lnTo>
                  <a:pt x="5328920" y="1079500"/>
                </a:lnTo>
                <a:lnTo>
                  <a:pt x="5349240" y="1066800"/>
                </a:lnTo>
                <a:lnTo>
                  <a:pt x="5349240" y="63500"/>
                </a:lnTo>
                <a:lnTo>
                  <a:pt x="5340350" y="63500"/>
                </a:lnTo>
                <a:lnTo>
                  <a:pt x="5326761" y="76200"/>
                </a:lnTo>
                <a:lnTo>
                  <a:pt x="5310886" y="76200"/>
                </a:lnTo>
                <a:lnTo>
                  <a:pt x="5307838" y="63500"/>
                </a:lnTo>
                <a:lnTo>
                  <a:pt x="5303520" y="63500"/>
                </a:lnTo>
                <a:lnTo>
                  <a:pt x="5298567" y="50800"/>
                </a:lnTo>
                <a:lnTo>
                  <a:pt x="5281803" y="50800"/>
                </a:lnTo>
                <a:lnTo>
                  <a:pt x="5281803" y="1054100"/>
                </a:lnTo>
                <a:lnTo>
                  <a:pt x="5278374" y="1066800"/>
                </a:lnTo>
                <a:lnTo>
                  <a:pt x="5278374" y="1054100"/>
                </a:lnTo>
                <a:lnTo>
                  <a:pt x="5281803" y="1054100"/>
                </a:lnTo>
                <a:lnTo>
                  <a:pt x="5281803" y="50800"/>
                </a:lnTo>
                <a:lnTo>
                  <a:pt x="5271643" y="50800"/>
                </a:lnTo>
                <a:lnTo>
                  <a:pt x="5271643" y="1066800"/>
                </a:lnTo>
                <a:lnTo>
                  <a:pt x="5268214" y="1079500"/>
                </a:lnTo>
                <a:lnTo>
                  <a:pt x="5261483" y="1079500"/>
                </a:lnTo>
                <a:lnTo>
                  <a:pt x="5261483" y="1117600"/>
                </a:lnTo>
                <a:lnTo>
                  <a:pt x="5261483" y="1130300"/>
                </a:lnTo>
                <a:lnTo>
                  <a:pt x="5258181" y="1130300"/>
                </a:lnTo>
                <a:lnTo>
                  <a:pt x="5258181" y="1117600"/>
                </a:lnTo>
                <a:lnTo>
                  <a:pt x="5261483" y="1117600"/>
                </a:lnTo>
                <a:lnTo>
                  <a:pt x="5261483" y="1079500"/>
                </a:lnTo>
                <a:lnTo>
                  <a:pt x="5254752" y="1066800"/>
                </a:lnTo>
                <a:lnTo>
                  <a:pt x="5254752" y="1117600"/>
                </a:lnTo>
                <a:lnTo>
                  <a:pt x="5239639" y="1117600"/>
                </a:lnTo>
                <a:lnTo>
                  <a:pt x="5229479" y="1130300"/>
                </a:lnTo>
                <a:lnTo>
                  <a:pt x="5207508" y="1130300"/>
                </a:lnTo>
                <a:lnTo>
                  <a:pt x="5200777" y="1104900"/>
                </a:lnTo>
                <a:lnTo>
                  <a:pt x="5213858" y="1104900"/>
                </a:lnTo>
                <a:lnTo>
                  <a:pt x="5210937" y="1092200"/>
                </a:lnTo>
                <a:lnTo>
                  <a:pt x="5210937" y="1079500"/>
                </a:lnTo>
                <a:lnTo>
                  <a:pt x="5204206" y="1079500"/>
                </a:lnTo>
                <a:lnTo>
                  <a:pt x="5207508" y="1066800"/>
                </a:lnTo>
                <a:lnTo>
                  <a:pt x="5210937" y="1066800"/>
                </a:lnTo>
                <a:lnTo>
                  <a:pt x="5210937" y="1079500"/>
                </a:lnTo>
                <a:lnTo>
                  <a:pt x="5234559" y="1079500"/>
                </a:lnTo>
                <a:lnTo>
                  <a:pt x="5234559" y="1092200"/>
                </a:lnTo>
                <a:lnTo>
                  <a:pt x="5233416" y="1104900"/>
                </a:lnTo>
                <a:lnTo>
                  <a:pt x="5237607" y="1092200"/>
                </a:lnTo>
                <a:lnTo>
                  <a:pt x="5244592" y="1092200"/>
                </a:lnTo>
                <a:lnTo>
                  <a:pt x="5248021" y="1104900"/>
                </a:lnTo>
                <a:lnTo>
                  <a:pt x="5251450" y="1104900"/>
                </a:lnTo>
                <a:lnTo>
                  <a:pt x="5254752" y="1117600"/>
                </a:lnTo>
                <a:lnTo>
                  <a:pt x="5254752" y="1066800"/>
                </a:lnTo>
                <a:lnTo>
                  <a:pt x="5244592" y="1054100"/>
                </a:lnTo>
                <a:lnTo>
                  <a:pt x="5260721" y="1054100"/>
                </a:lnTo>
                <a:lnTo>
                  <a:pt x="5265547" y="1066800"/>
                </a:lnTo>
                <a:lnTo>
                  <a:pt x="5271643" y="1066800"/>
                </a:lnTo>
                <a:lnTo>
                  <a:pt x="5271643" y="50800"/>
                </a:lnTo>
                <a:lnTo>
                  <a:pt x="5245481" y="63500"/>
                </a:lnTo>
                <a:lnTo>
                  <a:pt x="5227828" y="63500"/>
                </a:lnTo>
                <a:lnTo>
                  <a:pt x="5227828" y="1041400"/>
                </a:lnTo>
                <a:lnTo>
                  <a:pt x="5227828" y="1054100"/>
                </a:lnTo>
                <a:lnTo>
                  <a:pt x="5224399" y="1054100"/>
                </a:lnTo>
                <a:lnTo>
                  <a:pt x="5224399" y="1041400"/>
                </a:lnTo>
                <a:lnTo>
                  <a:pt x="5227828" y="1041400"/>
                </a:lnTo>
                <a:lnTo>
                  <a:pt x="5227828" y="63500"/>
                </a:lnTo>
                <a:lnTo>
                  <a:pt x="5221097" y="63500"/>
                </a:lnTo>
                <a:lnTo>
                  <a:pt x="5221097" y="1041400"/>
                </a:lnTo>
                <a:lnTo>
                  <a:pt x="5221097" y="1054100"/>
                </a:lnTo>
                <a:lnTo>
                  <a:pt x="5207508" y="1054100"/>
                </a:lnTo>
                <a:lnTo>
                  <a:pt x="5204206" y="1041400"/>
                </a:lnTo>
                <a:lnTo>
                  <a:pt x="5221097" y="1041400"/>
                </a:lnTo>
                <a:lnTo>
                  <a:pt x="5221097" y="63500"/>
                </a:lnTo>
                <a:lnTo>
                  <a:pt x="5194046" y="63500"/>
                </a:lnTo>
                <a:lnTo>
                  <a:pt x="5194046" y="1079500"/>
                </a:lnTo>
                <a:lnTo>
                  <a:pt x="5194046" y="1104900"/>
                </a:lnTo>
                <a:lnTo>
                  <a:pt x="5187315" y="1104900"/>
                </a:lnTo>
                <a:lnTo>
                  <a:pt x="5190744" y="1117600"/>
                </a:lnTo>
                <a:lnTo>
                  <a:pt x="5187315" y="1117600"/>
                </a:lnTo>
                <a:lnTo>
                  <a:pt x="5188458" y="1130300"/>
                </a:lnTo>
                <a:lnTo>
                  <a:pt x="5187315" y="1130300"/>
                </a:lnTo>
                <a:lnTo>
                  <a:pt x="5187315" y="1117600"/>
                </a:lnTo>
                <a:lnTo>
                  <a:pt x="5180584" y="1117600"/>
                </a:lnTo>
                <a:lnTo>
                  <a:pt x="5180584" y="1130300"/>
                </a:lnTo>
                <a:lnTo>
                  <a:pt x="5156962" y="1130300"/>
                </a:lnTo>
                <a:lnTo>
                  <a:pt x="5167122" y="1117600"/>
                </a:lnTo>
                <a:lnTo>
                  <a:pt x="5163693" y="1117600"/>
                </a:lnTo>
                <a:lnTo>
                  <a:pt x="5163693" y="1104900"/>
                </a:lnTo>
                <a:lnTo>
                  <a:pt x="5170424" y="1104900"/>
                </a:lnTo>
                <a:lnTo>
                  <a:pt x="5170424" y="1117600"/>
                </a:lnTo>
                <a:lnTo>
                  <a:pt x="5173853" y="1117600"/>
                </a:lnTo>
                <a:lnTo>
                  <a:pt x="5173853" y="1104900"/>
                </a:lnTo>
                <a:lnTo>
                  <a:pt x="5187315" y="1104900"/>
                </a:lnTo>
                <a:lnTo>
                  <a:pt x="5180584" y="1092200"/>
                </a:lnTo>
                <a:lnTo>
                  <a:pt x="5183886" y="1092200"/>
                </a:lnTo>
                <a:lnTo>
                  <a:pt x="5183886" y="1079500"/>
                </a:lnTo>
                <a:lnTo>
                  <a:pt x="5194046" y="1079500"/>
                </a:lnTo>
                <a:lnTo>
                  <a:pt x="5194046" y="63500"/>
                </a:lnTo>
                <a:lnTo>
                  <a:pt x="5179822" y="63500"/>
                </a:lnTo>
                <a:lnTo>
                  <a:pt x="5177155" y="50800"/>
                </a:lnTo>
                <a:lnTo>
                  <a:pt x="5177155" y="927100"/>
                </a:lnTo>
                <a:lnTo>
                  <a:pt x="5156962" y="927100"/>
                </a:lnTo>
                <a:lnTo>
                  <a:pt x="5156962" y="1079500"/>
                </a:lnTo>
                <a:lnTo>
                  <a:pt x="5143500" y="1079500"/>
                </a:lnTo>
                <a:lnTo>
                  <a:pt x="5136769" y="1066800"/>
                </a:lnTo>
                <a:lnTo>
                  <a:pt x="5150231" y="1066800"/>
                </a:lnTo>
                <a:lnTo>
                  <a:pt x="5156962" y="1079500"/>
                </a:lnTo>
                <a:lnTo>
                  <a:pt x="5156962" y="927100"/>
                </a:lnTo>
                <a:lnTo>
                  <a:pt x="5155565" y="927100"/>
                </a:lnTo>
                <a:lnTo>
                  <a:pt x="5149723" y="914400"/>
                </a:lnTo>
                <a:lnTo>
                  <a:pt x="5150993" y="914400"/>
                </a:lnTo>
                <a:lnTo>
                  <a:pt x="5156962" y="901700"/>
                </a:lnTo>
                <a:lnTo>
                  <a:pt x="5156962" y="889000"/>
                </a:lnTo>
                <a:lnTo>
                  <a:pt x="5160391" y="889000"/>
                </a:lnTo>
                <a:lnTo>
                  <a:pt x="5160391" y="901700"/>
                </a:lnTo>
                <a:lnTo>
                  <a:pt x="5163693" y="901700"/>
                </a:lnTo>
                <a:lnTo>
                  <a:pt x="5167122" y="914400"/>
                </a:lnTo>
                <a:lnTo>
                  <a:pt x="5173853" y="914400"/>
                </a:lnTo>
                <a:lnTo>
                  <a:pt x="5177155" y="927100"/>
                </a:lnTo>
                <a:lnTo>
                  <a:pt x="5177155" y="50800"/>
                </a:lnTo>
                <a:lnTo>
                  <a:pt x="5163693" y="50800"/>
                </a:lnTo>
                <a:lnTo>
                  <a:pt x="5163693" y="876300"/>
                </a:lnTo>
                <a:lnTo>
                  <a:pt x="5163693" y="889000"/>
                </a:lnTo>
                <a:lnTo>
                  <a:pt x="5160391" y="876300"/>
                </a:lnTo>
                <a:lnTo>
                  <a:pt x="5163693" y="876300"/>
                </a:lnTo>
                <a:lnTo>
                  <a:pt x="5163693" y="50800"/>
                </a:lnTo>
                <a:lnTo>
                  <a:pt x="5148326" y="38100"/>
                </a:lnTo>
                <a:lnTo>
                  <a:pt x="4999228" y="38100"/>
                </a:lnTo>
                <a:lnTo>
                  <a:pt x="4999228" y="876300"/>
                </a:lnTo>
                <a:lnTo>
                  <a:pt x="4996815" y="889000"/>
                </a:lnTo>
                <a:lnTo>
                  <a:pt x="4994275" y="889000"/>
                </a:lnTo>
                <a:lnTo>
                  <a:pt x="4991735" y="901700"/>
                </a:lnTo>
                <a:lnTo>
                  <a:pt x="4988306" y="901700"/>
                </a:lnTo>
                <a:lnTo>
                  <a:pt x="4988306" y="1054100"/>
                </a:lnTo>
                <a:lnTo>
                  <a:pt x="4988306" y="1066800"/>
                </a:lnTo>
                <a:lnTo>
                  <a:pt x="4981575" y="1054100"/>
                </a:lnTo>
                <a:lnTo>
                  <a:pt x="4985004" y="1054100"/>
                </a:lnTo>
                <a:lnTo>
                  <a:pt x="4981575" y="1041400"/>
                </a:lnTo>
                <a:lnTo>
                  <a:pt x="4978146" y="1054100"/>
                </a:lnTo>
                <a:lnTo>
                  <a:pt x="4974844" y="1054100"/>
                </a:lnTo>
                <a:lnTo>
                  <a:pt x="4970526" y="1079500"/>
                </a:lnTo>
                <a:lnTo>
                  <a:pt x="4960493" y="1066800"/>
                </a:lnTo>
                <a:lnTo>
                  <a:pt x="4931029" y="1066800"/>
                </a:lnTo>
                <a:lnTo>
                  <a:pt x="4937760" y="1092200"/>
                </a:lnTo>
                <a:lnTo>
                  <a:pt x="4931029" y="1092200"/>
                </a:lnTo>
                <a:lnTo>
                  <a:pt x="4927600" y="1104900"/>
                </a:lnTo>
                <a:lnTo>
                  <a:pt x="4920869" y="1104900"/>
                </a:lnTo>
                <a:lnTo>
                  <a:pt x="4920869" y="1092200"/>
                </a:lnTo>
                <a:lnTo>
                  <a:pt x="4931029" y="1066800"/>
                </a:lnTo>
                <a:lnTo>
                  <a:pt x="4924171" y="1066800"/>
                </a:lnTo>
                <a:lnTo>
                  <a:pt x="4920869" y="1079500"/>
                </a:lnTo>
                <a:lnTo>
                  <a:pt x="4914138" y="1079500"/>
                </a:lnTo>
                <a:lnTo>
                  <a:pt x="4914138" y="1092200"/>
                </a:lnTo>
                <a:lnTo>
                  <a:pt x="4910709" y="1079500"/>
                </a:lnTo>
                <a:lnTo>
                  <a:pt x="4880356" y="1079500"/>
                </a:lnTo>
                <a:lnTo>
                  <a:pt x="4883785" y="1066800"/>
                </a:lnTo>
                <a:lnTo>
                  <a:pt x="4887087" y="1066800"/>
                </a:lnTo>
                <a:lnTo>
                  <a:pt x="4883785" y="1054100"/>
                </a:lnTo>
                <a:lnTo>
                  <a:pt x="4870323" y="1054100"/>
                </a:lnTo>
                <a:lnTo>
                  <a:pt x="4877054" y="1028700"/>
                </a:lnTo>
                <a:lnTo>
                  <a:pt x="4887214" y="1041400"/>
                </a:lnTo>
                <a:lnTo>
                  <a:pt x="4920869" y="1041400"/>
                </a:lnTo>
                <a:lnTo>
                  <a:pt x="4920869" y="1054100"/>
                </a:lnTo>
                <a:lnTo>
                  <a:pt x="4897247" y="1054100"/>
                </a:lnTo>
                <a:lnTo>
                  <a:pt x="4897247" y="1066800"/>
                </a:lnTo>
                <a:lnTo>
                  <a:pt x="4920869" y="1066800"/>
                </a:lnTo>
                <a:lnTo>
                  <a:pt x="4924171" y="1054100"/>
                </a:lnTo>
                <a:lnTo>
                  <a:pt x="4935728" y="1054100"/>
                </a:lnTo>
                <a:lnTo>
                  <a:pt x="4953254" y="1041400"/>
                </a:lnTo>
                <a:lnTo>
                  <a:pt x="4981575" y="1041400"/>
                </a:lnTo>
                <a:lnTo>
                  <a:pt x="4985004" y="1041400"/>
                </a:lnTo>
                <a:lnTo>
                  <a:pt x="4988306" y="1054100"/>
                </a:lnTo>
                <a:lnTo>
                  <a:pt x="4988306" y="901700"/>
                </a:lnTo>
                <a:lnTo>
                  <a:pt x="4986147" y="901700"/>
                </a:lnTo>
                <a:lnTo>
                  <a:pt x="4973701" y="889000"/>
                </a:lnTo>
                <a:lnTo>
                  <a:pt x="4968113" y="889000"/>
                </a:lnTo>
                <a:lnTo>
                  <a:pt x="4974844" y="876300"/>
                </a:lnTo>
                <a:lnTo>
                  <a:pt x="4978146" y="876300"/>
                </a:lnTo>
                <a:lnTo>
                  <a:pt x="4985004" y="863600"/>
                </a:lnTo>
                <a:lnTo>
                  <a:pt x="4991735" y="863600"/>
                </a:lnTo>
                <a:lnTo>
                  <a:pt x="4995037" y="876300"/>
                </a:lnTo>
                <a:lnTo>
                  <a:pt x="4999228" y="876300"/>
                </a:lnTo>
                <a:lnTo>
                  <a:pt x="4999228" y="38100"/>
                </a:lnTo>
                <a:lnTo>
                  <a:pt x="4961382" y="38100"/>
                </a:lnTo>
                <a:lnTo>
                  <a:pt x="4961382" y="1028700"/>
                </a:lnTo>
                <a:lnTo>
                  <a:pt x="4954651" y="1028700"/>
                </a:lnTo>
                <a:lnTo>
                  <a:pt x="4954651" y="1016000"/>
                </a:lnTo>
                <a:lnTo>
                  <a:pt x="4957953" y="1016000"/>
                </a:lnTo>
                <a:lnTo>
                  <a:pt x="4961382" y="1028700"/>
                </a:lnTo>
                <a:lnTo>
                  <a:pt x="4961382" y="38100"/>
                </a:lnTo>
                <a:lnTo>
                  <a:pt x="4960493" y="38100"/>
                </a:lnTo>
                <a:lnTo>
                  <a:pt x="4945380" y="25400"/>
                </a:lnTo>
                <a:lnTo>
                  <a:pt x="4945380" y="990600"/>
                </a:lnTo>
                <a:lnTo>
                  <a:pt x="4943221" y="1003300"/>
                </a:lnTo>
                <a:lnTo>
                  <a:pt x="4941697" y="1003300"/>
                </a:lnTo>
                <a:lnTo>
                  <a:pt x="4941062" y="1016000"/>
                </a:lnTo>
                <a:lnTo>
                  <a:pt x="4924171" y="1016000"/>
                </a:lnTo>
                <a:lnTo>
                  <a:pt x="4917440" y="1003300"/>
                </a:lnTo>
                <a:lnTo>
                  <a:pt x="4927981" y="1003300"/>
                </a:lnTo>
                <a:lnTo>
                  <a:pt x="4940808" y="990600"/>
                </a:lnTo>
                <a:lnTo>
                  <a:pt x="4945380" y="990600"/>
                </a:lnTo>
                <a:lnTo>
                  <a:pt x="4945380" y="25400"/>
                </a:lnTo>
                <a:lnTo>
                  <a:pt x="4917440" y="25400"/>
                </a:lnTo>
                <a:lnTo>
                  <a:pt x="4917440" y="787400"/>
                </a:lnTo>
                <a:lnTo>
                  <a:pt x="4900676" y="787400"/>
                </a:lnTo>
                <a:lnTo>
                  <a:pt x="4900676" y="1003300"/>
                </a:lnTo>
                <a:lnTo>
                  <a:pt x="4900676" y="1016000"/>
                </a:lnTo>
                <a:lnTo>
                  <a:pt x="4893818" y="1003300"/>
                </a:lnTo>
                <a:lnTo>
                  <a:pt x="4880356" y="1003300"/>
                </a:lnTo>
                <a:lnTo>
                  <a:pt x="4883785" y="990600"/>
                </a:lnTo>
                <a:lnTo>
                  <a:pt x="4890516" y="990600"/>
                </a:lnTo>
                <a:lnTo>
                  <a:pt x="4897247" y="977900"/>
                </a:lnTo>
                <a:lnTo>
                  <a:pt x="4897247" y="990600"/>
                </a:lnTo>
                <a:lnTo>
                  <a:pt x="4897628" y="990600"/>
                </a:lnTo>
                <a:lnTo>
                  <a:pt x="4898644" y="1003300"/>
                </a:lnTo>
                <a:lnTo>
                  <a:pt x="4900676" y="1003300"/>
                </a:lnTo>
                <a:lnTo>
                  <a:pt x="4900676" y="787400"/>
                </a:lnTo>
                <a:lnTo>
                  <a:pt x="4907407" y="774700"/>
                </a:lnTo>
                <a:lnTo>
                  <a:pt x="4914138" y="774700"/>
                </a:lnTo>
                <a:lnTo>
                  <a:pt x="4917440" y="787400"/>
                </a:lnTo>
                <a:lnTo>
                  <a:pt x="4917440" y="25400"/>
                </a:lnTo>
                <a:lnTo>
                  <a:pt x="4890516" y="25400"/>
                </a:lnTo>
                <a:lnTo>
                  <a:pt x="4890516" y="774700"/>
                </a:lnTo>
                <a:lnTo>
                  <a:pt x="4890516" y="787400"/>
                </a:lnTo>
                <a:lnTo>
                  <a:pt x="4887087" y="787400"/>
                </a:lnTo>
                <a:lnTo>
                  <a:pt x="4887087" y="774700"/>
                </a:lnTo>
                <a:lnTo>
                  <a:pt x="4883785" y="774700"/>
                </a:lnTo>
                <a:lnTo>
                  <a:pt x="4887087" y="762000"/>
                </a:lnTo>
                <a:lnTo>
                  <a:pt x="4890516" y="774700"/>
                </a:lnTo>
                <a:lnTo>
                  <a:pt x="4890516" y="25400"/>
                </a:lnTo>
                <a:lnTo>
                  <a:pt x="4839970" y="25400"/>
                </a:lnTo>
                <a:lnTo>
                  <a:pt x="4839970" y="914400"/>
                </a:lnTo>
                <a:lnTo>
                  <a:pt x="4816348" y="914400"/>
                </a:lnTo>
                <a:lnTo>
                  <a:pt x="4819650" y="901700"/>
                </a:lnTo>
                <a:lnTo>
                  <a:pt x="4836541" y="901700"/>
                </a:lnTo>
                <a:lnTo>
                  <a:pt x="4839970" y="914400"/>
                </a:lnTo>
                <a:lnTo>
                  <a:pt x="4839970" y="25400"/>
                </a:lnTo>
                <a:lnTo>
                  <a:pt x="4839208" y="25400"/>
                </a:lnTo>
                <a:lnTo>
                  <a:pt x="4826381" y="38100"/>
                </a:lnTo>
                <a:lnTo>
                  <a:pt x="4816348" y="38100"/>
                </a:lnTo>
                <a:lnTo>
                  <a:pt x="4816348" y="901700"/>
                </a:lnTo>
                <a:lnTo>
                  <a:pt x="4814316" y="914400"/>
                </a:lnTo>
                <a:lnTo>
                  <a:pt x="4811522" y="927100"/>
                </a:lnTo>
                <a:lnTo>
                  <a:pt x="4809617" y="939800"/>
                </a:lnTo>
                <a:lnTo>
                  <a:pt x="4806188" y="952500"/>
                </a:lnTo>
                <a:lnTo>
                  <a:pt x="4798060" y="939800"/>
                </a:lnTo>
                <a:lnTo>
                  <a:pt x="4780534" y="927100"/>
                </a:lnTo>
                <a:lnTo>
                  <a:pt x="4793742" y="927100"/>
                </a:lnTo>
                <a:lnTo>
                  <a:pt x="4799457" y="939800"/>
                </a:lnTo>
                <a:lnTo>
                  <a:pt x="4799457" y="927100"/>
                </a:lnTo>
                <a:lnTo>
                  <a:pt x="4796028" y="927100"/>
                </a:lnTo>
                <a:lnTo>
                  <a:pt x="4792726" y="914400"/>
                </a:lnTo>
                <a:lnTo>
                  <a:pt x="4785995" y="914400"/>
                </a:lnTo>
                <a:lnTo>
                  <a:pt x="4785995" y="901700"/>
                </a:lnTo>
                <a:lnTo>
                  <a:pt x="4782566" y="889000"/>
                </a:lnTo>
                <a:lnTo>
                  <a:pt x="4765675" y="889000"/>
                </a:lnTo>
                <a:lnTo>
                  <a:pt x="4772406" y="876300"/>
                </a:lnTo>
                <a:lnTo>
                  <a:pt x="4782566" y="876300"/>
                </a:lnTo>
                <a:lnTo>
                  <a:pt x="4782566" y="889000"/>
                </a:lnTo>
                <a:lnTo>
                  <a:pt x="4789297" y="889000"/>
                </a:lnTo>
                <a:lnTo>
                  <a:pt x="4792726" y="901700"/>
                </a:lnTo>
                <a:lnTo>
                  <a:pt x="4792726" y="889000"/>
                </a:lnTo>
                <a:lnTo>
                  <a:pt x="4796028" y="876300"/>
                </a:lnTo>
                <a:lnTo>
                  <a:pt x="4812919" y="901700"/>
                </a:lnTo>
                <a:lnTo>
                  <a:pt x="4816348" y="901700"/>
                </a:lnTo>
                <a:lnTo>
                  <a:pt x="4816348" y="38100"/>
                </a:lnTo>
                <a:lnTo>
                  <a:pt x="4796028" y="38100"/>
                </a:lnTo>
                <a:lnTo>
                  <a:pt x="4774057" y="25400"/>
                </a:lnTo>
                <a:lnTo>
                  <a:pt x="4765675" y="25400"/>
                </a:lnTo>
                <a:lnTo>
                  <a:pt x="4765675" y="876300"/>
                </a:lnTo>
                <a:lnTo>
                  <a:pt x="4762373" y="889000"/>
                </a:lnTo>
                <a:lnTo>
                  <a:pt x="4745482" y="889000"/>
                </a:lnTo>
                <a:lnTo>
                  <a:pt x="4748911" y="876300"/>
                </a:lnTo>
                <a:lnTo>
                  <a:pt x="4765675" y="876300"/>
                </a:lnTo>
                <a:lnTo>
                  <a:pt x="4765675" y="25400"/>
                </a:lnTo>
                <a:lnTo>
                  <a:pt x="4742053" y="25400"/>
                </a:lnTo>
                <a:lnTo>
                  <a:pt x="4742053" y="876300"/>
                </a:lnTo>
                <a:lnTo>
                  <a:pt x="4742053" y="889000"/>
                </a:lnTo>
                <a:lnTo>
                  <a:pt x="4725289" y="889000"/>
                </a:lnTo>
                <a:lnTo>
                  <a:pt x="4725289" y="901700"/>
                </a:lnTo>
                <a:lnTo>
                  <a:pt x="4721860" y="914400"/>
                </a:lnTo>
                <a:lnTo>
                  <a:pt x="4718431" y="914400"/>
                </a:lnTo>
                <a:lnTo>
                  <a:pt x="4718431" y="901700"/>
                </a:lnTo>
                <a:lnTo>
                  <a:pt x="4725289" y="901700"/>
                </a:lnTo>
                <a:lnTo>
                  <a:pt x="4725289" y="889000"/>
                </a:lnTo>
                <a:lnTo>
                  <a:pt x="4721860" y="889000"/>
                </a:lnTo>
                <a:lnTo>
                  <a:pt x="4725289" y="876300"/>
                </a:lnTo>
                <a:lnTo>
                  <a:pt x="4728591" y="876300"/>
                </a:lnTo>
                <a:lnTo>
                  <a:pt x="4732020" y="863600"/>
                </a:lnTo>
                <a:lnTo>
                  <a:pt x="4735322" y="876300"/>
                </a:lnTo>
                <a:lnTo>
                  <a:pt x="4742053" y="876300"/>
                </a:lnTo>
                <a:lnTo>
                  <a:pt x="4742053" y="25400"/>
                </a:lnTo>
                <a:lnTo>
                  <a:pt x="4718431" y="25400"/>
                </a:lnTo>
                <a:lnTo>
                  <a:pt x="4718431" y="876300"/>
                </a:lnTo>
                <a:lnTo>
                  <a:pt x="4718431" y="889000"/>
                </a:lnTo>
                <a:lnTo>
                  <a:pt x="4715129" y="889000"/>
                </a:lnTo>
                <a:lnTo>
                  <a:pt x="4715129" y="901700"/>
                </a:lnTo>
                <a:lnTo>
                  <a:pt x="4711700" y="914400"/>
                </a:lnTo>
                <a:lnTo>
                  <a:pt x="4708398" y="914400"/>
                </a:lnTo>
                <a:lnTo>
                  <a:pt x="4704969" y="901700"/>
                </a:lnTo>
                <a:lnTo>
                  <a:pt x="4701667" y="901700"/>
                </a:lnTo>
                <a:lnTo>
                  <a:pt x="4701667" y="889000"/>
                </a:lnTo>
                <a:lnTo>
                  <a:pt x="4708398" y="889000"/>
                </a:lnTo>
                <a:lnTo>
                  <a:pt x="4704969" y="876300"/>
                </a:lnTo>
                <a:lnTo>
                  <a:pt x="4674616" y="876300"/>
                </a:lnTo>
                <a:lnTo>
                  <a:pt x="4672838" y="889000"/>
                </a:lnTo>
                <a:lnTo>
                  <a:pt x="4671314" y="889000"/>
                </a:lnTo>
                <a:lnTo>
                  <a:pt x="4671314" y="876300"/>
                </a:lnTo>
                <a:lnTo>
                  <a:pt x="4657852" y="876300"/>
                </a:lnTo>
                <a:lnTo>
                  <a:pt x="4654423" y="889000"/>
                </a:lnTo>
                <a:lnTo>
                  <a:pt x="4664583" y="889000"/>
                </a:lnTo>
                <a:lnTo>
                  <a:pt x="4671314" y="901700"/>
                </a:lnTo>
                <a:lnTo>
                  <a:pt x="4648073" y="901700"/>
                </a:lnTo>
                <a:lnTo>
                  <a:pt x="4640453" y="889000"/>
                </a:lnTo>
                <a:lnTo>
                  <a:pt x="4637532" y="876300"/>
                </a:lnTo>
                <a:lnTo>
                  <a:pt x="4640961" y="876300"/>
                </a:lnTo>
                <a:lnTo>
                  <a:pt x="4640961" y="863600"/>
                </a:lnTo>
                <a:lnTo>
                  <a:pt x="4708398" y="863600"/>
                </a:lnTo>
                <a:lnTo>
                  <a:pt x="4708398" y="876300"/>
                </a:lnTo>
                <a:lnTo>
                  <a:pt x="4711700" y="876300"/>
                </a:lnTo>
                <a:lnTo>
                  <a:pt x="4711700" y="889000"/>
                </a:lnTo>
                <a:lnTo>
                  <a:pt x="4715129" y="876300"/>
                </a:lnTo>
                <a:lnTo>
                  <a:pt x="4718431" y="876300"/>
                </a:lnTo>
                <a:lnTo>
                  <a:pt x="4718431" y="25400"/>
                </a:lnTo>
                <a:lnTo>
                  <a:pt x="4715002" y="38100"/>
                </a:lnTo>
                <a:lnTo>
                  <a:pt x="4694936" y="38100"/>
                </a:lnTo>
                <a:lnTo>
                  <a:pt x="4691507" y="50800"/>
                </a:lnTo>
                <a:lnTo>
                  <a:pt x="4691507" y="38100"/>
                </a:lnTo>
                <a:lnTo>
                  <a:pt x="4676394" y="38100"/>
                </a:lnTo>
                <a:lnTo>
                  <a:pt x="4646041" y="25400"/>
                </a:lnTo>
                <a:lnTo>
                  <a:pt x="4630801" y="12700"/>
                </a:lnTo>
                <a:lnTo>
                  <a:pt x="4637532" y="38100"/>
                </a:lnTo>
                <a:lnTo>
                  <a:pt x="4624070" y="38100"/>
                </a:lnTo>
                <a:lnTo>
                  <a:pt x="4624070" y="939800"/>
                </a:lnTo>
                <a:lnTo>
                  <a:pt x="4620641" y="952500"/>
                </a:lnTo>
                <a:lnTo>
                  <a:pt x="4613656" y="939800"/>
                </a:lnTo>
                <a:lnTo>
                  <a:pt x="4624070" y="939800"/>
                </a:lnTo>
                <a:lnTo>
                  <a:pt x="4624070" y="38100"/>
                </a:lnTo>
                <a:lnTo>
                  <a:pt x="4620641" y="25400"/>
                </a:lnTo>
                <a:lnTo>
                  <a:pt x="4620641" y="38100"/>
                </a:lnTo>
                <a:lnTo>
                  <a:pt x="4620641" y="50800"/>
                </a:lnTo>
                <a:lnTo>
                  <a:pt x="4613910" y="50800"/>
                </a:lnTo>
                <a:lnTo>
                  <a:pt x="4613910" y="63500"/>
                </a:lnTo>
                <a:lnTo>
                  <a:pt x="4613910" y="914400"/>
                </a:lnTo>
                <a:lnTo>
                  <a:pt x="4610608" y="914400"/>
                </a:lnTo>
                <a:lnTo>
                  <a:pt x="4610608" y="927100"/>
                </a:lnTo>
                <a:lnTo>
                  <a:pt x="4607179" y="939800"/>
                </a:lnTo>
                <a:lnTo>
                  <a:pt x="4600829" y="939800"/>
                </a:lnTo>
                <a:lnTo>
                  <a:pt x="4593717" y="927100"/>
                </a:lnTo>
                <a:lnTo>
                  <a:pt x="4596257" y="914400"/>
                </a:lnTo>
                <a:lnTo>
                  <a:pt x="4598797" y="914400"/>
                </a:lnTo>
                <a:lnTo>
                  <a:pt x="4603877" y="889000"/>
                </a:lnTo>
                <a:lnTo>
                  <a:pt x="4603877" y="901700"/>
                </a:lnTo>
                <a:lnTo>
                  <a:pt x="4607179" y="901700"/>
                </a:lnTo>
                <a:lnTo>
                  <a:pt x="4613910" y="914400"/>
                </a:lnTo>
                <a:lnTo>
                  <a:pt x="4613910" y="63500"/>
                </a:lnTo>
                <a:lnTo>
                  <a:pt x="4604385" y="50800"/>
                </a:lnTo>
                <a:lnTo>
                  <a:pt x="4613910" y="50800"/>
                </a:lnTo>
                <a:lnTo>
                  <a:pt x="4617339" y="38100"/>
                </a:lnTo>
                <a:lnTo>
                  <a:pt x="4620641" y="38100"/>
                </a:lnTo>
                <a:lnTo>
                  <a:pt x="4620641" y="25400"/>
                </a:lnTo>
                <a:lnTo>
                  <a:pt x="4549902" y="25400"/>
                </a:lnTo>
                <a:lnTo>
                  <a:pt x="4549902" y="1016000"/>
                </a:lnTo>
                <a:lnTo>
                  <a:pt x="4549902" y="1028700"/>
                </a:lnTo>
                <a:lnTo>
                  <a:pt x="4539742" y="1028700"/>
                </a:lnTo>
                <a:lnTo>
                  <a:pt x="4543171" y="1016000"/>
                </a:lnTo>
                <a:lnTo>
                  <a:pt x="4549902" y="1016000"/>
                </a:lnTo>
                <a:lnTo>
                  <a:pt x="4549902" y="25400"/>
                </a:lnTo>
                <a:lnTo>
                  <a:pt x="4536440" y="25400"/>
                </a:lnTo>
                <a:lnTo>
                  <a:pt x="4536440" y="1003300"/>
                </a:lnTo>
                <a:lnTo>
                  <a:pt x="4536440" y="1028700"/>
                </a:lnTo>
                <a:lnTo>
                  <a:pt x="4529582" y="1028700"/>
                </a:lnTo>
                <a:lnTo>
                  <a:pt x="4526280" y="1041400"/>
                </a:lnTo>
                <a:lnTo>
                  <a:pt x="4516120" y="1041400"/>
                </a:lnTo>
                <a:lnTo>
                  <a:pt x="4519549" y="1028700"/>
                </a:lnTo>
                <a:lnTo>
                  <a:pt x="4505960" y="1028700"/>
                </a:lnTo>
                <a:lnTo>
                  <a:pt x="4536440" y="1003300"/>
                </a:lnTo>
                <a:lnTo>
                  <a:pt x="4536440" y="25400"/>
                </a:lnTo>
                <a:lnTo>
                  <a:pt x="4507992" y="25400"/>
                </a:lnTo>
                <a:lnTo>
                  <a:pt x="4499229" y="12700"/>
                </a:lnTo>
                <a:lnTo>
                  <a:pt x="4499229" y="1041400"/>
                </a:lnTo>
                <a:lnTo>
                  <a:pt x="4495927" y="1054100"/>
                </a:lnTo>
                <a:lnTo>
                  <a:pt x="4489196" y="1041400"/>
                </a:lnTo>
                <a:lnTo>
                  <a:pt x="4499229" y="1041400"/>
                </a:lnTo>
                <a:lnTo>
                  <a:pt x="4499229" y="12700"/>
                </a:lnTo>
                <a:lnTo>
                  <a:pt x="4482465" y="12700"/>
                </a:lnTo>
                <a:lnTo>
                  <a:pt x="4482465" y="1028700"/>
                </a:lnTo>
                <a:lnTo>
                  <a:pt x="4479036" y="1028700"/>
                </a:lnTo>
                <a:lnTo>
                  <a:pt x="4478528" y="1041400"/>
                </a:lnTo>
                <a:lnTo>
                  <a:pt x="4476242" y="1054100"/>
                </a:lnTo>
                <a:lnTo>
                  <a:pt x="4476115" y="1066800"/>
                </a:lnTo>
                <a:lnTo>
                  <a:pt x="4482465" y="1041400"/>
                </a:lnTo>
                <a:lnTo>
                  <a:pt x="4482465" y="1066800"/>
                </a:lnTo>
                <a:lnTo>
                  <a:pt x="4476115" y="1066800"/>
                </a:lnTo>
                <a:lnTo>
                  <a:pt x="4475607" y="1066800"/>
                </a:lnTo>
                <a:lnTo>
                  <a:pt x="4461002" y="1079500"/>
                </a:lnTo>
                <a:lnTo>
                  <a:pt x="4432935" y="1079500"/>
                </a:lnTo>
                <a:lnTo>
                  <a:pt x="4418330" y="1066800"/>
                </a:lnTo>
                <a:lnTo>
                  <a:pt x="4414901" y="1079500"/>
                </a:lnTo>
                <a:lnTo>
                  <a:pt x="4401439" y="1079500"/>
                </a:lnTo>
                <a:lnTo>
                  <a:pt x="4398137" y="1066800"/>
                </a:lnTo>
                <a:lnTo>
                  <a:pt x="4394708" y="1066800"/>
                </a:lnTo>
                <a:lnTo>
                  <a:pt x="4399788" y="1054100"/>
                </a:lnTo>
                <a:lnTo>
                  <a:pt x="4403090" y="1054100"/>
                </a:lnTo>
                <a:lnTo>
                  <a:pt x="4398137" y="1041400"/>
                </a:lnTo>
                <a:lnTo>
                  <a:pt x="4454779" y="1041400"/>
                </a:lnTo>
                <a:lnTo>
                  <a:pt x="4458335" y="1028700"/>
                </a:lnTo>
                <a:lnTo>
                  <a:pt x="4463796" y="1016000"/>
                </a:lnTo>
                <a:lnTo>
                  <a:pt x="4473448" y="1028700"/>
                </a:lnTo>
                <a:lnTo>
                  <a:pt x="4475607" y="1016000"/>
                </a:lnTo>
                <a:lnTo>
                  <a:pt x="4479036" y="1016000"/>
                </a:lnTo>
                <a:lnTo>
                  <a:pt x="4482465" y="1028700"/>
                </a:lnTo>
                <a:lnTo>
                  <a:pt x="4482465" y="12700"/>
                </a:lnTo>
                <a:lnTo>
                  <a:pt x="4451985" y="12700"/>
                </a:lnTo>
                <a:lnTo>
                  <a:pt x="4391279" y="0"/>
                </a:lnTo>
                <a:lnTo>
                  <a:pt x="4391279" y="1054100"/>
                </a:lnTo>
                <a:lnTo>
                  <a:pt x="4391279" y="1066800"/>
                </a:lnTo>
                <a:lnTo>
                  <a:pt x="4391279" y="1092200"/>
                </a:lnTo>
                <a:lnTo>
                  <a:pt x="4391279" y="1104900"/>
                </a:lnTo>
                <a:lnTo>
                  <a:pt x="4371086" y="1092200"/>
                </a:lnTo>
                <a:lnTo>
                  <a:pt x="4371086" y="1079500"/>
                </a:lnTo>
                <a:lnTo>
                  <a:pt x="4364355" y="1079500"/>
                </a:lnTo>
                <a:lnTo>
                  <a:pt x="4364355" y="1092200"/>
                </a:lnTo>
                <a:lnTo>
                  <a:pt x="4361053" y="1092200"/>
                </a:lnTo>
                <a:lnTo>
                  <a:pt x="4361053" y="1079500"/>
                </a:lnTo>
                <a:lnTo>
                  <a:pt x="4357624" y="1079500"/>
                </a:lnTo>
                <a:lnTo>
                  <a:pt x="4357624" y="1104900"/>
                </a:lnTo>
                <a:lnTo>
                  <a:pt x="4357624" y="1117600"/>
                </a:lnTo>
                <a:lnTo>
                  <a:pt x="4350893" y="1117600"/>
                </a:lnTo>
                <a:lnTo>
                  <a:pt x="4354195" y="1104900"/>
                </a:lnTo>
                <a:lnTo>
                  <a:pt x="4357624" y="1104900"/>
                </a:lnTo>
                <a:lnTo>
                  <a:pt x="4357624" y="1079500"/>
                </a:lnTo>
                <a:lnTo>
                  <a:pt x="4337431" y="1079500"/>
                </a:lnTo>
                <a:lnTo>
                  <a:pt x="4341749" y="1066800"/>
                </a:lnTo>
                <a:lnTo>
                  <a:pt x="4352163" y="1054100"/>
                </a:lnTo>
                <a:lnTo>
                  <a:pt x="4374515" y="1054100"/>
                </a:lnTo>
                <a:lnTo>
                  <a:pt x="4374515" y="1079500"/>
                </a:lnTo>
                <a:lnTo>
                  <a:pt x="4381246" y="1079500"/>
                </a:lnTo>
                <a:lnTo>
                  <a:pt x="4387977" y="1092200"/>
                </a:lnTo>
                <a:lnTo>
                  <a:pt x="4391279" y="1092200"/>
                </a:lnTo>
                <a:lnTo>
                  <a:pt x="4391279" y="1066800"/>
                </a:lnTo>
                <a:lnTo>
                  <a:pt x="4384548" y="1066800"/>
                </a:lnTo>
                <a:lnTo>
                  <a:pt x="4387977" y="1054100"/>
                </a:lnTo>
                <a:lnTo>
                  <a:pt x="4391279" y="1054100"/>
                </a:lnTo>
                <a:lnTo>
                  <a:pt x="4391279" y="0"/>
                </a:lnTo>
                <a:lnTo>
                  <a:pt x="4337431" y="0"/>
                </a:lnTo>
                <a:lnTo>
                  <a:pt x="4337431" y="863600"/>
                </a:lnTo>
                <a:lnTo>
                  <a:pt x="4317111" y="863600"/>
                </a:lnTo>
                <a:lnTo>
                  <a:pt x="4317111" y="850900"/>
                </a:lnTo>
                <a:lnTo>
                  <a:pt x="4330573" y="850900"/>
                </a:lnTo>
                <a:lnTo>
                  <a:pt x="4337431" y="863600"/>
                </a:lnTo>
                <a:lnTo>
                  <a:pt x="4337431" y="0"/>
                </a:lnTo>
                <a:lnTo>
                  <a:pt x="4290187" y="0"/>
                </a:lnTo>
                <a:lnTo>
                  <a:pt x="4290187" y="990600"/>
                </a:lnTo>
                <a:lnTo>
                  <a:pt x="4290187" y="1003300"/>
                </a:lnTo>
                <a:lnTo>
                  <a:pt x="4286758" y="1003300"/>
                </a:lnTo>
                <a:lnTo>
                  <a:pt x="4286758" y="990600"/>
                </a:lnTo>
                <a:lnTo>
                  <a:pt x="4290187" y="990600"/>
                </a:lnTo>
                <a:lnTo>
                  <a:pt x="4290187" y="0"/>
                </a:lnTo>
                <a:lnTo>
                  <a:pt x="4280027" y="0"/>
                </a:lnTo>
                <a:lnTo>
                  <a:pt x="4280027" y="990600"/>
                </a:lnTo>
                <a:lnTo>
                  <a:pt x="4280027" y="1003300"/>
                </a:lnTo>
                <a:lnTo>
                  <a:pt x="4276725" y="1003300"/>
                </a:lnTo>
                <a:lnTo>
                  <a:pt x="4276725" y="990600"/>
                </a:lnTo>
                <a:lnTo>
                  <a:pt x="4280027" y="990600"/>
                </a:lnTo>
                <a:lnTo>
                  <a:pt x="4280027" y="0"/>
                </a:lnTo>
                <a:lnTo>
                  <a:pt x="4209161" y="0"/>
                </a:lnTo>
                <a:lnTo>
                  <a:pt x="4209161" y="863600"/>
                </a:lnTo>
                <a:lnTo>
                  <a:pt x="4209161" y="876300"/>
                </a:lnTo>
                <a:lnTo>
                  <a:pt x="4205859" y="876300"/>
                </a:lnTo>
                <a:lnTo>
                  <a:pt x="4205859" y="863600"/>
                </a:lnTo>
                <a:lnTo>
                  <a:pt x="4209161" y="863600"/>
                </a:lnTo>
                <a:lnTo>
                  <a:pt x="4209161" y="0"/>
                </a:lnTo>
                <a:lnTo>
                  <a:pt x="4201287" y="12700"/>
                </a:lnTo>
                <a:lnTo>
                  <a:pt x="4168775" y="12700"/>
                </a:lnTo>
                <a:lnTo>
                  <a:pt x="4165346" y="25400"/>
                </a:lnTo>
                <a:lnTo>
                  <a:pt x="4162044" y="25400"/>
                </a:lnTo>
                <a:lnTo>
                  <a:pt x="4162044" y="12700"/>
                </a:lnTo>
                <a:lnTo>
                  <a:pt x="4158615" y="12700"/>
                </a:lnTo>
                <a:lnTo>
                  <a:pt x="4150487" y="0"/>
                </a:lnTo>
                <a:lnTo>
                  <a:pt x="4118102" y="0"/>
                </a:lnTo>
                <a:lnTo>
                  <a:pt x="4118102" y="1041400"/>
                </a:lnTo>
                <a:lnTo>
                  <a:pt x="4118102" y="1054100"/>
                </a:lnTo>
                <a:lnTo>
                  <a:pt x="4114800" y="1054100"/>
                </a:lnTo>
                <a:lnTo>
                  <a:pt x="4113022" y="1066800"/>
                </a:lnTo>
                <a:lnTo>
                  <a:pt x="4108069" y="1079500"/>
                </a:lnTo>
                <a:lnTo>
                  <a:pt x="4091178" y="1079500"/>
                </a:lnTo>
                <a:lnTo>
                  <a:pt x="4087749" y="1066800"/>
                </a:lnTo>
                <a:lnTo>
                  <a:pt x="4084447" y="1079500"/>
                </a:lnTo>
                <a:lnTo>
                  <a:pt x="4086098" y="1079500"/>
                </a:lnTo>
                <a:lnTo>
                  <a:pt x="4075938" y="1092200"/>
                </a:lnTo>
                <a:lnTo>
                  <a:pt x="4074287" y="1092200"/>
                </a:lnTo>
                <a:lnTo>
                  <a:pt x="4081018" y="1079500"/>
                </a:lnTo>
                <a:lnTo>
                  <a:pt x="4084447" y="1079500"/>
                </a:lnTo>
                <a:lnTo>
                  <a:pt x="4084447" y="1066800"/>
                </a:lnTo>
                <a:lnTo>
                  <a:pt x="4074287" y="1066800"/>
                </a:lnTo>
                <a:lnTo>
                  <a:pt x="4070985" y="1054100"/>
                </a:lnTo>
                <a:lnTo>
                  <a:pt x="4070985" y="1066800"/>
                </a:lnTo>
                <a:lnTo>
                  <a:pt x="4064127" y="1066800"/>
                </a:lnTo>
                <a:lnTo>
                  <a:pt x="4064127" y="1079500"/>
                </a:lnTo>
                <a:lnTo>
                  <a:pt x="4060825" y="1079500"/>
                </a:lnTo>
                <a:lnTo>
                  <a:pt x="4057396" y="1066800"/>
                </a:lnTo>
                <a:lnTo>
                  <a:pt x="4054094" y="1066800"/>
                </a:lnTo>
                <a:lnTo>
                  <a:pt x="4062857" y="1054100"/>
                </a:lnTo>
                <a:lnTo>
                  <a:pt x="4070985" y="1054100"/>
                </a:lnTo>
                <a:lnTo>
                  <a:pt x="4081018" y="1054100"/>
                </a:lnTo>
                <a:lnTo>
                  <a:pt x="4077716" y="1041400"/>
                </a:lnTo>
                <a:lnTo>
                  <a:pt x="4084447" y="1041400"/>
                </a:lnTo>
                <a:lnTo>
                  <a:pt x="4084447" y="1028700"/>
                </a:lnTo>
                <a:lnTo>
                  <a:pt x="4067556" y="1028700"/>
                </a:lnTo>
                <a:lnTo>
                  <a:pt x="4070985" y="1016000"/>
                </a:lnTo>
                <a:lnTo>
                  <a:pt x="4084447" y="1016000"/>
                </a:lnTo>
                <a:lnTo>
                  <a:pt x="4101338" y="1028700"/>
                </a:lnTo>
                <a:lnTo>
                  <a:pt x="4104640" y="1041400"/>
                </a:lnTo>
                <a:lnTo>
                  <a:pt x="4108069" y="1028700"/>
                </a:lnTo>
                <a:lnTo>
                  <a:pt x="4111371" y="1041400"/>
                </a:lnTo>
                <a:lnTo>
                  <a:pt x="4118102" y="1041400"/>
                </a:lnTo>
                <a:lnTo>
                  <a:pt x="4118102" y="0"/>
                </a:lnTo>
                <a:lnTo>
                  <a:pt x="4052951" y="0"/>
                </a:lnTo>
                <a:lnTo>
                  <a:pt x="4052951" y="1079500"/>
                </a:lnTo>
                <a:lnTo>
                  <a:pt x="4030472" y="1079500"/>
                </a:lnTo>
                <a:lnTo>
                  <a:pt x="4033774" y="1066800"/>
                </a:lnTo>
                <a:lnTo>
                  <a:pt x="4045077" y="1066800"/>
                </a:lnTo>
                <a:lnTo>
                  <a:pt x="4052951" y="1079500"/>
                </a:lnTo>
                <a:lnTo>
                  <a:pt x="4052951" y="0"/>
                </a:lnTo>
                <a:lnTo>
                  <a:pt x="3996690" y="0"/>
                </a:lnTo>
                <a:lnTo>
                  <a:pt x="3996690" y="889000"/>
                </a:lnTo>
                <a:lnTo>
                  <a:pt x="3996690" y="901700"/>
                </a:lnTo>
                <a:lnTo>
                  <a:pt x="3993388" y="901700"/>
                </a:lnTo>
                <a:lnTo>
                  <a:pt x="3993388" y="1066800"/>
                </a:lnTo>
                <a:lnTo>
                  <a:pt x="3983228" y="1079500"/>
                </a:lnTo>
                <a:lnTo>
                  <a:pt x="3959606" y="1079500"/>
                </a:lnTo>
                <a:lnTo>
                  <a:pt x="3963035" y="1066800"/>
                </a:lnTo>
                <a:lnTo>
                  <a:pt x="3969766" y="1066800"/>
                </a:lnTo>
                <a:lnTo>
                  <a:pt x="3973068" y="1054100"/>
                </a:lnTo>
                <a:lnTo>
                  <a:pt x="3983228" y="1054100"/>
                </a:lnTo>
                <a:lnTo>
                  <a:pt x="3983228" y="1066800"/>
                </a:lnTo>
                <a:lnTo>
                  <a:pt x="3993388" y="1066800"/>
                </a:lnTo>
                <a:lnTo>
                  <a:pt x="3993388" y="901700"/>
                </a:lnTo>
                <a:lnTo>
                  <a:pt x="3993388" y="889000"/>
                </a:lnTo>
                <a:lnTo>
                  <a:pt x="3996690" y="889000"/>
                </a:lnTo>
                <a:lnTo>
                  <a:pt x="3996690" y="0"/>
                </a:lnTo>
                <a:lnTo>
                  <a:pt x="3979926" y="0"/>
                </a:lnTo>
                <a:lnTo>
                  <a:pt x="3979926" y="990600"/>
                </a:lnTo>
                <a:lnTo>
                  <a:pt x="3973068" y="1003300"/>
                </a:lnTo>
                <a:lnTo>
                  <a:pt x="3966337" y="1003300"/>
                </a:lnTo>
                <a:lnTo>
                  <a:pt x="3959606" y="990600"/>
                </a:lnTo>
                <a:lnTo>
                  <a:pt x="3979926" y="990600"/>
                </a:lnTo>
                <a:lnTo>
                  <a:pt x="3979926" y="0"/>
                </a:lnTo>
                <a:lnTo>
                  <a:pt x="3939413" y="0"/>
                </a:lnTo>
                <a:lnTo>
                  <a:pt x="3939413" y="990600"/>
                </a:lnTo>
                <a:lnTo>
                  <a:pt x="3935984" y="1003300"/>
                </a:lnTo>
                <a:lnTo>
                  <a:pt x="3935984" y="990600"/>
                </a:lnTo>
                <a:lnTo>
                  <a:pt x="3939413" y="990600"/>
                </a:lnTo>
                <a:lnTo>
                  <a:pt x="3939413" y="0"/>
                </a:lnTo>
                <a:lnTo>
                  <a:pt x="3932682" y="0"/>
                </a:lnTo>
                <a:lnTo>
                  <a:pt x="3932682" y="990600"/>
                </a:lnTo>
                <a:lnTo>
                  <a:pt x="3932682" y="1003300"/>
                </a:lnTo>
                <a:lnTo>
                  <a:pt x="3929253" y="1003300"/>
                </a:lnTo>
                <a:lnTo>
                  <a:pt x="3929253" y="990600"/>
                </a:lnTo>
                <a:lnTo>
                  <a:pt x="3932682" y="990600"/>
                </a:lnTo>
                <a:lnTo>
                  <a:pt x="3932682" y="0"/>
                </a:lnTo>
                <a:lnTo>
                  <a:pt x="3895598" y="0"/>
                </a:lnTo>
                <a:lnTo>
                  <a:pt x="3892169" y="12700"/>
                </a:lnTo>
                <a:lnTo>
                  <a:pt x="3866769" y="0"/>
                </a:lnTo>
                <a:lnTo>
                  <a:pt x="3814572" y="0"/>
                </a:lnTo>
                <a:lnTo>
                  <a:pt x="3814572" y="876300"/>
                </a:lnTo>
                <a:lnTo>
                  <a:pt x="3814572" y="889000"/>
                </a:lnTo>
                <a:lnTo>
                  <a:pt x="3811270" y="889000"/>
                </a:lnTo>
                <a:lnTo>
                  <a:pt x="3811270" y="876300"/>
                </a:lnTo>
                <a:lnTo>
                  <a:pt x="3814572" y="876300"/>
                </a:lnTo>
                <a:lnTo>
                  <a:pt x="3814572" y="0"/>
                </a:lnTo>
                <a:lnTo>
                  <a:pt x="3804539" y="0"/>
                </a:lnTo>
                <a:lnTo>
                  <a:pt x="3804539" y="876300"/>
                </a:lnTo>
                <a:lnTo>
                  <a:pt x="3804539" y="889000"/>
                </a:lnTo>
                <a:lnTo>
                  <a:pt x="3794379" y="889000"/>
                </a:lnTo>
                <a:lnTo>
                  <a:pt x="3794379" y="876300"/>
                </a:lnTo>
                <a:lnTo>
                  <a:pt x="3782568" y="889000"/>
                </a:lnTo>
                <a:lnTo>
                  <a:pt x="3772789" y="889000"/>
                </a:lnTo>
                <a:lnTo>
                  <a:pt x="3775456" y="876300"/>
                </a:lnTo>
                <a:lnTo>
                  <a:pt x="3777488" y="863600"/>
                </a:lnTo>
                <a:lnTo>
                  <a:pt x="3801110" y="863600"/>
                </a:lnTo>
                <a:lnTo>
                  <a:pt x="3797681" y="876300"/>
                </a:lnTo>
                <a:lnTo>
                  <a:pt x="3804539" y="876300"/>
                </a:lnTo>
                <a:lnTo>
                  <a:pt x="3804539" y="0"/>
                </a:lnTo>
                <a:lnTo>
                  <a:pt x="3787648" y="0"/>
                </a:lnTo>
                <a:lnTo>
                  <a:pt x="3776599" y="12700"/>
                </a:lnTo>
                <a:lnTo>
                  <a:pt x="3770757" y="12700"/>
                </a:lnTo>
                <a:lnTo>
                  <a:pt x="3770757" y="889000"/>
                </a:lnTo>
                <a:lnTo>
                  <a:pt x="3753866" y="889000"/>
                </a:lnTo>
                <a:lnTo>
                  <a:pt x="3764026" y="876300"/>
                </a:lnTo>
                <a:lnTo>
                  <a:pt x="3770757" y="889000"/>
                </a:lnTo>
                <a:lnTo>
                  <a:pt x="3770757" y="12700"/>
                </a:lnTo>
                <a:lnTo>
                  <a:pt x="3747135" y="12700"/>
                </a:lnTo>
                <a:lnTo>
                  <a:pt x="3719830" y="0"/>
                </a:lnTo>
                <a:lnTo>
                  <a:pt x="3706622" y="0"/>
                </a:lnTo>
                <a:lnTo>
                  <a:pt x="3706622" y="1041400"/>
                </a:lnTo>
                <a:lnTo>
                  <a:pt x="3699891" y="1028700"/>
                </a:lnTo>
                <a:lnTo>
                  <a:pt x="3703955" y="1028700"/>
                </a:lnTo>
                <a:lnTo>
                  <a:pt x="3706622" y="1041400"/>
                </a:lnTo>
                <a:lnTo>
                  <a:pt x="3706622" y="0"/>
                </a:lnTo>
                <a:lnTo>
                  <a:pt x="3699891" y="0"/>
                </a:lnTo>
                <a:lnTo>
                  <a:pt x="3699891" y="1016000"/>
                </a:lnTo>
                <a:lnTo>
                  <a:pt x="3694811" y="1016000"/>
                </a:lnTo>
                <a:lnTo>
                  <a:pt x="3694811" y="1028700"/>
                </a:lnTo>
                <a:lnTo>
                  <a:pt x="3689858" y="1028700"/>
                </a:lnTo>
                <a:lnTo>
                  <a:pt x="3689858" y="1041400"/>
                </a:lnTo>
                <a:lnTo>
                  <a:pt x="3679698" y="1041400"/>
                </a:lnTo>
                <a:lnTo>
                  <a:pt x="3676269" y="1054100"/>
                </a:lnTo>
                <a:lnTo>
                  <a:pt x="3662807" y="1054100"/>
                </a:lnTo>
                <a:lnTo>
                  <a:pt x="3662807" y="1066800"/>
                </a:lnTo>
                <a:lnTo>
                  <a:pt x="3669538" y="1066800"/>
                </a:lnTo>
                <a:lnTo>
                  <a:pt x="3669538" y="1079500"/>
                </a:lnTo>
                <a:lnTo>
                  <a:pt x="3650615" y="1079500"/>
                </a:lnTo>
                <a:lnTo>
                  <a:pt x="3641979" y="1066800"/>
                </a:lnTo>
                <a:lnTo>
                  <a:pt x="3637534" y="1066800"/>
                </a:lnTo>
                <a:lnTo>
                  <a:pt x="3642614" y="1054100"/>
                </a:lnTo>
                <a:lnTo>
                  <a:pt x="3652647" y="1054100"/>
                </a:lnTo>
                <a:lnTo>
                  <a:pt x="3646043" y="1041400"/>
                </a:lnTo>
                <a:lnTo>
                  <a:pt x="3639693" y="1041400"/>
                </a:lnTo>
                <a:lnTo>
                  <a:pt x="3638931" y="1028700"/>
                </a:lnTo>
                <a:lnTo>
                  <a:pt x="3649345" y="1028700"/>
                </a:lnTo>
                <a:lnTo>
                  <a:pt x="3649345" y="1016000"/>
                </a:lnTo>
                <a:lnTo>
                  <a:pt x="3672967" y="1016000"/>
                </a:lnTo>
                <a:lnTo>
                  <a:pt x="3672967" y="1028700"/>
                </a:lnTo>
                <a:lnTo>
                  <a:pt x="3673856" y="1028700"/>
                </a:lnTo>
                <a:lnTo>
                  <a:pt x="3676269" y="1041400"/>
                </a:lnTo>
                <a:lnTo>
                  <a:pt x="3676269" y="1028700"/>
                </a:lnTo>
                <a:lnTo>
                  <a:pt x="3686429" y="1028700"/>
                </a:lnTo>
                <a:lnTo>
                  <a:pt x="3686429" y="1016000"/>
                </a:lnTo>
                <a:lnTo>
                  <a:pt x="3676269" y="1016000"/>
                </a:lnTo>
                <a:lnTo>
                  <a:pt x="3683127" y="1003300"/>
                </a:lnTo>
                <a:lnTo>
                  <a:pt x="3686429" y="1003300"/>
                </a:lnTo>
                <a:lnTo>
                  <a:pt x="3689858" y="1016000"/>
                </a:lnTo>
                <a:lnTo>
                  <a:pt x="3686429" y="1016000"/>
                </a:lnTo>
                <a:lnTo>
                  <a:pt x="3694811" y="1028700"/>
                </a:lnTo>
                <a:lnTo>
                  <a:pt x="3694811" y="1016000"/>
                </a:lnTo>
                <a:lnTo>
                  <a:pt x="3693160" y="1016000"/>
                </a:lnTo>
                <a:lnTo>
                  <a:pt x="3693160" y="1003300"/>
                </a:lnTo>
                <a:lnTo>
                  <a:pt x="3696589" y="1003300"/>
                </a:lnTo>
                <a:lnTo>
                  <a:pt x="3699891" y="1016000"/>
                </a:lnTo>
                <a:lnTo>
                  <a:pt x="3699891" y="0"/>
                </a:lnTo>
                <a:lnTo>
                  <a:pt x="3615563" y="0"/>
                </a:lnTo>
                <a:lnTo>
                  <a:pt x="3615563" y="1041400"/>
                </a:lnTo>
                <a:lnTo>
                  <a:pt x="3615563" y="1054100"/>
                </a:lnTo>
                <a:lnTo>
                  <a:pt x="3615563" y="1066800"/>
                </a:lnTo>
                <a:lnTo>
                  <a:pt x="3615563" y="1079500"/>
                </a:lnTo>
                <a:lnTo>
                  <a:pt x="3608832" y="1079500"/>
                </a:lnTo>
                <a:lnTo>
                  <a:pt x="3591941" y="1079500"/>
                </a:lnTo>
                <a:lnTo>
                  <a:pt x="3595370" y="1066800"/>
                </a:lnTo>
                <a:lnTo>
                  <a:pt x="3608832" y="1066800"/>
                </a:lnTo>
                <a:lnTo>
                  <a:pt x="3608832" y="1079500"/>
                </a:lnTo>
                <a:lnTo>
                  <a:pt x="3612261" y="1066800"/>
                </a:lnTo>
                <a:lnTo>
                  <a:pt x="3615563" y="1066800"/>
                </a:lnTo>
                <a:lnTo>
                  <a:pt x="3615563" y="1054100"/>
                </a:lnTo>
                <a:lnTo>
                  <a:pt x="3598799" y="1054100"/>
                </a:lnTo>
                <a:lnTo>
                  <a:pt x="3595370" y="1054100"/>
                </a:lnTo>
                <a:lnTo>
                  <a:pt x="3591941" y="1054100"/>
                </a:lnTo>
                <a:lnTo>
                  <a:pt x="3588639" y="1066800"/>
                </a:lnTo>
                <a:lnTo>
                  <a:pt x="3588639" y="1079500"/>
                </a:lnTo>
                <a:lnTo>
                  <a:pt x="3585210" y="1079500"/>
                </a:lnTo>
                <a:lnTo>
                  <a:pt x="3585210" y="1066800"/>
                </a:lnTo>
                <a:lnTo>
                  <a:pt x="3554857" y="1066800"/>
                </a:lnTo>
                <a:lnTo>
                  <a:pt x="3558286" y="1079500"/>
                </a:lnTo>
                <a:lnTo>
                  <a:pt x="3549015" y="1079500"/>
                </a:lnTo>
                <a:lnTo>
                  <a:pt x="3536823" y="1092200"/>
                </a:lnTo>
                <a:lnTo>
                  <a:pt x="3502279" y="1092200"/>
                </a:lnTo>
                <a:lnTo>
                  <a:pt x="3490849" y="1079500"/>
                </a:lnTo>
                <a:lnTo>
                  <a:pt x="3479292" y="1079500"/>
                </a:lnTo>
                <a:lnTo>
                  <a:pt x="3467227" y="1092200"/>
                </a:lnTo>
                <a:lnTo>
                  <a:pt x="3446907" y="1066800"/>
                </a:lnTo>
                <a:lnTo>
                  <a:pt x="3455035" y="1066800"/>
                </a:lnTo>
                <a:lnTo>
                  <a:pt x="3472561" y="1054100"/>
                </a:lnTo>
                <a:lnTo>
                  <a:pt x="3484118" y="1054100"/>
                </a:lnTo>
                <a:lnTo>
                  <a:pt x="3487420" y="1041400"/>
                </a:lnTo>
                <a:lnTo>
                  <a:pt x="3497580" y="1041400"/>
                </a:lnTo>
                <a:lnTo>
                  <a:pt x="3497580" y="1028700"/>
                </a:lnTo>
                <a:lnTo>
                  <a:pt x="3500882" y="1028700"/>
                </a:lnTo>
                <a:lnTo>
                  <a:pt x="3500882" y="1054100"/>
                </a:lnTo>
                <a:lnTo>
                  <a:pt x="3504184" y="1054100"/>
                </a:lnTo>
                <a:lnTo>
                  <a:pt x="3506851" y="1066800"/>
                </a:lnTo>
                <a:lnTo>
                  <a:pt x="3513328" y="1079500"/>
                </a:lnTo>
                <a:lnTo>
                  <a:pt x="3527933" y="1066800"/>
                </a:lnTo>
                <a:lnTo>
                  <a:pt x="3548126" y="1066800"/>
                </a:lnTo>
                <a:lnTo>
                  <a:pt x="3541141" y="1054100"/>
                </a:lnTo>
                <a:lnTo>
                  <a:pt x="3528187" y="1041400"/>
                </a:lnTo>
                <a:lnTo>
                  <a:pt x="3521202" y="1028700"/>
                </a:lnTo>
                <a:lnTo>
                  <a:pt x="3536315" y="1028700"/>
                </a:lnTo>
                <a:lnTo>
                  <a:pt x="3566668" y="1041400"/>
                </a:lnTo>
                <a:lnTo>
                  <a:pt x="3581908" y="1041400"/>
                </a:lnTo>
                <a:lnTo>
                  <a:pt x="3581908" y="1028700"/>
                </a:lnTo>
                <a:lnTo>
                  <a:pt x="3585210" y="1028700"/>
                </a:lnTo>
                <a:lnTo>
                  <a:pt x="3585210" y="1041400"/>
                </a:lnTo>
                <a:lnTo>
                  <a:pt x="3588639" y="1041400"/>
                </a:lnTo>
                <a:lnTo>
                  <a:pt x="3591941" y="1054100"/>
                </a:lnTo>
                <a:lnTo>
                  <a:pt x="3591941" y="1041400"/>
                </a:lnTo>
                <a:lnTo>
                  <a:pt x="3598799" y="1041400"/>
                </a:lnTo>
                <a:lnTo>
                  <a:pt x="3615563" y="1041400"/>
                </a:lnTo>
                <a:lnTo>
                  <a:pt x="3615563" y="0"/>
                </a:lnTo>
                <a:lnTo>
                  <a:pt x="3598799" y="0"/>
                </a:lnTo>
                <a:lnTo>
                  <a:pt x="3588639" y="0"/>
                </a:lnTo>
                <a:lnTo>
                  <a:pt x="3588639" y="1016000"/>
                </a:lnTo>
                <a:lnTo>
                  <a:pt x="3578479" y="1003300"/>
                </a:lnTo>
                <a:lnTo>
                  <a:pt x="3585210" y="1003300"/>
                </a:lnTo>
                <a:lnTo>
                  <a:pt x="3588639" y="1016000"/>
                </a:lnTo>
                <a:lnTo>
                  <a:pt x="3588639" y="0"/>
                </a:lnTo>
                <a:lnTo>
                  <a:pt x="3578479" y="0"/>
                </a:lnTo>
                <a:lnTo>
                  <a:pt x="3571748" y="12700"/>
                </a:lnTo>
                <a:lnTo>
                  <a:pt x="3571748" y="0"/>
                </a:lnTo>
                <a:lnTo>
                  <a:pt x="3568192" y="0"/>
                </a:lnTo>
                <a:lnTo>
                  <a:pt x="3568192" y="1028700"/>
                </a:lnTo>
                <a:lnTo>
                  <a:pt x="3544824" y="1028700"/>
                </a:lnTo>
                <a:lnTo>
                  <a:pt x="3548126" y="1016000"/>
                </a:lnTo>
                <a:lnTo>
                  <a:pt x="3554857" y="1003300"/>
                </a:lnTo>
                <a:lnTo>
                  <a:pt x="3558032" y="1016000"/>
                </a:lnTo>
                <a:lnTo>
                  <a:pt x="3562477" y="1016000"/>
                </a:lnTo>
                <a:lnTo>
                  <a:pt x="3568192" y="1028700"/>
                </a:lnTo>
                <a:lnTo>
                  <a:pt x="3568192" y="0"/>
                </a:lnTo>
                <a:lnTo>
                  <a:pt x="3538093" y="0"/>
                </a:lnTo>
                <a:lnTo>
                  <a:pt x="3538093" y="889000"/>
                </a:lnTo>
                <a:lnTo>
                  <a:pt x="3531235" y="914400"/>
                </a:lnTo>
                <a:lnTo>
                  <a:pt x="3527933" y="914400"/>
                </a:lnTo>
                <a:lnTo>
                  <a:pt x="3524885" y="901700"/>
                </a:lnTo>
                <a:lnTo>
                  <a:pt x="3517519" y="889000"/>
                </a:lnTo>
                <a:lnTo>
                  <a:pt x="3538093" y="889000"/>
                </a:lnTo>
                <a:lnTo>
                  <a:pt x="3538093" y="0"/>
                </a:lnTo>
                <a:lnTo>
                  <a:pt x="3537839" y="12700"/>
                </a:lnTo>
                <a:lnTo>
                  <a:pt x="3513201" y="0"/>
                </a:lnTo>
                <a:lnTo>
                  <a:pt x="3489071" y="0"/>
                </a:lnTo>
                <a:lnTo>
                  <a:pt x="3467227" y="25400"/>
                </a:lnTo>
                <a:lnTo>
                  <a:pt x="3467227" y="12700"/>
                </a:lnTo>
                <a:lnTo>
                  <a:pt x="3467227" y="0"/>
                </a:lnTo>
                <a:lnTo>
                  <a:pt x="3454146" y="0"/>
                </a:lnTo>
                <a:lnTo>
                  <a:pt x="3448685" y="12700"/>
                </a:lnTo>
                <a:lnTo>
                  <a:pt x="3440176" y="12700"/>
                </a:lnTo>
                <a:lnTo>
                  <a:pt x="3443605" y="0"/>
                </a:lnTo>
                <a:lnTo>
                  <a:pt x="3413252" y="0"/>
                </a:lnTo>
                <a:lnTo>
                  <a:pt x="3340608" y="0"/>
                </a:lnTo>
                <a:lnTo>
                  <a:pt x="3305302" y="12700"/>
                </a:lnTo>
                <a:lnTo>
                  <a:pt x="3285109" y="12700"/>
                </a:lnTo>
                <a:lnTo>
                  <a:pt x="3285109" y="825500"/>
                </a:lnTo>
                <a:lnTo>
                  <a:pt x="3285109" y="838200"/>
                </a:lnTo>
                <a:lnTo>
                  <a:pt x="3285109" y="1130300"/>
                </a:lnTo>
                <a:lnTo>
                  <a:pt x="3264789" y="1130300"/>
                </a:lnTo>
                <a:lnTo>
                  <a:pt x="3264789" y="1117600"/>
                </a:lnTo>
                <a:lnTo>
                  <a:pt x="3241167" y="1117600"/>
                </a:lnTo>
                <a:lnTo>
                  <a:pt x="3234436" y="1117600"/>
                </a:lnTo>
                <a:lnTo>
                  <a:pt x="3234436" y="1104900"/>
                </a:lnTo>
                <a:lnTo>
                  <a:pt x="3241167" y="1117600"/>
                </a:lnTo>
                <a:lnTo>
                  <a:pt x="3248660" y="1104900"/>
                </a:lnTo>
                <a:lnTo>
                  <a:pt x="3261106" y="1104900"/>
                </a:lnTo>
                <a:lnTo>
                  <a:pt x="3264789" y="1117600"/>
                </a:lnTo>
                <a:lnTo>
                  <a:pt x="3285109" y="1130300"/>
                </a:lnTo>
                <a:lnTo>
                  <a:pt x="3285109" y="838200"/>
                </a:lnTo>
                <a:lnTo>
                  <a:pt x="3281680" y="838200"/>
                </a:lnTo>
                <a:lnTo>
                  <a:pt x="3278378" y="825500"/>
                </a:lnTo>
                <a:lnTo>
                  <a:pt x="3285109" y="825500"/>
                </a:lnTo>
                <a:lnTo>
                  <a:pt x="3285109" y="12700"/>
                </a:lnTo>
                <a:lnTo>
                  <a:pt x="3278124" y="25400"/>
                </a:lnTo>
                <a:lnTo>
                  <a:pt x="3264789" y="25400"/>
                </a:lnTo>
                <a:lnTo>
                  <a:pt x="3264789" y="863600"/>
                </a:lnTo>
                <a:lnTo>
                  <a:pt x="3257296" y="850900"/>
                </a:lnTo>
                <a:lnTo>
                  <a:pt x="3257804" y="850900"/>
                </a:lnTo>
                <a:lnTo>
                  <a:pt x="3264789" y="863600"/>
                </a:lnTo>
                <a:lnTo>
                  <a:pt x="3264789" y="25400"/>
                </a:lnTo>
                <a:lnTo>
                  <a:pt x="3244977" y="38100"/>
                </a:lnTo>
                <a:lnTo>
                  <a:pt x="3244977" y="850900"/>
                </a:lnTo>
                <a:lnTo>
                  <a:pt x="3237865" y="850900"/>
                </a:lnTo>
                <a:lnTo>
                  <a:pt x="3237865" y="838200"/>
                </a:lnTo>
                <a:lnTo>
                  <a:pt x="3244977" y="850900"/>
                </a:lnTo>
                <a:lnTo>
                  <a:pt x="3244977" y="38100"/>
                </a:lnTo>
                <a:lnTo>
                  <a:pt x="3244977" y="25400"/>
                </a:lnTo>
                <a:lnTo>
                  <a:pt x="3231134" y="25400"/>
                </a:lnTo>
                <a:lnTo>
                  <a:pt x="3231134" y="1054100"/>
                </a:lnTo>
                <a:lnTo>
                  <a:pt x="3231134" y="1066800"/>
                </a:lnTo>
                <a:lnTo>
                  <a:pt x="3224403" y="1066800"/>
                </a:lnTo>
                <a:lnTo>
                  <a:pt x="3220974" y="1079500"/>
                </a:lnTo>
                <a:lnTo>
                  <a:pt x="3222625" y="1079500"/>
                </a:lnTo>
                <a:lnTo>
                  <a:pt x="3212592" y="1092200"/>
                </a:lnTo>
                <a:lnTo>
                  <a:pt x="3210941" y="1092200"/>
                </a:lnTo>
                <a:lnTo>
                  <a:pt x="3210941" y="1104900"/>
                </a:lnTo>
                <a:lnTo>
                  <a:pt x="3210941" y="1117600"/>
                </a:lnTo>
                <a:lnTo>
                  <a:pt x="3207512" y="1117600"/>
                </a:lnTo>
                <a:lnTo>
                  <a:pt x="3210941" y="1104900"/>
                </a:lnTo>
                <a:lnTo>
                  <a:pt x="3210941" y="1092200"/>
                </a:lnTo>
                <a:lnTo>
                  <a:pt x="3207512" y="1092200"/>
                </a:lnTo>
                <a:lnTo>
                  <a:pt x="3217672" y="1066800"/>
                </a:lnTo>
                <a:lnTo>
                  <a:pt x="3204083" y="1066800"/>
                </a:lnTo>
                <a:lnTo>
                  <a:pt x="3204083" y="1092200"/>
                </a:lnTo>
                <a:lnTo>
                  <a:pt x="3207512" y="1104900"/>
                </a:lnTo>
                <a:lnTo>
                  <a:pt x="3183890" y="1104900"/>
                </a:lnTo>
                <a:lnTo>
                  <a:pt x="3180461" y="1117600"/>
                </a:lnTo>
                <a:lnTo>
                  <a:pt x="3180461" y="1130300"/>
                </a:lnTo>
                <a:lnTo>
                  <a:pt x="3177159" y="1117600"/>
                </a:lnTo>
                <a:lnTo>
                  <a:pt x="3166999" y="1117600"/>
                </a:lnTo>
                <a:lnTo>
                  <a:pt x="3163697" y="1104900"/>
                </a:lnTo>
                <a:lnTo>
                  <a:pt x="3160268" y="1117600"/>
                </a:lnTo>
                <a:lnTo>
                  <a:pt x="3163697" y="1117600"/>
                </a:lnTo>
                <a:lnTo>
                  <a:pt x="3160268" y="1130300"/>
                </a:lnTo>
                <a:lnTo>
                  <a:pt x="3160268" y="1117600"/>
                </a:lnTo>
                <a:lnTo>
                  <a:pt x="3156966" y="1117600"/>
                </a:lnTo>
                <a:lnTo>
                  <a:pt x="3140075" y="1104900"/>
                </a:lnTo>
                <a:lnTo>
                  <a:pt x="3150108" y="1092200"/>
                </a:lnTo>
                <a:lnTo>
                  <a:pt x="3159887" y="1092200"/>
                </a:lnTo>
                <a:lnTo>
                  <a:pt x="3177159" y="1079500"/>
                </a:lnTo>
                <a:lnTo>
                  <a:pt x="3166491" y="1079500"/>
                </a:lnTo>
                <a:lnTo>
                  <a:pt x="3143885" y="1066800"/>
                </a:lnTo>
                <a:lnTo>
                  <a:pt x="3136646" y="1066800"/>
                </a:lnTo>
                <a:lnTo>
                  <a:pt x="3136646" y="1117600"/>
                </a:lnTo>
                <a:lnTo>
                  <a:pt x="3136646" y="1130300"/>
                </a:lnTo>
                <a:lnTo>
                  <a:pt x="3133344" y="1130300"/>
                </a:lnTo>
                <a:lnTo>
                  <a:pt x="3136646" y="1117600"/>
                </a:lnTo>
                <a:lnTo>
                  <a:pt x="3136646" y="1066800"/>
                </a:lnTo>
                <a:lnTo>
                  <a:pt x="3133344" y="1066800"/>
                </a:lnTo>
                <a:lnTo>
                  <a:pt x="3136646" y="1054100"/>
                </a:lnTo>
                <a:lnTo>
                  <a:pt x="3143377" y="1054100"/>
                </a:lnTo>
                <a:lnTo>
                  <a:pt x="3162808" y="1066800"/>
                </a:lnTo>
                <a:lnTo>
                  <a:pt x="3164967" y="1054100"/>
                </a:lnTo>
                <a:lnTo>
                  <a:pt x="3166491" y="1054100"/>
                </a:lnTo>
                <a:lnTo>
                  <a:pt x="3166999" y="1041400"/>
                </a:lnTo>
                <a:lnTo>
                  <a:pt x="3175635" y="1054100"/>
                </a:lnTo>
                <a:lnTo>
                  <a:pt x="3183890" y="1054100"/>
                </a:lnTo>
                <a:lnTo>
                  <a:pt x="3187065" y="1041400"/>
                </a:lnTo>
                <a:lnTo>
                  <a:pt x="3200781" y="1041400"/>
                </a:lnTo>
                <a:lnTo>
                  <a:pt x="3200781" y="1054100"/>
                </a:lnTo>
                <a:lnTo>
                  <a:pt x="3197352" y="1054100"/>
                </a:lnTo>
                <a:lnTo>
                  <a:pt x="3197352" y="1066800"/>
                </a:lnTo>
                <a:lnTo>
                  <a:pt x="3187319" y="1066800"/>
                </a:lnTo>
                <a:lnTo>
                  <a:pt x="3183890" y="1079500"/>
                </a:lnTo>
                <a:lnTo>
                  <a:pt x="3200781" y="1079500"/>
                </a:lnTo>
                <a:lnTo>
                  <a:pt x="3200781" y="1066800"/>
                </a:lnTo>
                <a:lnTo>
                  <a:pt x="3204083" y="1066800"/>
                </a:lnTo>
                <a:lnTo>
                  <a:pt x="3210941" y="1054100"/>
                </a:lnTo>
                <a:lnTo>
                  <a:pt x="3217672" y="1054100"/>
                </a:lnTo>
                <a:lnTo>
                  <a:pt x="3224403" y="1041400"/>
                </a:lnTo>
                <a:lnTo>
                  <a:pt x="3227705" y="1041400"/>
                </a:lnTo>
                <a:lnTo>
                  <a:pt x="3227705" y="1054100"/>
                </a:lnTo>
                <a:lnTo>
                  <a:pt x="3231134" y="1054100"/>
                </a:lnTo>
                <a:lnTo>
                  <a:pt x="3231134" y="25400"/>
                </a:lnTo>
                <a:lnTo>
                  <a:pt x="3209925" y="25400"/>
                </a:lnTo>
                <a:lnTo>
                  <a:pt x="3182366" y="12700"/>
                </a:lnTo>
                <a:lnTo>
                  <a:pt x="3186049" y="25400"/>
                </a:lnTo>
                <a:lnTo>
                  <a:pt x="3190875" y="25400"/>
                </a:lnTo>
                <a:lnTo>
                  <a:pt x="3197352" y="38100"/>
                </a:lnTo>
                <a:lnTo>
                  <a:pt x="3160522" y="25400"/>
                </a:lnTo>
                <a:lnTo>
                  <a:pt x="3129915" y="12700"/>
                </a:lnTo>
                <a:lnTo>
                  <a:pt x="3129915" y="1117600"/>
                </a:lnTo>
                <a:lnTo>
                  <a:pt x="3129915" y="1130300"/>
                </a:lnTo>
                <a:lnTo>
                  <a:pt x="3126486" y="1130300"/>
                </a:lnTo>
                <a:lnTo>
                  <a:pt x="3106293" y="1117600"/>
                </a:lnTo>
                <a:lnTo>
                  <a:pt x="3099562" y="1117600"/>
                </a:lnTo>
                <a:lnTo>
                  <a:pt x="3106293" y="1104900"/>
                </a:lnTo>
                <a:lnTo>
                  <a:pt x="3109722" y="1104900"/>
                </a:lnTo>
                <a:lnTo>
                  <a:pt x="3109722" y="1117600"/>
                </a:lnTo>
                <a:lnTo>
                  <a:pt x="3123184" y="1117600"/>
                </a:lnTo>
                <a:lnTo>
                  <a:pt x="3116453" y="1104900"/>
                </a:lnTo>
                <a:lnTo>
                  <a:pt x="3116453" y="1092200"/>
                </a:lnTo>
                <a:lnTo>
                  <a:pt x="3119755" y="1104900"/>
                </a:lnTo>
                <a:lnTo>
                  <a:pt x="3126486" y="1104900"/>
                </a:lnTo>
                <a:lnTo>
                  <a:pt x="3123184" y="1117600"/>
                </a:lnTo>
                <a:lnTo>
                  <a:pt x="3129915" y="1117600"/>
                </a:lnTo>
                <a:lnTo>
                  <a:pt x="3129915" y="12700"/>
                </a:lnTo>
                <a:lnTo>
                  <a:pt x="3112643" y="12700"/>
                </a:lnTo>
                <a:lnTo>
                  <a:pt x="3112643" y="1066800"/>
                </a:lnTo>
                <a:lnTo>
                  <a:pt x="3086100" y="1054100"/>
                </a:lnTo>
                <a:lnTo>
                  <a:pt x="3096133" y="1054100"/>
                </a:lnTo>
                <a:lnTo>
                  <a:pt x="3092831" y="1041400"/>
                </a:lnTo>
                <a:lnTo>
                  <a:pt x="3102991" y="1041400"/>
                </a:lnTo>
                <a:lnTo>
                  <a:pt x="3102991" y="1028700"/>
                </a:lnTo>
                <a:lnTo>
                  <a:pt x="3106293" y="1028700"/>
                </a:lnTo>
                <a:lnTo>
                  <a:pt x="3106293" y="1041400"/>
                </a:lnTo>
                <a:lnTo>
                  <a:pt x="3109722" y="1041400"/>
                </a:lnTo>
                <a:lnTo>
                  <a:pt x="3109722" y="1054100"/>
                </a:lnTo>
                <a:lnTo>
                  <a:pt x="3112643" y="1066800"/>
                </a:lnTo>
                <a:lnTo>
                  <a:pt x="3112643" y="12700"/>
                </a:lnTo>
                <a:lnTo>
                  <a:pt x="3052318" y="12700"/>
                </a:lnTo>
                <a:lnTo>
                  <a:pt x="3052318" y="863600"/>
                </a:lnTo>
                <a:lnTo>
                  <a:pt x="3052318" y="876300"/>
                </a:lnTo>
                <a:lnTo>
                  <a:pt x="3049016" y="876300"/>
                </a:lnTo>
                <a:lnTo>
                  <a:pt x="3049016" y="863600"/>
                </a:lnTo>
                <a:lnTo>
                  <a:pt x="3045587" y="863600"/>
                </a:lnTo>
                <a:lnTo>
                  <a:pt x="3045587" y="889000"/>
                </a:lnTo>
                <a:lnTo>
                  <a:pt x="3035554" y="901700"/>
                </a:lnTo>
                <a:lnTo>
                  <a:pt x="3028696" y="901700"/>
                </a:lnTo>
                <a:lnTo>
                  <a:pt x="3028696" y="914400"/>
                </a:lnTo>
                <a:lnTo>
                  <a:pt x="3015234" y="914400"/>
                </a:lnTo>
                <a:lnTo>
                  <a:pt x="3015234" y="901700"/>
                </a:lnTo>
                <a:lnTo>
                  <a:pt x="3021965" y="901700"/>
                </a:lnTo>
                <a:lnTo>
                  <a:pt x="3028696" y="914400"/>
                </a:lnTo>
                <a:lnTo>
                  <a:pt x="3028696" y="901700"/>
                </a:lnTo>
                <a:lnTo>
                  <a:pt x="3025394" y="889000"/>
                </a:lnTo>
                <a:lnTo>
                  <a:pt x="3021965" y="889000"/>
                </a:lnTo>
                <a:lnTo>
                  <a:pt x="3025394" y="876300"/>
                </a:lnTo>
                <a:lnTo>
                  <a:pt x="3025394" y="889000"/>
                </a:lnTo>
                <a:lnTo>
                  <a:pt x="3035554" y="901700"/>
                </a:lnTo>
                <a:lnTo>
                  <a:pt x="3035554" y="889000"/>
                </a:lnTo>
                <a:lnTo>
                  <a:pt x="3045587" y="889000"/>
                </a:lnTo>
                <a:lnTo>
                  <a:pt x="3045587" y="863600"/>
                </a:lnTo>
                <a:lnTo>
                  <a:pt x="3049016" y="850900"/>
                </a:lnTo>
                <a:lnTo>
                  <a:pt x="3049016" y="863600"/>
                </a:lnTo>
                <a:lnTo>
                  <a:pt x="3052318" y="863600"/>
                </a:lnTo>
                <a:lnTo>
                  <a:pt x="3052318" y="12700"/>
                </a:lnTo>
                <a:lnTo>
                  <a:pt x="3018917" y="25400"/>
                </a:lnTo>
                <a:lnTo>
                  <a:pt x="3011932" y="25400"/>
                </a:lnTo>
                <a:lnTo>
                  <a:pt x="3011932" y="914400"/>
                </a:lnTo>
                <a:lnTo>
                  <a:pt x="3011932" y="927100"/>
                </a:lnTo>
                <a:lnTo>
                  <a:pt x="3008503" y="914400"/>
                </a:lnTo>
                <a:lnTo>
                  <a:pt x="3011932" y="914400"/>
                </a:lnTo>
                <a:lnTo>
                  <a:pt x="3011932" y="25400"/>
                </a:lnTo>
                <a:lnTo>
                  <a:pt x="2957957" y="25400"/>
                </a:lnTo>
                <a:lnTo>
                  <a:pt x="2957957" y="977900"/>
                </a:lnTo>
                <a:lnTo>
                  <a:pt x="2957957" y="990600"/>
                </a:lnTo>
                <a:lnTo>
                  <a:pt x="2954528" y="990600"/>
                </a:lnTo>
                <a:lnTo>
                  <a:pt x="2954528" y="977900"/>
                </a:lnTo>
                <a:lnTo>
                  <a:pt x="2957957" y="977900"/>
                </a:lnTo>
                <a:lnTo>
                  <a:pt x="2957957" y="25400"/>
                </a:lnTo>
                <a:lnTo>
                  <a:pt x="2951226" y="25400"/>
                </a:lnTo>
                <a:lnTo>
                  <a:pt x="2951226" y="1054100"/>
                </a:lnTo>
                <a:lnTo>
                  <a:pt x="2947797" y="1066800"/>
                </a:lnTo>
                <a:lnTo>
                  <a:pt x="2924175" y="1066800"/>
                </a:lnTo>
                <a:lnTo>
                  <a:pt x="2917444" y="1079500"/>
                </a:lnTo>
                <a:lnTo>
                  <a:pt x="2900553" y="1079500"/>
                </a:lnTo>
                <a:lnTo>
                  <a:pt x="2900553" y="1066800"/>
                </a:lnTo>
                <a:lnTo>
                  <a:pt x="2923032" y="1066800"/>
                </a:lnTo>
                <a:lnTo>
                  <a:pt x="2935478" y="1054100"/>
                </a:lnTo>
                <a:lnTo>
                  <a:pt x="2951226" y="1054100"/>
                </a:lnTo>
                <a:lnTo>
                  <a:pt x="2951226" y="25400"/>
                </a:lnTo>
                <a:lnTo>
                  <a:pt x="2907284" y="25400"/>
                </a:lnTo>
                <a:lnTo>
                  <a:pt x="2887091" y="38100"/>
                </a:lnTo>
                <a:lnTo>
                  <a:pt x="2723515" y="38100"/>
                </a:lnTo>
                <a:lnTo>
                  <a:pt x="2697734" y="50800"/>
                </a:lnTo>
                <a:lnTo>
                  <a:pt x="2684780" y="50800"/>
                </a:lnTo>
                <a:lnTo>
                  <a:pt x="2684780" y="1143000"/>
                </a:lnTo>
                <a:lnTo>
                  <a:pt x="2684780" y="1155700"/>
                </a:lnTo>
                <a:lnTo>
                  <a:pt x="2681351" y="1168400"/>
                </a:lnTo>
                <a:lnTo>
                  <a:pt x="2677922" y="1168400"/>
                </a:lnTo>
                <a:lnTo>
                  <a:pt x="2671191" y="1155700"/>
                </a:lnTo>
                <a:lnTo>
                  <a:pt x="2674620" y="1155700"/>
                </a:lnTo>
                <a:lnTo>
                  <a:pt x="2677922" y="1143000"/>
                </a:lnTo>
                <a:lnTo>
                  <a:pt x="2684780" y="1143000"/>
                </a:lnTo>
                <a:lnTo>
                  <a:pt x="2684780" y="50800"/>
                </a:lnTo>
                <a:lnTo>
                  <a:pt x="2674620" y="50800"/>
                </a:lnTo>
                <a:lnTo>
                  <a:pt x="2674620" y="1117600"/>
                </a:lnTo>
                <a:lnTo>
                  <a:pt x="2674620" y="1130300"/>
                </a:lnTo>
                <a:lnTo>
                  <a:pt x="2667889" y="1130300"/>
                </a:lnTo>
                <a:lnTo>
                  <a:pt x="2667889" y="1143000"/>
                </a:lnTo>
                <a:lnTo>
                  <a:pt x="2664460" y="1155700"/>
                </a:lnTo>
                <a:lnTo>
                  <a:pt x="2661158" y="1155700"/>
                </a:lnTo>
                <a:lnTo>
                  <a:pt x="2656078" y="1143000"/>
                </a:lnTo>
                <a:lnTo>
                  <a:pt x="2645918" y="1143000"/>
                </a:lnTo>
                <a:lnTo>
                  <a:pt x="2640838" y="1130300"/>
                </a:lnTo>
                <a:lnTo>
                  <a:pt x="2661158" y="1130300"/>
                </a:lnTo>
                <a:lnTo>
                  <a:pt x="2667889" y="1143000"/>
                </a:lnTo>
                <a:lnTo>
                  <a:pt x="2667889" y="1130300"/>
                </a:lnTo>
                <a:lnTo>
                  <a:pt x="2671191" y="1117600"/>
                </a:lnTo>
                <a:lnTo>
                  <a:pt x="2674620" y="1117600"/>
                </a:lnTo>
                <a:lnTo>
                  <a:pt x="2674620" y="50800"/>
                </a:lnTo>
                <a:lnTo>
                  <a:pt x="2637536" y="50800"/>
                </a:lnTo>
                <a:lnTo>
                  <a:pt x="2637536" y="1130300"/>
                </a:lnTo>
                <a:lnTo>
                  <a:pt x="2630805" y="1143000"/>
                </a:lnTo>
                <a:lnTo>
                  <a:pt x="2617216" y="1143000"/>
                </a:lnTo>
                <a:lnTo>
                  <a:pt x="2613914" y="1130300"/>
                </a:lnTo>
                <a:lnTo>
                  <a:pt x="2613914" y="1117600"/>
                </a:lnTo>
                <a:lnTo>
                  <a:pt x="2619502" y="1117600"/>
                </a:lnTo>
                <a:lnTo>
                  <a:pt x="2625725" y="1130300"/>
                </a:lnTo>
                <a:lnTo>
                  <a:pt x="2637536" y="1130300"/>
                </a:lnTo>
                <a:lnTo>
                  <a:pt x="2637536" y="50800"/>
                </a:lnTo>
                <a:lnTo>
                  <a:pt x="2600452" y="50800"/>
                </a:lnTo>
                <a:lnTo>
                  <a:pt x="2600452" y="1130300"/>
                </a:lnTo>
                <a:lnTo>
                  <a:pt x="2584450" y="1130300"/>
                </a:lnTo>
                <a:lnTo>
                  <a:pt x="2572131" y="1117600"/>
                </a:lnTo>
                <a:lnTo>
                  <a:pt x="2560447" y="1117600"/>
                </a:lnTo>
                <a:lnTo>
                  <a:pt x="2549779" y="1104900"/>
                </a:lnTo>
                <a:lnTo>
                  <a:pt x="2553208" y="1104900"/>
                </a:lnTo>
                <a:lnTo>
                  <a:pt x="2556510" y="1092200"/>
                </a:lnTo>
                <a:lnTo>
                  <a:pt x="2566670" y="1104900"/>
                </a:lnTo>
                <a:lnTo>
                  <a:pt x="2577211" y="1104900"/>
                </a:lnTo>
                <a:lnTo>
                  <a:pt x="2588387" y="1117600"/>
                </a:lnTo>
                <a:lnTo>
                  <a:pt x="2600452" y="1130300"/>
                </a:lnTo>
                <a:lnTo>
                  <a:pt x="2600452" y="50800"/>
                </a:lnTo>
                <a:lnTo>
                  <a:pt x="2543048" y="50800"/>
                </a:lnTo>
                <a:lnTo>
                  <a:pt x="2543048" y="1104900"/>
                </a:lnTo>
                <a:lnTo>
                  <a:pt x="2539746" y="1104900"/>
                </a:lnTo>
                <a:lnTo>
                  <a:pt x="2536317" y="1117600"/>
                </a:lnTo>
                <a:lnTo>
                  <a:pt x="2536317" y="1130300"/>
                </a:lnTo>
                <a:lnTo>
                  <a:pt x="2522855" y="1130300"/>
                </a:lnTo>
                <a:lnTo>
                  <a:pt x="2522855" y="1181100"/>
                </a:lnTo>
                <a:lnTo>
                  <a:pt x="2516124" y="1181100"/>
                </a:lnTo>
                <a:lnTo>
                  <a:pt x="2516124" y="1168400"/>
                </a:lnTo>
                <a:lnTo>
                  <a:pt x="2519426" y="1168400"/>
                </a:lnTo>
                <a:lnTo>
                  <a:pt x="2522855" y="1181100"/>
                </a:lnTo>
                <a:lnTo>
                  <a:pt x="2522855" y="1130300"/>
                </a:lnTo>
                <a:lnTo>
                  <a:pt x="2512695" y="1130300"/>
                </a:lnTo>
                <a:lnTo>
                  <a:pt x="2509393" y="1117600"/>
                </a:lnTo>
                <a:lnTo>
                  <a:pt x="2509901" y="1117600"/>
                </a:lnTo>
                <a:lnTo>
                  <a:pt x="2512187" y="1104900"/>
                </a:lnTo>
                <a:lnTo>
                  <a:pt x="2512695" y="1092200"/>
                </a:lnTo>
                <a:lnTo>
                  <a:pt x="2536317" y="1092200"/>
                </a:lnTo>
                <a:lnTo>
                  <a:pt x="2533015" y="1079500"/>
                </a:lnTo>
                <a:lnTo>
                  <a:pt x="2529586" y="1066800"/>
                </a:lnTo>
                <a:lnTo>
                  <a:pt x="2533015" y="1066800"/>
                </a:lnTo>
                <a:lnTo>
                  <a:pt x="2539746" y="1079500"/>
                </a:lnTo>
                <a:lnTo>
                  <a:pt x="2536317" y="1079500"/>
                </a:lnTo>
                <a:lnTo>
                  <a:pt x="2536317" y="1092200"/>
                </a:lnTo>
                <a:lnTo>
                  <a:pt x="2539746" y="1092200"/>
                </a:lnTo>
                <a:lnTo>
                  <a:pt x="2543048" y="1104900"/>
                </a:lnTo>
                <a:lnTo>
                  <a:pt x="2543048" y="50800"/>
                </a:lnTo>
                <a:lnTo>
                  <a:pt x="2522855" y="50800"/>
                </a:lnTo>
                <a:lnTo>
                  <a:pt x="2516124" y="63500"/>
                </a:lnTo>
                <a:lnTo>
                  <a:pt x="2472182" y="63500"/>
                </a:lnTo>
                <a:lnTo>
                  <a:pt x="2472182" y="1092200"/>
                </a:lnTo>
                <a:lnTo>
                  <a:pt x="2468880" y="1092200"/>
                </a:lnTo>
                <a:lnTo>
                  <a:pt x="2468880" y="1079500"/>
                </a:lnTo>
                <a:lnTo>
                  <a:pt x="2472182" y="1092200"/>
                </a:lnTo>
                <a:lnTo>
                  <a:pt x="2472182" y="63500"/>
                </a:lnTo>
                <a:lnTo>
                  <a:pt x="2465451" y="63500"/>
                </a:lnTo>
                <a:lnTo>
                  <a:pt x="2465451" y="927100"/>
                </a:lnTo>
                <a:lnTo>
                  <a:pt x="2465451" y="939800"/>
                </a:lnTo>
                <a:lnTo>
                  <a:pt x="2465451" y="1104900"/>
                </a:lnTo>
                <a:lnTo>
                  <a:pt x="2465451" y="1117600"/>
                </a:lnTo>
                <a:lnTo>
                  <a:pt x="2462149" y="1117600"/>
                </a:lnTo>
                <a:lnTo>
                  <a:pt x="2451989" y="1130300"/>
                </a:lnTo>
                <a:lnTo>
                  <a:pt x="2451989" y="1117600"/>
                </a:lnTo>
                <a:lnTo>
                  <a:pt x="2458720" y="1117600"/>
                </a:lnTo>
                <a:lnTo>
                  <a:pt x="2458720" y="1104900"/>
                </a:lnTo>
                <a:lnTo>
                  <a:pt x="2465451" y="1104900"/>
                </a:lnTo>
                <a:lnTo>
                  <a:pt x="2465451" y="939800"/>
                </a:lnTo>
                <a:lnTo>
                  <a:pt x="2448560" y="939800"/>
                </a:lnTo>
                <a:lnTo>
                  <a:pt x="2448179" y="939800"/>
                </a:lnTo>
                <a:lnTo>
                  <a:pt x="2448179" y="1130300"/>
                </a:lnTo>
                <a:lnTo>
                  <a:pt x="2421763" y="1130300"/>
                </a:lnTo>
                <a:lnTo>
                  <a:pt x="2411476" y="1117600"/>
                </a:lnTo>
                <a:lnTo>
                  <a:pt x="2404745" y="1117600"/>
                </a:lnTo>
                <a:lnTo>
                  <a:pt x="2401443" y="1104900"/>
                </a:lnTo>
                <a:lnTo>
                  <a:pt x="2408174" y="1104900"/>
                </a:lnTo>
                <a:lnTo>
                  <a:pt x="2411476" y="1092200"/>
                </a:lnTo>
                <a:lnTo>
                  <a:pt x="2411476" y="1104900"/>
                </a:lnTo>
                <a:lnTo>
                  <a:pt x="2418588" y="1104900"/>
                </a:lnTo>
                <a:lnTo>
                  <a:pt x="2431415" y="1117600"/>
                </a:lnTo>
                <a:lnTo>
                  <a:pt x="2431796" y="1117600"/>
                </a:lnTo>
                <a:lnTo>
                  <a:pt x="2425065" y="1104900"/>
                </a:lnTo>
                <a:lnTo>
                  <a:pt x="2438527" y="1104900"/>
                </a:lnTo>
                <a:lnTo>
                  <a:pt x="2438527" y="1117600"/>
                </a:lnTo>
                <a:lnTo>
                  <a:pt x="2445258" y="1117600"/>
                </a:lnTo>
                <a:lnTo>
                  <a:pt x="2448179" y="1130300"/>
                </a:lnTo>
                <a:lnTo>
                  <a:pt x="2448179" y="939800"/>
                </a:lnTo>
                <a:lnTo>
                  <a:pt x="2445258" y="939800"/>
                </a:lnTo>
                <a:lnTo>
                  <a:pt x="2445258" y="927100"/>
                </a:lnTo>
                <a:lnTo>
                  <a:pt x="2448560" y="927100"/>
                </a:lnTo>
                <a:lnTo>
                  <a:pt x="2451989" y="927100"/>
                </a:lnTo>
                <a:lnTo>
                  <a:pt x="2465451" y="927100"/>
                </a:lnTo>
                <a:lnTo>
                  <a:pt x="2465451" y="63500"/>
                </a:lnTo>
                <a:lnTo>
                  <a:pt x="2451989" y="63500"/>
                </a:lnTo>
                <a:lnTo>
                  <a:pt x="2337308" y="63500"/>
                </a:lnTo>
                <a:lnTo>
                  <a:pt x="2337308" y="952500"/>
                </a:lnTo>
                <a:lnTo>
                  <a:pt x="2337308" y="965200"/>
                </a:lnTo>
                <a:lnTo>
                  <a:pt x="2334006" y="965200"/>
                </a:lnTo>
                <a:lnTo>
                  <a:pt x="2330577" y="977900"/>
                </a:lnTo>
                <a:lnTo>
                  <a:pt x="2327148" y="990600"/>
                </a:lnTo>
                <a:lnTo>
                  <a:pt x="2323846" y="990600"/>
                </a:lnTo>
                <a:lnTo>
                  <a:pt x="2320417" y="977900"/>
                </a:lnTo>
                <a:lnTo>
                  <a:pt x="2317115" y="977900"/>
                </a:lnTo>
                <a:lnTo>
                  <a:pt x="2320417" y="965200"/>
                </a:lnTo>
                <a:lnTo>
                  <a:pt x="2323846" y="965200"/>
                </a:lnTo>
                <a:lnTo>
                  <a:pt x="2323846" y="977900"/>
                </a:lnTo>
                <a:lnTo>
                  <a:pt x="2330577" y="977900"/>
                </a:lnTo>
                <a:lnTo>
                  <a:pt x="2330577" y="965200"/>
                </a:lnTo>
                <a:lnTo>
                  <a:pt x="2334006" y="965200"/>
                </a:lnTo>
                <a:lnTo>
                  <a:pt x="2334006" y="952500"/>
                </a:lnTo>
                <a:lnTo>
                  <a:pt x="2337308" y="952500"/>
                </a:lnTo>
                <a:lnTo>
                  <a:pt x="2337308" y="63500"/>
                </a:lnTo>
                <a:lnTo>
                  <a:pt x="2236089" y="76200"/>
                </a:lnTo>
                <a:lnTo>
                  <a:pt x="2236089" y="1193800"/>
                </a:lnTo>
                <a:lnTo>
                  <a:pt x="2236089" y="1206500"/>
                </a:lnTo>
                <a:lnTo>
                  <a:pt x="2232787" y="1206500"/>
                </a:lnTo>
                <a:lnTo>
                  <a:pt x="2232787" y="1193800"/>
                </a:lnTo>
                <a:lnTo>
                  <a:pt x="2236089" y="1193800"/>
                </a:lnTo>
                <a:lnTo>
                  <a:pt x="2236089" y="76200"/>
                </a:lnTo>
                <a:lnTo>
                  <a:pt x="2232660" y="88900"/>
                </a:lnTo>
                <a:lnTo>
                  <a:pt x="2128266" y="88900"/>
                </a:lnTo>
                <a:lnTo>
                  <a:pt x="2128266" y="1206500"/>
                </a:lnTo>
                <a:lnTo>
                  <a:pt x="2128266" y="1219200"/>
                </a:lnTo>
                <a:lnTo>
                  <a:pt x="2111375" y="1219200"/>
                </a:lnTo>
                <a:lnTo>
                  <a:pt x="2087753" y="1219200"/>
                </a:lnTo>
                <a:lnTo>
                  <a:pt x="2097913" y="1206500"/>
                </a:lnTo>
                <a:lnTo>
                  <a:pt x="2107946" y="1206500"/>
                </a:lnTo>
                <a:lnTo>
                  <a:pt x="2111375" y="1219200"/>
                </a:lnTo>
                <a:lnTo>
                  <a:pt x="2114677" y="1206500"/>
                </a:lnTo>
                <a:lnTo>
                  <a:pt x="2114677" y="1193800"/>
                </a:lnTo>
                <a:lnTo>
                  <a:pt x="2118106" y="1193800"/>
                </a:lnTo>
                <a:lnTo>
                  <a:pt x="2114677" y="1206500"/>
                </a:lnTo>
                <a:lnTo>
                  <a:pt x="2128266" y="1206500"/>
                </a:lnTo>
                <a:lnTo>
                  <a:pt x="2128266" y="88900"/>
                </a:lnTo>
                <a:lnTo>
                  <a:pt x="2124837" y="101600"/>
                </a:lnTo>
                <a:lnTo>
                  <a:pt x="2067560" y="101600"/>
                </a:lnTo>
                <a:lnTo>
                  <a:pt x="2067560" y="1231900"/>
                </a:lnTo>
                <a:lnTo>
                  <a:pt x="2067560" y="1244600"/>
                </a:lnTo>
                <a:lnTo>
                  <a:pt x="2064131" y="1244600"/>
                </a:lnTo>
                <a:lnTo>
                  <a:pt x="2067560" y="1231900"/>
                </a:lnTo>
                <a:lnTo>
                  <a:pt x="2067560" y="101600"/>
                </a:lnTo>
                <a:lnTo>
                  <a:pt x="2015998" y="114300"/>
                </a:lnTo>
                <a:lnTo>
                  <a:pt x="1989963" y="114300"/>
                </a:lnTo>
                <a:lnTo>
                  <a:pt x="1989963" y="1155700"/>
                </a:lnTo>
                <a:lnTo>
                  <a:pt x="1989963" y="1168400"/>
                </a:lnTo>
                <a:lnTo>
                  <a:pt x="1979803" y="1168400"/>
                </a:lnTo>
                <a:lnTo>
                  <a:pt x="1986534" y="1155700"/>
                </a:lnTo>
                <a:lnTo>
                  <a:pt x="1983232" y="1155700"/>
                </a:lnTo>
                <a:lnTo>
                  <a:pt x="1983232" y="1143000"/>
                </a:lnTo>
                <a:lnTo>
                  <a:pt x="1986534" y="1143000"/>
                </a:lnTo>
                <a:lnTo>
                  <a:pt x="1979549" y="1130300"/>
                </a:lnTo>
                <a:lnTo>
                  <a:pt x="1966595" y="1130300"/>
                </a:lnTo>
                <a:lnTo>
                  <a:pt x="1959610" y="1117600"/>
                </a:lnTo>
                <a:lnTo>
                  <a:pt x="1986534" y="1117600"/>
                </a:lnTo>
                <a:lnTo>
                  <a:pt x="1986534" y="1143000"/>
                </a:lnTo>
                <a:lnTo>
                  <a:pt x="1986534" y="1155700"/>
                </a:lnTo>
                <a:lnTo>
                  <a:pt x="1989963" y="1155700"/>
                </a:lnTo>
                <a:lnTo>
                  <a:pt x="1989963" y="114300"/>
                </a:lnTo>
                <a:lnTo>
                  <a:pt x="1956181" y="114300"/>
                </a:lnTo>
                <a:lnTo>
                  <a:pt x="1956181" y="1155700"/>
                </a:lnTo>
                <a:lnTo>
                  <a:pt x="1955800" y="1155700"/>
                </a:lnTo>
                <a:lnTo>
                  <a:pt x="1949704" y="1168400"/>
                </a:lnTo>
                <a:lnTo>
                  <a:pt x="1942719" y="1168400"/>
                </a:lnTo>
                <a:lnTo>
                  <a:pt x="1949450" y="1155700"/>
                </a:lnTo>
                <a:lnTo>
                  <a:pt x="1952879" y="1155700"/>
                </a:lnTo>
                <a:lnTo>
                  <a:pt x="1946021" y="1143000"/>
                </a:lnTo>
                <a:lnTo>
                  <a:pt x="1949450" y="1143000"/>
                </a:lnTo>
                <a:lnTo>
                  <a:pt x="1956181" y="1155700"/>
                </a:lnTo>
                <a:lnTo>
                  <a:pt x="1956181" y="114300"/>
                </a:lnTo>
                <a:lnTo>
                  <a:pt x="1914144" y="127000"/>
                </a:lnTo>
                <a:lnTo>
                  <a:pt x="1882013" y="127000"/>
                </a:lnTo>
                <a:lnTo>
                  <a:pt x="1882013" y="1219200"/>
                </a:lnTo>
                <a:lnTo>
                  <a:pt x="1878584" y="1231900"/>
                </a:lnTo>
                <a:lnTo>
                  <a:pt x="1861820" y="1231900"/>
                </a:lnTo>
                <a:lnTo>
                  <a:pt x="1861820" y="1219200"/>
                </a:lnTo>
                <a:lnTo>
                  <a:pt x="1882013" y="1219200"/>
                </a:lnTo>
                <a:lnTo>
                  <a:pt x="1882013" y="127000"/>
                </a:lnTo>
                <a:lnTo>
                  <a:pt x="1865122" y="127000"/>
                </a:lnTo>
                <a:lnTo>
                  <a:pt x="1818640" y="139700"/>
                </a:lnTo>
                <a:lnTo>
                  <a:pt x="1804416" y="139700"/>
                </a:lnTo>
                <a:lnTo>
                  <a:pt x="1804416" y="1244600"/>
                </a:lnTo>
                <a:lnTo>
                  <a:pt x="1790954" y="1244600"/>
                </a:lnTo>
                <a:lnTo>
                  <a:pt x="1797685" y="1231900"/>
                </a:lnTo>
                <a:lnTo>
                  <a:pt x="1804416" y="1244600"/>
                </a:lnTo>
                <a:lnTo>
                  <a:pt x="1804416" y="139700"/>
                </a:lnTo>
                <a:lnTo>
                  <a:pt x="1771142" y="139700"/>
                </a:lnTo>
                <a:lnTo>
                  <a:pt x="1724279" y="152400"/>
                </a:lnTo>
                <a:lnTo>
                  <a:pt x="1679702" y="177800"/>
                </a:lnTo>
                <a:lnTo>
                  <a:pt x="1662811" y="177800"/>
                </a:lnTo>
                <a:lnTo>
                  <a:pt x="1620393" y="165100"/>
                </a:lnTo>
                <a:lnTo>
                  <a:pt x="1595374" y="165100"/>
                </a:lnTo>
                <a:lnTo>
                  <a:pt x="1595374" y="1219200"/>
                </a:lnTo>
                <a:lnTo>
                  <a:pt x="1581785" y="1231900"/>
                </a:lnTo>
                <a:lnTo>
                  <a:pt x="1571752" y="1231900"/>
                </a:lnTo>
                <a:lnTo>
                  <a:pt x="1571752" y="1219200"/>
                </a:lnTo>
                <a:lnTo>
                  <a:pt x="1595374" y="1219200"/>
                </a:lnTo>
                <a:lnTo>
                  <a:pt x="1595374" y="165100"/>
                </a:lnTo>
                <a:lnTo>
                  <a:pt x="1554861" y="165100"/>
                </a:lnTo>
                <a:lnTo>
                  <a:pt x="1554861" y="1016000"/>
                </a:lnTo>
                <a:lnTo>
                  <a:pt x="1554861" y="1028700"/>
                </a:lnTo>
                <a:lnTo>
                  <a:pt x="1551432" y="1028700"/>
                </a:lnTo>
                <a:lnTo>
                  <a:pt x="1551432" y="1016000"/>
                </a:lnTo>
                <a:lnTo>
                  <a:pt x="1554861" y="1016000"/>
                </a:lnTo>
                <a:lnTo>
                  <a:pt x="1554861" y="165100"/>
                </a:lnTo>
                <a:lnTo>
                  <a:pt x="1500505" y="177800"/>
                </a:lnTo>
                <a:lnTo>
                  <a:pt x="1497457" y="190500"/>
                </a:lnTo>
                <a:lnTo>
                  <a:pt x="1500505" y="190500"/>
                </a:lnTo>
                <a:lnTo>
                  <a:pt x="1500505" y="203200"/>
                </a:lnTo>
                <a:lnTo>
                  <a:pt x="1500505" y="1270000"/>
                </a:lnTo>
                <a:lnTo>
                  <a:pt x="1487424" y="1270000"/>
                </a:lnTo>
                <a:lnTo>
                  <a:pt x="1487424" y="1282700"/>
                </a:lnTo>
                <a:lnTo>
                  <a:pt x="1483995" y="1295400"/>
                </a:lnTo>
                <a:lnTo>
                  <a:pt x="1483995" y="1282700"/>
                </a:lnTo>
                <a:lnTo>
                  <a:pt x="1487424" y="1282700"/>
                </a:lnTo>
                <a:lnTo>
                  <a:pt x="1487424" y="1270000"/>
                </a:lnTo>
                <a:lnTo>
                  <a:pt x="1480693" y="1270000"/>
                </a:lnTo>
                <a:lnTo>
                  <a:pt x="1467104" y="1282700"/>
                </a:lnTo>
                <a:lnTo>
                  <a:pt x="1440180" y="1282700"/>
                </a:lnTo>
                <a:lnTo>
                  <a:pt x="1440180" y="1231900"/>
                </a:lnTo>
                <a:lnTo>
                  <a:pt x="1392936" y="1231900"/>
                </a:lnTo>
                <a:lnTo>
                  <a:pt x="1392936" y="1244600"/>
                </a:lnTo>
                <a:lnTo>
                  <a:pt x="1392936" y="1257300"/>
                </a:lnTo>
                <a:lnTo>
                  <a:pt x="1389634" y="1257300"/>
                </a:lnTo>
                <a:lnTo>
                  <a:pt x="1389634" y="1244600"/>
                </a:lnTo>
                <a:lnTo>
                  <a:pt x="1392936" y="1244600"/>
                </a:lnTo>
                <a:lnTo>
                  <a:pt x="1392936" y="1231900"/>
                </a:lnTo>
                <a:lnTo>
                  <a:pt x="1387856" y="1219200"/>
                </a:lnTo>
                <a:lnTo>
                  <a:pt x="1382903" y="1219200"/>
                </a:lnTo>
                <a:lnTo>
                  <a:pt x="1397711" y="1193800"/>
                </a:lnTo>
                <a:lnTo>
                  <a:pt x="1405128" y="1181100"/>
                </a:lnTo>
                <a:lnTo>
                  <a:pt x="1426718" y="1168400"/>
                </a:lnTo>
                <a:lnTo>
                  <a:pt x="1448308" y="1181100"/>
                </a:lnTo>
                <a:lnTo>
                  <a:pt x="1470533" y="1193800"/>
                </a:lnTo>
                <a:lnTo>
                  <a:pt x="1473835" y="1193800"/>
                </a:lnTo>
                <a:lnTo>
                  <a:pt x="1473835" y="1206500"/>
                </a:lnTo>
                <a:lnTo>
                  <a:pt x="1467104" y="1206500"/>
                </a:lnTo>
                <a:lnTo>
                  <a:pt x="1467104" y="1219200"/>
                </a:lnTo>
                <a:lnTo>
                  <a:pt x="1473835" y="1219200"/>
                </a:lnTo>
                <a:lnTo>
                  <a:pt x="1473835" y="1231900"/>
                </a:lnTo>
                <a:lnTo>
                  <a:pt x="1477264" y="1231900"/>
                </a:lnTo>
                <a:lnTo>
                  <a:pt x="1480312" y="1244600"/>
                </a:lnTo>
                <a:lnTo>
                  <a:pt x="1487678" y="1257300"/>
                </a:lnTo>
                <a:lnTo>
                  <a:pt x="1494155" y="1257300"/>
                </a:lnTo>
                <a:lnTo>
                  <a:pt x="1497457" y="1244600"/>
                </a:lnTo>
                <a:lnTo>
                  <a:pt x="1497203" y="1257300"/>
                </a:lnTo>
                <a:lnTo>
                  <a:pt x="1500505" y="1270000"/>
                </a:lnTo>
                <a:lnTo>
                  <a:pt x="1500505" y="203200"/>
                </a:lnTo>
                <a:lnTo>
                  <a:pt x="1480693" y="203200"/>
                </a:lnTo>
                <a:lnTo>
                  <a:pt x="1402207" y="203200"/>
                </a:lnTo>
                <a:lnTo>
                  <a:pt x="1382649" y="203200"/>
                </a:lnTo>
                <a:lnTo>
                  <a:pt x="1393190" y="215900"/>
                </a:lnTo>
                <a:lnTo>
                  <a:pt x="1399667" y="228600"/>
                </a:lnTo>
                <a:lnTo>
                  <a:pt x="1361186" y="215900"/>
                </a:lnTo>
                <a:lnTo>
                  <a:pt x="1342390" y="203200"/>
                </a:lnTo>
                <a:lnTo>
                  <a:pt x="1342390" y="1168400"/>
                </a:lnTo>
                <a:lnTo>
                  <a:pt x="1342390" y="1181100"/>
                </a:lnTo>
                <a:lnTo>
                  <a:pt x="1335659" y="1181100"/>
                </a:lnTo>
                <a:lnTo>
                  <a:pt x="1327023" y="1193800"/>
                </a:lnTo>
                <a:lnTo>
                  <a:pt x="1313815" y="1193800"/>
                </a:lnTo>
                <a:lnTo>
                  <a:pt x="1305306" y="1181100"/>
                </a:lnTo>
                <a:lnTo>
                  <a:pt x="1312037" y="1181100"/>
                </a:lnTo>
                <a:lnTo>
                  <a:pt x="1315339" y="1168400"/>
                </a:lnTo>
                <a:lnTo>
                  <a:pt x="1342390" y="1168400"/>
                </a:lnTo>
                <a:lnTo>
                  <a:pt x="1342390" y="203200"/>
                </a:lnTo>
                <a:lnTo>
                  <a:pt x="1326769" y="203200"/>
                </a:lnTo>
                <a:lnTo>
                  <a:pt x="1296797" y="215900"/>
                </a:lnTo>
                <a:lnTo>
                  <a:pt x="1291717" y="215900"/>
                </a:lnTo>
                <a:lnTo>
                  <a:pt x="1291717" y="1181100"/>
                </a:lnTo>
                <a:lnTo>
                  <a:pt x="1284986" y="1193800"/>
                </a:lnTo>
                <a:lnTo>
                  <a:pt x="1281684" y="1193800"/>
                </a:lnTo>
                <a:lnTo>
                  <a:pt x="1281684" y="1181100"/>
                </a:lnTo>
                <a:lnTo>
                  <a:pt x="1291717" y="1181100"/>
                </a:lnTo>
                <a:lnTo>
                  <a:pt x="1291717" y="215900"/>
                </a:lnTo>
                <a:lnTo>
                  <a:pt x="1271524" y="241300"/>
                </a:lnTo>
                <a:lnTo>
                  <a:pt x="1259459" y="228600"/>
                </a:lnTo>
                <a:lnTo>
                  <a:pt x="1209929" y="228600"/>
                </a:lnTo>
                <a:lnTo>
                  <a:pt x="1174623" y="241300"/>
                </a:lnTo>
                <a:lnTo>
                  <a:pt x="1156843" y="254000"/>
                </a:lnTo>
                <a:lnTo>
                  <a:pt x="1150112" y="254000"/>
                </a:lnTo>
                <a:lnTo>
                  <a:pt x="1150112" y="1231900"/>
                </a:lnTo>
                <a:lnTo>
                  <a:pt x="1146683" y="1231900"/>
                </a:lnTo>
                <a:lnTo>
                  <a:pt x="1146683" y="1219200"/>
                </a:lnTo>
                <a:lnTo>
                  <a:pt x="1150112" y="1231900"/>
                </a:lnTo>
                <a:lnTo>
                  <a:pt x="1150112" y="254000"/>
                </a:lnTo>
                <a:lnTo>
                  <a:pt x="1148715" y="266700"/>
                </a:lnTo>
                <a:lnTo>
                  <a:pt x="1143381" y="266700"/>
                </a:lnTo>
                <a:lnTo>
                  <a:pt x="1143381" y="1206500"/>
                </a:lnTo>
                <a:lnTo>
                  <a:pt x="1143381" y="1219200"/>
                </a:lnTo>
                <a:lnTo>
                  <a:pt x="1139952" y="1206500"/>
                </a:lnTo>
                <a:lnTo>
                  <a:pt x="1143381" y="1206500"/>
                </a:lnTo>
                <a:lnTo>
                  <a:pt x="1143381" y="266700"/>
                </a:lnTo>
                <a:lnTo>
                  <a:pt x="1136650" y="266700"/>
                </a:lnTo>
                <a:lnTo>
                  <a:pt x="1136650" y="1244600"/>
                </a:lnTo>
                <a:lnTo>
                  <a:pt x="1129919" y="1244600"/>
                </a:lnTo>
                <a:lnTo>
                  <a:pt x="1133221" y="1231900"/>
                </a:lnTo>
                <a:lnTo>
                  <a:pt x="1136650" y="1244600"/>
                </a:lnTo>
                <a:lnTo>
                  <a:pt x="1136650" y="266700"/>
                </a:lnTo>
                <a:lnTo>
                  <a:pt x="1129792" y="279400"/>
                </a:lnTo>
                <a:lnTo>
                  <a:pt x="1126490" y="279400"/>
                </a:lnTo>
                <a:lnTo>
                  <a:pt x="1126490" y="1231900"/>
                </a:lnTo>
                <a:lnTo>
                  <a:pt x="1123188" y="1231900"/>
                </a:lnTo>
                <a:lnTo>
                  <a:pt x="1123188" y="1244600"/>
                </a:lnTo>
                <a:lnTo>
                  <a:pt x="1123188" y="1257300"/>
                </a:lnTo>
                <a:lnTo>
                  <a:pt x="1116457" y="1257300"/>
                </a:lnTo>
                <a:lnTo>
                  <a:pt x="1119759" y="1244600"/>
                </a:lnTo>
                <a:lnTo>
                  <a:pt x="1123188" y="1244600"/>
                </a:lnTo>
                <a:lnTo>
                  <a:pt x="1123188" y="1231900"/>
                </a:lnTo>
                <a:lnTo>
                  <a:pt x="1116457" y="1219200"/>
                </a:lnTo>
                <a:lnTo>
                  <a:pt x="1123188" y="1219200"/>
                </a:lnTo>
                <a:lnTo>
                  <a:pt x="1126490" y="1231900"/>
                </a:lnTo>
                <a:lnTo>
                  <a:pt x="1126490" y="279400"/>
                </a:lnTo>
                <a:lnTo>
                  <a:pt x="1119759" y="292100"/>
                </a:lnTo>
                <a:lnTo>
                  <a:pt x="1116457" y="279400"/>
                </a:lnTo>
                <a:lnTo>
                  <a:pt x="1116457" y="1193800"/>
                </a:lnTo>
                <a:lnTo>
                  <a:pt x="1111885" y="1206500"/>
                </a:lnTo>
                <a:lnTo>
                  <a:pt x="1108329" y="1219200"/>
                </a:lnTo>
                <a:lnTo>
                  <a:pt x="1105535" y="1231900"/>
                </a:lnTo>
                <a:lnTo>
                  <a:pt x="1102868" y="1244600"/>
                </a:lnTo>
                <a:lnTo>
                  <a:pt x="1109599" y="1257300"/>
                </a:lnTo>
                <a:lnTo>
                  <a:pt x="1109599" y="1270000"/>
                </a:lnTo>
                <a:lnTo>
                  <a:pt x="1102868" y="1244600"/>
                </a:lnTo>
                <a:lnTo>
                  <a:pt x="1100328" y="1244600"/>
                </a:lnTo>
                <a:lnTo>
                  <a:pt x="1097407" y="1231900"/>
                </a:lnTo>
                <a:lnTo>
                  <a:pt x="1091946" y="1231900"/>
                </a:lnTo>
                <a:lnTo>
                  <a:pt x="1089406" y="1219200"/>
                </a:lnTo>
                <a:lnTo>
                  <a:pt x="1092835" y="1219200"/>
                </a:lnTo>
                <a:lnTo>
                  <a:pt x="1098296" y="1206500"/>
                </a:lnTo>
                <a:lnTo>
                  <a:pt x="1110869" y="1206500"/>
                </a:lnTo>
                <a:lnTo>
                  <a:pt x="1116457" y="1193800"/>
                </a:lnTo>
                <a:lnTo>
                  <a:pt x="1116457" y="279400"/>
                </a:lnTo>
                <a:lnTo>
                  <a:pt x="1094613" y="279400"/>
                </a:lnTo>
                <a:lnTo>
                  <a:pt x="1085977" y="266700"/>
                </a:lnTo>
                <a:lnTo>
                  <a:pt x="1082675" y="254000"/>
                </a:lnTo>
                <a:lnTo>
                  <a:pt x="1082675" y="1193800"/>
                </a:lnTo>
                <a:lnTo>
                  <a:pt x="1072515" y="1193800"/>
                </a:lnTo>
                <a:lnTo>
                  <a:pt x="1075944" y="1181100"/>
                </a:lnTo>
                <a:lnTo>
                  <a:pt x="1079246" y="1181100"/>
                </a:lnTo>
                <a:lnTo>
                  <a:pt x="1082675" y="1193800"/>
                </a:lnTo>
                <a:lnTo>
                  <a:pt x="1082675" y="254000"/>
                </a:lnTo>
                <a:lnTo>
                  <a:pt x="1050925" y="254000"/>
                </a:lnTo>
                <a:lnTo>
                  <a:pt x="1038860" y="266700"/>
                </a:lnTo>
                <a:lnTo>
                  <a:pt x="1028700" y="279400"/>
                </a:lnTo>
                <a:lnTo>
                  <a:pt x="1008507" y="292100"/>
                </a:lnTo>
                <a:lnTo>
                  <a:pt x="974725" y="292100"/>
                </a:lnTo>
                <a:lnTo>
                  <a:pt x="974725" y="1231900"/>
                </a:lnTo>
                <a:lnTo>
                  <a:pt x="957821" y="1231900"/>
                </a:lnTo>
                <a:lnTo>
                  <a:pt x="957821" y="1244600"/>
                </a:lnTo>
                <a:lnTo>
                  <a:pt x="951103" y="1231900"/>
                </a:lnTo>
                <a:lnTo>
                  <a:pt x="941070" y="1231900"/>
                </a:lnTo>
                <a:lnTo>
                  <a:pt x="944372" y="1219200"/>
                </a:lnTo>
                <a:lnTo>
                  <a:pt x="944372" y="1206500"/>
                </a:lnTo>
                <a:lnTo>
                  <a:pt x="964565" y="1206500"/>
                </a:lnTo>
                <a:lnTo>
                  <a:pt x="967994" y="1219200"/>
                </a:lnTo>
                <a:lnTo>
                  <a:pt x="971296" y="1219200"/>
                </a:lnTo>
                <a:lnTo>
                  <a:pt x="974725" y="1231900"/>
                </a:lnTo>
                <a:lnTo>
                  <a:pt x="974725" y="292100"/>
                </a:lnTo>
                <a:lnTo>
                  <a:pt x="954532" y="292100"/>
                </a:lnTo>
                <a:lnTo>
                  <a:pt x="954532" y="279400"/>
                </a:lnTo>
                <a:lnTo>
                  <a:pt x="944372" y="279400"/>
                </a:lnTo>
                <a:lnTo>
                  <a:pt x="944372" y="1016000"/>
                </a:lnTo>
                <a:lnTo>
                  <a:pt x="944372" y="1028700"/>
                </a:lnTo>
                <a:lnTo>
                  <a:pt x="941070" y="1028700"/>
                </a:lnTo>
                <a:lnTo>
                  <a:pt x="941070" y="1041400"/>
                </a:lnTo>
                <a:lnTo>
                  <a:pt x="937641" y="1041400"/>
                </a:lnTo>
                <a:lnTo>
                  <a:pt x="937641" y="1028700"/>
                </a:lnTo>
                <a:lnTo>
                  <a:pt x="941070" y="1028700"/>
                </a:lnTo>
                <a:lnTo>
                  <a:pt x="944372" y="1016000"/>
                </a:lnTo>
                <a:lnTo>
                  <a:pt x="944372" y="279400"/>
                </a:lnTo>
                <a:lnTo>
                  <a:pt x="934199" y="279400"/>
                </a:lnTo>
                <a:lnTo>
                  <a:pt x="934199" y="1028700"/>
                </a:lnTo>
                <a:lnTo>
                  <a:pt x="930897" y="1028700"/>
                </a:lnTo>
                <a:lnTo>
                  <a:pt x="927481" y="1041400"/>
                </a:lnTo>
                <a:lnTo>
                  <a:pt x="921131" y="1028700"/>
                </a:lnTo>
                <a:lnTo>
                  <a:pt x="913257" y="1028700"/>
                </a:lnTo>
                <a:lnTo>
                  <a:pt x="910717" y="1016000"/>
                </a:lnTo>
                <a:lnTo>
                  <a:pt x="907275" y="1003300"/>
                </a:lnTo>
                <a:lnTo>
                  <a:pt x="924179" y="1003300"/>
                </a:lnTo>
                <a:lnTo>
                  <a:pt x="924179" y="1016000"/>
                </a:lnTo>
                <a:lnTo>
                  <a:pt x="920750" y="1016000"/>
                </a:lnTo>
                <a:lnTo>
                  <a:pt x="924179" y="1028700"/>
                </a:lnTo>
                <a:lnTo>
                  <a:pt x="927481" y="1028700"/>
                </a:lnTo>
                <a:lnTo>
                  <a:pt x="927481" y="1016000"/>
                </a:lnTo>
                <a:lnTo>
                  <a:pt x="930897" y="1016000"/>
                </a:lnTo>
                <a:lnTo>
                  <a:pt x="934199" y="1028700"/>
                </a:lnTo>
                <a:lnTo>
                  <a:pt x="934199" y="279400"/>
                </a:lnTo>
                <a:lnTo>
                  <a:pt x="933323" y="292100"/>
                </a:lnTo>
                <a:lnTo>
                  <a:pt x="915289" y="292100"/>
                </a:lnTo>
                <a:lnTo>
                  <a:pt x="896620" y="304800"/>
                </a:lnTo>
                <a:lnTo>
                  <a:pt x="870204" y="304800"/>
                </a:lnTo>
                <a:lnTo>
                  <a:pt x="870204" y="317500"/>
                </a:lnTo>
                <a:lnTo>
                  <a:pt x="825119" y="317500"/>
                </a:lnTo>
                <a:lnTo>
                  <a:pt x="802767" y="304800"/>
                </a:lnTo>
                <a:lnTo>
                  <a:pt x="802767" y="1143000"/>
                </a:lnTo>
                <a:lnTo>
                  <a:pt x="802767" y="1155700"/>
                </a:lnTo>
                <a:lnTo>
                  <a:pt x="799338" y="1155700"/>
                </a:lnTo>
                <a:lnTo>
                  <a:pt x="796036" y="1168400"/>
                </a:lnTo>
                <a:lnTo>
                  <a:pt x="789178" y="1168400"/>
                </a:lnTo>
                <a:lnTo>
                  <a:pt x="789178" y="1143000"/>
                </a:lnTo>
                <a:lnTo>
                  <a:pt x="785876" y="1143000"/>
                </a:lnTo>
                <a:lnTo>
                  <a:pt x="782447" y="1130300"/>
                </a:lnTo>
                <a:lnTo>
                  <a:pt x="782447" y="1244600"/>
                </a:lnTo>
                <a:lnTo>
                  <a:pt x="782447" y="1257300"/>
                </a:lnTo>
                <a:lnTo>
                  <a:pt x="779145" y="1270000"/>
                </a:lnTo>
                <a:lnTo>
                  <a:pt x="775716" y="1270000"/>
                </a:lnTo>
                <a:lnTo>
                  <a:pt x="775716" y="1257300"/>
                </a:lnTo>
                <a:lnTo>
                  <a:pt x="768985" y="1257300"/>
                </a:lnTo>
                <a:lnTo>
                  <a:pt x="768985" y="1270000"/>
                </a:lnTo>
                <a:lnTo>
                  <a:pt x="765683" y="1282700"/>
                </a:lnTo>
                <a:lnTo>
                  <a:pt x="748792" y="1282700"/>
                </a:lnTo>
                <a:lnTo>
                  <a:pt x="748792" y="1295400"/>
                </a:lnTo>
                <a:lnTo>
                  <a:pt x="742061" y="1295400"/>
                </a:lnTo>
                <a:lnTo>
                  <a:pt x="745363" y="1282700"/>
                </a:lnTo>
                <a:lnTo>
                  <a:pt x="728472" y="1282700"/>
                </a:lnTo>
                <a:lnTo>
                  <a:pt x="731901" y="1270000"/>
                </a:lnTo>
                <a:lnTo>
                  <a:pt x="731901" y="1257300"/>
                </a:lnTo>
                <a:lnTo>
                  <a:pt x="721741" y="1257300"/>
                </a:lnTo>
                <a:lnTo>
                  <a:pt x="728472" y="1244600"/>
                </a:lnTo>
                <a:lnTo>
                  <a:pt x="725170" y="1244600"/>
                </a:lnTo>
                <a:lnTo>
                  <a:pt x="725170" y="1231900"/>
                </a:lnTo>
                <a:lnTo>
                  <a:pt x="728472" y="1231900"/>
                </a:lnTo>
                <a:lnTo>
                  <a:pt x="731901" y="1244600"/>
                </a:lnTo>
                <a:lnTo>
                  <a:pt x="728472" y="1244600"/>
                </a:lnTo>
                <a:lnTo>
                  <a:pt x="731901" y="1257300"/>
                </a:lnTo>
                <a:lnTo>
                  <a:pt x="735330" y="1257300"/>
                </a:lnTo>
                <a:lnTo>
                  <a:pt x="735330" y="1244600"/>
                </a:lnTo>
                <a:lnTo>
                  <a:pt x="738632" y="1244600"/>
                </a:lnTo>
                <a:lnTo>
                  <a:pt x="742061" y="1231900"/>
                </a:lnTo>
                <a:lnTo>
                  <a:pt x="742061" y="1244600"/>
                </a:lnTo>
                <a:lnTo>
                  <a:pt x="748792" y="1257300"/>
                </a:lnTo>
                <a:lnTo>
                  <a:pt x="762254" y="1257300"/>
                </a:lnTo>
                <a:lnTo>
                  <a:pt x="768985" y="1270000"/>
                </a:lnTo>
                <a:lnTo>
                  <a:pt x="768985" y="1257300"/>
                </a:lnTo>
                <a:lnTo>
                  <a:pt x="765683" y="1244600"/>
                </a:lnTo>
                <a:lnTo>
                  <a:pt x="768985" y="1244600"/>
                </a:lnTo>
                <a:lnTo>
                  <a:pt x="758825" y="1231900"/>
                </a:lnTo>
                <a:lnTo>
                  <a:pt x="772414" y="1231900"/>
                </a:lnTo>
                <a:lnTo>
                  <a:pt x="772414" y="1244600"/>
                </a:lnTo>
                <a:lnTo>
                  <a:pt x="782447" y="1244600"/>
                </a:lnTo>
                <a:lnTo>
                  <a:pt x="775716" y="1231900"/>
                </a:lnTo>
                <a:lnTo>
                  <a:pt x="779145" y="1231900"/>
                </a:lnTo>
                <a:lnTo>
                  <a:pt x="782447" y="1244600"/>
                </a:lnTo>
                <a:lnTo>
                  <a:pt x="782447" y="1130300"/>
                </a:lnTo>
                <a:lnTo>
                  <a:pt x="792607" y="1130300"/>
                </a:lnTo>
                <a:lnTo>
                  <a:pt x="792607" y="1143000"/>
                </a:lnTo>
                <a:lnTo>
                  <a:pt x="796036" y="1143000"/>
                </a:lnTo>
                <a:lnTo>
                  <a:pt x="796036" y="1155700"/>
                </a:lnTo>
                <a:lnTo>
                  <a:pt x="799338" y="1155700"/>
                </a:lnTo>
                <a:lnTo>
                  <a:pt x="799338" y="1143000"/>
                </a:lnTo>
                <a:lnTo>
                  <a:pt x="796036" y="1130300"/>
                </a:lnTo>
                <a:lnTo>
                  <a:pt x="799338" y="1130300"/>
                </a:lnTo>
                <a:lnTo>
                  <a:pt x="799338" y="1143000"/>
                </a:lnTo>
                <a:lnTo>
                  <a:pt x="802767" y="1143000"/>
                </a:lnTo>
                <a:lnTo>
                  <a:pt x="802767" y="304800"/>
                </a:lnTo>
                <a:lnTo>
                  <a:pt x="768985" y="304800"/>
                </a:lnTo>
                <a:lnTo>
                  <a:pt x="768985" y="1117600"/>
                </a:lnTo>
                <a:lnTo>
                  <a:pt x="758825" y="1155700"/>
                </a:lnTo>
                <a:lnTo>
                  <a:pt x="762254" y="1155700"/>
                </a:lnTo>
                <a:lnTo>
                  <a:pt x="768985" y="1168400"/>
                </a:lnTo>
                <a:lnTo>
                  <a:pt x="745363" y="1168400"/>
                </a:lnTo>
                <a:lnTo>
                  <a:pt x="752094" y="1155700"/>
                </a:lnTo>
                <a:lnTo>
                  <a:pt x="755523" y="1155700"/>
                </a:lnTo>
                <a:lnTo>
                  <a:pt x="750443" y="1143000"/>
                </a:lnTo>
                <a:lnTo>
                  <a:pt x="741680" y="1143000"/>
                </a:lnTo>
                <a:lnTo>
                  <a:pt x="738632" y="1130300"/>
                </a:lnTo>
                <a:lnTo>
                  <a:pt x="742061" y="1130300"/>
                </a:lnTo>
                <a:lnTo>
                  <a:pt x="742061" y="1117600"/>
                </a:lnTo>
                <a:lnTo>
                  <a:pt x="745363" y="1104900"/>
                </a:lnTo>
                <a:lnTo>
                  <a:pt x="752094" y="1117600"/>
                </a:lnTo>
                <a:lnTo>
                  <a:pt x="768985" y="1117600"/>
                </a:lnTo>
                <a:lnTo>
                  <a:pt x="768985" y="304800"/>
                </a:lnTo>
                <a:lnTo>
                  <a:pt x="751078" y="317500"/>
                </a:lnTo>
                <a:lnTo>
                  <a:pt x="731901" y="330200"/>
                </a:lnTo>
                <a:lnTo>
                  <a:pt x="731901" y="1117600"/>
                </a:lnTo>
                <a:lnTo>
                  <a:pt x="731901" y="1130300"/>
                </a:lnTo>
                <a:lnTo>
                  <a:pt x="728472" y="1130300"/>
                </a:lnTo>
                <a:lnTo>
                  <a:pt x="731901" y="1117600"/>
                </a:lnTo>
                <a:lnTo>
                  <a:pt x="731901" y="330200"/>
                </a:lnTo>
                <a:lnTo>
                  <a:pt x="725170" y="330200"/>
                </a:lnTo>
                <a:lnTo>
                  <a:pt x="725170" y="1130300"/>
                </a:lnTo>
                <a:lnTo>
                  <a:pt x="718439" y="1130300"/>
                </a:lnTo>
                <a:lnTo>
                  <a:pt x="718439" y="1143000"/>
                </a:lnTo>
                <a:lnTo>
                  <a:pt x="715010" y="1130300"/>
                </a:lnTo>
                <a:lnTo>
                  <a:pt x="711708" y="1130300"/>
                </a:lnTo>
                <a:lnTo>
                  <a:pt x="704977" y="1117600"/>
                </a:lnTo>
                <a:lnTo>
                  <a:pt x="718439" y="1117600"/>
                </a:lnTo>
                <a:lnTo>
                  <a:pt x="725170" y="1130300"/>
                </a:lnTo>
                <a:lnTo>
                  <a:pt x="725170" y="330200"/>
                </a:lnTo>
                <a:lnTo>
                  <a:pt x="718439" y="342900"/>
                </a:lnTo>
                <a:lnTo>
                  <a:pt x="713232" y="355600"/>
                </a:lnTo>
                <a:lnTo>
                  <a:pt x="696595" y="355600"/>
                </a:lnTo>
                <a:lnTo>
                  <a:pt x="691388" y="342900"/>
                </a:lnTo>
                <a:lnTo>
                  <a:pt x="684657" y="330200"/>
                </a:lnTo>
                <a:lnTo>
                  <a:pt x="684657" y="1066800"/>
                </a:lnTo>
                <a:lnTo>
                  <a:pt x="681355" y="1079500"/>
                </a:lnTo>
                <a:lnTo>
                  <a:pt x="681355" y="1092200"/>
                </a:lnTo>
                <a:lnTo>
                  <a:pt x="677926" y="1104900"/>
                </a:lnTo>
                <a:lnTo>
                  <a:pt x="674624" y="1104900"/>
                </a:lnTo>
                <a:lnTo>
                  <a:pt x="674624" y="1117600"/>
                </a:lnTo>
                <a:lnTo>
                  <a:pt x="667766" y="1117600"/>
                </a:lnTo>
                <a:lnTo>
                  <a:pt x="667766" y="1244600"/>
                </a:lnTo>
                <a:lnTo>
                  <a:pt x="647573" y="1244600"/>
                </a:lnTo>
                <a:lnTo>
                  <a:pt x="634111" y="1244600"/>
                </a:lnTo>
                <a:lnTo>
                  <a:pt x="634111" y="1257300"/>
                </a:lnTo>
                <a:lnTo>
                  <a:pt x="634111" y="1270000"/>
                </a:lnTo>
                <a:lnTo>
                  <a:pt x="630682" y="1270000"/>
                </a:lnTo>
                <a:lnTo>
                  <a:pt x="630682" y="1257300"/>
                </a:lnTo>
                <a:lnTo>
                  <a:pt x="634111" y="1257300"/>
                </a:lnTo>
                <a:lnTo>
                  <a:pt x="634111" y="1244600"/>
                </a:lnTo>
                <a:lnTo>
                  <a:pt x="623951" y="1231900"/>
                </a:lnTo>
                <a:lnTo>
                  <a:pt x="641985" y="1231900"/>
                </a:lnTo>
                <a:lnTo>
                  <a:pt x="647573" y="1244600"/>
                </a:lnTo>
                <a:lnTo>
                  <a:pt x="654304" y="1231900"/>
                </a:lnTo>
                <a:lnTo>
                  <a:pt x="664464" y="1231900"/>
                </a:lnTo>
                <a:lnTo>
                  <a:pt x="667766" y="1244600"/>
                </a:lnTo>
                <a:lnTo>
                  <a:pt x="667766" y="1117600"/>
                </a:lnTo>
                <a:lnTo>
                  <a:pt x="664464" y="1117600"/>
                </a:lnTo>
                <a:lnTo>
                  <a:pt x="661035" y="1130300"/>
                </a:lnTo>
                <a:lnTo>
                  <a:pt x="647573" y="1130300"/>
                </a:lnTo>
                <a:lnTo>
                  <a:pt x="647573" y="1117600"/>
                </a:lnTo>
                <a:lnTo>
                  <a:pt x="644144" y="1117600"/>
                </a:lnTo>
                <a:lnTo>
                  <a:pt x="640842" y="1130300"/>
                </a:lnTo>
                <a:lnTo>
                  <a:pt x="630682" y="1130300"/>
                </a:lnTo>
                <a:lnTo>
                  <a:pt x="630682" y="1155700"/>
                </a:lnTo>
                <a:lnTo>
                  <a:pt x="623951" y="1168400"/>
                </a:lnTo>
                <a:lnTo>
                  <a:pt x="623951" y="1219200"/>
                </a:lnTo>
                <a:lnTo>
                  <a:pt x="621538" y="1206500"/>
                </a:lnTo>
                <a:lnTo>
                  <a:pt x="619379" y="1193800"/>
                </a:lnTo>
                <a:lnTo>
                  <a:pt x="617855" y="1181100"/>
                </a:lnTo>
                <a:lnTo>
                  <a:pt x="619252" y="1181100"/>
                </a:lnTo>
                <a:lnTo>
                  <a:pt x="621919" y="1206500"/>
                </a:lnTo>
                <a:lnTo>
                  <a:pt x="623951" y="1219200"/>
                </a:lnTo>
                <a:lnTo>
                  <a:pt x="623951" y="1168400"/>
                </a:lnTo>
                <a:lnTo>
                  <a:pt x="615442" y="1168400"/>
                </a:lnTo>
                <a:lnTo>
                  <a:pt x="617220" y="1155700"/>
                </a:lnTo>
                <a:lnTo>
                  <a:pt x="630682" y="1155700"/>
                </a:lnTo>
                <a:lnTo>
                  <a:pt x="630682" y="1130300"/>
                </a:lnTo>
                <a:lnTo>
                  <a:pt x="629031" y="1117600"/>
                </a:lnTo>
                <a:lnTo>
                  <a:pt x="623951" y="1117600"/>
                </a:lnTo>
                <a:lnTo>
                  <a:pt x="623951" y="1130300"/>
                </a:lnTo>
                <a:lnTo>
                  <a:pt x="617220" y="1143000"/>
                </a:lnTo>
                <a:lnTo>
                  <a:pt x="613791" y="1155700"/>
                </a:lnTo>
                <a:lnTo>
                  <a:pt x="610489" y="1155700"/>
                </a:lnTo>
                <a:lnTo>
                  <a:pt x="610489" y="1168400"/>
                </a:lnTo>
                <a:lnTo>
                  <a:pt x="607060" y="1168400"/>
                </a:lnTo>
                <a:lnTo>
                  <a:pt x="603758" y="1155700"/>
                </a:lnTo>
                <a:lnTo>
                  <a:pt x="597027" y="1155700"/>
                </a:lnTo>
                <a:lnTo>
                  <a:pt x="597027" y="1130300"/>
                </a:lnTo>
                <a:lnTo>
                  <a:pt x="593598" y="1130300"/>
                </a:lnTo>
                <a:lnTo>
                  <a:pt x="593598" y="1143000"/>
                </a:lnTo>
                <a:lnTo>
                  <a:pt x="593598" y="1155700"/>
                </a:lnTo>
                <a:lnTo>
                  <a:pt x="576707" y="1155700"/>
                </a:lnTo>
                <a:lnTo>
                  <a:pt x="580136" y="1143000"/>
                </a:lnTo>
                <a:lnTo>
                  <a:pt x="593598" y="1143000"/>
                </a:lnTo>
                <a:lnTo>
                  <a:pt x="593598" y="1130300"/>
                </a:lnTo>
                <a:lnTo>
                  <a:pt x="590296" y="1130300"/>
                </a:lnTo>
                <a:lnTo>
                  <a:pt x="586867" y="1117600"/>
                </a:lnTo>
                <a:lnTo>
                  <a:pt x="607060" y="1117600"/>
                </a:lnTo>
                <a:lnTo>
                  <a:pt x="617220" y="1130300"/>
                </a:lnTo>
                <a:lnTo>
                  <a:pt x="623951" y="1130300"/>
                </a:lnTo>
                <a:lnTo>
                  <a:pt x="623951" y="1117600"/>
                </a:lnTo>
                <a:lnTo>
                  <a:pt x="617220" y="1117600"/>
                </a:lnTo>
                <a:lnTo>
                  <a:pt x="617220" y="1104900"/>
                </a:lnTo>
                <a:lnTo>
                  <a:pt x="610489" y="1104900"/>
                </a:lnTo>
                <a:lnTo>
                  <a:pt x="610489" y="1092200"/>
                </a:lnTo>
                <a:lnTo>
                  <a:pt x="613791" y="1092200"/>
                </a:lnTo>
                <a:lnTo>
                  <a:pt x="593598" y="1079500"/>
                </a:lnTo>
                <a:lnTo>
                  <a:pt x="593598" y="1066800"/>
                </a:lnTo>
                <a:lnTo>
                  <a:pt x="600329" y="1054100"/>
                </a:lnTo>
                <a:lnTo>
                  <a:pt x="607060" y="1054100"/>
                </a:lnTo>
                <a:lnTo>
                  <a:pt x="613791" y="1066800"/>
                </a:lnTo>
                <a:lnTo>
                  <a:pt x="610489" y="1054100"/>
                </a:lnTo>
                <a:lnTo>
                  <a:pt x="644144" y="1054100"/>
                </a:lnTo>
                <a:lnTo>
                  <a:pt x="644144" y="1066800"/>
                </a:lnTo>
                <a:lnTo>
                  <a:pt x="651002" y="1066800"/>
                </a:lnTo>
                <a:lnTo>
                  <a:pt x="654304" y="1079500"/>
                </a:lnTo>
                <a:lnTo>
                  <a:pt x="657733" y="1079500"/>
                </a:lnTo>
                <a:lnTo>
                  <a:pt x="661035" y="1066800"/>
                </a:lnTo>
                <a:lnTo>
                  <a:pt x="651002" y="1054100"/>
                </a:lnTo>
                <a:lnTo>
                  <a:pt x="659130" y="1054100"/>
                </a:lnTo>
                <a:lnTo>
                  <a:pt x="676529" y="1066800"/>
                </a:lnTo>
                <a:lnTo>
                  <a:pt x="684657" y="1066800"/>
                </a:lnTo>
                <a:lnTo>
                  <a:pt x="684657" y="330200"/>
                </a:lnTo>
                <a:lnTo>
                  <a:pt x="664464" y="330200"/>
                </a:lnTo>
                <a:lnTo>
                  <a:pt x="656336" y="342900"/>
                </a:lnTo>
                <a:lnTo>
                  <a:pt x="647573" y="355600"/>
                </a:lnTo>
                <a:lnTo>
                  <a:pt x="583438" y="355600"/>
                </a:lnTo>
                <a:lnTo>
                  <a:pt x="583438" y="1104900"/>
                </a:lnTo>
                <a:lnTo>
                  <a:pt x="583438" y="1117600"/>
                </a:lnTo>
                <a:lnTo>
                  <a:pt x="580136" y="1117600"/>
                </a:lnTo>
                <a:lnTo>
                  <a:pt x="580136" y="1130300"/>
                </a:lnTo>
                <a:lnTo>
                  <a:pt x="559943" y="1117600"/>
                </a:lnTo>
                <a:lnTo>
                  <a:pt x="560451" y="1130300"/>
                </a:lnTo>
                <a:lnTo>
                  <a:pt x="561594" y="1130300"/>
                </a:lnTo>
                <a:lnTo>
                  <a:pt x="562737" y="1143000"/>
                </a:lnTo>
                <a:lnTo>
                  <a:pt x="553085" y="1143000"/>
                </a:lnTo>
                <a:lnTo>
                  <a:pt x="553085" y="1219200"/>
                </a:lnTo>
                <a:lnTo>
                  <a:pt x="546354" y="1219200"/>
                </a:lnTo>
                <a:lnTo>
                  <a:pt x="546354" y="1206500"/>
                </a:lnTo>
                <a:lnTo>
                  <a:pt x="553085" y="1219200"/>
                </a:lnTo>
                <a:lnTo>
                  <a:pt x="553085" y="1143000"/>
                </a:lnTo>
                <a:lnTo>
                  <a:pt x="549783" y="1143000"/>
                </a:lnTo>
                <a:lnTo>
                  <a:pt x="543052" y="1130300"/>
                </a:lnTo>
                <a:lnTo>
                  <a:pt x="543052" y="1219200"/>
                </a:lnTo>
                <a:lnTo>
                  <a:pt x="526161" y="1219200"/>
                </a:lnTo>
                <a:lnTo>
                  <a:pt x="526161" y="1206500"/>
                </a:lnTo>
                <a:lnTo>
                  <a:pt x="539623" y="1206500"/>
                </a:lnTo>
                <a:lnTo>
                  <a:pt x="543052" y="1219200"/>
                </a:lnTo>
                <a:lnTo>
                  <a:pt x="543052" y="1130300"/>
                </a:lnTo>
                <a:lnTo>
                  <a:pt x="546354" y="1130300"/>
                </a:lnTo>
                <a:lnTo>
                  <a:pt x="546354" y="1117600"/>
                </a:lnTo>
                <a:lnTo>
                  <a:pt x="543052" y="1117600"/>
                </a:lnTo>
                <a:lnTo>
                  <a:pt x="546354" y="1104900"/>
                </a:lnTo>
                <a:lnTo>
                  <a:pt x="546354" y="1117600"/>
                </a:lnTo>
                <a:lnTo>
                  <a:pt x="559943" y="1117600"/>
                </a:lnTo>
                <a:lnTo>
                  <a:pt x="561594" y="1117600"/>
                </a:lnTo>
                <a:lnTo>
                  <a:pt x="571754" y="1104900"/>
                </a:lnTo>
                <a:lnTo>
                  <a:pt x="583438" y="1104900"/>
                </a:lnTo>
                <a:lnTo>
                  <a:pt x="583438" y="355600"/>
                </a:lnTo>
                <a:lnTo>
                  <a:pt x="556514" y="355600"/>
                </a:lnTo>
                <a:lnTo>
                  <a:pt x="556514" y="1079500"/>
                </a:lnTo>
                <a:lnTo>
                  <a:pt x="549783" y="1092200"/>
                </a:lnTo>
                <a:lnTo>
                  <a:pt x="539623" y="1092200"/>
                </a:lnTo>
                <a:lnTo>
                  <a:pt x="539623" y="1117600"/>
                </a:lnTo>
                <a:lnTo>
                  <a:pt x="536321" y="1130300"/>
                </a:lnTo>
                <a:lnTo>
                  <a:pt x="529590" y="1130300"/>
                </a:lnTo>
                <a:lnTo>
                  <a:pt x="522732" y="1117600"/>
                </a:lnTo>
                <a:lnTo>
                  <a:pt x="509270" y="1117600"/>
                </a:lnTo>
                <a:lnTo>
                  <a:pt x="505968" y="1104900"/>
                </a:lnTo>
                <a:lnTo>
                  <a:pt x="502539" y="1104900"/>
                </a:lnTo>
                <a:lnTo>
                  <a:pt x="505968" y="1092200"/>
                </a:lnTo>
                <a:lnTo>
                  <a:pt x="502539" y="1092200"/>
                </a:lnTo>
                <a:lnTo>
                  <a:pt x="509270" y="1079500"/>
                </a:lnTo>
                <a:lnTo>
                  <a:pt x="512699" y="1079500"/>
                </a:lnTo>
                <a:lnTo>
                  <a:pt x="512699" y="1092200"/>
                </a:lnTo>
                <a:lnTo>
                  <a:pt x="505968" y="1092200"/>
                </a:lnTo>
                <a:lnTo>
                  <a:pt x="509270" y="1104900"/>
                </a:lnTo>
                <a:lnTo>
                  <a:pt x="522732" y="1104900"/>
                </a:lnTo>
                <a:lnTo>
                  <a:pt x="522732" y="1092200"/>
                </a:lnTo>
                <a:lnTo>
                  <a:pt x="532892" y="1092200"/>
                </a:lnTo>
                <a:lnTo>
                  <a:pt x="532892" y="1104900"/>
                </a:lnTo>
                <a:lnTo>
                  <a:pt x="536321" y="1104900"/>
                </a:lnTo>
                <a:lnTo>
                  <a:pt x="539623" y="1117600"/>
                </a:lnTo>
                <a:lnTo>
                  <a:pt x="539623" y="1092200"/>
                </a:lnTo>
                <a:lnTo>
                  <a:pt x="536321" y="1092200"/>
                </a:lnTo>
                <a:lnTo>
                  <a:pt x="536321" y="1079500"/>
                </a:lnTo>
                <a:lnTo>
                  <a:pt x="556514" y="1079500"/>
                </a:lnTo>
                <a:lnTo>
                  <a:pt x="556514" y="355600"/>
                </a:lnTo>
                <a:lnTo>
                  <a:pt x="523748" y="368300"/>
                </a:lnTo>
                <a:lnTo>
                  <a:pt x="523748" y="1066800"/>
                </a:lnTo>
                <a:lnTo>
                  <a:pt x="499237" y="1066800"/>
                </a:lnTo>
                <a:lnTo>
                  <a:pt x="502539" y="1054100"/>
                </a:lnTo>
                <a:lnTo>
                  <a:pt x="495808" y="1054100"/>
                </a:lnTo>
                <a:lnTo>
                  <a:pt x="495808" y="1066800"/>
                </a:lnTo>
                <a:lnTo>
                  <a:pt x="485648" y="1092200"/>
                </a:lnTo>
                <a:lnTo>
                  <a:pt x="485648" y="1181100"/>
                </a:lnTo>
                <a:lnTo>
                  <a:pt x="485648" y="1193800"/>
                </a:lnTo>
                <a:lnTo>
                  <a:pt x="482346" y="1193800"/>
                </a:lnTo>
                <a:lnTo>
                  <a:pt x="485648" y="1181100"/>
                </a:lnTo>
                <a:lnTo>
                  <a:pt x="485648" y="1092200"/>
                </a:lnTo>
                <a:lnTo>
                  <a:pt x="482346" y="1092200"/>
                </a:lnTo>
                <a:lnTo>
                  <a:pt x="478917" y="1079500"/>
                </a:lnTo>
                <a:lnTo>
                  <a:pt x="475615" y="1079500"/>
                </a:lnTo>
                <a:lnTo>
                  <a:pt x="478917" y="1066800"/>
                </a:lnTo>
                <a:lnTo>
                  <a:pt x="475615" y="1066800"/>
                </a:lnTo>
                <a:lnTo>
                  <a:pt x="468884" y="1079500"/>
                </a:lnTo>
                <a:lnTo>
                  <a:pt x="458724" y="1092200"/>
                </a:lnTo>
                <a:lnTo>
                  <a:pt x="440690" y="1092200"/>
                </a:lnTo>
                <a:lnTo>
                  <a:pt x="435102" y="1079500"/>
                </a:lnTo>
                <a:lnTo>
                  <a:pt x="435102" y="1117600"/>
                </a:lnTo>
                <a:lnTo>
                  <a:pt x="435102" y="1130300"/>
                </a:lnTo>
                <a:lnTo>
                  <a:pt x="435102" y="1181100"/>
                </a:lnTo>
                <a:lnTo>
                  <a:pt x="431673" y="1193800"/>
                </a:lnTo>
                <a:lnTo>
                  <a:pt x="428371" y="1193800"/>
                </a:lnTo>
                <a:lnTo>
                  <a:pt x="414909" y="1181100"/>
                </a:lnTo>
                <a:lnTo>
                  <a:pt x="408051" y="1181100"/>
                </a:lnTo>
                <a:lnTo>
                  <a:pt x="414909" y="1168400"/>
                </a:lnTo>
                <a:lnTo>
                  <a:pt x="428371" y="1168400"/>
                </a:lnTo>
                <a:lnTo>
                  <a:pt x="431673" y="1181100"/>
                </a:lnTo>
                <a:lnTo>
                  <a:pt x="435102" y="1181100"/>
                </a:lnTo>
                <a:lnTo>
                  <a:pt x="435102" y="1130300"/>
                </a:lnTo>
                <a:lnTo>
                  <a:pt x="424942" y="1130300"/>
                </a:lnTo>
                <a:lnTo>
                  <a:pt x="404749" y="1130300"/>
                </a:lnTo>
                <a:lnTo>
                  <a:pt x="401320" y="1130300"/>
                </a:lnTo>
                <a:lnTo>
                  <a:pt x="394589" y="1143000"/>
                </a:lnTo>
                <a:lnTo>
                  <a:pt x="391287" y="1143000"/>
                </a:lnTo>
                <a:lnTo>
                  <a:pt x="391287" y="1104900"/>
                </a:lnTo>
                <a:lnTo>
                  <a:pt x="404749" y="1104900"/>
                </a:lnTo>
                <a:lnTo>
                  <a:pt x="404749" y="1117600"/>
                </a:lnTo>
                <a:lnTo>
                  <a:pt x="414909" y="1117600"/>
                </a:lnTo>
                <a:lnTo>
                  <a:pt x="414909" y="1092200"/>
                </a:lnTo>
                <a:lnTo>
                  <a:pt x="414909" y="1079500"/>
                </a:lnTo>
                <a:lnTo>
                  <a:pt x="418211" y="1079500"/>
                </a:lnTo>
                <a:lnTo>
                  <a:pt x="418211" y="1092200"/>
                </a:lnTo>
                <a:lnTo>
                  <a:pt x="414909" y="1092200"/>
                </a:lnTo>
                <a:lnTo>
                  <a:pt x="417449" y="1104900"/>
                </a:lnTo>
                <a:lnTo>
                  <a:pt x="422402" y="1117600"/>
                </a:lnTo>
                <a:lnTo>
                  <a:pt x="424942" y="1117600"/>
                </a:lnTo>
                <a:lnTo>
                  <a:pt x="435102" y="1117600"/>
                </a:lnTo>
                <a:lnTo>
                  <a:pt x="435102" y="1079500"/>
                </a:lnTo>
                <a:lnTo>
                  <a:pt x="445262" y="1066800"/>
                </a:lnTo>
                <a:lnTo>
                  <a:pt x="451993" y="1054100"/>
                </a:lnTo>
                <a:lnTo>
                  <a:pt x="482346" y="1054100"/>
                </a:lnTo>
                <a:lnTo>
                  <a:pt x="482346" y="1041400"/>
                </a:lnTo>
                <a:lnTo>
                  <a:pt x="485648" y="1041400"/>
                </a:lnTo>
                <a:lnTo>
                  <a:pt x="485648" y="1054100"/>
                </a:lnTo>
                <a:lnTo>
                  <a:pt x="489077" y="1054100"/>
                </a:lnTo>
                <a:lnTo>
                  <a:pt x="489077" y="1066800"/>
                </a:lnTo>
                <a:lnTo>
                  <a:pt x="495808" y="1066800"/>
                </a:lnTo>
                <a:lnTo>
                  <a:pt x="495808" y="1054100"/>
                </a:lnTo>
                <a:lnTo>
                  <a:pt x="492379" y="1054100"/>
                </a:lnTo>
                <a:lnTo>
                  <a:pt x="489077" y="1041400"/>
                </a:lnTo>
                <a:lnTo>
                  <a:pt x="489077" y="1028700"/>
                </a:lnTo>
                <a:lnTo>
                  <a:pt x="505968" y="1028700"/>
                </a:lnTo>
                <a:lnTo>
                  <a:pt x="502539" y="1041400"/>
                </a:lnTo>
                <a:lnTo>
                  <a:pt x="502539" y="1054100"/>
                </a:lnTo>
                <a:lnTo>
                  <a:pt x="512699" y="1054100"/>
                </a:lnTo>
                <a:lnTo>
                  <a:pt x="516001" y="1041400"/>
                </a:lnTo>
                <a:lnTo>
                  <a:pt x="519430" y="1054100"/>
                </a:lnTo>
                <a:lnTo>
                  <a:pt x="522732" y="1054100"/>
                </a:lnTo>
                <a:lnTo>
                  <a:pt x="523748" y="1066800"/>
                </a:lnTo>
                <a:lnTo>
                  <a:pt x="523748" y="368300"/>
                </a:lnTo>
                <a:lnTo>
                  <a:pt x="424942" y="393700"/>
                </a:lnTo>
                <a:lnTo>
                  <a:pt x="408051" y="393700"/>
                </a:lnTo>
                <a:lnTo>
                  <a:pt x="408051" y="406400"/>
                </a:lnTo>
                <a:lnTo>
                  <a:pt x="408051" y="1079500"/>
                </a:lnTo>
                <a:lnTo>
                  <a:pt x="391287" y="1079500"/>
                </a:lnTo>
                <a:lnTo>
                  <a:pt x="391287" y="1092200"/>
                </a:lnTo>
                <a:lnTo>
                  <a:pt x="364236" y="1092200"/>
                </a:lnTo>
                <a:lnTo>
                  <a:pt x="364236" y="1104900"/>
                </a:lnTo>
                <a:lnTo>
                  <a:pt x="360934" y="1104900"/>
                </a:lnTo>
                <a:lnTo>
                  <a:pt x="340741" y="1079500"/>
                </a:lnTo>
                <a:lnTo>
                  <a:pt x="330962" y="1079500"/>
                </a:lnTo>
                <a:lnTo>
                  <a:pt x="313690" y="1066800"/>
                </a:lnTo>
                <a:lnTo>
                  <a:pt x="311658" y="1054100"/>
                </a:lnTo>
                <a:lnTo>
                  <a:pt x="308991" y="1041400"/>
                </a:lnTo>
                <a:lnTo>
                  <a:pt x="306959" y="1028700"/>
                </a:lnTo>
                <a:lnTo>
                  <a:pt x="319024" y="1041400"/>
                </a:lnTo>
                <a:lnTo>
                  <a:pt x="354203" y="1041400"/>
                </a:lnTo>
                <a:lnTo>
                  <a:pt x="357505" y="1028700"/>
                </a:lnTo>
                <a:lnTo>
                  <a:pt x="364236" y="1028700"/>
                </a:lnTo>
                <a:lnTo>
                  <a:pt x="360934" y="1041400"/>
                </a:lnTo>
                <a:lnTo>
                  <a:pt x="387858" y="1041400"/>
                </a:lnTo>
                <a:lnTo>
                  <a:pt x="398018" y="1054100"/>
                </a:lnTo>
                <a:lnTo>
                  <a:pt x="408051" y="1079500"/>
                </a:lnTo>
                <a:lnTo>
                  <a:pt x="408051" y="406400"/>
                </a:lnTo>
                <a:lnTo>
                  <a:pt x="387858" y="406400"/>
                </a:lnTo>
                <a:lnTo>
                  <a:pt x="367665" y="406400"/>
                </a:lnTo>
                <a:lnTo>
                  <a:pt x="297688" y="406400"/>
                </a:lnTo>
                <a:lnTo>
                  <a:pt x="277495" y="431800"/>
                </a:lnTo>
                <a:lnTo>
                  <a:pt x="263144" y="457200"/>
                </a:lnTo>
                <a:lnTo>
                  <a:pt x="256286" y="457200"/>
                </a:lnTo>
                <a:lnTo>
                  <a:pt x="242824" y="444500"/>
                </a:lnTo>
                <a:lnTo>
                  <a:pt x="242824" y="965200"/>
                </a:lnTo>
                <a:lnTo>
                  <a:pt x="242824" y="977900"/>
                </a:lnTo>
                <a:lnTo>
                  <a:pt x="239522" y="977900"/>
                </a:lnTo>
                <a:lnTo>
                  <a:pt x="236093" y="965200"/>
                </a:lnTo>
                <a:lnTo>
                  <a:pt x="232791" y="965200"/>
                </a:lnTo>
                <a:lnTo>
                  <a:pt x="232791" y="952500"/>
                </a:lnTo>
                <a:lnTo>
                  <a:pt x="236093" y="952500"/>
                </a:lnTo>
                <a:lnTo>
                  <a:pt x="236093" y="965200"/>
                </a:lnTo>
                <a:lnTo>
                  <a:pt x="242824" y="965200"/>
                </a:lnTo>
                <a:lnTo>
                  <a:pt x="242824" y="444500"/>
                </a:lnTo>
                <a:lnTo>
                  <a:pt x="214630" y="444500"/>
                </a:lnTo>
                <a:lnTo>
                  <a:pt x="197104" y="457200"/>
                </a:lnTo>
                <a:lnTo>
                  <a:pt x="185547" y="482600"/>
                </a:lnTo>
                <a:lnTo>
                  <a:pt x="192278" y="482600"/>
                </a:lnTo>
                <a:lnTo>
                  <a:pt x="202311" y="495300"/>
                </a:lnTo>
                <a:lnTo>
                  <a:pt x="202311" y="914400"/>
                </a:lnTo>
                <a:lnTo>
                  <a:pt x="202311" y="927100"/>
                </a:lnTo>
                <a:lnTo>
                  <a:pt x="199009" y="927100"/>
                </a:lnTo>
                <a:lnTo>
                  <a:pt x="199009" y="939800"/>
                </a:lnTo>
                <a:lnTo>
                  <a:pt x="195580" y="939800"/>
                </a:lnTo>
                <a:lnTo>
                  <a:pt x="195580" y="914400"/>
                </a:lnTo>
                <a:lnTo>
                  <a:pt x="202311" y="914400"/>
                </a:lnTo>
                <a:lnTo>
                  <a:pt x="202311" y="495300"/>
                </a:lnTo>
                <a:lnTo>
                  <a:pt x="182118" y="495300"/>
                </a:lnTo>
                <a:lnTo>
                  <a:pt x="171958" y="508000"/>
                </a:lnTo>
                <a:lnTo>
                  <a:pt x="175133" y="520700"/>
                </a:lnTo>
                <a:lnTo>
                  <a:pt x="182499" y="520700"/>
                </a:lnTo>
                <a:lnTo>
                  <a:pt x="185547" y="533400"/>
                </a:lnTo>
                <a:lnTo>
                  <a:pt x="167259" y="533400"/>
                </a:lnTo>
                <a:lnTo>
                  <a:pt x="168656" y="520700"/>
                </a:lnTo>
                <a:lnTo>
                  <a:pt x="170053" y="520700"/>
                </a:lnTo>
                <a:lnTo>
                  <a:pt x="171958" y="508000"/>
                </a:lnTo>
                <a:lnTo>
                  <a:pt x="165227" y="520700"/>
                </a:lnTo>
                <a:lnTo>
                  <a:pt x="155194" y="520700"/>
                </a:lnTo>
                <a:lnTo>
                  <a:pt x="155194" y="533400"/>
                </a:lnTo>
                <a:lnTo>
                  <a:pt x="114681" y="533400"/>
                </a:lnTo>
                <a:lnTo>
                  <a:pt x="114173" y="546100"/>
                </a:lnTo>
                <a:lnTo>
                  <a:pt x="111887" y="571500"/>
                </a:lnTo>
                <a:lnTo>
                  <a:pt x="98806" y="571500"/>
                </a:lnTo>
                <a:lnTo>
                  <a:pt x="86868" y="584200"/>
                </a:lnTo>
                <a:lnTo>
                  <a:pt x="67437" y="584200"/>
                </a:lnTo>
                <a:lnTo>
                  <a:pt x="53086" y="609600"/>
                </a:lnTo>
                <a:lnTo>
                  <a:pt x="41275" y="635000"/>
                </a:lnTo>
                <a:lnTo>
                  <a:pt x="25781" y="647700"/>
                </a:lnTo>
                <a:lnTo>
                  <a:pt x="0" y="660400"/>
                </a:lnTo>
                <a:lnTo>
                  <a:pt x="3429" y="660400"/>
                </a:lnTo>
                <a:lnTo>
                  <a:pt x="3429" y="673100"/>
                </a:lnTo>
                <a:lnTo>
                  <a:pt x="10160" y="685800"/>
                </a:lnTo>
                <a:lnTo>
                  <a:pt x="16891" y="685800"/>
                </a:lnTo>
                <a:lnTo>
                  <a:pt x="20193" y="698500"/>
                </a:lnTo>
                <a:lnTo>
                  <a:pt x="27051" y="698500"/>
                </a:lnTo>
                <a:lnTo>
                  <a:pt x="27051" y="723900"/>
                </a:lnTo>
                <a:lnTo>
                  <a:pt x="22479" y="723900"/>
                </a:lnTo>
                <a:lnTo>
                  <a:pt x="14605" y="736600"/>
                </a:lnTo>
                <a:lnTo>
                  <a:pt x="10160" y="749300"/>
                </a:lnTo>
                <a:lnTo>
                  <a:pt x="29845" y="749300"/>
                </a:lnTo>
                <a:lnTo>
                  <a:pt x="41783" y="762000"/>
                </a:lnTo>
                <a:lnTo>
                  <a:pt x="50419" y="774700"/>
                </a:lnTo>
                <a:lnTo>
                  <a:pt x="60706" y="800100"/>
                </a:lnTo>
                <a:lnTo>
                  <a:pt x="80899" y="800100"/>
                </a:lnTo>
                <a:lnTo>
                  <a:pt x="80899" y="812800"/>
                </a:lnTo>
                <a:lnTo>
                  <a:pt x="107950" y="838200"/>
                </a:lnTo>
                <a:lnTo>
                  <a:pt x="107950" y="850900"/>
                </a:lnTo>
                <a:lnTo>
                  <a:pt x="108331" y="850900"/>
                </a:lnTo>
                <a:lnTo>
                  <a:pt x="109347" y="863600"/>
                </a:lnTo>
                <a:lnTo>
                  <a:pt x="111252" y="863600"/>
                </a:lnTo>
                <a:lnTo>
                  <a:pt x="128905" y="876300"/>
                </a:lnTo>
                <a:lnTo>
                  <a:pt x="146304" y="889000"/>
                </a:lnTo>
                <a:lnTo>
                  <a:pt x="163068" y="889000"/>
                </a:lnTo>
                <a:lnTo>
                  <a:pt x="178816" y="901700"/>
                </a:lnTo>
                <a:lnTo>
                  <a:pt x="182118" y="914400"/>
                </a:lnTo>
                <a:lnTo>
                  <a:pt x="175387" y="914400"/>
                </a:lnTo>
                <a:lnTo>
                  <a:pt x="175006" y="927100"/>
                </a:lnTo>
                <a:lnTo>
                  <a:pt x="173990" y="939800"/>
                </a:lnTo>
                <a:lnTo>
                  <a:pt x="171958" y="952500"/>
                </a:lnTo>
                <a:lnTo>
                  <a:pt x="177546" y="939800"/>
                </a:lnTo>
                <a:lnTo>
                  <a:pt x="188849" y="939800"/>
                </a:lnTo>
                <a:lnTo>
                  <a:pt x="185547" y="952500"/>
                </a:lnTo>
                <a:lnTo>
                  <a:pt x="202311" y="952500"/>
                </a:lnTo>
                <a:lnTo>
                  <a:pt x="205740" y="939800"/>
                </a:lnTo>
                <a:lnTo>
                  <a:pt x="212471" y="939800"/>
                </a:lnTo>
                <a:lnTo>
                  <a:pt x="215900" y="927100"/>
                </a:lnTo>
                <a:lnTo>
                  <a:pt x="215900" y="939800"/>
                </a:lnTo>
                <a:lnTo>
                  <a:pt x="219202" y="939800"/>
                </a:lnTo>
                <a:lnTo>
                  <a:pt x="219202" y="952500"/>
                </a:lnTo>
                <a:lnTo>
                  <a:pt x="225933" y="952500"/>
                </a:lnTo>
                <a:lnTo>
                  <a:pt x="225933" y="977900"/>
                </a:lnTo>
                <a:lnTo>
                  <a:pt x="222631" y="977900"/>
                </a:lnTo>
                <a:lnTo>
                  <a:pt x="229362" y="1003300"/>
                </a:lnTo>
                <a:lnTo>
                  <a:pt x="244094" y="1003300"/>
                </a:lnTo>
                <a:lnTo>
                  <a:pt x="250698" y="1016000"/>
                </a:lnTo>
                <a:lnTo>
                  <a:pt x="256286" y="1016000"/>
                </a:lnTo>
                <a:lnTo>
                  <a:pt x="269875" y="1028700"/>
                </a:lnTo>
                <a:lnTo>
                  <a:pt x="273177" y="1028700"/>
                </a:lnTo>
                <a:lnTo>
                  <a:pt x="273177" y="1041400"/>
                </a:lnTo>
                <a:lnTo>
                  <a:pt x="286639" y="1041400"/>
                </a:lnTo>
                <a:lnTo>
                  <a:pt x="306959" y="1066800"/>
                </a:lnTo>
                <a:lnTo>
                  <a:pt x="300228" y="1066800"/>
                </a:lnTo>
                <a:lnTo>
                  <a:pt x="296799" y="1079500"/>
                </a:lnTo>
                <a:lnTo>
                  <a:pt x="293497" y="1079500"/>
                </a:lnTo>
                <a:lnTo>
                  <a:pt x="296799" y="1092200"/>
                </a:lnTo>
                <a:lnTo>
                  <a:pt x="286385" y="1092200"/>
                </a:lnTo>
                <a:lnTo>
                  <a:pt x="273558" y="1117600"/>
                </a:lnTo>
                <a:lnTo>
                  <a:pt x="266446" y="1117600"/>
                </a:lnTo>
                <a:lnTo>
                  <a:pt x="256286" y="1130300"/>
                </a:lnTo>
                <a:lnTo>
                  <a:pt x="274066" y="1143000"/>
                </a:lnTo>
                <a:lnTo>
                  <a:pt x="287147" y="1155700"/>
                </a:lnTo>
                <a:lnTo>
                  <a:pt x="295656" y="1168400"/>
                </a:lnTo>
                <a:lnTo>
                  <a:pt x="300228" y="1193800"/>
                </a:lnTo>
                <a:lnTo>
                  <a:pt x="306959" y="1193800"/>
                </a:lnTo>
                <a:lnTo>
                  <a:pt x="306959" y="1206500"/>
                </a:lnTo>
                <a:lnTo>
                  <a:pt x="316992" y="1206500"/>
                </a:lnTo>
                <a:lnTo>
                  <a:pt x="323850" y="1219200"/>
                </a:lnTo>
                <a:lnTo>
                  <a:pt x="330581" y="1219200"/>
                </a:lnTo>
                <a:lnTo>
                  <a:pt x="333883" y="1206500"/>
                </a:lnTo>
                <a:lnTo>
                  <a:pt x="330581" y="1193800"/>
                </a:lnTo>
                <a:lnTo>
                  <a:pt x="340614" y="1193800"/>
                </a:lnTo>
                <a:lnTo>
                  <a:pt x="340614" y="1206500"/>
                </a:lnTo>
                <a:lnTo>
                  <a:pt x="344043" y="1206500"/>
                </a:lnTo>
                <a:lnTo>
                  <a:pt x="347345" y="1219200"/>
                </a:lnTo>
                <a:lnTo>
                  <a:pt x="357505" y="1219200"/>
                </a:lnTo>
                <a:lnTo>
                  <a:pt x="357124" y="1206500"/>
                </a:lnTo>
                <a:lnTo>
                  <a:pt x="356108" y="1206500"/>
                </a:lnTo>
                <a:lnTo>
                  <a:pt x="354203" y="1193800"/>
                </a:lnTo>
                <a:lnTo>
                  <a:pt x="364744" y="1193800"/>
                </a:lnTo>
                <a:lnTo>
                  <a:pt x="375666" y="1206500"/>
                </a:lnTo>
                <a:lnTo>
                  <a:pt x="385953" y="1206500"/>
                </a:lnTo>
                <a:lnTo>
                  <a:pt x="394589" y="1181100"/>
                </a:lnTo>
                <a:lnTo>
                  <a:pt x="398018" y="1168400"/>
                </a:lnTo>
                <a:lnTo>
                  <a:pt x="404749" y="1168400"/>
                </a:lnTo>
                <a:lnTo>
                  <a:pt x="404749" y="1181100"/>
                </a:lnTo>
                <a:lnTo>
                  <a:pt x="424942" y="1193800"/>
                </a:lnTo>
                <a:lnTo>
                  <a:pt x="424942" y="1206500"/>
                </a:lnTo>
                <a:lnTo>
                  <a:pt x="435102" y="1206500"/>
                </a:lnTo>
                <a:lnTo>
                  <a:pt x="424942" y="1219200"/>
                </a:lnTo>
                <a:lnTo>
                  <a:pt x="424942" y="1206500"/>
                </a:lnTo>
                <a:lnTo>
                  <a:pt x="421640" y="1206500"/>
                </a:lnTo>
                <a:lnTo>
                  <a:pt x="421640" y="1219200"/>
                </a:lnTo>
                <a:lnTo>
                  <a:pt x="408051" y="1206500"/>
                </a:lnTo>
                <a:lnTo>
                  <a:pt x="401320" y="1193800"/>
                </a:lnTo>
                <a:lnTo>
                  <a:pt x="404114" y="1206500"/>
                </a:lnTo>
                <a:lnTo>
                  <a:pt x="407670" y="1219200"/>
                </a:lnTo>
                <a:lnTo>
                  <a:pt x="387858" y="1219200"/>
                </a:lnTo>
                <a:lnTo>
                  <a:pt x="387858" y="1231900"/>
                </a:lnTo>
                <a:lnTo>
                  <a:pt x="398018" y="1231900"/>
                </a:lnTo>
                <a:lnTo>
                  <a:pt x="398018" y="1244600"/>
                </a:lnTo>
                <a:lnTo>
                  <a:pt x="403352" y="1231900"/>
                </a:lnTo>
                <a:lnTo>
                  <a:pt x="426339" y="1219200"/>
                </a:lnTo>
                <a:lnTo>
                  <a:pt x="441833" y="1219200"/>
                </a:lnTo>
                <a:lnTo>
                  <a:pt x="445262" y="1206500"/>
                </a:lnTo>
                <a:lnTo>
                  <a:pt x="445262" y="1193800"/>
                </a:lnTo>
                <a:lnTo>
                  <a:pt x="448564" y="1193800"/>
                </a:lnTo>
                <a:lnTo>
                  <a:pt x="455295" y="1206500"/>
                </a:lnTo>
                <a:lnTo>
                  <a:pt x="445262" y="1206500"/>
                </a:lnTo>
                <a:lnTo>
                  <a:pt x="445262" y="1219200"/>
                </a:lnTo>
                <a:lnTo>
                  <a:pt x="442341" y="1219200"/>
                </a:lnTo>
                <a:lnTo>
                  <a:pt x="443484" y="1231900"/>
                </a:lnTo>
                <a:lnTo>
                  <a:pt x="444627" y="1231900"/>
                </a:lnTo>
                <a:lnTo>
                  <a:pt x="445262" y="1244600"/>
                </a:lnTo>
                <a:lnTo>
                  <a:pt x="441833" y="1244600"/>
                </a:lnTo>
                <a:lnTo>
                  <a:pt x="441833" y="1257300"/>
                </a:lnTo>
                <a:lnTo>
                  <a:pt x="438531" y="1257300"/>
                </a:lnTo>
                <a:lnTo>
                  <a:pt x="435102" y="1270000"/>
                </a:lnTo>
                <a:lnTo>
                  <a:pt x="435102" y="1282700"/>
                </a:lnTo>
                <a:lnTo>
                  <a:pt x="467106" y="1282700"/>
                </a:lnTo>
                <a:lnTo>
                  <a:pt x="483489" y="1295400"/>
                </a:lnTo>
                <a:lnTo>
                  <a:pt x="519430" y="1295400"/>
                </a:lnTo>
                <a:lnTo>
                  <a:pt x="528574" y="1282700"/>
                </a:lnTo>
                <a:lnTo>
                  <a:pt x="529590" y="1270000"/>
                </a:lnTo>
                <a:lnTo>
                  <a:pt x="522732" y="1270000"/>
                </a:lnTo>
                <a:lnTo>
                  <a:pt x="516001" y="1257300"/>
                </a:lnTo>
                <a:lnTo>
                  <a:pt x="516001" y="1270000"/>
                </a:lnTo>
                <a:lnTo>
                  <a:pt x="512699" y="1270000"/>
                </a:lnTo>
                <a:lnTo>
                  <a:pt x="462026" y="1257300"/>
                </a:lnTo>
                <a:lnTo>
                  <a:pt x="467106" y="1257300"/>
                </a:lnTo>
                <a:lnTo>
                  <a:pt x="477266" y="1244600"/>
                </a:lnTo>
                <a:lnTo>
                  <a:pt x="482346" y="1244600"/>
                </a:lnTo>
                <a:lnTo>
                  <a:pt x="478917" y="1231900"/>
                </a:lnTo>
                <a:lnTo>
                  <a:pt x="472186" y="1231900"/>
                </a:lnTo>
                <a:lnTo>
                  <a:pt x="472186" y="1219200"/>
                </a:lnTo>
                <a:lnTo>
                  <a:pt x="475615" y="1206500"/>
                </a:lnTo>
                <a:lnTo>
                  <a:pt x="516001" y="1206500"/>
                </a:lnTo>
                <a:lnTo>
                  <a:pt x="516001" y="1193800"/>
                </a:lnTo>
                <a:lnTo>
                  <a:pt x="519430" y="1193800"/>
                </a:lnTo>
                <a:lnTo>
                  <a:pt x="516001" y="1181100"/>
                </a:lnTo>
                <a:lnTo>
                  <a:pt x="534416" y="1181100"/>
                </a:lnTo>
                <a:lnTo>
                  <a:pt x="532892" y="1193800"/>
                </a:lnTo>
                <a:lnTo>
                  <a:pt x="519430" y="1193800"/>
                </a:lnTo>
                <a:lnTo>
                  <a:pt x="516001" y="1206500"/>
                </a:lnTo>
                <a:lnTo>
                  <a:pt x="519430" y="1219200"/>
                </a:lnTo>
                <a:lnTo>
                  <a:pt x="526161" y="1231900"/>
                </a:lnTo>
                <a:lnTo>
                  <a:pt x="529590" y="1244600"/>
                </a:lnTo>
                <a:lnTo>
                  <a:pt x="559943" y="1244600"/>
                </a:lnTo>
                <a:lnTo>
                  <a:pt x="569976" y="1257300"/>
                </a:lnTo>
                <a:lnTo>
                  <a:pt x="569976" y="1244600"/>
                </a:lnTo>
                <a:lnTo>
                  <a:pt x="563245" y="1244600"/>
                </a:lnTo>
                <a:lnTo>
                  <a:pt x="569976" y="1231900"/>
                </a:lnTo>
                <a:lnTo>
                  <a:pt x="576707" y="1231900"/>
                </a:lnTo>
                <a:lnTo>
                  <a:pt x="627380" y="1257300"/>
                </a:lnTo>
                <a:lnTo>
                  <a:pt x="627380" y="1270000"/>
                </a:lnTo>
                <a:lnTo>
                  <a:pt x="634111" y="1295400"/>
                </a:lnTo>
                <a:lnTo>
                  <a:pt x="731901" y="1295400"/>
                </a:lnTo>
                <a:lnTo>
                  <a:pt x="731901" y="1308100"/>
                </a:lnTo>
                <a:lnTo>
                  <a:pt x="742061" y="1308100"/>
                </a:lnTo>
                <a:lnTo>
                  <a:pt x="742061" y="1320800"/>
                </a:lnTo>
                <a:lnTo>
                  <a:pt x="748792" y="1308100"/>
                </a:lnTo>
                <a:lnTo>
                  <a:pt x="755523" y="1308100"/>
                </a:lnTo>
                <a:lnTo>
                  <a:pt x="758825" y="1295400"/>
                </a:lnTo>
                <a:lnTo>
                  <a:pt x="822960" y="1295400"/>
                </a:lnTo>
                <a:lnTo>
                  <a:pt x="829691" y="1282700"/>
                </a:lnTo>
                <a:lnTo>
                  <a:pt x="866775" y="1282700"/>
                </a:lnTo>
                <a:lnTo>
                  <a:pt x="873506" y="1295400"/>
                </a:lnTo>
                <a:lnTo>
                  <a:pt x="883666" y="1295400"/>
                </a:lnTo>
                <a:lnTo>
                  <a:pt x="887095" y="1282700"/>
                </a:lnTo>
                <a:lnTo>
                  <a:pt x="887095" y="1295400"/>
                </a:lnTo>
                <a:lnTo>
                  <a:pt x="917448" y="1295400"/>
                </a:lnTo>
                <a:lnTo>
                  <a:pt x="914019" y="1282700"/>
                </a:lnTo>
                <a:lnTo>
                  <a:pt x="917448" y="1282700"/>
                </a:lnTo>
                <a:lnTo>
                  <a:pt x="917448" y="1295400"/>
                </a:lnTo>
                <a:lnTo>
                  <a:pt x="937641" y="1308100"/>
                </a:lnTo>
                <a:lnTo>
                  <a:pt x="941070" y="1308100"/>
                </a:lnTo>
                <a:lnTo>
                  <a:pt x="941070" y="1295400"/>
                </a:lnTo>
                <a:lnTo>
                  <a:pt x="927481" y="1295400"/>
                </a:lnTo>
                <a:lnTo>
                  <a:pt x="920750" y="1282700"/>
                </a:lnTo>
                <a:lnTo>
                  <a:pt x="937641" y="1270000"/>
                </a:lnTo>
                <a:lnTo>
                  <a:pt x="897128" y="1270000"/>
                </a:lnTo>
                <a:lnTo>
                  <a:pt x="897128" y="1257300"/>
                </a:lnTo>
                <a:lnTo>
                  <a:pt x="900557" y="1257300"/>
                </a:lnTo>
                <a:lnTo>
                  <a:pt x="906145" y="1244600"/>
                </a:lnTo>
                <a:lnTo>
                  <a:pt x="932053" y="1244600"/>
                </a:lnTo>
                <a:lnTo>
                  <a:pt x="939800" y="1257300"/>
                </a:lnTo>
                <a:lnTo>
                  <a:pt x="944372" y="1257300"/>
                </a:lnTo>
                <a:lnTo>
                  <a:pt x="944372" y="1270000"/>
                </a:lnTo>
                <a:lnTo>
                  <a:pt x="937641" y="1270000"/>
                </a:lnTo>
                <a:lnTo>
                  <a:pt x="941070" y="1282700"/>
                </a:lnTo>
                <a:lnTo>
                  <a:pt x="966851" y="1295400"/>
                </a:lnTo>
                <a:lnTo>
                  <a:pt x="1021207" y="1295400"/>
                </a:lnTo>
                <a:lnTo>
                  <a:pt x="1048893" y="1282700"/>
                </a:lnTo>
                <a:lnTo>
                  <a:pt x="1052322" y="1282700"/>
                </a:lnTo>
                <a:lnTo>
                  <a:pt x="1055624" y="1295400"/>
                </a:lnTo>
                <a:lnTo>
                  <a:pt x="1070864" y="1282700"/>
                </a:lnTo>
                <a:lnTo>
                  <a:pt x="1163574" y="1282700"/>
                </a:lnTo>
                <a:lnTo>
                  <a:pt x="1167003" y="1295400"/>
                </a:lnTo>
                <a:lnTo>
                  <a:pt x="1180465" y="1295400"/>
                </a:lnTo>
                <a:lnTo>
                  <a:pt x="1177036" y="1282700"/>
                </a:lnTo>
                <a:lnTo>
                  <a:pt x="1180465" y="1270000"/>
                </a:lnTo>
                <a:lnTo>
                  <a:pt x="1180465" y="1295400"/>
                </a:lnTo>
                <a:lnTo>
                  <a:pt x="1271524" y="1295400"/>
                </a:lnTo>
                <a:lnTo>
                  <a:pt x="1272032" y="1282700"/>
                </a:lnTo>
                <a:lnTo>
                  <a:pt x="1274445" y="1270000"/>
                </a:lnTo>
                <a:lnTo>
                  <a:pt x="1274953" y="1257300"/>
                </a:lnTo>
                <a:lnTo>
                  <a:pt x="1282446" y="1257300"/>
                </a:lnTo>
                <a:lnTo>
                  <a:pt x="1297686" y="1270000"/>
                </a:lnTo>
                <a:lnTo>
                  <a:pt x="1305306" y="1270000"/>
                </a:lnTo>
                <a:lnTo>
                  <a:pt x="1312037" y="1282700"/>
                </a:lnTo>
                <a:lnTo>
                  <a:pt x="1322070" y="1282700"/>
                </a:lnTo>
                <a:lnTo>
                  <a:pt x="1352423" y="1270000"/>
                </a:lnTo>
                <a:lnTo>
                  <a:pt x="1362583" y="1257300"/>
                </a:lnTo>
                <a:lnTo>
                  <a:pt x="1370203" y="1257300"/>
                </a:lnTo>
                <a:lnTo>
                  <a:pt x="1385316" y="1270000"/>
                </a:lnTo>
                <a:lnTo>
                  <a:pt x="1410081" y="1270000"/>
                </a:lnTo>
                <a:lnTo>
                  <a:pt x="1423035" y="1282700"/>
                </a:lnTo>
                <a:lnTo>
                  <a:pt x="1426718" y="1282700"/>
                </a:lnTo>
                <a:lnTo>
                  <a:pt x="1426718" y="1295400"/>
                </a:lnTo>
                <a:lnTo>
                  <a:pt x="1467485" y="1295400"/>
                </a:lnTo>
                <a:lnTo>
                  <a:pt x="1480693" y="1308100"/>
                </a:lnTo>
                <a:lnTo>
                  <a:pt x="1487424" y="1295400"/>
                </a:lnTo>
                <a:lnTo>
                  <a:pt x="1494155" y="1295400"/>
                </a:lnTo>
                <a:lnTo>
                  <a:pt x="1494155" y="1308100"/>
                </a:lnTo>
                <a:lnTo>
                  <a:pt x="1495806" y="1308100"/>
                </a:lnTo>
                <a:lnTo>
                  <a:pt x="1505966" y="1295400"/>
                </a:lnTo>
                <a:lnTo>
                  <a:pt x="1511046" y="1282700"/>
                </a:lnTo>
                <a:lnTo>
                  <a:pt x="1503426" y="1270000"/>
                </a:lnTo>
                <a:lnTo>
                  <a:pt x="1505585" y="1270000"/>
                </a:lnTo>
                <a:lnTo>
                  <a:pt x="1511046" y="1282700"/>
                </a:lnTo>
                <a:lnTo>
                  <a:pt x="1514348" y="1282700"/>
                </a:lnTo>
                <a:lnTo>
                  <a:pt x="1511046" y="1270000"/>
                </a:lnTo>
                <a:lnTo>
                  <a:pt x="1514348" y="1270000"/>
                </a:lnTo>
                <a:lnTo>
                  <a:pt x="1544701" y="1257300"/>
                </a:lnTo>
                <a:lnTo>
                  <a:pt x="1561592" y="1257300"/>
                </a:lnTo>
                <a:lnTo>
                  <a:pt x="1548130" y="1244600"/>
                </a:lnTo>
                <a:lnTo>
                  <a:pt x="1541399" y="1244600"/>
                </a:lnTo>
                <a:lnTo>
                  <a:pt x="1544701" y="1231900"/>
                </a:lnTo>
                <a:lnTo>
                  <a:pt x="1561592" y="1231900"/>
                </a:lnTo>
                <a:lnTo>
                  <a:pt x="1565021" y="1244600"/>
                </a:lnTo>
                <a:lnTo>
                  <a:pt x="1565021" y="1257300"/>
                </a:lnTo>
                <a:lnTo>
                  <a:pt x="1568323" y="1257300"/>
                </a:lnTo>
                <a:lnTo>
                  <a:pt x="1568323" y="1244600"/>
                </a:lnTo>
                <a:lnTo>
                  <a:pt x="1595374" y="1244600"/>
                </a:lnTo>
                <a:lnTo>
                  <a:pt x="1598676" y="1231900"/>
                </a:lnTo>
                <a:lnTo>
                  <a:pt x="1605407" y="1244600"/>
                </a:lnTo>
                <a:lnTo>
                  <a:pt x="1622298" y="1244600"/>
                </a:lnTo>
                <a:lnTo>
                  <a:pt x="1622298" y="1257300"/>
                </a:lnTo>
                <a:lnTo>
                  <a:pt x="1633220" y="1257300"/>
                </a:lnTo>
                <a:lnTo>
                  <a:pt x="1634998" y="1270000"/>
                </a:lnTo>
                <a:lnTo>
                  <a:pt x="1625727" y="1282700"/>
                </a:lnTo>
                <a:lnTo>
                  <a:pt x="1629029" y="1295400"/>
                </a:lnTo>
                <a:lnTo>
                  <a:pt x="1636649" y="1295400"/>
                </a:lnTo>
                <a:lnTo>
                  <a:pt x="1651762" y="1282700"/>
                </a:lnTo>
                <a:lnTo>
                  <a:pt x="1659382" y="1282700"/>
                </a:lnTo>
                <a:lnTo>
                  <a:pt x="1656080" y="1270000"/>
                </a:lnTo>
                <a:lnTo>
                  <a:pt x="1662811" y="1270000"/>
                </a:lnTo>
                <a:lnTo>
                  <a:pt x="1659382" y="1257300"/>
                </a:lnTo>
                <a:lnTo>
                  <a:pt x="1649222" y="1257300"/>
                </a:lnTo>
                <a:lnTo>
                  <a:pt x="1645920" y="1244600"/>
                </a:lnTo>
                <a:lnTo>
                  <a:pt x="1662811" y="1244600"/>
                </a:lnTo>
                <a:lnTo>
                  <a:pt x="1659382" y="1257300"/>
                </a:lnTo>
                <a:lnTo>
                  <a:pt x="1662811" y="1257300"/>
                </a:lnTo>
                <a:lnTo>
                  <a:pt x="1666113" y="1270000"/>
                </a:lnTo>
                <a:lnTo>
                  <a:pt x="1666113" y="1257300"/>
                </a:lnTo>
                <a:lnTo>
                  <a:pt x="1676273" y="1257300"/>
                </a:lnTo>
                <a:lnTo>
                  <a:pt x="1679702" y="1244600"/>
                </a:lnTo>
                <a:lnTo>
                  <a:pt x="1681607" y="1257300"/>
                </a:lnTo>
                <a:lnTo>
                  <a:pt x="1684401" y="1270000"/>
                </a:lnTo>
                <a:lnTo>
                  <a:pt x="1686433" y="1282700"/>
                </a:lnTo>
                <a:lnTo>
                  <a:pt x="1693164" y="1295400"/>
                </a:lnTo>
                <a:lnTo>
                  <a:pt x="1710055" y="1295400"/>
                </a:lnTo>
                <a:lnTo>
                  <a:pt x="1733931" y="1282700"/>
                </a:lnTo>
                <a:lnTo>
                  <a:pt x="1811147" y="1282700"/>
                </a:lnTo>
                <a:lnTo>
                  <a:pt x="1861820" y="1257300"/>
                </a:lnTo>
                <a:lnTo>
                  <a:pt x="1887093" y="1257300"/>
                </a:lnTo>
                <a:lnTo>
                  <a:pt x="1912366" y="1270000"/>
                </a:lnTo>
                <a:lnTo>
                  <a:pt x="1922526" y="1270000"/>
                </a:lnTo>
                <a:lnTo>
                  <a:pt x="1928495" y="1257300"/>
                </a:lnTo>
                <a:lnTo>
                  <a:pt x="1934464" y="1244600"/>
                </a:lnTo>
                <a:lnTo>
                  <a:pt x="1952879" y="1244600"/>
                </a:lnTo>
                <a:lnTo>
                  <a:pt x="1973707" y="1231900"/>
                </a:lnTo>
                <a:lnTo>
                  <a:pt x="2010156" y="1231900"/>
                </a:lnTo>
                <a:lnTo>
                  <a:pt x="2016887" y="1244600"/>
                </a:lnTo>
                <a:lnTo>
                  <a:pt x="2016887" y="1231900"/>
                </a:lnTo>
                <a:lnTo>
                  <a:pt x="2020316" y="1231900"/>
                </a:lnTo>
                <a:lnTo>
                  <a:pt x="2050669" y="1219200"/>
                </a:lnTo>
                <a:lnTo>
                  <a:pt x="2046097" y="1231900"/>
                </a:lnTo>
                <a:lnTo>
                  <a:pt x="2038350" y="1244600"/>
                </a:lnTo>
                <a:lnTo>
                  <a:pt x="2043938" y="1244600"/>
                </a:lnTo>
                <a:lnTo>
                  <a:pt x="2047240" y="1257300"/>
                </a:lnTo>
                <a:lnTo>
                  <a:pt x="2050669" y="1244600"/>
                </a:lnTo>
                <a:lnTo>
                  <a:pt x="2060829" y="1244600"/>
                </a:lnTo>
                <a:lnTo>
                  <a:pt x="2067560" y="1257300"/>
                </a:lnTo>
                <a:lnTo>
                  <a:pt x="2084324" y="1257300"/>
                </a:lnTo>
                <a:lnTo>
                  <a:pt x="2084324" y="1244600"/>
                </a:lnTo>
                <a:lnTo>
                  <a:pt x="2091182" y="1244600"/>
                </a:lnTo>
                <a:lnTo>
                  <a:pt x="2107946" y="1231900"/>
                </a:lnTo>
                <a:lnTo>
                  <a:pt x="2133219" y="1244600"/>
                </a:lnTo>
                <a:lnTo>
                  <a:pt x="2158111" y="1244600"/>
                </a:lnTo>
                <a:lnTo>
                  <a:pt x="2182495" y="1231900"/>
                </a:lnTo>
                <a:lnTo>
                  <a:pt x="2205736" y="1219200"/>
                </a:lnTo>
                <a:lnTo>
                  <a:pt x="2219325" y="1219200"/>
                </a:lnTo>
                <a:lnTo>
                  <a:pt x="2246630" y="1231900"/>
                </a:lnTo>
                <a:lnTo>
                  <a:pt x="2299970" y="1231900"/>
                </a:lnTo>
                <a:lnTo>
                  <a:pt x="2327148" y="1219200"/>
                </a:lnTo>
                <a:lnTo>
                  <a:pt x="2327148" y="1231900"/>
                </a:lnTo>
                <a:lnTo>
                  <a:pt x="2360930" y="1231900"/>
                </a:lnTo>
                <a:lnTo>
                  <a:pt x="2357628" y="1219200"/>
                </a:lnTo>
                <a:lnTo>
                  <a:pt x="2363470" y="1219200"/>
                </a:lnTo>
                <a:lnTo>
                  <a:pt x="2372995" y="1206500"/>
                </a:lnTo>
                <a:lnTo>
                  <a:pt x="2381123" y="1206500"/>
                </a:lnTo>
                <a:lnTo>
                  <a:pt x="2381123" y="1193800"/>
                </a:lnTo>
                <a:lnTo>
                  <a:pt x="2439416" y="1193800"/>
                </a:lnTo>
                <a:lnTo>
                  <a:pt x="2448560" y="1206500"/>
                </a:lnTo>
                <a:lnTo>
                  <a:pt x="2480437" y="1206500"/>
                </a:lnTo>
                <a:lnTo>
                  <a:pt x="2492502" y="1193800"/>
                </a:lnTo>
                <a:lnTo>
                  <a:pt x="2493010" y="1193800"/>
                </a:lnTo>
                <a:lnTo>
                  <a:pt x="2495296" y="1168400"/>
                </a:lnTo>
                <a:lnTo>
                  <a:pt x="2499233" y="1168400"/>
                </a:lnTo>
                <a:lnTo>
                  <a:pt x="2499233" y="1155700"/>
                </a:lnTo>
                <a:lnTo>
                  <a:pt x="2505964" y="1155700"/>
                </a:lnTo>
                <a:lnTo>
                  <a:pt x="2505964" y="1168400"/>
                </a:lnTo>
                <a:lnTo>
                  <a:pt x="2509393" y="1168400"/>
                </a:lnTo>
                <a:lnTo>
                  <a:pt x="2509393" y="1181100"/>
                </a:lnTo>
                <a:lnTo>
                  <a:pt x="2505964" y="1181100"/>
                </a:lnTo>
                <a:lnTo>
                  <a:pt x="2505964" y="1193800"/>
                </a:lnTo>
                <a:lnTo>
                  <a:pt x="2523998" y="1193800"/>
                </a:lnTo>
                <a:lnTo>
                  <a:pt x="2529586" y="1181100"/>
                </a:lnTo>
                <a:lnTo>
                  <a:pt x="2539111" y="1181100"/>
                </a:lnTo>
                <a:lnTo>
                  <a:pt x="2557018" y="1168400"/>
                </a:lnTo>
                <a:lnTo>
                  <a:pt x="2583561" y="1168400"/>
                </a:lnTo>
                <a:lnTo>
                  <a:pt x="2583561" y="1155700"/>
                </a:lnTo>
                <a:lnTo>
                  <a:pt x="2600452" y="1181100"/>
                </a:lnTo>
                <a:lnTo>
                  <a:pt x="2603754" y="1181100"/>
                </a:lnTo>
                <a:lnTo>
                  <a:pt x="2607183" y="1168400"/>
                </a:lnTo>
                <a:lnTo>
                  <a:pt x="2610485" y="1168400"/>
                </a:lnTo>
                <a:lnTo>
                  <a:pt x="2607183" y="1155700"/>
                </a:lnTo>
                <a:lnTo>
                  <a:pt x="2613914" y="1155700"/>
                </a:lnTo>
                <a:lnTo>
                  <a:pt x="2613914" y="1168400"/>
                </a:lnTo>
                <a:lnTo>
                  <a:pt x="2617216" y="1168400"/>
                </a:lnTo>
                <a:lnTo>
                  <a:pt x="2617216" y="1181100"/>
                </a:lnTo>
                <a:lnTo>
                  <a:pt x="2637536" y="1181100"/>
                </a:lnTo>
                <a:lnTo>
                  <a:pt x="2634107" y="1168400"/>
                </a:lnTo>
                <a:lnTo>
                  <a:pt x="2647569" y="1168400"/>
                </a:lnTo>
                <a:lnTo>
                  <a:pt x="2647569" y="1155700"/>
                </a:lnTo>
                <a:lnTo>
                  <a:pt x="2657729" y="1155700"/>
                </a:lnTo>
                <a:lnTo>
                  <a:pt x="2657729" y="1168400"/>
                </a:lnTo>
                <a:lnTo>
                  <a:pt x="2650998" y="1168400"/>
                </a:lnTo>
                <a:lnTo>
                  <a:pt x="2647569" y="1181100"/>
                </a:lnTo>
                <a:lnTo>
                  <a:pt x="2654427" y="1181100"/>
                </a:lnTo>
                <a:lnTo>
                  <a:pt x="2661158" y="1193800"/>
                </a:lnTo>
                <a:lnTo>
                  <a:pt x="2671191" y="1193800"/>
                </a:lnTo>
                <a:lnTo>
                  <a:pt x="2671191" y="1181100"/>
                </a:lnTo>
                <a:lnTo>
                  <a:pt x="2735326" y="1181100"/>
                </a:lnTo>
                <a:lnTo>
                  <a:pt x="2735326" y="1168400"/>
                </a:lnTo>
                <a:lnTo>
                  <a:pt x="2698242" y="1168400"/>
                </a:lnTo>
                <a:lnTo>
                  <a:pt x="2715895" y="1155700"/>
                </a:lnTo>
                <a:lnTo>
                  <a:pt x="2751328" y="1143000"/>
                </a:lnTo>
                <a:lnTo>
                  <a:pt x="2762250" y="1143000"/>
                </a:lnTo>
                <a:lnTo>
                  <a:pt x="2755519" y="1155700"/>
                </a:lnTo>
                <a:lnTo>
                  <a:pt x="2752217" y="1155700"/>
                </a:lnTo>
                <a:lnTo>
                  <a:pt x="2745486" y="1168400"/>
                </a:lnTo>
                <a:lnTo>
                  <a:pt x="2752217" y="1168400"/>
                </a:lnTo>
                <a:lnTo>
                  <a:pt x="2755519" y="1181100"/>
                </a:lnTo>
                <a:lnTo>
                  <a:pt x="2775839" y="1155700"/>
                </a:lnTo>
                <a:lnTo>
                  <a:pt x="2772410" y="1155700"/>
                </a:lnTo>
                <a:lnTo>
                  <a:pt x="2772410" y="1143000"/>
                </a:lnTo>
                <a:lnTo>
                  <a:pt x="2772410" y="1130300"/>
                </a:lnTo>
                <a:lnTo>
                  <a:pt x="2774950" y="1117600"/>
                </a:lnTo>
                <a:lnTo>
                  <a:pt x="2777871" y="1104900"/>
                </a:lnTo>
                <a:lnTo>
                  <a:pt x="2781427" y="1092200"/>
                </a:lnTo>
                <a:lnTo>
                  <a:pt x="2785872" y="1079500"/>
                </a:lnTo>
                <a:lnTo>
                  <a:pt x="2797429" y="1079500"/>
                </a:lnTo>
                <a:lnTo>
                  <a:pt x="2814955" y="1092200"/>
                </a:lnTo>
                <a:lnTo>
                  <a:pt x="2822956" y="1104900"/>
                </a:lnTo>
                <a:lnTo>
                  <a:pt x="2806192" y="1104900"/>
                </a:lnTo>
                <a:lnTo>
                  <a:pt x="2806192" y="1117600"/>
                </a:lnTo>
                <a:lnTo>
                  <a:pt x="2818003" y="1117600"/>
                </a:lnTo>
                <a:lnTo>
                  <a:pt x="2828036" y="1104900"/>
                </a:lnTo>
                <a:lnTo>
                  <a:pt x="2829814" y="1104900"/>
                </a:lnTo>
                <a:lnTo>
                  <a:pt x="2836545" y="1092200"/>
                </a:lnTo>
                <a:lnTo>
                  <a:pt x="2839847" y="1092200"/>
                </a:lnTo>
                <a:lnTo>
                  <a:pt x="2839847" y="1104900"/>
                </a:lnTo>
                <a:lnTo>
                  <a:pt x="2838069" y="1104900"/>
                </a:lnTo>
                <a:lnTo>
                  <a:pt x="2832735" y="1117600"/>
                </a:lnTo>
                <a:lnTo>
                  <a:pt x="2826639" y="1117600"/>
                </a:lnTo>
                <a:lnTo>
                  <a:pt x="2819654" y="1130300"/>
                </a:lnTo>
                <a:lnTo>
                  <a:pt x="2827782" y="1143000"/>
                </a:lnTo>
                <a:lnTo>
                  <a:pt x="2845181" y="1155700"/>
                </a:lnTo>
                <a:lnTo>
                  <a:pt x="2853309" y="1168400"/>
                </a:lnTo>
                <a:lnTo>
                  <a:pt x="2866898" y="1168400"/>
                </a:lnTo>
                <a:lnTo>
                  <a:pt x="2863469" y="1155700"/>
                </a:lnTo>
                <a:lnTo>
                  <a:pt x="2871978" y="1143000"/>
                </a:lnTo>
                <a:lnTo>
                  <a:pt x="2878201" y="1155700"/>
                </a:lnTo>
                <a:lnTo>
                  <a:pt x="2883916" y="1155700"/>
                </a:lnTo>
                <a:lnTo>
                  <a:pt x="2890393" y="1168400"/>
                </a:lnTo>
                <a:lnTo>
                  <a:pt x="2893822" y="1155700"/>
                </a:lnTo>
                <a:lnTo>
                  <a:pt x="2903982" y="1155700"/>
                </a:lnTo>
                <a:lnTo>
                  <a:pt x="2896870" y="1143000"/>
                </a:lnTo>
                <a:lnTo>
                  <a:pt x="2884043" y="1130300"/>
                </a:lnTo>
                <a:lnTo>
                  <a:pt x="2876931" y="1117600"/>
                </a:lnTo>
                <a:lnTo>
                  <a:pt x="2907284" y="1117600"/>
                </a:lnTo>
                <a:lnTo>
                  <a:pt x="2906903" y="1130300"/>
                </a:lnTo>
                <a:lnTo>
                  <a:pt x="2905887" y="1143000"/>
                </a:lnTo>
                <a:lnTo>
                  <a:pt x="2903982" y="1155700"/>
                </a:lnTo>
                <a:lnTo>
                  <a:pt x="2909062" y="1155700"/>
                </a:lnTo>
                <a:lnTo>
                  <a:pt x="2898902" y="1168400"/>
                </a:lnTo>
                <a:lnTo>
                  <a:pt x="2893822" y="1168400"/>
                </a:lnTo>
                <a:lnTo>
                  <a:pt x="2893822" y="1181100"/>
                </a:lnTo>
                <a:lnTo>
                  <a:pt x="2911983" y="1181100"/>
                </a:lnTo>
                <a:lnTo>
                  <a:pt x="2916555" y="1168400"/>
                </a:lnTo>
                <a:lnTo>
                  <a:pt x="2920873" y="1155700"/>
                </a:lnTo>
                <a:lnTo>
                  <a:pt x="2932938" y="1168400"/>
                </a:lnTo>
                <a:lnTo>
                  <a:pt x="2955925" y="1181100"/>
                </a:lnTo>
                <a:lnTo>
                  <a:pt x="2975102" y="1181100"/>
                </a:lnTo>
                <a:lnTo>
                  <a:pt x="2981071" y="1168400"/>
                </a:lnTo>
                <a:lnTo>
                  <a:pt x="2986532" y="1168400"/>
                </a:lnTo>
                <a:lnTo>
                  <a:pt x="2991612" y="1155700"/>
                </a:lnTo>
                <a:lnTo>
                  <a:pt x="3001772" y="1155700"/>
                </a:lnTo>
                <a:lnTo>
                  <a:pt x="3001772" y="1143000"/>
                </a:lnTo>
                <a:lnTo>
                  <a:pt x="3005201" y="1143000"/>
                </a:lnTo>
                <a:lnTo>
                  <a:pt x="3011932" y="1130300"/>
                </a:lnTo>
                <a:lnTo>
                  <a:pt x="3013710" y="1130300"/>
                </a:lnTo>
                <a:lnTo>
                  <a:pt x="3011932" y="1143000"/>
                </a:lnTo>
                <a:lnTo>
                  <a:pt x="3008503" y="1143000"/>
                </a:lnTo>
                <a:lnTo>
                  <a:pt x="3011932" y="1155700"/>
                </a:lnTo>
                <a:lnTo>
                  <a:pt x="3025394" y="1155700"/>
                </a:lnTo>
                <a:lnTo>
                  <a:pt x="3025394" y="1143000"/>
                </a:lnTo>
                <a:lnTo>
                  <a:pt x="3028696" y="1143000"/>
                </a:lnTo>
                <a:lnTo>
                  <a:pt x="3028696" y="1155700"/>
                </a:lnTo>
                <a:lnTo>
                  <a:pt x="3042285" y="1155700"/>
                </a:lnTo>
                <a:lnTo>
                  <a:pt x="3045587" y="1143000"/>
                </a:lnTo>
                <a:lnTo>
                  <a:pt x="3032125" y="1143000"/>
                </a:lnTo>
                <a:lnTo>
                  <a:pt x="3025648" y="1130300"/>
                </a:lnTo>
                <a:lnTo>
                  <a:pt x="3032125" y="1117600"/>
                </a:lnTo>
                <a:lnTo>
                  <a:pt x="3025394" y="1117600"/>
                </a:lnTo>
                <a:lnTo>
                  <a:pt x="3021965" y="1117600"/>
                </a:lnTo>
                <a:lnTo>
                  <a:pt x="3021965" y="1130300"/>
                </a:lnTo>
                <a:lnTo>
                  <a:pt x="3021965" y="1143000"/>
                </a:lnTo>
                <a:lnTo>
                  <a:pt x="3018663" y="1143000"/>
                </a:lnTo>
                <a:lnTo>
                  <a:pt x="3018663" y="1130300"/>
                </a:lnTo>
                <a:lnTo>
                  <a:pt x="3021965" y="1130300"/>
                </a:lnTo>
                <a:lnTo>
                  <a:pt x="3021965" y="1117600"/>
                </a:lnTo>
                <a:lnTo>
                  <a:pt x="3001772" y="1117600"/>
                </a:lnTo>
                <a:lnTo>
                  <a:pt x="2998343" y="1104900"/>
                </a:lnTo>
                <a:lnTo>
                  <a:pt x="3006598" y="1092200"/>
                </a:lnTo>
                <a:lnTo>
                  <a:pt x="3026791" y="1092200"/>
                </a:lnTo>
                <a:lnTo>
                  <a:pt x="3038856" y="1104900"/>
                </a:lnTo>
                <a:lnTo>
                  <a:pt x="3038856" y="1117600"/>
                </a:lnTo>
                <a:lnTo>
                  <a:pt x="3042285" y="1117600"/>
                </a:lnTo>
                <a:lnTo>
                  <a:pt x="3042285" y="1092200"/>
                </a:lnTo>
                <a:lnTo>
                  <a:pt x="3045587" y="1092200"/>
                </a:lnTo>
                <a:lnTo>
                  <a:pt x="3045587" y="1079500"/>
                </a:lnTo>
                <a:lnTo>
                  <a:pt x="3065780" y="1079500"/>
                </a:lnTo>
                <a:lnTo>
                  <a:pt x="3062478" y="1092200"/>
                </a:lnTo>
                <a:lnTo>
                  <a:pt x="3072638" y="1092200"/>
                </a:lnTo>
                <a:lnTo>
                  <a:pt x="3075940" y="1104900"/>
                </a:lnTo>
                <a:lnTo>
                  <a:pt x="3075940" y="1092200"/>
                </a:lnTo>
                <a:lnTo>
                  <a:pt x="3094990" y="1092200"/>
                </a:lnTo>
                <a:lnTo>
                  <a:pt x="3103499" y="1104900"/>
                </a:lnTo>
                <a:lnTo>
                  <a:pt x="3075940" y="1104900"/>
                </a:lnTo>
                <a:lnTo>
                  <a:pt x="3062478" y="1104900"/>
                </a:lnTo>
                <a:lnTo>
                  <a:pt x="3062478" y="1117600"/>
                </a:lnTo>
                <a:lnTo>
                  <a:pt x="3059049" y="1117600"/>
                </a:lnTo>
                <a:lnTo>
                  <a:pt x="3059049" y="1130300"/>
                </a:lnTo>
                <a:lnTo>
                  <a:pt x="3055747" y="1130300"/>
                </a:lnTo>
                <a:lnTo>
                  <a:pt x="3055747" y="1118743"/>
                </a:lnTo>
                <a:lnTo>
                  <a:pt x="3059049" y="1115314"/>
                </a:lnTo>
                <a:lnTo>
                  <a:pt x="3055747" y="1115314"/>
                </a:lnTo>
                <a:lnTo>
                  <a:pt x="3055747" y="1117600"/>
                </a:lnTo>
                <a:lnTo>
                  <a:pt x="3052318" y="1117600"/>
                </a:lnTo>
                <a:lnTo>
                  <a:pt x="3052318" y="1125474"/>
                </a:lnTo>
                <a:lnTo>
                  <a:pt x="3049016" y="1125474"/>
                </a:lnTo>
                <a:lnTo>
                  <a:pt x="3049016" y="1122045"/>
                </a:lnTo>
                <a:lnTo>
                  <a:pt x="3045587" y="1122045"/>
                </a:lnTo>
                <a:lnTo>
                  <a:pt x="3045587" y="1128903"/>
                </a:lnTo>
                <a:lnTo>
                  <a:pt x="3049016" y="1132205"/>
                </a:lnTo>
                <a:lnTo>
                  <a:pt x="3052318" y="1128903"/>
                </a:lnTo>
                <a:lnTo>
                  <a:pt x="3052318" y="1132205"/>
                </a:lnTo>
                <a:lnTo>
                  <a:pt x="3049016" y="1132205"/>
                </a:lnTo>
                <a:lnTo>
                  <a:pt x="3049016" y="1135634"/>
                </a:lnTo>
                <a:lnTo>
                  <a:pt x="3045587" y="1138936"/>
                </a:lnTo>
                <a:lnTo>
                  <a:pt x="3049016" y="1138936"/>
                </a:lnTo>
                <a:lnTo>
                  <a:pt x="3049016" y="1142365"/>
                </a:lnTo>
                <a:lnTo>
                  <a:pt x="3052318" y="1142365"/>
                </a:lnTo>
                <a:lnTo>
                  <a:pt x="3052318" y="1143000"/>
                </a:lnTo>
                <a:lnTo>
                  <a:pt x="3062478" y="1143000"/>
                </a:lnTo>
                <a:lnTo>
                  <a:pt x="3062478" y="1130300"/>
                </a:lnTo>
                <a:lnTo>
                  <a:pt x="3072638" y="1130300"/>
                </a:lnTo>
                <a:lnTo>
                  <a:pt x="3082671" y="1143000"/>
                </a:lnTo>
                <a:lnTo>
                  <a:pt x="3075940" y="1155700"/>
                </a:lnTo>
                <a:lnTo>
                  <a:pt x="3069209" y="1155700"/>
                </a:lnTo>
                <a:lnTo>
                  <a:pt x="3075940" y="1168400"/>
                </a:lnTo>
                <a:lnTo>
                  <a:pt x="3116453" y="1168400"/>
                </a:lnTo>
                <a:lnTo>
                  <a:pt x="3096133" y="1155700"/>
                </a:lnTo>
                <a:lnTo>
                  <a:pt x="3110992" y="1155700"/>
                </a:lnTo>
                <a:lnTo>
                  <a:pt x="3117596" y="1143000"/>
                </a:lnTo>
                <a:lnTo>
                  <a:pt x="3133344" y="1143000"/>
                </a:lnTo>
                <a:lnTo>
                  <a:pt x="3130296" y="1155700"/>
                </a:lnTo>
                <a:lnTo>
                  <a:pt x="3122930" y="1168400"/>
                </a:lnTo>
                <a:lnTo>
                  <a:pt x="3153537" y="1168400"/>
                </a:lnTo>
                <a:lnTo>
                  <a:pt x="3156966" y="1181100"/>
                </a:lnTo>
                <a:lnTo>
                  <a:pt x="3177159" y="1181100"/>
                </a:lnTo>
                <a:lnTo>
                  <a:pt x="3177159" y="1143000"/>
                </a:lnTo>
                <a:lnTo>
                  <a:pt x="3180461" y="1155700"/>
                </a:lnTo>
                <a:lnTo>
                  <a:pt x="3190621" y="1155700"/>
                </a:lnTo>
                <a:lnTo>
                  <a:pt x="3180461" y="1168400"/>
                </a:lnTo>
                <a:lnTo>
                  <a:pt x="3183890" y="1168400"/>
                </a:lnTo>
                <a:lnTo>
                  <a:pt x="3183890" y="1181100"/>
                </a:lnTo>
                <a:lnTo>
                  <a:pt x="3187319" y="1181100"/>
                </a:lnTo>
                <a:lnTo>
                  <a:pt x="3190621" y="1168400"/>
                </a:lnTo>
                <a:lnTo>
                  <a:pt x="3217672" y="1168400"/>
                </a:lnTo>
                <a:lnTo>
                  <a:pt x="3217672" y="1155700"/>
                </a:lnTo>
                <a:lnTo>
                  <a:pt x="3194050" y="1155700"/>
                </a:lnTo>
                <a:lnTo>
                  <a:pt x="3197352" y="1143000"/>
                </a:lnTo>
                <a:lnTo>
                  <a:pt x="3200781" y="1143000"/>
                </a:lnTo>
                <a:lnTo>
                  <a:pt x="3204083" y="1130300"/>
                </a:lnTo>
                <a:lnTo>
                  <a:pt x="3207512" y="1130300"/>
                </a:lnTo>
                <a:lnTo>
                  <a:pt x="3212592" y="1143000"/>
                </a:lnTo>
                <a:lnTo>
                  <a:pt x="3237865" y="1143000"/>
                </a:lnTo>
                <a:lnTo>
                  <a:pt x="3241167" y="1130300"/>
                </a:lnTo>
                <a:lnTo>
                  <a:pt x="3244596" y="1130300"/>
                </a:lnTo>
                <a:lnTo>
                  <a:pt x="3249168" y="1143000"/>
                </a:lnTo>
                <a:lnTo>
                  <a:pt x="3256915" y="1155700"/>
                </a:lnTo>
                <a:lnTo>
                  <a:pt x="3258058" y="1155700"/>
                </a:lnTo>
                <a:lnTo>
                  <a:pt x="3258058" y="1168400"/>
                </a:lnTo>
                <a:lnTo>
                  <a:pt x="3290189" y="1168400"/>
                </a:lnTo>
                <a:lnTo>
                  <a:pt x="3307842" y="1155700"/>
                </a:lnTo>
                <a:lnTo>
                  <a:pt x="3325495" y="1155700"/>
                </a:lnTo>
                <a:lnTo>
                  <a:pt x="3325495" y="1143000"/>
                </a:lnTo>
                <a:lnTo>
                  <a:pt x="3305302" y="1143000"/>
                </a:lnTo>
                <a:lnTo>
                  <a:pt x="3308731" y="1130300"/>
                </a:lnTo>
                <a:lnTo>
                  <a:pt x="3315462" y="1130300"/>
                </a:lnTo>
                <a:lnTo>
                  <a:pt x="3318764" y="1117600"/>
                </a:lnTo>
                <a:lnTo>
                  <a:pt x="3322193" y="1117600"/>
                </a:lnTo>
                <a:lnTo>
                  <a:pt x="3325495" y="1130300"/>
                </a:lnTo>
                <a:lnTo>
                  <a:pt x="3332353" y="1130300"/>
                </a:lnTo>
                <a:lnTo>
                  <a:pt x="3332353" y="1143000"/>
                </a:lnTo>
                <a:lnTo>
                  <a:pt x="3335655" y="1143000"/>
                </a:lnTo>
                <a:lnTo>
                  <a:pt x="3355340" y="1155700"/>
                </a:lnTo>
                <a:lnTo>
                  <a:pt x="3393567" y="1155700"/>
                </a:lnTo>
                <a:lnTo>
                  <a:pt x="3413252" y="1143000"/>
                </a:lnTo>
                <a:lnTo>
                  <a:pt x="3422777" y="1143000"/>
                </a:lnTo>
                <a:lnTo>
                  <a:pt x="3440684" y="1155700"/>
                </a:lnTo>
                <a:lnTo>
                  <a:pt x="3491103" y="1155700"/>
                </a:lnTo>
                <a:lnTo>
                  <a:pt x="3497580" y="1143000"/>
                </a:lnTo>
                <a:lnTo>
                  <a:pt x="3517773" y="1130300"/>
                </a:lnTo>
                <a:lnTo>
                  <a:pt x="3558286" y="1130300"/>
                </a:lnTo>
                <a:lnTo>
                  <a:pt x="3578479" y="1143000"/>
                </a:lnTo>
                <a:lnTo>
                  <a:pt x="3593084" y="1143000"/>
                </a:lnTo>
                <a:lnTo>
                  <a:pt x="3606800" y="1155700"/>
                </a:lnTo>
                <a:lnTo>
                  <a:pt x="3619754" y="1143000"/>
                </a:lnTo>
                <a:lnTo>
                  <a:pt x="3632454" y="1130300"/>
                </a:lnTo>
                <a:lnTo>
                  <a:pt x="3645916" y="1130300"/>
                </a:lnTo>
                <a:lnTo>
                  <a:pt x="3649345" y="1117600"/>
                </a:lnTo>
                <a:lnTo>
                  <a:pt x="3652647" y="1117600"/>
                </a:lnTo>
                <a:lnTo>
                  <a:pt x="3652647" y="1104900"/>
                </a:lnTo>
                <a:lnTo>
                  <a:pt x="3659505" y="1104900"/>
                </a:lnTo>
                <a:lnTo>
                  <a:pt x="3662807" y="1092200"/>
                </a:lnTo>
                <a:lnTo>
                  <a:pt x="3669538" y="1092200"/>
                </a:lnTo>
                <a:lnTo>
                  <a:pt x="3672967" y="1079500"/>
                </a:lnTo>
                <a:lnTo>
                  <a:pt x="3689858" y="1079500"/>
                </a:lnTo>
                <a:lnTo>
                  <a:pt x="3689858" y="1092200"/>
                </a:lnTo>
                <a:lnTo>
                  <a:pt x="3693160" y="1092200"/>
                </a:lnTo>
                <a:lnTo>
                  <a:pt x="3689858" y="1104900"/>
                </a:lnTo>
                <a:lnTo>
                  <a:pt x="3683127" y="1092200"/>
                </a:lnTo>
                <a:lnTo>
                  <a:pt x="3676269" y="1092200"/>
                </a:lnTo>
                <a:lnTo>
                  <a:pt x="3676269" y="1104900"/>
                </a:lnTo>
                <a:lnTo>
                  <a:pt x="3659505" y="1104900"/>
                </a:lnTo>
                <a:lnTo>
                  <a:pt x="3659505" y="1130300"/>
                </a:lnTo>
                <a:lnTo>
                  <a:pt x="3699891" y="1130300"/>
                </a:lnTo>
                <a:lnTo>
                  <a:pt x="3712210" y="1117600"/>
                </a:lnTo>
                <a:lnTo>
                  <a:pt x="3720211" y="1104900"/>
                </a:lnTo>
                <a:lnTo>
                  <a:pt x="3723513" y="1092200"/>
                </a:lnTo>
                <a:lnTo>
                  <a:pt x="3716528" y="1092200"/>
                </a:lnTo>
                <a:lnTo>
                  <a:pt x="3710051" y="1104900"/>
                </a:lnTo>
                <a:lnTo>
                  <a:pt x="3696589" y="1104900"/>
                </a:lnTo>
                <a:lnTo>
                  <a:pt x="3696589" y="1092200"/>
                </a:lnTo>
                <a:lnTo>
                  <a:pt x="3699891" y="1092200"/>
                </a:lnTo>
                <a:lnTo>
                  <a:pt x="3699891" y="1079500"/>
                </a:lnTo>
                <a:lnTo>
                  <a:pt x="3693160" y="1079500"/>
                </a:lnTo>
                <a:lnTo>
                  <a:pt x="3695446" y="1066800"/>
                </a:lnTo>
                <a:lnTo>
                  <a:pt x="3723513" y="1066800"/>
                </a:lnTo>
                <a:lnTo>
                  <a:pt x="3726942" y="1054100"/>
                </a:lnTo>
                <a:lnTo>
                  <a:pt x="3741039" y="1054100"/>
                </a:lnTo>
                <a:lnTo>
                  <a:pt x="3756025" y="1041400"/>
                </a:lnTo>
                <a:lnTo>
                  <a:pt x="3769106" y="1041400"/>
                </a:lnTo>
                <a:lnTo>
                  <a:pt x="3777488" y="1066800"/>
                </a:lnTo>
                <a:lnTo>
                  <a:pt x="3801110" y="1066800"/>
                </a:lnTo>
                <a:lnTo>
                  <a:pt x="3814572" y="1054100"/>
                </a:lnTo>
                <a:lnTo>
                  <a:pt x="3855085" y="1054100"/>
                </a:lnTo>
                <a:lnTo>
                  <a:pt x="3865245" y="1066800"/>
                </a:lnTo>
                <a:lnTo>
                  <a:pt x="3868547" y="1079500"/>
                </a:lnTo>
                <a:lnTo>
                  <a:pt x="3855847" y="1092200"/>
                </a:lnTo>
                <a:lnTo>
                  <a:pt x="3830574" y="1104900"/>
                </a:lnTo>
                <a:lnTo>
                  <a:pt x="3818001" y="1117600"/>
                </a:lnTo>
                <a:lnTo>
                  <a:pt x="3823970" y="1130300"/>
                </a:lnTo>
                <a:lnTo>
                  <a:pt x="3923665" y="1130300"/>
                </a:lnTo>
                <a:lnTo>
                  <a:pt x="3949446" y="1143000"/>
                </a:lnTo>
                <a:lnTo>
                  <a:pt x="3957066" y="1143000"/>
                </a:lnTo>
                <a:lnTo>
                  <a:pt x="3964305" y="1130300"/>
                </a:lnTo>
                <a:lnTo>
                  <a:pt x="3976497" y="1130300"/>
                </a:lnTo>
                <a:lnTo>
                  <a:pt x="3973068" y="1117600"/>
                </a:lnTo>
                <a:lnTo>
                  <a:pt x="3966337" y="1117600"/>
                </a:lnTo>
                <a:lnTo>
                  <a:pt x="3963035" y="1104900"/>
                </a:lnTo>
                <a:lnTo>
                  <a:pt x="3964686" y="1104900"/>
                </a:lnTo>
                <a:lnTo>
                  <a:pt x="3974846" y="1092200"/>
                </a:lnTo>
                <a:lnTo>
                  <a:pt x="3986657" y="1092200"/>
                </a:lnTo>
                <a:lnTo>
                  <a:pt x="3986657" y="1104900"/>
                </a:lnTo>
                <a:lnTo>
                  <a:pt x="3983228" y="1117600"/>
                </a:lnTo>
                <a:lnTo>
                  <a:pt x="3993388" y="1104900"/>
                </a:lnTo>
                <a:lnTo>
                  <a:pt x="3989959" y="1104900"/>
                </a:lnTo>
                <a:lnTo>
                  <a:pt x="3989959" y="1092200"/>
                </a:lnTo>
                <a:lnTo>
                  <a:pt x="4003421" y="1092200"/>
                </a:lnTo>
                <a:lnTo>
                  <a:pt x="4006850" y="1079500"/>
                </a:lnTo>
                <a:lnTo>
                  <a:pt x="4010279" y="1079500"/>
                </a:lnTo>
                <a:lnTo>
                  <a:pt x="4013581" y="1092200"/>
                </a:lnTo>
                <a:lnTo>
                  <a:pt x="4006850" y="1104900"/>
                </a:lnTo>
                <a:lnTo>
                  <a:pt x="4003421" y="1104900"/>
                </a:lnTo>
                <a:lnTo>
                  <a:pt x="4003421" y="1117600"/>
                </a:lnTo>
                <a:lnTo>
                  <a:pt x="4006850" y="1117600"/>
                </a:lnTo>
                <a:lnTo>
                  <a:pt x="4010279" y="1104900"/>
                </a:lnTo>
                <a:lnTo>
                  <a:pt x="4020312" y="1104900"/>
                </a:lnTo>
                <a:lnTo>
                  <a:pt x="4023360" y="1117600"/>
                </a:lnTo>
                <a:lnTo>
                  <a:pt x="4026662" y="1117600"/>
                </a:lnTo>
                <a:lnTo>
                  <a:pt x="4029329" y="1130300"/>
                </a:lnTo>
                <a:lnTo>
                  <a:pt x="4162298" y="1130300"/>
                </a:lnTo>
                <a:lnTo>
                  <a:pt x="4205859" y="1117600"/>
                </a:lnTo>
                <a:lnTo>
                  <a:pt x="4231132" y="1117600"/>
                </a:lnTo>
                <a:lnTo>
                  <a:pt x="4240911" y="1104900"/>
                </a:lnTo>
                <a:lnTo>
                  <a:pt x="4246245" y="1092200"/>
                </a:lnTo>
                <a:lnTo>
                  <a:pt x="4236847" y="1079500"/>
                </a:lnTo>
                <a:lnTo>
                  <a:pt x="4220972" y="1079500"/>
                </a:lnTo>
                <a:lnTo>
                  <a:pt x="4210304" y="1066800"/>
                </a:lnTo>
                <a:lnTo>
                  <a:pt x="4215892" y="1054100"/>
                </a:lnTo>
                <a:lnTo>
                  <a:pt x="4222750" y="1041400"/>
                </a:lnTo>
                <a:lnTo>
                  <a:pt x="4236212" y="1041400"/>
                </a:lnTo>
                <a:lnTo>
                  <a:pt x="4239514" y="1028700"/>
                </a:lnTo>
                <a:lnTo>
                  <a:pt x="4242943" y="1028700"/>
                </a:lnTo>
                <a:lnTo>
                  <a:pt x="4246245" y="1041400"/>
                </a:lnTo>
                <a:lnTo>
                  <a:pt x="4259834" y="1041400"/>
                </a:lnTo>
                <a:lnTo>
                  <a:pt x="4263136" y="1054100"/>
                </a:lnTo>
                <a:lnTo>
                  <a:pt x="4266565" y="1054100"/>
                </a:lnTo>
                <a:lnTo>
                  <a:pt x="4256405" y="1079500"/>
                </a:lnTo>
                <a:lnTo>
                  <a:pt x="4249674" y="1066800"/>
                </a:lnTo>
                <a:lnTo>
                  <a:pt x="4253103" y="1079500"/>
                </a:lnTo>
                <a:lnTo>
                  <a:pt x="4249674" y="1079500"/>
                </a:lnTo>
                <a:lnTo>
                  <a:pt x="4254246" y="1092200"/>
                </a:lnTo>
                <a:lnTo>
                  <a:pt x="4258564" y="1104900"/>
                </a:lnTo>
                <a:lnTo>
                  <a:pt x="4263390" y="1117600"/>
                </a:lnTo>
                <a:lnTo>
                  <a:pt x="4269867" y="1130300"/>
                </a:lnTo>
                <a:lnTo>
                  <a:pt x="4277995" y="1130300"/>
                </a:lnTo>
                <a:lnTo>
                  <a:pt x="4295521" y="1104900"/>
                </a:lnTo>
                <a:lnTo>
                  <a:pt x="4311777" y="1104900"/>
                </a:lnTo>
                <a:lnTo>
                  <a:pt x="4329303" y="1117600"/>
                </a:lnTo>
                <a:lnTo>
                  <a:pt x="4340733" y="1117600"/>
                </a:lnTo>
                <a:lnTo>
                  <a:pt x="4340733" y="1104900"/>
                </a:lnTo>
                <a:lnTo>
                  <a:pt x="4337431" y="1104900"/>
                </a:lnTo>
                <a:lnTo>
                  <a:pt x="4340733" y="1092200"/>
                </a:lnTo>
                <a:lnTo>
                  <a:pt x="4347464" y="1092200"/>
                </a:lnTo>
                <a:lnTo>
                  <a:pt x="4344162" y="1104900"/>
                </a:lnTo>
                <a:lnTo>
                  <a:pt x="4344162" y="1117600"/>
                </a:lnTo>
                <a:lnTo>
                  <a:pt x="4340733" y="1117600"/>
                </a:lnTo>
                <a:lnTo>
                  <a:pt x="4348353" y="1130300"/>
                </a:lnTo>
                <a:lnTo>
                  <a:pt x="4490466" y="1130300"/>
                </a:lnTo>
                <a:lnTo>
                  <a:pt x="4502404" y="1117600"/>
                </a:lnTo>
                <a:lnTo>
                  <a:pt x="4512818" y="1104900"/>
                </a:lnTo>
                <a:lnTo>
                  <a:pt x="4485767" y="1104900"/>
                </a:lnTo>
                <a:lnTo>
                  <a:pt x="4492498" y="1092200"/>
                </a:lnTo>
                <a:lnTo>
                  <a:pt x="4490847" y="1092200"/>
                </a:lnTo>
                <a:lnTo>
                  <a:pt x="4482465" y="1092200"/>
                </a:lnTo>
                <a:lnTo>
                  <a:pt x="4482465" y="1079500"/>
                </a:lnTo>
                <a:lnTo>
                  <a:pt x="4489196" y="1079500"/>
                </a:lnTo>
                <a:lnTo>
                  <a:pt x="4490847" y="1092200"/>
                </a:lnTo>
                <a:lnTo>
                  <a:pt x="4494784" y="1079500"/>
                </a:lnTo>
                <a:lnTo>
                  <a:pt x="4499229" y="1066800"/>
                </a:lnTo>
                <a:lnTo>
                  <a:pt x="4491355" y="1066800"/>
                </a:lnTo>
                <a:lnTo>
                  <a:pt x="4503801" y="1054100"/>
                </a:lnTo>
                <a:lnTo>
                  <a:pt x="4505960" y="1054100"/>
                </a:lnTo>
                <a:lnTo>
                  <a:pt x="4505960" y="1041400"/>
                </a:lnTo>
                <a:lnTo>
                  <a:pt x="4509389" y="1041400"/>
                </a:lnTo>
                <a:lnTo>
                  <a:pt x="4509389" y="1054100"/>
                </a:lnTo>
                <a:lnTo>
                  <a:pt x="4533011" y="1054100"/>
                </a:lnTo>
                <a:lnTo>
                  <a:pt x="4533011" y="1066800"/>
                </a:lnTo>
                <a:lnTo>
                  <a:pt x="4546473" y="1066800"/>
                </a:lnTo>
                <a:lnTo>
                  <a:pt x="4549902" y="1054100"/>
                </a:lnTo>
                <a:lnTo>
                  <a:pt x="4553204" y="1054100"/>
                </a:lnTo>
                <a:lnTo>
                  <a:pt x="4553204" y="1041400"/>
                </a:lnTo>
                <a:lnTo>
                  <a:pt x="4556633" y="1041400"/>
                </a:lnTo>
                <a:lnTo>
                  <a:pt x="4556633" y="1028700"/>
                </a:lnTo>
                <a:lnTo>
                  <a:pt x="4573524" y="1028700"/>
                </a:lnTo>
                <a:lnTo>
                  <a:pt x="4573524" y="1016000"/>
                </a:lnTo>
                <a:lnTo>
                  <a:pt x="4570095" y="1016000"/>
                </a:lnTo>
                <a:lnTo>
                  <a:pt x="4570095" y="1003300"/>
                </a:lnTo>
                <a:lnTo>
                  <a:pt x="4573524" y="990600"/>
                </a:lnTo>
                <a:lnTo>
                  <a:pt x="4588129" y="1003300"/>
                </a:lnTo>
                <a:lnTo>
                  <a:pt x="4576826" y="1003300"/>
                </a:lnTo>
                <a:lnTo>
                  <a:pt x="4573524" y="1016000"/>
                </a:lnTo>
                <a:lnTo>
                  <a:pt x="4590288" y="1016000"/>
                </a:lnTo>
                <a:lnTo>
                  <a:pt x="4593717" y="1003300"/>
                </a:lnTo>
                <a:lnTo>
                  <a:pt x="4634230" y="1003300"/>
                </a:lnTo>
                <a:lnTo>
                  <a:pt x="4634230" y="1016000"/>
                </a:lnTo>
                <a:lnTo>
                  <a:pt x="4640961" y="1016000"/>
                </a:lnTo>
                <a:lnTo>
                  <a:pt x="4644263" y="1028700"/>
                </a:lnTo>
                <a:lnTo>
                  <a:pt x="4644263" y="1016000"/>
                </a:lnTo>
                <a:lnTo>
                  <a:pt x="4647692" y="1016000"/>
                </a:lnTo>
                <a:lnTo>
                  <a:pt x="4647692" y="1028700"/>
                </a:lnTo>
                <a:lnTo>
                  <a:pt x="4670044" y="1028700"/>
                </a:lnTo>
                <a:lnTo>
                  <a:pt x="4682236" y="1041400"/>
                </a:lnTo>
                <a:lnTo>
                  <a:pt x="4694936" y="1041400"/>
                </a:lnTo>
                <a:lnTo>
                  <a:pt x="4697984" y="1054100"/>
                </a:lnTo>
                <a:lnTo>
                  <a:pt x="4701667" y="1054100"/>
                </a:lnTo>
                <a:lnTo>
                  <a:pt x="4705350" y="1066800"/>
                </a:lnTo>
                <a:lnTo>
                  <a:pt x="4715129" y="1066800"/>
                </a:lnTo>
                <a:lnTo>
                  <a:pt x="4715129" y="1054100"/>
                </a:lnTo>
                <a:lnTo>
                  <a:pt x="4728591" y="1054100"/>
                </a:lnTo>
                <a:lnTo>
                  <a:pt x="4732020" y="1041400"/>
                </a:lnTo>
                <a:lnTo>
                  <a:pt x="4755007" y="1041400"/>
                </a:lnTo>
                <a:lnTo>
                  <a:pt x="4773041" y="1054100"/>
                </a:lnTo>
                <a:lnTo>
                  <a:pt x="4812919" y="1054100"/>
                </a:lnTo>
                <a:lnTo>
                  <a:pt x="4816348" y="1041400"/>
                </a:lnTo>
                <a:lnTo>
                  <a:pt x="4816348" y="1054100"/>
                </a:lnTo>
                <a:lnTo>
                  <a:pt x="4812919" y="1054100"/>
                </a:lnTo>
                <a:lnTo>
                  <a:pt x="4812919" y="1066800"/>
                </a:lnTo>
                <a:lnTo>
                  <a:pt x="4826381" y="1066800"/>
                </a:lnTo>
                <a:lnTo>
                  <a:pt x="4836541" y="1054100"/>
                </a:lnTo>
                <a:lnTo>
                  <a:pt x="4831969" y="1054100"/>
                </a:lnTo>
                <a:lnTo>
                  <a:pt x="4824222" y="1041400"/>
                </a:lnTo>
                <a:lnTo>
                  <a:pt x="4819650" y="1041400"/>
                </a:lnTo>
                <a:lnTo>
                  <a:pt x="4826381" y="1028700"/>
                </a:lnTo>
                <a:lnTo>
                  <a:pt x="4846701" y="1028700"/>
                </a:lnTo>
                <a:lnTo>
                  <a:pt x="4850003" y="1041400"/>
                </a:lnTo>
                <a:lnTo>
                  <a:pt x="4850003" y="1054100"/>
                </a:lnTo>
                <a:lnTo>
                  <a:pt x="4853432" y="1066800"/>
                </a:lnTo>
                <a:lnTo>
                  <a:pt x="4860163" y="1066800"/>
                </a:lnTo>
                <a:lnTo>
                  <a:pt x="4860163" y="1079500"/>
                </a:lnTo>
                <a:lnTo>
                  <a:pt x="4863465" y="1079500"/>
                </a:lnTo>
                <a:lnTo>
                  <a:pt x="4855972" y="1092200"/>
                </a:lnTo>
                <a:lnTo>
                  <a:pt x="4842129" y="1092200"/>
                </a:lnTo>
                <a:lnTo>
                  <a:pt x="4836541" y="1104900"/>
                </a:lnTo>
                <a:lnTo>
                  <a:pt x="4838827" y="1104900"/>
                </a:lnTo>
                <a:lnTo>
                  <a:pt x="4851146" y="1117600"/>
                </a:lnTo>
                <a:lnTo>
                  <a:pt x="4856734" y="1117600"/>
                </a:lnTo>
                <a:lnTo>
                  <a:pt x="4882515" y="1143000"/>
                </a:lnTo>
                <a:lnTo>
                  <a:pt x="4910709" y="1143000"/>
                </a:lnTo>
                <a:lnTo>
                  <a:pt x="4936490" y="1130300"/>
                </a:lnTo>
                <a:lnTo>
                  <a:pt x="4954651" y="1104900"/>
                </a:lnTo>
                <a:lnTo>
                  <a:pt x="4947793" y="1104900"/>
                </a:lnTo>
                <a:lnTo>
                  <a:pt x="4944491" y="1092200"/>
                </a:lnTo>
                <a:lnTo>
                  <a:pt x="4960493" y="1092200"/>
                </a:lnTo>
                <a:lnTo>
                  <a:pt x="4968113" y="1079500"/>
                </a:lnTo>
                <a:lnTo>
                  <a:pt x="4964684" y="1092200"/>
                </a:lnTo>
                <a:lnTo>
                  <a:pt x="4961382" y="1092200"/>
                </a:lnTo>
                <a:lnTo>
                  <a:pt x="4954651" y="1104900"/>
                </a:lnTo>
                <a:lnTo>
                  <a:pt x="4973955" y="1143000"/>
                </a:lnTo>
                <a:lnTo>
                  <a:pt x="4990465" y="1155700"/>
                </a:lnTo>
                <a:lnTo>
                  <a:pt x="5010023" y="1155700"/>
                </a:lnTo>
                <a:lnTo>
                  <a:pt x="5038979" y="1143000"/>
                </a:lnTo>
                <a:lnTo>
                  <a:pt x="5025390" y="1130300"/>
                </a:lnTo>
                <a:lnTo>
                  <a:pt x="5028819" y="1130300"/>
                </a:lnTo>
                <a:lnTo>
                  <a:pt x="5010912" y="1117600"/>
                </a:lnTo>
                <a:lnTo>
                  <a:pt x="4996815" y="1117600"/>
                </a:lnTo>
                <a:lnTo>
                  <a:pt x="4992751" y="1104900"/>
                </a:lnTo>
                <a:lnTo>
                  <a:pt x="5005197" y="1079500"/>
                </a:lnTo>
                <a:lnTo>
                  <a:pt x="5008626" y="1079500"/>
                </a:lnTo>
                <a:lnTo>
                  <a:pt x="5005197" y="1066800"/>
                </a:lnTo>
                <a:lnTo>
                  <a:pt x="5015357" y="1066800"/>
                </a:lnTo>
                <a:lnTo>
                  <a:pt x="5008626" y="1079500"/>
                </a:lnTo>
                <a:lnTo>
                  <a:pt x="5025390" y="1079500"/>
                </a:lnTo>
                <a:lnTo>
                  <a:pt x="5018659" y="1054100"/>
                </a:lnTo>
                <a:lnTo>
                  <a:pt x="5028819" y="1054100"/>
                </a:lnTo>
                <a:lnTo>
                  <a:pt x="5032121" y="1041400"/>
                </a:lnTo>
                <a:lnTo>
                  <a:pt x="5011928" y="1041400"/>
                </a:lnTo>
                <a:lnTo>
                  <a:pt x="5011928" y="1054100"/>
                </a:lnTo>
                <a:lnTo>
                  <a:pt x="5008626" y="1054100"/>
                </a:lnTo>
                <a:lnTo>
                  <a:pt x="5008626" y="1041400"/>
                </a:lnTo>
                <a:lnTo>
                  <a:pt x="5005197" y="1041400"/>
                </a:lnTo>
                <a:lnTo>
                  <a:pt x="5001768" y="1028700"/>
                </a:lnTo>
                <a:lnTo>
                  <a:pt x="4995037" y="1028700"/>
                </a:lnTo>
                <a:lnTo>
                  <a:pt x="4991735" y="1016000"/>
                </a:lnTo>
                <a:lnTo>
                  <a:pt x="5007229" y="1016000"/>
                </a:lnTo>
                <a:lnTo>
                  <a:pt x="5015865" y="1003300"/>
                </a:lnTo>
                <a:lnTo>
                  <a:pt x="5025390" y="1003300"/>
                </a:lnTo>
                <a:lnTo>
                  <a:pt x="5025390" y="1016000"/>
                </a:lnTo>
                <a:lnTo>
                  <a:pt x="5022088" y="1016000"/>
                </a:lnTo>
                <a:lnTo>
                  <a:pt x="5032121" y="1041400"/>
                </a:lnTo>
                <a:lnTo>
                  <a:pt x="5049012" y="1041400"/>
                </a:lnTo>
                <a:lnTo>
                  <a:pt x="5055743" y="1028700"/>
                </a:lnTo>
                <a:lnTo>
                  <a:pt x="5049012" y="1028700"/>
                </a:lnTo>
                <a:lnTo>
                  <a:pt x="5045710" y="1016000"/>
                </a:lnTo>
                <a:lnTo>
                  <a:pt x="5055743" y="1016000"/>
                </a:lnTo>
                <a:lnTo>
                  <a:pt x="5065903" y="1028700"/>
                </a:lnTo>
                <a:lnTo>
                  <a:pt x="5069205" y="1028700"/>
                </a:lnTo>
                <a:lnTo>
                  <a:pt x="5064252" y="1041400"/>
                </a:lnTo>
                <a:lnTo>
                  <a:pt x="5054092" y="1054100"/>
                </a:lnTo>
                <a:lnTo>
                  <a:pt x="5055743" y="1054100"/>
                </a:lnTo>
                <a:lnTo>
                  <a:pt x="5065903" y="1066800"/>
                </a:lnTo>
                <a:lnTo>
                  <a:pt x="5069205" y="1066800"/>
                </a:lnTo>
                <a:lnTo>
                  <a:pt x="5065903" y="1054100"/>
                </a:lnTo>
                <a:lnTo>
                  <a:pt x="5069205" y="1054100"/>
                </a:lnTo>
                <a:lnTo>
                  <a:pt x="5069205" y="1066800"/>
                </a:lnTo>
                <a:lnTo>
                  <a:pt x="5069205" y="1079500"/>
                </a:lnTo>
                <a:lnTo>
                  <a:pt x="5099558" y="1079500"/>
                </a:lnTo>
                <a:lnTo>
                  <a:pt x="5089525" y="1092200"/>
                </a:lnTo>
                <a:lnTo>
                  <a:pt x="5092827" y="1092200"/>
                </a:lnTo>
                <a:lnTo>
                  <a:pt x="5099558" y="1104900"/>
                </a:lnTo>
                <a:lnTo>
                  <a:pt x="5102987" y="1104900"/>
                </a:lnTo>
                <a:lnTo>
                  <a:pt x="5117592" y="1092200"/>
                </a:lnTo>
                <a:lnTo>
                  <a:pt x="5131181" y="1092200"/>
                </a:lnTo>
                <a:lnTo>
                  <a:pt x="5144262" y="1104900"/>
                </a:lnTo>
                <a:lnTo>
                  <a:pt x="5153533" y="1104900"/>
                </a:lnTo>
                <a:lnTo>
                  <a:pt x="5153533" y="1117600"/>
                </a:lnTo>
                <a:lnTo>
                  <a:pt x="5146802" y="1117600"/>
                </a:lnTo>
                <a:lnTo>
                  <a:pt x="5146802" y="1130300"/>
                </a:lnTo>
                <a:lnTo>
                  <a:pt x="5126609" y="1130300"/>
                </a:lnTo>
                <a:lnTo>
                  <a:pt x="5126609" y="1143000"/>
                </a:lnTo>
                <a:lnTo>
                  <a:pt x="5129911" y="1143000"/>
                </a:lnTo>
                <a:lnTo>
                  <a:pt x="5136769" y="1155700"/>
                </a:lnTo>
                <a:lnTo>
                  <a:pt x="5156962" y="1155700"/>
                </a:lnTo>
                <a:lnTo>
                  <a:pt x="5156962" y="1143000"/>
                </a:lnTo>
                <a:lnTo>
                  <a:pt x="5160391" y="1143000"/>
                </a:lnTo>
                <a:lnTo>
                  <a:pt x="5160391" y="1155700"/>
                </a:lnTo>
                <a:lnTo>
                  <a:pt x="5191760" y="1168400"/>
                </a:lnTo>
                <a:lnTo>
                  <a:pt x="5224780" y="1168400"/>
                </a:lnTo>
                <a:lnTo>
                  <a:pt x="5258562" y="1181100"/>
                </a:lnTo>
                <a:lnTo>
                  <a:pt x="5301996" y="1181100"/>
                </a:lnTo>
                <a:lnTo>
                  <a:pt x="5301996" y="1168400"/>
                </a:lnTo>
                <a:lnTo>
                  <a:pt x="5324729" y="1181100"/>
                </a:lnTo>
                <a:lnTo>
                  <a:pt x="5394706" y="1181100"/>
                </a:lnTo>
                <a:lnTo>
                  <a:pt x="5404866" y="1155700"/>
                </a:lnTo>
                <a:lnTo>
                  <a:pt x="5406517" y="1155700"/>
                </a:lnTo>
                <a:lnTo>
                  <a:pt x="5413248" y="1143000"/>
                </a:lnTo>
                <a:lnTo>
                  <a:pt x="5413248" y="1130300"/>
                </a:lnTo>
                <a:lnTo>
                  <a:pt x="5430139" y="1130300"/>
                </a:lnTo>
                <a:lnTo>
                  <a:pt x="5433314" y="1143000"/>
                </a:lnTo>
                <a:lnTo>
                  <a:pt x="5430139" y="1155700"/>
                </a:lnTo>
                <a:lnTo>
                  <a:pt x="5433568" y="1155700"/>
                </a:lnTo>
                <a:lnTo>
                  <a:pt x="5430139" y="1168400"/>
                </a:lnTo>
                <a:lnTo>
                  <a:pt x="5423408" y="1168400"/>
                </a:lnTo>
                <a:lnTo>
                  <a:pt x="5430139" y="1181100"/>
                </a:lnTo>
                <a:lnTo>
                  <a:pt x="5436870" y="1181100"/>
                </a:lnTo>
                <a:lnTo>
                  <a:pt x="5436870" y="1193800"/>
                </a:lnTo>
                <a:lnTo>
                  <a:pt x="5457190" y="1193800"/>
                </a:lnTo>
                <a:lnTo>
                  <a:pt x="5457190" y="1181100"/>
                </a:lnTo>
                <a:lnTo>
                  <a:pt x="5460492" y="1181100"/>
                </a:lnTo>
                <a:lnTo>
                  <a:pt x="5467223" y="1193800"/>
                </a:lnTo>
                <a:lnTo>
                  <a:pt x="5490464" y="1193800"/>
                </a:lnTo>
                <a:lnTo>
                  <a:pt x="5488051" y="1181100"/>
                </a:lnTo>
                <a:lnTo>
                  <a:pt x="5503164" y="1181100"/>
                </a:lnTo>
                <a:lnTo>
                  <a:pt x="5520309" y="1193800"/>
                </a:lnTo>
                <a:lnTo>
                  <a:pt x="5536311" y="1193800"/>
                </a:lnTo>
                <a:lnTo>
                  <a:pt x="5551551" y="1206500"/>
                </a:lnTo>
                <a:lnTo>
                  <a:pt x="5536400" y="1168400"/>
                </a:lnTo>
                <a:lnTo>
                  <a:pt x="5531358" y="1155700"/>
                </a:lnTo>
                <a:lnTo>
                  <a:pt x="5524627" y="1130300"/>
                </a:lnTo>
                <a:lnTo>
                  <a:pt x="5521198" y="1143000"/>
                </a:lnTo>
                <a:lnTo>
                  <a:pt x="5504307" y="1143000"/>
                </a:lnTo>
                <a:lnTo>
                  <a:pt x="5497576" y="1130300"/>
                </a:lnTo>
                <a:lnTo>
                  <a:pt x="5484114" y="1130300"/>
                </a:lnTo>
                <a:lnTo>
                  <a:pt x="5482082" y="1143000"/>
                </a:lnTo>
                <a:lnTo>
                  <a:pt x="5480685" y="1143000"/>
                </a:lnTo>
                <a:lnTo>
                  <a:pt x="5479415" y="1155700"/>
                </a:lnTo>
                <a:lnTo>
                  <a:pt x="5477383" y="1155700"/>
                </a:lnTo>
                <a:lnTo>
                  <a:pt x="5479415" y="1143000"/>
                </a:lnTo>
                <a:lnTo>
                  <a:pt x="5482082" y="1130300"/>
                </a:lnTo>
                <a:lnTo>
                  <a:pt x="5473954" y="1130300"/>
                </a:lnTo>
                <a:lnTo>
                  <a:pt x="5473954" y="1155700"/>
                </a:lnTo>
                <a:lnTo>
                  <a:pt x="5473954" y="1168400"/>
                </a:lnTo>
                <a:lnTo>
                  <a:pt x="5470652" y="1168400"/>
                </a:lnTo>
                <a:lnTo>
                  <a:pt x="5467223" y="1155700"/>
                </a:lnTo>
                <a:lnTo>
                  <a:pt x="5473954" y="1155700"/>
                </a:lnTo>
                <a:lnTo>
                  <a:pt x="5473954" y="1130300"/>
                </a:lnTo>
                <a:lnTo>
                  <a:pt x="5470652" y="1130300"/>
                </a:lnTo>
                <a:lnTo>
                  <a:pt x="5470652" y="1117600"/>
                </a:lnTo>
                <a:lnTo>
                  <a:pt x="5467223" y="1117600"/>
                </a:lnTo>
                <a:lnTo>
                  <a:pt x="5464683" y="1104900"/>
                </a:lnTo>
                <a:lnTo>
                  <a:pt x="5463921" y="1104900"/>
                </a:lnTo>
                <a:lnTo>
                  <a:pt x="5463921" y="1143000"/>
                </a:lnTo>
                <a:lnTo>
                  <a:pt x="5463921" y="1155700"/>
                </a:lnTo>
                <a:lnTo>
                  <a:pt x="5453761" y="1155700"/>
                </a:lnTo>
                <a:lnTo>
                  <a:pt x="5453761" y="1168400"/>
                </a:lnTo>
                <a:lnTo>
                  <a:pt x="5453761" y="1181100"/>
                </a:lnTo>
                <a:lnTo>
                  <a:pt x="5450332" y="1168400"/>
                </a:lnTo>
                <a:lnTo>
                  <a:pt x="5453761" y="1168400"/>
                </a:lnTo>
                <a:lnTo>
                  <a:pt x="5453761" y="1155700"/>
                </a:lnTo>
                <a:lnTo>
                  <a:pt x="5447030" y="1155700"/>
                </a:lnTo>
                <a:lnTo>
                  <a:pt x="5444363" y="1143000"/>
                </a:lnTo>
                <a:lnTo>
                  <a:pt x="5463921" y="1143000"/>
                </a:lnTo>
                <a:lnTo>
                  <a:pt x="5463921" y="1104900"/>
                </a:lnTo>
                <a:lnTo>
                  <a:pt x="5461762" y="1104900"/>
                </a:lnTo>
                <a:lnTo>
                  <a:pt x="5458206" y="1092200"/>
                </a:lnTo>
                <a:lnTo>
                  <a:pt x="5453761" y="1079500"/>
                </a:lnTo>
                <a:lnTo>
                  <a:pt x="5474589" y="1092200"/>
                </a:lnTo>
                <a:lnTo>
                  <a:pt x="5495925" y="1092200"/>
                </a:lnTo>
                <a:lnTo>
                  <a:pt x="5517261" y="1104900"/>
                </a:lnTo>
                <a:lnTo>
                  <a:pt x="5605526" y="1104900"/>
                </a:lnTo>
                <a:lnTo>
                  <a:pt x="5605526" y="1117600"/>
                </a:lnTo>
                <a:lnTo>
                  <a:pt x="5585333" y="1117600"/>
                </a:lnTo>
                <a:lnTo>
                  <a:pt x="5588635" y="1130300"/>
                </a:lnTo>
                <a:lnTo>
                  <a:pt x="5578602" y="1130300"/>
                </a:lnTo>
                <a:lnTo>
                  <a:pt x="5588127" y="1143000"/>
                </a:lnTo>
                <a:lnTo>
                  <a:pt x="5606034" y="1155700"/>
                </a:lnTo>
                <a:lnTo>
                  <a:pt x="5615686" y="1168400"/>
                </a:lnTo>
                <a:lnTo>
                  <a:pt x="5590921" y="1168400"/>
                </a:lnTo>
                <a:lnTo>
                  <a:pt x="5585333" y="1155700"/>
                </a:lnTo>
                <a:lnTo>
                  <a:pt x="5585333" y="1181100"/>
                </a:lnTo>
                <a:lnTo>
                  <a:pt x="5580761" y="1181100"/>
                </a:lnTo>
                <a:lnTo>
                  <a:pt x="5573014" y="1193800"/>
                </a:lnTo>
                <a:lnTo>
                  <a:pt x="5568442" y="1206500"/>
                </a:lnTo>
                <a:lnTo>
                  <a:pt x="5627751" y="1206500"/>
                </a:lnTo>
                <a:lnTo>
                  <a:pt x="5646039" y="1219200"/>
                </a:lnTo>
                <a:lnTo>
                  <a:pt x="5642864" y="1206500"/>
                </a:lnTo>
                <a:lnTo>
                  <a:pt x="5632704" y="1206500"/>
                </a:lnTo>
                <a:lnTo>
                  <a:pt x="5625719" y="1193800"/>
                </a:lnTo>
                <a:lnTo>
                  <a:pt x="5669661" y="1193800"/>
                </a:lnTo>
                <a:lnTo>
                  <a:pt x="5662041" y="1181100"/>
                </a:lnTo>
                <a:lnTo>
                  <a:pt x="5646801" y="1168400"/>
                </a:lnTo>
                <a:lnTo>
                  <a:pt x="5639308" y="1155700"/>
                </a:lnTo>
                <a:lnTo>
                  <a:pt x="5635879" y="1143000"/>
                </a:lnTo>
                <a:lnTo>
                  <a:pt x="5635879" y="1130300"/>
                </a:lnTo>
                <a:lnTo>
                  <a:pt x="5629148" y="1130300"/>
                </a:lnTo>
                <a:lnTo>
                  <a:pt x="5629148" y="1143000"/>
                </a:lnTo>
                <a:lnTo>
                  <a:pt x="5625719" y="1155700"/>
                </a:lnTo>
                <a:lnTo>
                  <a:pt x="5622417" y="1155700"/>
                </a:lnTo>
                <a:lnTo>
                  <a:pt x="5618988" y="1143000"/>
                </a:lnTo>
                <a:lnTo>
                  <a:pt x="5629148" y="1143000"/>
                </a:lnTo>
                <a:lnTo>
                  <a:pt x="5629148" y="1130300"/>
                </a:lnTo>
                <a:lnTo>
                  <a:pt x="5626989" y="1117600"/>
                </a:lnTo>
                <a:lnTo>
                  <a:pt x="5622417" y="1117600"/>
                </a:lnTo>
                <a:lnTo>
                  <a:pt x="5618988" y="1104900"/>
                </a:lnTo>
                <a:lnTo>
                  <a:pt x="5647436" y="1104900"/>
                </a:lnTo>
                <a:lnTo>
                  <a:pt x="5659501" y="1117600"/>
                </a:lnTo>
                <a:lnTo>
                  <a:pt x="5662930" y="1117600"/>
                </a:lnTo>
                <a:lnTo>
                  <a:pt x="5662930" y="1104900"/>
                </a:lnTo>
                <a:lnTo>
                  <a:pt x="5669915" y="1117600"/>
                </a:lnTo>
                <a:lnTo>
                  <a:pt x="5682742" y="1117600"/>
                </a:lnTo>
                <a:lnTo>
                  <a:pt x="5689854" y="1130300"/>
                </a:lnTo>
                <a:lnTo>
                  <a:pt x="5689854" y="1143000"/>
                </a:lnTo>
                <a:lnTo>
                  <a:pt x="5723636" y="1143000"/>
                </a:lnTo>
                <a:lnTo>
                  <a:pt x="5726938" y="1130300"/>
                </a:lnTo>
                <a:lnTo>
                  <a:pt x="5720207" y="1130300"/>
                </a:lnTo>
                <a:lnTo>
                  <a:pt x="5716778" y="1117600"/>
                </a:lnTo>
                <a:lnTo>
                  <a:pt x="5743829" y="1117600"/>
                </a:lnTo>
                <a:lnTo>
                  <a:pt x="5737098" y="1130300"/>
                </a:lnTo>
                <a:lnTo>
                  <a:pt x="5733669" y="1130300"/>
                </a:lnTo>
                <a:lnTo>
                  <a:pt x="5743829" y="1143000"/>
                </a:lnTo>
                <a:lnTo>
                  <a:pt x="5764022" y="1143000"/>
                </a:lnTo>
                <a:lnTo>
                  <a:pt x="5764022" y="1155700"/>
                </a:lnTo>
                <a:lnTo>
                  <a:pt x="5777484" y="1155700"/>
                </a:lnTo>
                <a:lnTo>
                  <a:pt x="5777484" y="1117600"/>
                </a:lnTo>
                <a:lnTo>
                  <a:pt x="5784342" y="1117600"/>
                </a:lnTo>
                <a:lnTo>
                  <a:pt x="5784342" y="1130300"/>
                </a:lnTo>
                <a:lnTo>
                  <a:pt x="5791073" y="1130300"/>
                </a:lnTo>
                <a:lnTo>
                  <a:pt x="5801106" y="1143000"/>
                </a:lnTo>
                <a:lnTo>
                  <a:pt x="5804535" y="1130300"/>
                </a:lnTo>
                <a:lnTo>
                  <a:pt x="5814695" y="1130300"/>
                </a:lnTo>
                <a:lnTo>
                  <a:pt x="5817997" y="1143000"/>
                </a:lnTo>
                <a:lnTo>
                  <a:pt x="5824728" y="1143000"/>
                </a:lnTo>
                <a:lnTo>
                  <a:pt x="5831459" y="1155700"/>
                </a:lnTo>
                <a:lnTo>
                  <a:pt x="5841619" y="1143000"/>
                </a:lnTo>
                <a:lnTo>
                  <a:pt x="5863336" y="1143000"/>
                </a:lnTo>
                <a:lnTo>
                  <a:pt x="5875401" y="1130300"/>
                </a:lnTo>
                <a:lnTo>
                  <a:pt x="5871972" y="1130300"/>
                </a:lnTo>
                <a:lnTo>
                  <a:pt x="5868543" y="1117600"/>
                </a:lnTo>
                <a:lnTo>
                  <a:pt x="5886577" y="1117600"/>
                </a:lnTo>
                <a:lnTo>
                  <a:pt x="5892165" y="1104900"/>
                </a:lnTo>
                <a:lnTo>
                  <a:pt x="5897245" y="1117600"/>
                </a:lnTo>
                <a:lnTo>
                  <a:pt x="5901944" y="1130300"/>
                </a:lnTo>
                <a:lnTo>
                  <a:pt x="5906008" y="1143000"/>
                </a:lnTo>
                <a:lnTo>
                  <a:pt x="5909056" y="1155700"/>
                </a:lnTo>
                <a:lnTo>
                  <a:pt x="5926328" y="1143000"/>
                </a:lnTo>
                <a:lnTo>
                  <a:pt x="5936107" y="1143000"/>
                </a:lnTo>
                <a:lnTo>
                  <a:pt x="5943219" y="1155700"/>
                </a:lnTo>
                <a:lnTo>
                  <a:pt x="5952871" y="1168400"/>
                </a:lnTo>
                <a:lnTo>
                  <a:pt x="5963031" y="1168400"/>
                </a:lnTo>
                <a:lnTo>
                  <a:pt x="5966460" y="1181100"/>
                </a:lnTo>
                <a:lnTo>
                  <a:pt x="5996305" y="1181100"/>
                </a:lnTo>
                <a:lnTo>
                  <a:pt x="6006846" y="1168400"/>
                </a:lnTo>
                <a:lnTo>
                  <a:pt x="6010275" y="1168400"/>
                </a:lnTo>
                <a:lnTo>
                  <a:pt x="6013577" y="1155700"/>
                </a:lnTo>
                <a:lnTo>
                  <a:pt x="6017006" y="1155700"/>
                </a:lnTo>
                <a:lnTo>
                  <a:pt x="6025134" y="1143000"/>
                </a:lnTo>
                <a:lnTo>
                  <a:pt x="6048756" y="1143000"/>
                </a:lnTo>
                <a:lnTo>
                  <a:pt x="6045962" y="1155700"/>
                </a:lnTo>
                <a:lnTo>
                  <a:pt x="6043930" y="1168400"/>
                </a:lnTo>
                <a:lnTo>
                  <a:pt x="6054090" y="1168400"/>
                </a:lnTo>
                <a:lnTo>
                  <a:pt x="6054090" y="1181100"/>
                </a:lnTo>
                <a:lnTo>
                  <a:pt x="6037199" y="1181100"/>
                </a:lnTo>
                <a:lnTo>
                  <a:pt x="6030468" y="1193800"/>
                </a:lnTo>
                <a:lnTo>
                  <a:pt x="6064250" y="1193800"/>
                </a:lnTo>
                <a:lnTo>
                  <a:pt x="6060948" y="1181100"/>
                </a:lnTo>
                <a:lnTo>
                  <a:pt x="6061456" y="1181100"/>
                </a:lnTo>
                <a:lnTo>
                  <a:pt x="6067552" y="1168400"/>
                </a:lnTo>
                <a:lnTo>
                  <a:pt x="6077712" y="1168400"/>
                </a:lnTo>
                <a:lnTo>
                  <a:pt x="6084443" y="1181100"/>
                </a:lnTo>
                <a:lnTo>
                  <a:pt x="6091174" y="1181100"/>
                </a:lnTo>
                <a:lnTo>
                  <a:pt x="6094603" y="1168400"/>
                </a:lnTo>
                <a:lnTo>
                  <a:pt x="6101715" y="1168400"/>
                </a:lnTo>
                <a:lnTo>
                  <a:pt x="6114542" y="1181100"/>
                </a:lnTo>
                <a:lnTo>
                  <a:pt x="6118225" y="1181100"/>
                </a:lnTo>
                <a:lnTo>
                  <a:pt x="6124956" y="1193800"/>
                </a:lnTo>
                <a:lnTo>
                  <a:pt x="6128258" y="1193800"/>
                </a:lnTo>
                <a:lnTo>
                  <a:pt x="6131687" y="1181100"/>
                </a:lnTo>
                <a:lnTo>
                  <a:pt x="6131687" y="1193800"/>
                </a:lnTo>
                <a:lnTo>
                  <a:pt x="6142101" y="1193800"/>
                </a:lnTo>
                <a:lnTo>
                  <a:pt x="6154928" y="1206500"/>
                </a:lnTo>
                <a:lnTo>
                  <a:pt x="6162040" y="1206500"/>
                </a:lnTo>
                <a:lnTo>
                  <a:pt x="6162040" y="1193800"/>
                </a:lnTo>
                <a:lnTo>
                  <a:pt x="6154547" y="1193800"/>
                </a:lnTo>
                <a:lnTo>
                  <a:pt x="6147308" y="1181100"/>
                </a:lnTo>
                <a:lnTo>
                  <a:pt x="6139307" y="1181100"/>
                </a:lnTo>
                <a:lnTo>
                  <a:pt x="6147308" y="1168400"/>
                </a:lnTo>
                <a:lnTo>
                  <a:pt x="6148578" y="1168400"/>
                </a:lnTo>
                <a:lnTo>
                  <a:pt x="6148578" y="1155700"/>
                </a:lnTo>
                <a:lnTo>
                  <a:pt x="6151880" y="1143000"/>
                </a:lnTo>
                <a:lnTo>
                  <a:pt x="6168771" y="1130300"/>
                </a:lnTo>
                <a:lnTo>
                  <a:pt x="6172200" y="1130300"/>
                </a:lnTo>
                <a:lnTo>
                  <a:pt x="6175502" y="1143000"/>
                </a:lnTo>
                <a:lnTo>
                  <a:pt x="6178931" y="1143000"/>
                </a:lnTo>
                <a:lnTo>
                  <a:pt x="6175883" y="1155700"/>
                </a:lnTo>
                <a:lnTo>
                  <a:pt x="6168517" y="1168400"/>
                </a:lnTo>
                <a:lnTo>
                  <a:pt x="6172200" y="1168400"/>
                </a:lnTo>
                <a:lnTo>
                  <a:pt x="6182233" y="1181100"/>
                </a:lnTo>
                <a:lnTo>
                  <a:pt x="6182233" y="1193800"/>
                </a:lnTo>
                <a:lnTo>
                  <a:pt x="6199124" y="1193800"/>
                </a:lnTo>
                <a:lnTo>
                  <a:pt x="6199124" y="1206500"/>
                </a:lnTo>
                <a:lnTo>
                  <a:pt x="6202553" y="1206500"/>
                </a:lnTo>
                <a:lnTo>
                  <a:pt x="6202553" y="1193800"/>
                </a:lnTo>
                <a:lnTo>
                  <a:pt x="6205855" y="1193800"/>
                </a:lnTo>
                <a:lnTo>
                  <a:pt x="6205855" y="1206500"/>
                </a:lnTo>
                <a:lnTo>
                  <a:pt x="6234811" y="1206500"/>
                </a:lnTo>
                <a:lnTo>
                  <a:pt x="6242939" y="1193800"/>
                </a:lnTo>
                <a:lnTo>
                  <a:pt x="6246368" y="1206500"/>
                </a:lnTo>
                <a:lnTo>
                  <a:pt x="6249670" y="1206500"/>
                </a:lnTo>
                <a:lnTo>
                  <a:pt x="6253099" y="1219200"/>
                </a:lnTo>
                <a:lnTo>
                  <a:pt x="6263259" y="1219200"/>
                </a:lnTo>
                <a:lnTo>
                  <a:pt x="6263259" y="1231900"/>
                </a:lnTo>
                <a:lnTo>
                  <a:pt x="6265418" y="1231900"/>
                </a:lnTo>
                <a:lnTo>
                  <a:pt x="6277864" y="1244600"/>
                </a:lnTo>
                <a:lnTo>
                  <a:pt x="6283452" y="1244600"/>
                </a:lnTo>
                <a:lnTo>
                  <a:pt x="6283452" y="1257300"/>
                </a:lnTo>
                <a:lnTo>
                  <a:pt x="6290183" y="1270000"/>
                </a:lnTo>
                <a:lnTo>
                  <a:pt x="6273292" y="1270000"/>
                </a:lnTo>
                <a:lnTo>
                  <a:pt x="6263767" y="1295400"/>
                </a:lnTo>
                <a:lnTo>
                  <a:pt x="6261100" y="1282700"/>
                </a:lnTo>
                <a:lnTo>
                  <a:pt x="6263259" y="1282700"/>
                </a:lnTo>
                <a:lnTo>
                  <a:pt x="6266561" y="1270000"/>
                </a:lnTo>
                <a:lnTo>
                  <a:pt x="6263259" y="1270000"/>
                </a:lnTo>
                <a:lnTo>
                  <a:pt x="6266561" y="1257300"/>
                </a:lnTo>
                <a:lnTo>
                  <a:pt x="6259830" y="1257300"/>
                </a:lnTo>
                <a:lnTo>
                  <a:pt x="6256528" y="1244600"/>
                </a:lnTo>
                <a:lnTo>
                  <a:pt x="6253099" y="1257300"/>
                </a:lnTo>
                <a:lnTo>
                  <a:pt x="6249670" y="1257300"/>
                </a:lnTo>
                <a:lnTo>
                  <a:pt x="6246368" y="1270000"/>
                </a:lnTo>
                <a:lnTo>
                  <a:pt x="6253099" y="1270000"/>
                </a:lnTo>
                <a:lnTo>
                  <a:pt x="6257544" y="1282700"/>
                </a:lnTo>
                <a:lnTo>
                  <a:pt x="6239637" y="1282700"/>
                </a:lnTo>
                <a:lnTo>
                  <a:pt x="6246368" y="1270000"/>
                </a:lnTo>
                <a:lnTo>
                  <a:pt x="6226175" y="1270000"/>
                </a:lnTo>
                <a:lnTo>
                  <a:pt x="6216015" y="1295400"/>
                </a:lnTo>
                <a:lnTo>
                  <a:pt x="6242431" y="1295400"/>
                </a:lnTo>
                <a:lnTo>
                  <a:pt x="6260338" y="1308100"/>
                </a:lnTo>
                <a:lnTo>
                  <a:pt x="6269990" y="1308100"/>
                </a:lnTo>
                <a:lnTo>
                  <a:pt x="6269990" y="1295400"/>
                </a:lnTo>
                <a:lnTo>
                  <a:pt x="6280023" y="1282700"/>
                </a:lnTo>
                <a:lnTo>
                  <a:pt x="6280023" y="1295400"/>
                </a:lnTo>
                <a:lnTo>
                  <a:pt x="6276721" y="1295400"/>
                </a:lnTo>
                <a:lnTo>
                  <a:pt x="6284849" y="1308100"/>
                </a:lnTo>
                <a:lnTo>
                  <a:pt x="6310376" y="1308100"/>
                </a:lnTo>
                <a:lnTo>
                  <a:pt x="6340856" y="1295400"/>
                </a:lnTo>
                <a:lnTo>
                  <a:pt x="6333998" y="1295400"/>
                </a:lnTo>
                <a:lnTo>
                  <a:pt x="6344158" y="1270000"/>
                </a:lnTo>
                <a:lnTo>
                  <a:pt x="6354318" y="1270000"/>
                </a:lnTo>
                <a:lnTo>
                  <a:pt x="6354318" y="1257300"/>
                </a:lnTo>
                <a:lnTo>
                  <a:pt x="6340856" y="1257300"/>
                </a:lnTo>
                <a:lnTo>
                  <a:pt x="6340856" y="1270000"/>
                </a:lnTo>
                <a:lnTo>
                  <a:pt x="6330696" y="1270000"/>
                </a:lnTo>
                <a:lnTo>
                  <a:pt x="6330188" y="1282700"/>
                </a:lnTo>
                <a:lnTo>
                  <a:pt x="6327902" y="1295400"/>
                </a:lnTo>
                <a:lnTo>
                  <a:pt x="6320536" y="1295400"/>
                </a:lnTo>
                <a:lnTo>
                  <a:pt x="6320536" y="1282700"/>
                </a:lnTo>
                <a:lnTo>
                  <a:pt x="6310376" y="1270000"/>
                </a:lnTo>
                <a:lnTo>
                  <a:pt x="6307074" y="1257300"/>
                </a:lnTo>
                <a:lnTo>
                  <a:pt x="6296914" y="1257300"/>
                </a:lnTo>
                <a:lnTo>
                  <a:pt x="6296914" y="1244600"/>
                </a:lnTo>
                <a:lnTo>
                  <a:pt x="6296533" y="1244600"/>
                </a:lnTo>
                <a:lnTo>
                  <a:pt x="6295517" y="1231900"/>
                </a:lnTo>
                <a:lnTo>
                  <a:pt x="6293612" y="1231900"/>
                </a:lnTo>
                <a:lnTo>
                  <a:pt x="6296914" y="1219200"/>
                </a:lnTo>
                <a:lnTo>
                  <a:pt x="6307074" y="1219200"/>
                </a:lnTo>
                <a:lnTo>
                  <a:pt x="6307074" y="1206500"/>
                </a:lnTo>
                <a:lnTo>
                  <a:pt x="6315202" y="1219200"/>
                </a:lnTo>
                <a:lnTo>
                  <a:pt x="6332728" y="1231900"/>
                </a:lnTo>
                <a:lnTo>
                  <a:pt x="6340856" y="1244600"/>
                </a:lnTo>
                <a:lnTo>
                  <a:pt x="6347587" y="1231900"/>
                </a:lnTo>
                <a:lnTo>
                  <a:pt x="6350889" y="1231900"/>
                </a:lnTo>
                <a:lnTo>
                  <a:pt x="6347587" y="1219200"/>
                </a:lnTo>
                <a:lnTo>
                  <a:pt x="6350889" y="1219200"/>
                </a:lnTo>
                <a:lnTo>
                  <a:pt x="6350889" y="1231900"/>
                </a:lnTo>
                <a:lnTo>
                  <a:pt x="6357620" y="1231900"/>
                </a:lnTo>
                <a:lnTo>
                  <a:pt x="6357620" y="1219200"/>
                </a:lnTo>
                <a:lnTo>
                  <a:pt x="6381242" y="1219200"/>
                </a:lnTo>
                <a:lnTo>
                  <a:pt x="6381242" y="1244600"/>
                </a:lnTo>
                <a:lnTo>
                  <a:pt x="6400038" y="1244600"/>
                </a:lnTo>
                <a:lnTo>
                  <a:pt x="6391402" y="1231900"/>
                </a:lnTo>
                <a:lnTo>
                  <a:pt x="6387973" y="1231900"/>
                </a:lnTo>
                <a:lnTo>
                  <a:pt x="6387973" y="1219200"/>
                </a:lnTo>
                <a:lnTo>
                  <a:pt x="6391402" y="1219200"/>
                </a:lnTo>
                <a:lnTo>
                  <a:pt x="6391402" y="1231900"/>
                </a:lnTo>
                <a:lnTo>
                  <a:pt x="6394704" y="1231900"/>
                </a:lnTo>
                <a:lnTo>
                  <a:pt x="6400292" y="1244600"/>
                </a:lnTo>
                <a:lnTo>
                  <a:pt x="6408293" y="1231900"/>
                </a:lnTo>
                <a:lnTo>
                  <a:pt x="6411595" y="1231900"/>
                </a:lnTo>
                <a:lnTo>
                  <a:pt x="6435217" y="1231900"/>
                </a:lnTo>
                <a:lnTo>
                  <a:pt x="6435217" y="1244600"/>
                </a:lnTo>
                <a:lnTo>
                  <a:pt x="6431915" y="1244600"/>
                </a:lnTo>
                <a:lnTo>
                  <a:pt x="6411595" y="1231900"/>
                </a:lnTo>
                <a:lnTo>
                  <a:pt x="6411595" y="1244600"/>
                </a:lnTo>
                <a:lnTo>
                  <a:pt x="6425057" y="1244600"/>
                </a:lnTo>
                <a:lnTo>
                  <a:pt x="6425057" y="1257300"/>
                </a:lnTo>
                <a:lnTo>
                  <a:pt x="6435217" y="1257300"/>
                </a:lnTo>
                <a:lnTo>
                  <a:pt x="6442710" y="1270000"/>
                </a:lnTo>
                <a:lnTo>
                  <a:pt x="6456553" y="1270000"/>
                </a:lnTo>
                <a:lnTo>
                  <a:pt x="6462268" y="1282700"/>
                </a:lnTo>
                <a:lnTo>
                  <a:pt x="6462268" y="1270000"/>
                </a:lnTo>
                <a:lnTo>
                  <a:pt x="6468999" y="1270000"/>
                </a:lnTo>
                <a:lnTo>
                  <a:pt x="6468999" y="1282700"/>
                </a:lnTo>
                <a:lnTo>
                  <a:pt x="6479032" y="1282700"/>
                </a:lnTo>
                <a:lnTo>
                  <a:pt x="6479032" y="1270000"/>
                </a:lnTo>
                <a:lnTo>
                  <a:pt x="6486144" y="1270000"/>
                </a:lnTo>
                <a:lnTo>
                  <a:pt x="6478778" y="1257300"/>
                </a:lnTo>
                <a:lnTo>
                  <a:pt x="6475730" y="1257300"/>
                </a:lnTo>
                <a:lnTo>
                  <a:pt x="6465570" y="1244600"/>
                </a:lnTo>
                <a:lnTo>
                  <a:pt x="6475730" y="1244600"/>
                </a:lnTo>
                <a:lnTo>
                  <a:pt x="6485255" y="1231900"/>
                </a:lnTo>
                <a:lnTo>
                  <a:pt x="6494272" y="1219200"/>
                </a:lnTo>
                <a:lnTo>
                  <a:pt x="6503289" y="1219200"/>
                </a:lnTo>
                <a:lnTo>
                  <a:pt x="6512814" y="1206500"/>
                </a:lnTo>
                <a:lnTo>
                  <a:pt x="6528562" y="1206500"/>
                </a:lnTo>
                <a:lnTo>
                  <a:pt x="6561201" y="1219200"/>
                </a:lnTo>
                <a:lnTo>
                  <a:pt x="6576949" y="1219200"/>
                </a:lnTo>
                <a:lnTo>
                  <a:pt x="6576949" y="1206500"/>
                </a:lnTo>
                <a:lnTo>
                  <a:pt x="6572377" y="1206500"/>
                </a:lnTo>
                <a:lnTo>
                  <a:pt x="6568059" y="1193800"/>
                </a:lnTo>
                <a:lnTo>
                  <a:pt x="6563106" y="1193800"/>
                </a:lnTo>
                <a:lnTo>
                  <a:pt x="6556629" y="1181100"/>
                </a:lnTo>
                <a:lnTo>
                  <a:pt x="6549898" y="1181100"/>
                </a:lnTo>
                <a:lnTo>
                  <a:pt x="6540373" y="1168400"/>
                </a:lnTo>
                <a:lnTo>
                  <a:pt x="6522339" y="1143000"/>
                </a:lnTo>
                <a:lnTo>
                  <a:pt x="6512814" y="1130300"/>
                </a:lnTo>
                <a:lnTo>
                  <a:pt x="6519545" y="1117600"/>
                </a:lnTo>
                <a:lnTo>
                  <a:pt x="6533007" y="1117600"/>
                </a:lnTo>
                <a:lnTo>
                  <a:pt x="6536436" y="1104900"/>
                </a:lnTo>
                <a:lnTo>
                  <a:pt x="6556629" y="1104900"/>
                </a:lnTo>
                <a:lnTo>
                  <a:pt x="6556629" y="1092200"/>
                </a:lnTo>
                <a:lnTo>
                  <a:pt x="6560058" y="1092200"/>
                </a:lnTo>
                <a:lnTo>
                  <a:pt x="6560058" y="1079500"/>
                </a:lnTo>
                <a:lnTo>
                  <a:pt x="6558915" y="1079500"/>
                </a:lnTo>
                <a:lnTo>
                  <a:pt x="6551041" y="1066800"/>
                </a:lnTo>
                <a:lnTo>
                  <a:pt x="6554089" y="1066800"/>
                </a:lnTo>
                <a:lnTo>
                  <a:pt x="6561328" y="1054100"/>
                </a:lnTo>
                <a:lnTo>
                  <a:pt x="6568948" y="1054100"/>
                </a:lnTo>
                <a:lnTo>
                  <a:pt x="6561201" y="1041400"/>
                </a:lnTo>
                <a:lnTo>
                  <a:pt x="6553327" y="1041400"/>
                </a:lnTo>
                <a:lnTo>
                  <a:pt x="6553327" y="1028700"/>
                </a:lnTo>
                <a:lnTo>
                  <a:pt x="6556629" y="1028700"/>
                </a:lnTo>
                <a:lnTo>
                  <a:pt x="6556629" y="1016000"/>
                </a:lnTo>
                <a:lnTo>
                  <a:pt x="6576949" y="1016000"/>
                </a:lnTo>
                <a:lnTo>
                  <a:pt x="6576949" y="1028700"/>
                </a:lnTo>
                <a:lnTo>
                  <a:pt x="6573520" y="1041400"/>
                </a:lnTo>
                <a:lnTo>
                  <a:pt x="6580632" y="1041400"/>
                </a:lnTo>
                <a:lnTo>
                  <a:pt x="6593459" y="1028700"/>
                </a:lnTo>
                <a:lnTo>
                  <a:pt x="6607556" y="1028700"/>
                </a:lnTo>
                <a:lnTo>
                  <a:pt x="6620383" y="1041400"/>
                </a:lnTo>
                <a:lnTo>
                  <a:pt x="6627495" y="1041400"/>
                </a:lnTo>
                <a:lnTo>
                  <a:pt x="6637909" y="1028700"/>
                </a:lnTo>
                <a:lnTo>
                  <a:pt x="6643878" y="1016000"/>
                </a:lnTo>
                <a:lnTo>
                  <a:pt x="6649847" y="1003300"/>
                </a:lnTo>
                <a:lnTo>
                  <a:pt x="6664960" y="1003300"/>
                </a:lnTo>
                <a:lnTo>
                  <a:pt x="6684772" y="990600"/>
                </a:lnTo>
                <a:lnTo>
                  <a:pt x="6687312" y="1003300"/>
                </a:lnTo>
                <a:lnTo>
                  <a:pt x="6689471" y="1016000"/>
                </a:lnTo>
                <a:lnTo>
                  <a:pt x="6690995" y="1028700"/>
                </a:lnTo>
                <a:lnTo>
                  <a:pt x="6691503" y="1028700"/>
                </a:lnTo>
                <a:lnTo>
                  <a:pt x="6683502" y="1041400"/>
                </a:lnTo>
                <a:lnTo>
                  <a:pt x="6684772" y="1041400"/>
                </a:lnTo>
                <a:lnTo>
                  <a:pt x="6710426" y="1054100"/>
                </a:lnTo>
                <a:lnTo>
                  <a:pt x="6724904" y="1054100"/>
                </a:lnTo>
                <a:lnTo>
                  <a:pt x="6733667" y="1041400"/>
                </a:lnTo>
                <a:lnTo>
                  <a:pt x="6742176" y="1016000"/>
                </a:lnTo>
                <a:lnTo>
                  <a:pt x="6752971" y="1028700"/>
                </a:lnTo>
                <a:lnTo>
                  <a:pt x="6760337" y="1028700"/>
                </a:lnTo>
                <a:lnTo>
                  <a:pt x="6764401" y="1016000"/>
                </a:lnTo>
                <a:lnTo>
                  <a:pt x="6804533" y="1016000"/>
                </a:lnTo>
                <a:lnTo>
                  <a:pt x="6794373" y="1003300"/>
                </a:lnTo>
                <a:lnTo>
                  <a:pt x="6789420" y="1003300"/>
                </a:lnTo>
                <a:lnTo>
                  <a:pt x="6792722" y="990600"/>
                </a:lnTo>
                <a:lnTo>
                  <a:pt x="6802882" y="990600"/>
                </a:lnTo>
                <a:lnTo>
                  <a:pt x="6802882" y="977900"/>
                </a:lnTo>
                <a:lnTo>
                  <a:pt x="6799453" y="977900"/>
                </a:lnTo>
                <a:lnTo>
                  <a:pt x="6802882" y="965200"/>
                </a:lnTo>
                <a:lnTo>
                  <a:pt x="6802882" y="952500"/>
                </a:lnTo>
                <a:lnTo>
                  <a:pt x="6819773" y="952500"/>
                </a:lnTo>
                <a:lnTo>
                  <a:pt x="6826504" y="939800"/>
                </a:lnTo>
                <a:lnTo>
                  <a:pt x="6827012" y="952500"/>
                </a:lnTo>
                <a:lnTo>
                  <a:pt x="6829298" y="965200"/>
                </a:lnTo>
                <a:lnTo>
                  <a:pt x="6829806" y="977900"/>
                </a:lnTo>
                <a:lnTo>
                  <a:pt x="6819773" y="977900"/>
                </a:lnTo>
                <a:lnTo>
                  <a:pt x="6813042" y="990600"/>
                </a:lnTo>
                <a:lnTo>
                  <a:pt x="6816344" y="990600"/>
                </a:lnTo>
                <a:lnTo>
                  <a:pt x="6819773" y="1003300"/>
                </a:lnTo>
                <a:lnTo>
                  <a:pt x="6823075" y="1003300"/>
                </a:lnTo>
                <a:lnTo>
                  <a:pt x="6819773" y="1016000"/>
                </a:lnTo>
                <a:lnTo>
                  <a:pt x="6829806" y="1016000"/>
                </a:lnTo>
                <a:lnTo>
                  <a:pt x="6829806" y="1003300"/>
                </a:lnTo>
                <a:lnTo>
                  <a:pt x="6826504" y="1003300"/>
                </a:lnTo>
                <a:lnTo>
                  <a:pt x="6826504" y="990600"/>
                </a:lnTo>
                <a:lnTo>
                  <a:pt x="6836664" y="990600"/>
                </a:lnTo>
                <a:lnTo>
                  <a:pt x="6836664" y="1003300"/>
                </a:lnTo>
                <a:lnTo>
                  <a:pt x="6839077" y="1003300"/>
                </a:lnTo>
                <a:lnTo>
                  <a:pt x="6839966" y="1016000"/>
                </a:lnTo>
                <a:lnTo>
                  <a:pt x="6839966" y="1003300"/>
                </a:lnTo>
                <a:lnTo>
                  <a:pt x="6843395" y="1003300"/>
                </a:lnTo>
                <a:lnTo>
                  <a:pt x="6846697" y="990600"/>
                </a:lnTo>
                <a:lnTo>
                  <a:pt x="6845554" y="990600"/>
                </a:lnTo>
                <a:lnTo>
                  <a:pt x="6837807" y="977900"/>
                </a:lnTo>
                <a:lnTo>
                  <a:pt x="6833235" y="977900"/>
                </a:lnTo>
                <a:lnTo>
                  <a:pt x="6833235" y="965200"/>
                </a:lnTo>
                <a:lnTo>
                  <a:pt x="6836664" y="965200"/>
                </a:lnTo>
                <a:lnTo>
                  <a:pt x="6836664" y="952500"/>
                </a:lnTo>
                <a:lnTo>
                  <a:pt x="6843395" y="952500"/>
                </a:lnTo>
                <a:lnTo>
                  <a:pt x="6839966" y="965200"/>
                </a:lnTo>
                <a:lnTo>
                  <a:pt x="6836664" y="965200"/>
                </a:lnTo>
                <a:lnTo>
                  <a:pt x="6843395" y="977900"/>
                </a:lnTo>
                <a:lnTo>
                  <a:pt x="6856857" y="977900"/>
                </a:lnTo>
                <a:lnTo>
                  <a:pt x="6853428" y="965200"/>
                </a:lnTo>
                <a:lnTo>
                  <a:pt x="6887210" y="965200"/>
                </a:lnTo>
                <a:lnTo>
                  <a:pt x="6883781" y="977900"/>
                </a:lnTo>
                <a:lnTo>
                  <a:pt x="6880479" y="977900"/>
                </a:lnTo>
                <a:lnTo>
                  <a:pt x="6881368" y="990600"/>
                </a:lnTo>
                <a:lnTo>
                  <a:pt x="6877050" y="990600"/>
                </a:lnTo>
                <a:lnTo>
                  <a:pt x="6870319" y="1003300"/>
                </a:lnTo>
                <a:lnTo>
                  <a:pt x="6863588" y="1003300"/>
                </a:lnTo>
                <a:lnTo>
                  <a:pt x="6860159" y="1016000"/>
                </a:lnTo>
                <a:lnTo>
                  <a:pt x="6870573" y="1016000"/>
                </a:lnTo>
                <a:lnTo>
                  <a:pt x="6883527" y="1003300"/>
                </a:lnTo>
                <a:lnTo>
                  <a:pt x="6890512" y="1003300"/>
                </a:lnTo>
                <a:lnTo>
                  <a:pt x="6887083" y="990600"/>
                </a:lnTo>
                <a:lnTo>
                  <a:pt x="6893941" y="990600"/>
                </a:lnTo>
                <a:lnTo>
                  <a:pt x="6893941" y="977900"/>
                </a:lnTo>
                <a:lnTo>
                  <a:pt x="6897243" y="965200"/>
                </a:lnTo>
                <a:lnTo>
                  <a:pt x="6893179" y="952500"/>
                </a:lnTo>
                <a:lnTo>
                  <a:pt x="6893750" y="939800"/>
                </a:lnTo>
                <a:lnTo>
                  <a:pt x="6894322" y="927100"/>
                </a:lnTo>
                <a:lnTo>
                  <a:pt x="6891147" y="914400"/>
                </a:lnTo>
                <a:lnTo>
                  <a:pt x="6866890" y="914400"/>
                </a:lnTo>
                <a:lnTo>
                  <a:pt x="6866890" y="901700"/>
                </a:lnTo>
                <a:lnTo>
                  <a:pt x="6869938" y="901700"/>
                </a:lnTo>
                <a:lnTo>
                  <a:pt x="6877431" y="889000"/>
                </a:lnTo>
                <a:lnTo>
                  <a:pt x="6880479" y="876300"/>
                </a:lnTo>
                <a:lnTo>
                  <a:pt x="6883781" y="876300"/>
                </a:lnTo>
                <a:lnTo>
                  <a:pt x="6890512" y="863600"/>
                </a:lnTo>
                <a:lnTo>
                  <a:pt x="6887210" y="863600"/>
                </a:lnTo>
                <a:lnTo>
                  <a:pt x="6880479" y="850900"/>
                </a:lnTo>
                <a:lnTo>
                  <a:pt x="6897243" y="850900"/>
                </a:lnTo>
                <a:lnTo>
                  <a:pt x="6906768" y="838200"/>
                </a:lnTo>
                <a:lnTo>
                  <a:pt x="6911975" y="825500"/>
                </a:lnTo>
                <a:lnTo>
                  <a:pt x="6917055" y="812800"/>
                </a:lnTo>
                <a:lnTo>
                  <a:pt x="6924294" y="800100"/>
                </a:lnTo>
                <a:lnTo>
                  <a:pt x="6910578" y="787400"/>
                </a:lnTo>
                <a:lnTo>
                  <a:pt x="6911213" y="774700"/>
                </a:lnTo>
                <a:lnTo>
                  <a:pt x="6915658" y="762000"/>
                </a:lnTo>
                <a:lnTo>
                  <a:pt x="6919976" y="749300"/>
                </a:lnTo>
                <a:lnTo>
                  <a:pt x="6931025" y="736600"/>
                </a:lnTo>
                <a:lnTo>
                  <a:pt x="6934454" y="723900"/>
                </a:lnTo>
                <a:lnTo>
                  <a:pt x="6935724" y="711200"/>
                </a:lnTo>
                <a:lnTo>
                  <a:pt x="6936232" y="711200"/>
                </a:lnTo>
                <a:lnTo>
                  <a:pt x="6937756" y="698500"/>
                </a:lnTo>
                <a:lnTo>
                  <a:pt x="6931025" y="685800"/>
                </a:lnTo>
                <a:lnTo>
                  <a:pt x="6920865" y="685800"/>
                </a:lnTo>
                <a:lnTo>
                  <a:pt x="6936105" y="647700"/>
                </a:lnTo>
                <a:lnTo>
                  <a:pt x="6943725" y="622300"/>
                </a:lnTo>
                <a:lnTo>
                  <a:pt x="6951218" y="6096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 txBox="1">
            <a:spLocks noGrp="1"/>
          </p:cNvSpPr>
          <p:nvPr>
            <p:ph type="title"/>
          </p:nvPr>
        </p:nvSpPr>
        <p:spPr>
          <a:xfrm>
            <a:off x="4229100" y="639573"/>
            <a:ext cx="3781213" cy="91099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</a:pPr>
            <a:r>
              <a:rPr sz="5867" spc="60" dirty="0">
                <a:solidFill>
                  <a:srgbClr val="2E2224"/>
                </a:solidFill>
              </a:rPr>
              <a:t>生涯金三角</a:t>
            </a:r>
            <a:endParaRPr sz="5867"/>
          </a:p>
        </p:txBody>
      </p:sp>
      <p:pic>
        <p:nvPicPr>
          <p:cNvPr id="129" name="object 1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486" y="1284732"/>
            <a:ext cx="278993" cy="262467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4478" y="635000"/>
            <a:ext cx="278976" cy="262467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7376" y="1420621"/>
            <a:ext cx="278977" cy="262467"/>
          </a:xfrm>
          <a:prstGeom prst="rect">
            <a:avLst/>
          </a:prstGeom>
        </p:spPr>
      </p:pic>
      <p:grpSp>
        <p:nvGrpSpPr>
          <p:cNvPr id="132" name="object 132"/>
          <p:cNvGrpSpPr/>
          <p:nvPr/>
        </p:nvGrpSpPr>
        <p:grpSpPr>
          <a:xfrm>
            <a:off x="2157645" y="1"/>
            <a:ext cx="278977" cy="198543"/>
            <a:chOff x="3236467" y="0"/>
            <a:chExt cx="418465" cy="297815"/>
          </a:xfrm>
        </p:grpSpPr>
        <p:sp>
          <p:nvSpPr>
            <p:cNvPr id="133" name="object 133"/>
            <p:cNvSpPr/>
            <p:nvPr/>
          </p:nvSpPr>
          <p:spPr>
            <a:xfrm>
              <a:off x="3236467" y="0"/>
              <a:ext cx="52705" cy="27305"/>
            </a:xfrm>
            <a:custGeom>
              <a:avLst/>
              <a:gdLst/>
              <a:ahLst/>
              <a:cxnLst/>
              <a:rect l="l" t="t" r="r" b="b"/>
              <a:pathLst>
                <a:path w="52704" h="27305">
                  <a:moveTo>
                    <a:pt x="21717" y="0"/>
                  </a:moveTo>
                  <a:lnTo>
                    <a:pt x="5587" y="0"/>
                  </a:lnTo>
                  <a:lnTo>
                    <a:pt x="3175" y="1397"/>
                  </a:lnTo>
                  <a:lnTo>
                    <a:pt x="0" y="6223"/>
                  </a:lnTo>
                  <a:lnTo>
                    <a:pt x="634" y="10922"/>
                  </a:lnTo>
                  <a:lnTo>
                    <a:pt x="2031" y="13716"/>
                  </a:lnTo>
                  <a:lnTo>
                    <a:pt x="4190" y="18542"/>
                  </a:lnTo>
                  <a:lnTo>
                    <a:pt x="7619" y="22605"/>
                  </a:lnTo>
                  <a:lnTo>
                    <a:pt x="10668" y="27177"/>
                  </a:lnTo>
                  <a:lnTo>
                    <a:pt x="17526" y="25146"/>
                  </a:lnTo>
                  <a:lnTo>
                    <a:pt x="52451" y="25146"/>
                  </a:lnTo>
                  <a:lnTo>
                    <a:pt x="34290" y="14731"/>
                  </a:lnTo>
                  <a:lnTo>
                    <a:pt x="25907" y="11938"/>
                  </a:lnTo>
                  <a:lnTo>
                    <a:pt x="21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4" name="object 1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914" y="0"/>
              <a:ext cx="137540" cy="9182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3253866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2" y="0"/>
                  </a:moveTo>
                  <a:lnTo>
                    <a:pt x="127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40081" y="146811"/>
                  </a:lnTo>
                  <a:lnTo>
                    <a:pt x="143891" y="141224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2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8" y="107696"/>
                  </a:lnTo>
                  <a:lnTo>
                    <a:pt x="206502" y="102234"/>
                  </a:lnTo>
                  <a:lnTo>
                    <a:pt x="194437" y="97281"/>
                  </a:lnTo>
                  <a:lnTo>
                    <a:pt x="184785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5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6" name="object 1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3091" y="152654"/>
              <a:ext cx="251841" cy="14503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8316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38" name="object 1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grpSp>
        <p:nvGrpSpPr>
          <p:cNvPr id="139" name="object 139"/>
          <p:cNvGrpSpPr/>
          <p:nvPr/>
        </p:nvGrpSpPr>
        <p:grpSpPr>
          <a:xfrm>
            <a:off x="2844800" y="1964520"/>
            <a:ext cx="6301740" cy="4332817"/>
            <a:chOff x="4267200" y="2946780"/>
            <a:chExt cx="9452610" cy="6499225"/>
          </a:xfrm>
        </p:grpSpPr>
        <p:sp>
          <p:nvSpPr>
            <p:cNvPr id="140" name="object 140"/>
            <p:cNvSpPr/>
            <p:nvPr/>
          </p:nvSpPr>
          <p:spPr>
            <a:xfrm>
              <a:off x="4267200" y="6819900"/>
              <a:ext cx="3886200" cy="2626360"/>
            </a:xfrm>
            <a:custGeom>
              <a:avLst/>
              <a:gdLst/>
              <a:ahLst/>
              <a:cxnLst/>
              <a:rect l="l" t="t" r="r" b="b"/>
              <a:pathLst>
                <a:path w="3886200" h="2626359">
                  <a:moveTo>
                    <a:pt x="1904619" y="0"/>
                  </a:moveTo>
                  <a:lnTo>
                    <a:pt x="0" y="2626029"/>
                  </a:lnTo>
                  <a:lnTo>
                    <a:pt x="3886200" y="2626029"/>
                  </a:lnTo>
                  <a:lnTo>
                    <a:pt x="190461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999604" y="2946780"/>
              <a:ext cx="3896995" cy="2648585"/>
            </a:xfrm>
            <a:custGeom>
              <a:avLst/>
              <a:gdLst/>
              <a:ahLst/>
              <a:cxnLst/>
              <a:rect l="l" t="t" r="r" b="b"/>
              <a:pathLst>
                <a:path w="3896995" h="2648585">
                  <a:moveTo>
                    <a:pt x="1909952" y="0"/>
                  </a:moveTo>
                  <a:lnTo>
                    <a:pt x="0" y="2648585"/>
                  </a:lnTo>
                  <a:lnTo>
                    <a:pt x="3896995" y="2648585"/>
                  </a:lnTo>
                  <a:lnTo>
                    <a:pt x="190995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171819" y="5554345"/>
              <a:ext cx="896619" cy="1149350"/>
            </a:xfrm>
            <a:custGeom>
              <a:avLst/>
              <a:gdLst/>
              <a:ahLst/>
              <a:cxnLst/>
              <a:rect l="l" t="t" r="r" b="b"/>
              <a:pathLst>
                <a:path w="896620" h="1149350">
                  <a:moveTo>
                    <a:pt x="65277" y="879220"/>
                  </a:moveTo>
                  <a:lnTo>
                    <a:pt x="33146" y="903731"/>
                  </a:lnTo>
                  <a:lnTo>
                    <a:pt x="0" y="1148968"/>
                  </a:lnTo>
                  <a:lnTo>
                    <a:pt x="67907" y="1121790"/>
                  </a:lnTo>
                  <a:lnTo>
                    <a:pt x="57403" y="1121790"/>
                  </a:lnTo>
                  <a:lnTo>
                    <a:pt x="12318" y="1086612"/>
                  </a:lnTo>
                  <a:lnTo>
                    <a:pt x="77329" y="1003258"/>
                  </a:lnTo>
                  <a:lnTo>
                    <a:pt x="89788" y="911351"/>
                  </a:lnTo>
                  <a:lnTo>
                    <a:pt x="89013" y="900027"/>
                  </a:lnTo>
                  <a:lnTo>
                    <a:pt x="84153" y="890190"/>
                  </a:lnTo>
                  <a:lnTo>
                    <a:pt x="75983" y="882902"/>
                  </a:lnTo>
                  <a:lnTo>
                    <a:pt x="65277" y="879220"/>
                  </a:lnTo>
                  <a:close/>
                </a:path>
                <a:path w="896620" h="1149350">
                  <a:moveTo>
                    <a:pt x="77329" y="1003258"/>
                  </a:moveTo>
                  <a:lnTo>
                    <a:pt x="12318" y="1086612"/>
                  </a:lnTo>
                  <a:lnTo>
                    <a:pt x="57403" y="1121790"/>
                  </a:lnTo>
                  <a:lnTo>
                    <a:pt x="68101" y="1108075"/>
                  </a:lnTo>
                  <a:lnTo>
                    <a:pt x="63118" y="1108075"/>
                  </a:lnTo>
                  <a:lnTo>
                    <a:pt x="24256" y="1077721"/>
                  </a:lnTo>
                  <a:lnTo>
                    <a:pt x="69700" y="1059525"/>
                  </a:lnTo>
                  <a:lnTo>
                    <a:pt x="77329" y="1003258"/>
                  </a:lnTo>
                  <a:close/>
                </a:path>
                <a:path w="896620" h="1149350">
                  <a:moveTo>
                    <a:pt x="219670" y="1001899"/>
                  </a:moveTo>
                  <a:lnTo>
                    <a:pt x="208533" y="1003934"/>
                  </a:lnTo>
                  <a:lnTo>
                    <a:pt x="122435" y="1038409"/>
                  </a:lnTo>
                  <a:lnTo>
                    <a:pt x="57403" y="1121790"/>
                  </a:lnTo>
                  <a:lnTo>
                    <a:pt x="67907" y="1121790"/>
                  </a:lnTo>
                  <a:lnTo>
                    <a:pt x="229742" y="1057020"/>
                  </a:lnTo>
                  <a:lnTo>
                    <a:pt x="239279" y="1050815"/>
                  </a:lnTo>
                  <a:lnTo>
                    <a:pt x="245459" y="1041765"/>
                  </a:lnTo>
                  <a:lnTo>
                    <a:pt x="247780" y="1031071"/>
                  </a:lnTo>
                  <a:lnTo>
                    <a:pt x="245744" y="1019937"/>
                  </a:lnTo>
                  <a:lnTo>
                    <a:pt x="239466" y="1010400"/>
                  </a:lnTo>
                  <a:lnTo>
                    <a:pt x="230377" y="1004220"/>
                  </a:lnTo>
                  <a:lnTo>
                    <a:pt x="219670" y="1001899"/>
                  </a:lnTo>
                  <a:close/>
                </a:path>
                <a:path w="896620" h="1149350">
                  <a:moveTo>
                    <a:pt x="69700" y="1059525"/>
                  </a:moveTo>
                  <a:lnTo>
                    <a:pt x="24256" y="1077721"/>
                  </a:lnTo>
                  <a:lnTo>
                    <a:pt x="63118" y="1108075"/>
                  </a:lnTo>
                  <a:lnTo>
                    <a:pt x="69700" y="1059525"/>
                  </a:lnTo>
                  <a:close/>
                </a:path>
                <a:path w="896620" h="1149350">
                  <a:moveTo>
                    <a:pt x="122435" y="1038409"/>
                  </a:moveTo>
                  <a:lnTo>
                    <a:pt x="69700" y="1059525"/>
                  </a:lnTo>
                  <a:lnTo>
                    <a:pt x="63118" y="1108075"/>
                  </a:lnTo>
                  <a:lnTo>
                    <a:pt x="68101" y="1108075"/>
                  </a:lnTo>
                  <a:lnTo>
                    <a:pt x="122435" y="1038409"/>
                  </a:lnTo>
                  <a:close/>
                </a:path>
                <a:path w="896620" h="1149350">
                  <a:moveTo>
                    <a:pt x="826415" y="89410"/>
                  </a:moveTo>
                  <a:lnTo>
                    <a:pt x="773608" y="110518"/>
                  </a:lnTo>
                  <a:lnTo>
                    <a:pt x="77329" y="1003258"/>
                  </a:lnTo>
                  <a:lnTo>
                    <a:pt x="69700" y="1059525"/>
                  </a:lnTo>
                  <a:lnTo>
                    <a:pt x="122435" y="1038409"/>
                  </a:lnTo>
                  <a:lnTo>
                    <a:pt x="818803" y="145556"/>
                  </a:lnTo>
                  <a:lnTo>
                    <a:pt x="826415" y="89410"/>
                  </a:lnTo>
                  <a:close/>
                </a:path>
                <a:path w="896620" h="1149350">
                  <a:moveTo>
                    <a:pt x="892455" y="27050"/>
                  </a:moveTo>
                  <a:lnTo>
                    <a:pt x="838707" y="27050"/>
                  </a:lnTo>
                  <a:lnTo>
                    <a:pt x="883792" y="62229"/>
                  </a:lnTo>
                  <a:lnTo>
                    <a:pt x="818803" y="145556"/>
                  </a:lnTo>
                  <a:lnTo>
                    <a:pt x="806323" y="237616"/>
                  </a:lnTo>
                  <a:lnTo>
                    <a:pt x="807098" y="248923"/>
                  </a:lnTo>
                  <a:lnTo>
                    <a:pt x="811958" y="258730"/>
                  </a:lnTo>
                  <a:lnTo>
                    <a:pt x="820128" y="266013"/>
                  </a:lnTo>
                  <a:lnTo>
                    <a:pt x="830833" y="269747"/>
                  </a:lnTo>
                  <a:lnTo>
                    <a:pt x="842158" y="268972"/>
                  </a:lnTo>
                  <a:lnTo>
                    <a:pt x="851995" y="264112"/>
                  </a:lnTo>
                  <a:lnTo>
                    <a:pt x="859283" y="255942"/>
                  </a:lnTo>
                  <a:lnTo>
                    <a:pt x="862964" y="245237"/>
                  </a:lnTo>
                  <a:lnTo>
                    <a:pt x="892455" y="27050"/>
                  </a:lnTo>
                  <a:close/>
                </a:path>
                <a:path w="896620" h="1149350">
                  <a:moveTo>
                    <a:pt x="896111" y="0"/>
                  </a:moveTo>
                  <a:lnTo>
                    <a:pt x="666369" y="91820"/>
                  </a:lnTo>
                  <a:lnTo>
                    <a:pt x="656887" y="98028"/>
                  </a:lnTo>
                  <a:lnTo>
                    <a:pt x="650716" y="107092"/>
                  </a:lnTo>
                  <a:lnTo>
                    <a:pt x="648402" y="117824"/>
                  </a:lnTo>
                  <a:lnTo>
                    <a:pt x="650494" y="129031"/>
                  </a:lnTo>
                  <a:lnTo>
                    <a:pt x="656699" y="138495"/>
                  </a:lnTo>
                  <a:lnTo>
                    <a:pt x="665749" y="144637"/>
                  </a:lnTo>
                  <a:lnTo>
                    <a:pt x="676443" y="146944"/>
                  </a:lnTo>
                  <a:lnTo>
                    <a:pt x="687577" y="144906"/>
                  </a:lnTo>
                  <a:lnTo>
                    <a:pt x="773608" y="110518"/>
                  </a:lnTo>
                  <a:lnTo>
                    <a:pt x="838707" y="27050"/>
                  </a:lnTo>
                  <a:lnTo>
                    <a:pt x="892455" y="27050"/>
                  </a:lnTo>
                  <a:lnTo>
                    <a:pt x="896111" y="0"/>
                  </a:lnTo>
                  <a:close/>
                </a:path>
                <a:path w="896620" h="1149350">
                  <a:moveTo>
                    <a:pt x="856449" y="40893"/>
                  </a:moveTo>
                  <a:lnTo>
                    <a:pt x="832992" y="40893"/>
                  </a:lnTo>
                  <a:lnTo>
                    <a:pt x="871854" y="71246"/>
                  </a:lnTo>
                  <a:lnTo>
                    <a:pt x="826415" y="89410"/>
                  </a:lnTo>
                  <a:lnTo>
                    <a:pt x="818803" y="145556"/>
                  </a:lnTo>
                  <a:lnTo>
                    <a:pt x="883792" y="62229"/>
                  </a:lnTo>
                  <a:lnTo>
                    <a:pt x="856449" y="40893"/>
                  </a:lnTo>
                  <a:close/>
                </a:path>
                <a:path w="896620" h="1149350">
                  <a:moveTo>
                    <a:pt x="838707" y="27050"/>
                  </a:moveTo>
                  <a:lnTo>
                    <a:pt x="773608" y="110518"/>
                  </a:lnTo>
                  <a:lnTo>
                    <a:pt x="826415" y="89410"/>
                  </a:lnTo>
                  <a:lnTo>
                    <a:pt x="832992" y="40893"/>
                  </a:lnTo>
                  <a:lnTo>
                    <a:pt x="856449" y="40893"/>
                  </a:lnTo>
                  <a:lnTo>
                    <a:pt x="838707" y="27050"/>
                  </a:lnTo>
                  <a:close/>
                </a:path>
                <a:path w="896620" h="1149350">
                  <a:moveTo>
                    <a:pt x="832992" y="40893"/>
                  </a:moveTo>
                  <a:lnTo>
                    <a:pt x="826415" y="89410"/>
                  </a:lnTo>
                  <a:lnTo>
                    <a:pt x="871854" y="71246"/>
                  </a:lnTo>
                  <a:lnTo>
                    <a:pt x="832992" y="40893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867900" y="6680580"/>
              <a:ext cx="3851910" cy="2702560"/>
            </a:xfrm>
            <a:custGeom>
              <a:avLst/>
              <a:gdLst/>
              <a:ahLst/>
              <a:cxnLst/>
              <a:rect l="l" t="t" r="r" b="b"/>
              <a:pathLst>
                <a:path w="3851909" h="2702559">
                  <a:moveTo>
                    <a:pt x="1824227" y="0"/>
                  </a:moveTo>
                  <a:lnTo>
                    <a:pt x="0" y="2702280"/>
                  </a:lnTo>
                  <a:lnTo>
                    <a:pt x="3851529" y="2702280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F1C0D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088122" y="5560059"/>
              <a:ext cx="3604260" cy="3862704"/>
            </a:xfrm>
            <a:custGeom>
              <a:avLst/>
              <a:gdLst/>
              <a:ahLst/>
              <a:cxnLst/>
              <a:rect l="l" t="t" r="r" b="b"/>
              <a:pathLst>
                <a:path w="3604259" h="3862704">
                  <a:moveTo>
                    <a:pt x="1859915" y="3733901"/>
                  </a:moveTo>
                  <a:lnTo>
                    <a:pt x="1646047" y="3609200"/>
                  </a:lnTo>
                  <a:lnTo>
                    <a:pt x="1635328" y="3605542"/>
                  </a:lnTo>
                  <a:lnTo>
                    <a:pt x="1624406" y="3606254"/>
                  </a:lnTo>
                  <a:lnTo>
                    <a:pt x="1614551" y="3611016"/>
                  </a:lnTo>
                  <a:lnTo>
                    <a:pt x="1607058" y="3619487"/>
                  </a:lnTo>
                  <a:lnTo>
                    <a:pt x="1603349" y="3630231"/>
                  </a:lnTo>
                  <a:lnTo>
                    <a:pt x="1604048" y="3641166"/>
                  </a:lnTo>
                  <a:lnTo>
                    <a:pt x="1608823" y="3651034"/>
                  </a:lnTo>
                  <a:lnTo>
                    <a:pt x="1617345" y="3658565"/>
                  </a:lnTo>
                  <a:lnTo>
                    <a:pt x="1697494" y="3705326"/>
                  </a:lnTo>
                  <a:lnTo>
                    <a:pt x="1746491" y="3733889"/>
                  </a:lnTo>
                  <a:lnTo>
                    <a:pt x="1788795" y="3758577"/>
                  </a:lnTo>
                  <a:lnTo>
                    <a:pt x="1746478" y="3733901"/>
                  </a:lnTo>
                  <a:lnTo>
                    <a:pt x="1708365" y="3756126"/>
                  </a:lnTo>
                  <a:lnTo>
                    <a:pt x="1746465" y="3733901"/>
                  </a:lnTo>
                  <a:lnTo>
                    <a:pt x="1697494" y="3705326"/>
                  </a:lnTo>
                  <a:lnTo>
                    <a:pt x="162293" y="3705326"/>
                  </a:lnTo>
                  <a:lnTo>
                    <a:pt x="113309" y="3733889"/>
                  </a:lnTo>
                  <a:lnTo>
                    <a:pt x="145097" y="3752456"/>
                  </a:lnTo>
                  <a:lnTo>
                    <a:pt x="113296" y="3733901"/>
                  </a:lnTo>
                  <a:lnTo>
                    <a:pt x="70993" y="3758577"/>
                  </a:lnTo>
                  <a:lnTo>
                    <a:pt x="113284" y="3733901"/>
                  </a:lnTo>
                  <a:lnTo>
                    <a:pt x="70993" y="3709212"/>
                  </a:lnTo>
                  <a:lnTo>
                    <a:pt x="113309" y="3733889"/>
                  </a:lnTo>
                  <a:lnTo>
                    <a:pt x="155613" y="3709212"/>
                  </a:lnTo>
                  <a:lnTo>
                    <a:pt x="162293" y="3705326"/>
                  </a:lnTo>
                  <a:lnTo>
                    <a:pt x="56642" y="3705314"/>
                  </a:lnTo>
                  <a:lnTo>
                    <a:pt x="162293" y="3705314"/>
                  </a:lnTo>
                  <a:lnTo>
                    <a:pt x="242443" y="3658565"/>
                  </a:lnTo>
                  <a:lnTo>
                    <a:pt x="250952" y="3651034"/>
                  </a:lnTo>
                  <a:lnTo>
                    <a:pt x="255727" y="3641166"/>
                  </a:lnTo>
                  <a:lnTo>
                    <a:pt x="256425" y="3630231"/>
                  </a:lnTo>
                  <a:lnTo>
                    <a:pt x="252730" y="3619487"/>
                  </a:lnTo>
                  <a:lnTo>
                    <a:pt x="245224" y="3611016"/>
                  </a:lnTo>
                  <a:lnTo>
                    <a:pt x="235369" y="3606254"/>
                  </a:lnTo>
                  <a:lnTo>
                    <a:pt x="224447" y="3605542"/>
                  </a:lnTo>
                  <a:lnTo>
                    <a:pt x="213741" y="3609200"/>
                  </a:lnTo>
                  <a:lnTo>
                    <a:pt x="0" y="3733889"/>
                  </a:lnTo>
                  <a:lnTo>
                    <a:pt x="213741" y="3858590"/>
                  </a:lnTo>
                  <a:lnTo>
                    <a:pt x="224447" y="3862260"/>
                  </a:lnTo>
                  <a:lnTo>
                    <a:pt x="235369" y="3861549"/>
                  </a:lnTo>
                  <a:lnTo>
                    <a:pt x="245224" y="3856786"/>
                  </a:lnTo>
                  <a:lnTo>
                    <a:pt x="252730" y="3848303"/>
                  </a:lnTo>
                  <a:lnTo>
                    <a:pt x="256425" y="3837571"/>
                  </a:lnTo>
                  <a:lnTo>
                    <a:pt x="255727" y="3826637"/>
                  </a:lnTo>
                  <a:lnTo>
                    <a:pt x="250952" y="3816769"/>
                  </a:lnTo>
                  <a:lnTo>
                    <a:pt x="242443" y="3809225"/>
                  </a:lnTo>
                  <a:lnTo>
                    <a:pt x="162280" y="3762476"/>
                  </a:lnTo>
                  <a:lnTo>
                    <a:pt x="1697482" y="3762476"/>
                  </a:lnTo>
                  <a:lnTo>
                    <a:pt x="1617345" y="3809225"/>
                  </a:lnTo>
                  <a:lnTo>
                    <a:pt x="1608823" y="3816769"/>
                  </a:lnTo>
                  <a:lnTo>
                    <a:pt x="1604048" y="3826637"/>
                  </a:lnTo>
                  <a:lnTo>
                    <a:pt x="1603349" y="3837571"/>
                  </a:lnTo>
                  <a:lnTo>
                    <a:pt x="1607058" y="3848303"/>
                  </a:lnTo>
                  <a:lnTo>
                    <a:pt x="1614551" y="3856786"/>
                  </a:lnTo>
                  <a:lnTo>
                    <a:pt x="1624406" y="3861549"/>
                  </a:lnTo>
                  <a:lnTo>
                    <a:pt x="1635328" y="3862260"/>
                  </a:lnTo>
                  <a:lnTo>
                    <a:pt x="1646047" y="3858590"/>
                  </a:lnTo>
                  <a:lnTo>
                    <a:pt x="1810893" y="3762476"/>
                  </a:lnTo>
                  <a:lnTo>
                    <a:pt x="1859915" y="3733901"/>
                  </a:lnTo>
                  <a:close/>
                </a:path>
                <a:path w="3604259" h="3862704">
                  <a:moveTo>
                    <a:pt x="3604006" y="1120648"/>
                  </a:moveTo>
                  <a:lnTo>
                    <a:pt x="3600602" y="1092835"/>
                  </a:lnTo>
                  <a:lnTo>
                    <a:pt x="3574034" y="875030"/>
                  </a:lnTo>
                  <a:lnTo>
                    <a:pt x="3570452" y="864285"/>
                  </a:lnTo>
                  <a:lnTo>
                    <a:pt x="3563277" y="856018"/>
                  </a:lnTo>
                  <a:lnTo>
                    <a:pt x="3553510" y="851027"/>
                  </a:lnTo>
                  <a:lnTo>
                    <a:pt x="3542157" y="850138"/>
                  </a:lnTo>
                  <a:lnTo>
                    <a:pt x="3531400" y="853719"/>
                  </a:lnTo>
                  <a:lnTo>
                    <a:pt x="3523132" y="860894"/>
                  </a:lnTo>
                  <a:lnTo>
                    <a:pt x="3518154" y="870661"/>
                  </a:lnTo>
                  <a:lnTo>
                    <a:pt x="3517265" y="882015"/>
                  </a:lnTo>
                  <a:lnTo>
                    <a:pt x="3528542" y="974178"/>
                  </a:lnTo>
                  <a:lnTo>
                    <a:pt x="2873730" y="112064"/>
                  </a:lnTo>
                  <a:lnTo>
                    <a:pt x="2959354" y="147574"/>
                  </a:lnTo>
                  <a:lnTo>
                    <a:pt x="2970492" y="149783"/>
                  </a:lnTo>
                  <a:lnTo>
                    <a:pt x="2981236" y="147574"/>
                  </a:lnTo>
                  <a:lnTo>
                    <a:pt x="2990329" y="141528"/>
                  </a:lnTo>
                  <a:lnTo>
                    <a:pt x="2996692" y="132080"/>
                  </a:lnTo>
                  <a:lnTo>
                    <a:pt x="2998889" y="120942"/>
                  </a:lnTo>
                  <a:lnTo>
                    <a:pt x="2996704" y="110223"/>
                  </a:lnTo>
                  <a:lnTo>
                    <a:pt x="2990634" y="101104"/>
                  </a:lnTo>
                  <a:lnTo>
                    <a:pt x="2981198" y="94742"/>
                  </a:lnTo>
                  <a:lnTo>
                    <a:pt x="2819704" y="27813"/>
                  </a:lnTo>
                  <a:lnTo>
                    <a:pt x="2752598" y="0"/>
                  </a:lnTo>
                  <a:lnTo>
                    <a:pt x="2782697" y="245618"/>
                  </a:lnTo>
                  <a:lnTo>
                    <a:pt x="2814447" y="270510"/>
                  </a:lnTo>
                  <a:lnTo>
                    <a:pt x="2825254" y="266954"/>
                  </a:lnTo>
                  <a:lnTo>
                    <a:pt x="2833560" y="259778"/>
                  </a:lnTo>
                  <a:lnTo>
                    <a:pt x="2838513" y="250050"/>
                  </a:lnTo>
                  <a:lnTo>
                    <a:pt x="2839339" y="238760"/>
                  </a:lnTo>
                  <a:lnTo>
                    <a:pt x="2828125" y="146685"/>
                  </a:lnTo>
                  <a:lnTo>
                    <a:pt x="3482987" y="1008621"/>
                  </a:lnTo>
                  <a:lnTo>
                    <a:pt x="3397377" y="973074"/>
                  </a:lnTo>
                  <a:lnTo>
                    <a:pt x="3386213" y="970927"/>
                  </a:lnTo>
                  <a:lnTo>
                    <a:pt x="3375469" y="973112"/>
                  </a:lnTo>
                  <a:lnTo>
                    <a:pt x="3366325" y="979157"/>
                  </a:lnTo>
                  <a:lnTo>
                    <a:pt x="3360039" y="988568"/>
                  </a:lnTo>
                  <a:lnTo>
                    <a:pt x="3357803" y="999718"/>
                  </a:lnTo>
                  <a:lnTo>
                    <a:pt x="3359950" y="1010437"/>
                  </a:lnTo>
                  <a:lnTo>
                    <a:pt x="3365982" y="1019556"/>
                  </a:lnTo>
                  <a:lnTo>
                    <a:pt x="3375406" y="1025906"/>
                  </a:lnTo>
                  <a:lnTo>
                    <a:pt x="3604006" y="1120648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5440511" y="2835740"/>
            <a:ext cx="1067647" cy="64517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4134" b="1" dirty="0">
                <a:latin typeface="Microsoft JhengHei"/>
                <a:cs typeface="Microsoft JhengHei"/>
              </a:rPr>
              <a:t>個人</a:t>
            </a:r>
            <a:endParaRPr sz="4134">
              <a:latin typeface="Microsoft JhengHei"/>
              <a:cs typeface="Microsoft JhengHe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659717" y="5087959"/>
            <a:ext cx="931333" cy="111654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spcBef>
                <a:spcPts val="67"/>
              </a:spcBef>
            </a:pPr>
            <a:r>
              <a:rPr sz="3600" b="1" dirty="0">
                <a:latin typeface="Microsoft JhengHei"/>
                <a:cs typeface="Microsoft JhengHei"/>
              </a:rPr>
              <a:t>社會 </a:t>
            </a:r>
            <a:r>
              <a:rPr sz="3600" b="1" spc="-3" dirty="0">
                <a:latin typeface="Microsoft JhengHei"/>
                <a:cs typeface="Microsoft JhengHei"/>
              </a:rPr>
              <a:t>環境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350421" y="5353812"/>
            <a:ext cx="931333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600" b="1" dirty="0">
                <a:latin typeface="Microsoft JhengHei"/>
                <a:cs typeface="Microsoft JhengHei"/>
              </a:rPr>
              <a:t>資訊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627033" y="1964520"/>
            <a:ext cx="4516967" cy="4282440"/>
          </a:xfrm>
          <a:custGeom>
            <a:avLst/>
            <a:gdLst/>
            <a:ahLst/>
            <a:cxnLst/>
            <a:rect l="l" t="t" r="r" b="b"/>
            <a:pathLst>
              <a:path w="6775450" h="6423659">
                <a:moveTo>
                  <a:pt x="4005326" y="2648585"/>
                </a:moveTo>
                <a:lnTo>
                  <a:pt x="1961896" y="0"/>
                </a:lnTo>
                <a:lnTo>
                  <a:pt x="0" y="2648585"/>
                </a:lnTo>
                <a:lnTo>
                  <a:pt x="4005326" y="2648585"/>
                </a:lnTo>
                <a:close/>
              </a:path>
              <a:path w="6775450" h="6423659">
                <a:moveTo>
                  <a:pt x="6775450" y="6423380"/>
                </a:moveTo>
                <a:lnTo>
                  <a:pt x="4748149" y="3721100"/>
                </a:lnTo>
                <a:lnTo>
                  <a:pt x="2924048" y="6423380"/>
                </a:lnTo>
                <a:lnTo>
                  <a:pt x="6775450" y="642338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4979923" y="4576911"/>
            <a:ext cx="2118360" cy="64517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4134" b="1" dirty="0">
                <a:latin typeface="Microsoft JhengHei"/>
                <a:cs typeface="Microsoft JhengHei"/>
              </a:rPr>
              <a:t>生涯選擇</a:t>
            </a:r>
            <a:endParaRPr sz="4134">
              <a:latin typeface="Microsoft JhengHei"/>
              <a:cs typeface="Microsoft JhengHei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4114715" y="3702897"/>
            <a:ext cx="3677920" cy="2578947"/>
            <a:chOff x="6172072" y="5554345"/>
            <a:chExt cx="5516880" cy="3868420"/>
          </a:xfrm>
        </p:grpSpPr>
        <p:sp>
          <p:nvSpPr>
            <p:cNvPr id="151" name="object 151"/>
            <p:cNvSpPr/>
            <p:nvPr/>
          </p:nvSpPr>
          <p:spPr>
            <a:xfrm>
              <a:off x="6172073" y="5554344"/>
              <a:ext cx="5516880" cy="3868420"/>
            </a:xfrm>
            <a:custGeom>
              <a:avLst/>
              <a:gdLst/>
              <a:ahLst/>
              <a:cxnLst/>
              <a:rect l="l" t="t" r="r" b="b"/>
              <a:pathLst>
                <a:path w="5516880" h="3868420">
                  <a:moveTo>
                    <a:pt x="896239" y="0"/>
                  </a:moveTo>
                  <a:lnTo>
                    <a:pt x="666496" y="91821"/>
                  </a:lnTo>
                  <a:lnTo>
                    <a:pt x="656958" y="98031"/>
                  </a:lnTo>
                  <a:lnTo>
                    <a:pt x="650773" y="107099"/>
                  </a:lnTo>
                  <a:lnTo>
                    <a:pt x="648449" y="117830"/>
                  </a:lnTo>
                  <a:lnTo>
                    <a:pt x="650494" y="129032"/>
                  </a:lnTo>
                  <a:lnTo>
                    <a:pt x="656691" y="138506"/>
                  </a:lnTo>
                  <a:lnTo>
                    <a:pt x="665759" y="144640"/>
                  </a:lnTo>
                  <a:lnTo>
                    <a:pt x="676490" y="146951"/>
                  </a:lnTo>
                  <a:lnTo>
                    <a:pt x="687705" y="144907"/>
                  </a:lnTo>
                  <a:lnTo>
                    <a:pt x="773734" y="110528"/>
                  </a:lnTo>
                  <a:lnTo>
                    <a:pt x="77368" y="1003376"/>
                  </a:lnTo>
                  <a:lnTo>
                    <a:pt x="89789" y="911352"/>
                  </a:lnTo>
                  <a:lnTo>
                    <a:pt x="89077" y="900036"/>
                  </a:lnTo>
                  <a:lnTo>
                    <a:pt x="84264" y="890193"/>
                  </a:lnTo>
                  <a:lnTo>
                    <a:pt x="76098" y="882904"/>
                  </a:lnTo>
                  <a:lnTo>
                    <a:pt x="65405" y="879221"/>
                  </a:lnTo>
                  <a:lnTo>
                    <a:pt x="54013" y="879932"/>
                  </a:lnTo>
                  <a:lnTo>
                    <a:pt x="44170" y="884770"/>
                  </a:lnTo>
                  <a:lnTo>
                    <a:pt x="36880" y="892962"/>
                  </a:lnTo>
                  <a:lnTo>
                    <a:pt x="33147" y="903732"/>
                  </a:lnTo>
                  <a:lnTo>
                    <a:pt x="0" y="1148969"/>
                  </a:lnTo>
                  <a:lnTo>
                    <a:pt x="67945" y="1121791"/>
                  </a:lnTo>
                  <a:lnTo>
                    <a:pt x="229870" y="1057021"/>
                  </a:lnTo>
                  <a:lnTo>
                    <a:pt x="239331" y="1050823"/>
                  </a:lnTo>
                  <a:lnTo>
                    <a:pt x="245465" y="1041768"/>
                  </a:lnTo>
                  <a:lnTo>
                    <a:pt x="247777" y="1031074"/>
                  </a:lnTo>
                  <a:lnTo>
                    <a:pt x="245745" y="1019937"/>
                  </a:lnTo>
                  <a:lnTo>
                    <a:pt x="239534" y="1010412"/>
                  </a:lnTo>
                  <a:lnTo>
                    <a:pt x="230479" y="1004227"/>
                  </a:lnTo>
                  <a:lnTo>
                    <a:pt x="219786" y="1001903"/>
                  </a:lnTo>
                  <a:lnTo>
                    <a:pt x="208661" y="1003935"/>
                  </a:lnTo>
                  <a:lnTo>
                    <a:pt x="122415" y="1038453"/>
                  </a:lnTo>
                  <a:lnTo>
                    <a:pt x="818857" y="145643"/>
                  </a:lnTo>
                  <a:lnTo>
                    <a:pt x="806450" y="237617"/>
                  </a:lnTo>
                  <a:lnTo>
                    <a:pt x="807161" y="248932"/>
                  </a:lnTo>
                  <a:lnTo>
                    <a:pt x="812038" y="258737"/>
                  </a:lnTo>
                  <a:lnTo>
                    <a:pt x="820229" y="266014"/>
                  </a:lnTo>
                  <a:lnTo>
                    <a:pt x="830961" y="269748"/>
                  </a:lnTo>
                  <a:lnTo>
                    <a:pt x="842264" y="268973"/>
                  </a:lnTo>
                  <a:lnTo>
                    <a:pt x="852068" y="264121"/>
                  </a:lnTo>
                  <a:lnTo>
                    <a:pt x="859345" y="255943"/>
                  </a:lnTo>
                  <a:lnTo>
                    <a:pt x="863092" y="245237"/>
                  </a:lnTo>
                  <a:lnTo>
                    <a:pt x="892581" y="27051"/>
                  </a:lnTo>
                  <a:lnTo>
                    <a:pt x="896239" y="0"/>
                  </a:lnTo>
                  <a:close/>
                </a:path>
                <a:path w="5516880" h="3868420">
                  <a:moveTo>
                    <a:pt x="3793871" y="3739616"/>
                  </a:moveTo>
                  <a:lnTo>
                    <a:pt x="3580130" y="3614915"/>
                  </a:lnTo>
                  <a:lnTo>
                    <a:pt x="3569398" y="3611257"/>
                  </a:lnTo>
                  <a:lnTo>
                    <a:pt x="3558476" y="3611969"/>
                  </a:lnTo>
                  <a:lnTo>
                    <a:pt x="3548583" y="3616731"/>
                  </a:lnTo>
                  <a:lnTo>
                    <a:pt x="3541014" y="3625202"/>
                  </a:lnTo>
                  <a:lnTo>
                    <a:pt x="3537381" y="3635946"/>
                  </a:lnTo>
                  <a:lnTo>
                    <a:pt x="3538105" y="3646881"/>
                  </a:lnTo>
                  <a:lnTo>
                    <a:pt x="3542842" y="3656749"/>
                  </a:lnTo>
                  <a:lnTo>
                    <a:pt x="3551301" y="3664280"/>
                  </a:lnTo>
                  <a:lnTo>
                    <a:pt x="3631450" y="3711041"/>
                  </a:lnTo>
                  <a:lnTo>
                    <a:pt x="3680447" y="3739604"/>
                  </a:lnTo>
                  <a:lnTo>
                    <a:pt x="3722751" y="3764292"/>
                  </a:lnTo>
                  <a:lnTo>
                    <a:pt x="3680434" y="3739616"/>
                  </a:lnTo>
                  <a:lnTo>
                    <a:pt x="3642322" y="3761841"/>
                  </a:lnTo>
                  <a:lnTo>
                    <a:pt x="3680422" y="3739616"/>
                  </a:lnTo>
                  <a:lnTo>
                    <a:pt x="3631450" y="3711041"/>
                  </a:lnTo>
                  <a:lnTo>
                    <a:pt x="2067420" y="3711041"/>
                  </a:lnTo>
                  <a:lnTo>
                    <a:pt x="2018436" y="3739604"/>
                  </a:lnTo>
                  <a:lnTo>
                    <a:pt x="2050224" y="3758171"/>
                  </a:lnTo>
                  <a:lnTo>
                    <a:pt x="2018423" y="3739616"/>
                  </a:lnTo>
                  <a:lnTo>
                    <a:pt x="1976120" y="3764292"/>
                  </a:lnTo>
                  <a:lnTo>
                    <a:pt x="2018411" y="3739616"/>
                  </a:lnTo>
                  <a:lnTo>
                    <a:pt x="1976120" y="3714927"/>
                  </a:lnTo>
                  <a:lnTo>
                    <a:pt x="2018436" y="3739604"/>
                  </a:lnTo>
                  <a:lnTo>
                    <a:pt x="2060740" y="3714927"/>
                  </a:lnTo>
                  <a:lnTo>
                    <a:pt x="2067420" y="3711041"/>
                  </a:lnTo>
                  <a:lnTo>
                    <a:pt x="1961642" y="3711029"/>
                  </a:lnTo>
                  <a:lnTo>
                    <a:pt x="2067420" y="3711029"/>
                  </a:lnTo>
                  <a:lnTo>
                    <a:pt x="2147570" y="3664280"/>
                  </a:lnTo>
                  <a:lnTo>
                    <a:pt x="2156015" y="3656749"/>
                  </a:lnTo>
                  <a:lnTo>
                    <a:pt x="2160752" y="3646881"/>
                  </a:lnTo>
                  <a:lnTo>
                    <a:pt x="2161476" y="3635946"/>
                  </a:lnTo>
                  <a:lnTo>
                    <a:pt x="2157857" y="3625202"/>
                  </a:lnTo>
                  <a:lnTo>
                    <a:pt x="2150275" y="3616731"/>
                  </a:lnTo>
                  <a:lnTo>
                    <a:pt x="2140394" y="3611969"/>
                  </a:lnTo>
                  <a:lnTo>
                    <a:pt x="2129459" y="3611257"/>
                  </a:lnTo>
                  <a:lnTo>
                    <a:pt x="2118741" y="3614915"/>
                  </a:lnTo>
                  <a:lnTo>
                    <a:pt x="1905000" y="3739604"/>
                  </a:lnTo>
                  <a:lnTo>
                    <a:pt x="2118741" y="3864305"/>
                  </a:lnTo>
                  <a:lnTo>
                    <a:pt x="2129459" y="3867975"/>
                  </a:lnTo>
                  <a:lnTo>
                    <a:pt x="2140394" y="3867264"/>
                  </a:lnTo>
                  <a:lnTo>
                    <a:pt x="2150275" y="3862501"/>
                  </a:lnTo>
                  <a:lnTo>
                    <a:pt x="2157857" y="3854018"/>
                  </a:lnTo>
                  <a:lnTo>
                    <a:pt x="2161476" y="3843286"/>
                  </a:lnTo>
                  <a:lnTo>
                    <a:pt x="2160752" y="3832352"/>
                  </a:lnTo>
                  <a:lnTo>
                    <a:pt x="2156015" y="3822484"/>
                  </a:lnTo>
                  <a:lnTo>
                    <a:pt x="2147570" y="3814940"/>
                  </a:lnTo>
                  <a:lnTo>
                    <a:pt x="2067407" y="3768191"/>
                  </a:lnTo>
                  <a:lnTo>
                    <a:pt x="3631438" y="3768191"/>
                  </a:lnTo>
                  <a:lnTo>
                    <a:pt x="3551301" y="3814940"/>
                  </a:lnTo>
                  <a:lnTo>
                    <a:pt x="3542842" y="3822484"/>
                  </a:lnTo>
                  <a:lnTo>
                    <a:pt x="3538105" y="3832352"/>
                  </a:lnTo>
                  <a:lnTo>
                    <a:pt x="3537381" y="3843286"/>
                  </a:lnTo>
                  <a:lnTo>
                    <a:pt x="3541014" y="3854018"/>
                  </a:lnTo>
                  <a:lnTo>
                    <a:pt x="3548583" y="3862501"/>
                  </a:lnTo>
                  <a:lnTo>
                    <a:pt x="3558476" y="3867264"/>
                  </a:lnTo>
                  <a:lnTo>
                    <a:pt x="3569398" y="3867975"/>
                  </a:lnTo>
                  <a:lnTo>
                    <a:pt x="3580130" y="3864305"/>
                  </a:lnTo>
                  <a:lnTo>
                    <a:pt x="3744887" y="3768191"/>
                  </a:lnTo>
                  <a:lnTo>
                    <a:pt x="3793871" y="3739616"/>
                  </a:lnTo>
                  <a:close/>
                </a:path>
                <a:path w="5516880" h="3868420">
                  <a:moveTo>
                    <a:pt x="5516753" y="1113663"/>
                  </a:moveTo>
                  <a:lnTo>
                    <a:pt x="5513311" y="1085850"/>
                  </a:lnTo>
                  <a:lnTo>
                    <a:pt x="5486400" y="868045"/>
                  </a:lnTo>
                  <a:lnTo>
                    <a:pt x="5482818" y="857300"/>
                  </a:lnTo>
                  <a:lnTo>
                    <a:pt x="5475643" y="849033"/>
                  </a:lnTo>
                  <a:lnTo>
                    <a:pt x="5465877" y="844042"/>
                  </a:lnTo>
                  <a:lnTo>
                    <a:pt x="5454523" y="843153"/>
                  </a:lnTo>
                  <a:lnTo>
                    <a:pt x="5443766" y="846797"/>
                  </a:lnTo>
                  <a:lnTo>
                    <a:pt x="5435511" y="853998"/>
                  </a:lnTo>
                  <a:lnTo>
                    <a:pt x="5430571" y="863752"/>
                  </a:lnTo>
                  <a:lnTo>
                    <a:pt x="5429758" y="875030"/>
                  </a:lnTo>
                  <a:lnTo>
                    <a:pt x="5441112" y="967320"/>
                  </a:lnTo>
                  <a:lnTo>
                    <a:pt x="4789792" y="111887"/>
                  </a:lnTo>
                  <a:lnTo>
                    <a:pt x="4875530" y="147320"/>
                  </a:lnTo>
                  <a:lnTo>
                    <a:pt x="4886680" y="149479"/>
                  </a:lnTo>
                  <a:lnTo>
                    <a:pt x="4897437" y="147294"/>
                  </a:lnTo>
                  <a:lnTo>
                    <a:pt x="4906569" y="141249"/>
                  </a:lnTo>
                  <a:lnTo>
                    <a:pt x="4912868" y="131826"/>
                  </a:lnTo>
                  <a:lnTo>
                    <a:pt x="4915065" y="120688"/>
                  </a:lnTo>
                  <a:lnTo>
                    <a:pt x="4912880" y="109969"/>
                  </a:lnTo>
                  <a:lnTo>
                    <a:pt x="4906810" y="100850"/>
                  </a:lnTo>
                  <a:lnTo>
                    <a:pt x="4897374" y="94488"/>
                  </a:lnTo>
                  <a:lnTo>
                    <a:pt x="4735969" y="27813"/>
                  </a:lnTo>
                  <a:lnTo>
                    <a:pt x="4668647" y="0"/>
                  </a:lnTo>
                  <a:lnTo>
                    <a:pt x="4699000" y="245618"/>
                  </a:lnTo>
                  <a:lnTo>
                    <a:pt x="4730877" y="270383"/>
                  </a:lnTo>
                  <a:lnTo>
                    <a:pt x="4741621" y="266827"/>
                  </a:lnTo>
                  <a:lnTo>
                    <a:pt x="4749876" y="259651"/>
                  </a:lnTo>
                  <a:lnTo>
                    <a:pt x="4754816" y="249923"/>
                  </a:lnTo>
                  <a:lnTo>
                    <a:pt x="4755642" y="238633"/>
                  </a:lnTo>
                  <a:lnTo>
                    <a:pt x="4744275" y="146354"/>
                  </a:lnTo>
                  <a:lnTo>
                    <a:pt x="5395595" y="1001788"/>
                  </a:lnTo>
                  <a:lnTo>
                    <a:pt x="5309870" y="966343"/>
                  </a:lnTo>
                  <a:lnTo>
                    <a:pt x="5298706" y="964145"/>
                  </a:lnTo>
                  <a:lnTo>
                    <a:pt x="5287937" y="966343"/>
                  </a:lnTo>
                  <a:lnTo>
                    <a:pt x="5278818" y="972400"/>
                  </a:lnTo>
                  <a:lnTo>
                    <a:pt x="5272532" y="981837"/>
                  </a:lnTo>
                  <a:lnTo>
                    <a:pt x="5270322" y="992987"/>
                  </a:lnTo>
                  <a:lnTo>
                    <a:pt x="5272506" y="1003706"/>
                  </a:lnTo>
                  <a:lnTo>
                    <a:pt x="5278577" y="1012825"/>
                  </a:lnTo>
                  <a:lnTo>
                    <a:pt x="5288026" y="1019175"/>
                  </a:lnTo>
                  <a:lnTo>
                    <a:pt x="5516753" y="111366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602844" y="6066281"/>
              <a:ext cx="4627880" cy="3232785"/>
            </a:xfrm>
            <a:custGeom>
              <a:avLst/>
              <a:gdLst/>
              <a:ahLst/>
              <a:cxnLst/>
              <a:rect l="l" t="t" r="r" b="b"/>
              <a:pathLst>
                <a:path w="4627880" h="3232784">
                  <a:moveTo>
                    <a:pt x="789444" y="636905"/>
                  </a:moveTo>
                  <a:lnTo>
                    <a:pt x="784771" y="625983"/>
                  </a:lnTo>
                  <a:lnTo>
                    <a:pt x="692289" y="409321"/>
                  </a:lnTo>
                  <a:lnTo>
                    <a:pt x="685888" y="399999"/>
                  </a:lnTo>
                  <a:lnTo>
                    <a:pt x="676694" y="394055"/>
                  </a:lnTo>
                  <a:lnTo>
                    <a:pt x="665924" y="391972"/>
                  </a:lnTo>
                  <a:lnTo>
                    <a:pt x="654824" y="394208"/>
                  </a:lnTo>
                  <a:lnTo>
                    <a:pt x="645490" y="400659"/>
                  </a:lnTo>
                  <a:lnTo>
                    <a:pt x="639546" y="409867"/>
                  </a:lnTo>
                  <a:lnTo>
                    <a:pt x="637463" y="420649"/>
                  </a:lnTo>
                  <a:lnTo>
                    <a:pt x="639711" y="431800"/>
                  </a:lnTo>
                  <a:lnTo>
                    <a:pt x="676122" y="517042"/>
                  </a:lnTo>
                  <a:lnTo>
                    <a:pt x="34048" y="39624"/>
                  </a:lnTo>
                  <a:lnTo>
                    <a:pt x="0" y="85471"/>
                  </a:lnTo>
                  <a:lnTo>
                    <a:pt x="642099" y="562978"/>
                  </a:lnTo>
                  <a:lnTo>
                    <a:pt x="549922" y="552704"/>
                  </a:lnTo>
                  <a:lnTo>
                    <a:pt x="538581" y="553694"/>
                  </a:lnTo>
                  <a:lnTo>
                    <a:pt x="528866" y="558761"/>
                  </a:lnTo>
                  <a:lnTo>
                    <a:pt x="521766" y="567093"/>
                  </a:lnTo>
                  <a:lnTo>
                    <a:pt x="518299" y="577850"/>
                  </a:lnTo>
                  <a:lnTo>
                    <a:pt x="519277" y="589191"/>
                  </a:lnTo>
                  <a:lnTo>
                    <a:pt x="524357" y="598906"/>
                  </a:lnTo>
                  <a:lnTo>
                    <a:pt x="532726" y="606005"/>
                  </a:lnTo>
                  <a:lnTo>
                    <a:pt x="543572" y="609473"/>
                  </a:lnTo>
                  <a:lnTo>
                    <a:pt x="789444" y="636905"/>
                  </a:lnTo>
                  <a:close/>
                </a:path>
                <a:path w="4627880" h="3232784">
                  <a:moveTo>
                    <a:pt x="2532977" y="2503982"/>
                  </a:moveTo>
                  <a:lnTo>
                    <a:pt x="2529471" y="2493137"/>
                  </a:lnTo>
                  <a:lnTo>
                    <a:pt x="2439898" y="2333625"/>
                  </a:lnTo>
                  <a:lnTo>
                    <a:pt x="2408313" y="2277364"/>
                  </a:lnTo>
                  <a:lnTo>
                    <a:pt x="2280170" y="2489073"/>
                  </a:lnTo>
                  <a:lnTo>
                    <a:pt x="2276348" y="2499804"/>
                  </a:lnTo>
                  <a:lnTo>
                    <a:pt x="2276894" y="2510752"/>
                  </a:lnTo>
                  <a:lnTo>
                    <a:pt x="2281491" y="2520670"/>
                  </a:lnTo>
                  <a:lnTo>
                    <a:pt x="2289822" y="2528316"/>
                  </a:lnTo>
                  <a:lnTo>
                    <a:pt x="2300490" y="2532202"/>
                  </a:lnTo>
                  <a:lnTo>
                    <a:pt x="2311438" y="2531681"/>
                  </a:lnTo>
                  <a:lnTo>
                    <a:pt x="2321395" y="2527071"/>
                  </a:lnTo>
                  <a:lnTo>
                    <a:pt x="2329065" y="2518664"/>
                  </a:lnTo>
                  <a:lnTo>
                    <a:pt x="2377122" y="2439238"/>
                  </a:lnTo>
                  <a:lnTo>
                    <a:pt x="2364244" y="3231794"/>
                  </a:lnTo>
                  <a:lnTo>
                    <a:pt x="2421394" y="3232721"/>
                  </a:lnTo>
                  <a:lnTo>
                    <a:pt x="2434272" y="2440305"/>
                  </a:lnTo>
                  <a:lnTo>
                    <a:pt x="2479687" y="2521204"/>
                  </a:lnTo>
                  <a:lnTo>
                    <a:pt x="2487091" y="2529776"/>
                  </a:lnTo>
                  <a:lnTo>
                    <a:pt x="2496870" y="2534666"/>
                  </a:lnTo>
                  <a:lnTo>
                    <a:pt x="2507780" y="2535567"/>
                  </a:lnTo>
                  <a:lnTo>
                    <a:pt x="2518549" y="2532126"/>
                  </a:lnTo>
                  <a:lnTo>
                    <a:pt x="2527185" y="2524722"/>
                  </a:lnTo>
                  <a:lnTo>
                    <a:pt x="2532100" y="2514917"/>
                  </a:lnTo>
                  <a:lnTo>
                    <a:pt x="2532977" y="2503982"/>
                  </a:lnTo>
                  <a:close/>
                </a:path>
                <a:path w="4627880" h="3232784">
                  <a:moveTo>
                    <a:pt x="4627257" y="44704"/>
                  </a:moveTo>
                  <a:lnTo>
                    <a:pt x="4591697" y="0"/>
                  </a:lnTo>
                  <a:lnTo>
                    <a:pt x="3975582" y="490931"/>
                  </a:lnTo>
                  <a:lnTo>
                    <a:pt x="4009148" y="404368"/>
                  </a:lnTo>
                  <a:lnTo>
                    <a:pt x="3992892" y="367411"/>
                  </a:lnTo>
                  <a:lnTo>
                    <a:pt x="3981704" y="365480"/>
                  </a:lnTo>
                  <a:lnTo>
                    <a:pt x="3971023" y="367880"/>
                  </a:lnTo>
                  <a:lnTo>
                    <a:pt x="3962044" y="374116"/>
                  </a:lnTo>
                  <a:lnTo>
                    <a:pt x="3955935" y="383667"/>
                  </a:lnTo>
                  <a:lnTo>
                    <a:pt x="3866400" y="614426"/>
                  </a:lnTo>
                  <a:lnTo>
                    <a:pt x="3955326" y="601472"/>
                  </a:lnTo>
                  <a:lnTo>
                    <a:pt x="4111383" y="578739"/>
                  </a:lnTo>
                  <a:lnTo>
                    <a:pt x="4122064" y="574916"/>
                  </a:lnTo>
                  <a:lnTo>
                    <a:pt x="4130154" y="567550"/>
                  </a:lnTo>
                  <a:lnTo>
                    <a:pt x="4134904" y="557695"/>
                  </a:lnTo>
                  <a:lnTo>
                    <a:pt x="4135513" y="546354"/>
                  </a:lnTo>
                  <a:lnTo>
                    <a:pt x="4131678" y="535673"/>
                  </a:lnTo>
                  <a:lnTo>
                    <a:pt x="4124312" y="527583"/>
                  </a:lnTo>
                  <a:lnTo>
                    <a:pt x="4114457" y="522833"/>
                  </a:lnTo>
                  <a:lnTo>
                    <a:pt x="4103128" y="522224"/>
                  </a:lnTo>
                  <a:lnTo>
                    <a:pt x="4011307" y="535584"/>
                  </a:lnTo>
                  <a:lnTo>
                    <a:pt x="4627257" y="44704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596380" y="6071234"/>
              <a:ext cx="4634230" cy="3223260"/>
            </a:xfrm>
            <a:custGeom>
              <a:avLst/>
              <a:gdLst/>
              <a:ahLst/>
              <a:cxnLst/>
              <a:rect l="l" t="t" r="r" b="b"/>
              <a:pathLst>
                <a:path w="4634230" h="3223259">
                  <a:moveTo>
                    <a:pt x="789432" y="631952"/>
                  </a:moveTo>
                  <a:lnTo>
                    <a:pt x="784771" y="621030"/>
                  </a:lnTo>
                  <a:lnTo>
                    <a:pt x="692404" y="404368"/>
                  </a:lnTo>
                  <a:lnTo>
                    <a:pt x="685952" y="395046"/>
                  </a:lnTo>
                  <a:lnTo>
                    <a:pt x="676744" y="389102"/>
                  </a:lnTo>
                  <a:lnTo>
                    <a:pt x="665962" y="387019"/>
                  </a:lnTo>
                  <a:lnTo>
                    <a:pt x="654812" y="389255"/>
                  </a:lnTo>
                  <a:lnTo>
                    <a:pt x="645477" y="395706"/>
                  </a:lnTo>
                  <a:lnTo>
                    <a:pt x="639546" y="404914"/>
                  </a:lnTo>
                  <a:lnTo>
                    <a:pt x="637501" y="415696"/>
                  </a:lnTo>
                  <a:lnTo>
                    <a:pt x="639826" y="426847"/>
                  </a:lnTo>
                  <a:lnTo>
                    <a:pt x="676198" y="512140"/>
                  </a:lnTo>
                  <a:lnTo>
                    <a:pt x="34163" y="34671"/>
                  </a:lnTo>
                  <a:lnTo>
                    <a:pt x="0" y="80518"/>
                  </a:lnTo>
                  <a:lnTo>
                    <a:pt x="642213" y="558038"/>
                  </a:lnTo>
                  <a:lnTo>
                    <a:pt x="549910" y="547751"/>
                  </a:lnTo>
                  <a:lnTo>
                    <a:pt x="538568" y="548741"/>
                  </a:lnTo>
                  <a:lnTo>
                    <a:pt x="528853" y="553808"/>
                  </a:lnTo>
                  <a:lnTo>
                    <a:pt x="521754" y="562140"/>
                  </a:lnTo>
                  <a:lnTo>
                    <a:pt x="518287" y="572897"/>
                  </a:lnTo>
                  <a:lnTo>
                    <a:pt x="519264" y="584238"/>
                  </a:lnTo>
                  <a:lnTo>
                    <a:pt x="524344" y="593953"/>
                  </a:lnTo>
                  <a:lnTo>
                    <a:pt x="532714" y="601052"/>
                  </a:lnTo>
                  <a:lnTo>
                    <a:pt x="543560" y="604520"/>
                  </a:lnTo>
                  <a:lnTo>
                    <a:pt x="789432" y="631952"/>
                  </a:lnTo>
                  <a:close/>
                </a:path>
                <a:path w="4634230" h="3223259">
                  <a:moveTo>
                    <a:pt x="2526144" y="2489123"/>
                  </a:moveTo>
                  <a:lnTo>
                    <a:pt x="2522474" y="2478405"/>
                  </a:lnTo>
                  <a:lnTo>
                    <a:pt x="2431377" y="2320798"/>
                  </a:lnTo>
                  <a:lnTo>
                    <a:pt x="2398649" y="2264156"/>
                  </a:lnTo>
                  <a:lnTo>
                    <a:pt x="2273173" y="2477516"/>
                  </a:lnTo>
                  <a:lnTo>
                    <a:pt x="2269464" y="2488247"/>
                  </a:lnTo>
                  <a:lnTo>
                    <a:pt x="2270150" y="2499169"/>
                  </a:lnTo>
                  <a:lnTo>
                    <a:pt x="2274887" y="2509062"/>
                  </a:lnTo>
                  <a:lnTo>
                    <a:pt x="2283333" y="2516632"/>
                  </a:lnTo>
                  <a:lnTo>
                    <a:pt x="2294051" y="2520340"/>
                  </a:lnTo>
                  <a:lnTo>
                    <a:pt x="2304986" y="2519654"/>
                  </a:lnTo>
                  <a:lnTo>
                    <a:pt x="2314867" y="2514917"/>
                  </a:lnTo>
                  <a:lnTo>
                    <a:pt x="2322449" y="2506472"/>
                  </a:lnTo>
                  <a:lnTo>
                    <a:pt x="2369439" y="2426551"/>
                  </a:lnTo>
                  <a:lnTo>
                    <a:pt x="2366645" y="3222625"/>
                  </a:lnTo>
                  <a:lnTo>
                    <a:pt x="2423795" y="3222828"/>
                  </a:lnTo>
                  <a:lnTo>
                    <a:pt x="2426411" y="2477516"/>
                  </a:lnTo>
                  <a:lnTo>
                    <a:pt x="2426512" y="2426551"/>
                  </a:lnTo>
                  <a:lnTo>
                    <a:pt x="2426589" y="2426678"/>
                  </a:lnTo>
                  <a:lnTo>
                    <a:pt x="2473071" y="2506980"/>
                  </a:lnTo>
                  <a:lnTo>
                    <a:pt x="2480564" y="2515451"/>
                  </a:lnTo>
                  <a:lnTo>
                    <a:pt x="2490419" y="2520238"/>
                  </a:lnTo>
                  <a:lnTo>
                    <a:pt x="2501341" y="2521000"/>
                  </a:lnTo>
                  <a:lnTo>
                    <a:pt x="2512060" y="2517394"/>
                  </a:lnTo>
                  <a:lnTo>
                    <a:pt x="2520594" y="2509901"/>
                  </a:lnTo>
                  <a:lnTo>
                    <a:pt x="2525407" y="2500045"/>
                  </a:lnTo>
                  <a:lnTo>
                    <a:pt x="2526144" y="2489123"/>
                  </a:lnTo>
                  <a:close/>
                </a:path>
                <a:path w="4634230" h="3223259">
                  <a:moveTo>
                    <a:pt x="4633722" y="44704"/>
                  </a:moveTo>
                  <a:lnTo>
                    <a:pt x="4598162" y="0"/>
                  </a:lnTo>
                  <a:lnTo>
                    <a:pt x="3982110" y="490766"/>
                  </a:lnTo>
                  <a:lnTo>
                    <a:pt x="4015613" y="404368"/>
                  </a:lnTo>
                  <a:lnTo>
                    <a:pt x="3999357" y="367284"/>
                  </a:lnTo>
                  <a:lnTo>
                    <a:pt x="3988168" y="365417"/>
                  </a:lnTo>
                  <a:lnTo>
                    <a:pt x="3977487" y="367855"/>
                  </a:lnTo>
                  <a:lnTo>
                    <a:pt x="3968508" y="374116"/>
                  </a:lnTo>
                  <a:lnTo>
                    <a:pt x="3962400" y="383667"/>
                  </a:lnTo>
                  <a:lnTo>
                    <a:pt x="3872865" y="614426"/>
                  </a:lnTo>
                  <a:lnTo>
                    <a:pt x="3962654" y="601345"/>
                  </a:lnTo>
                  <a:lnTo>
                    <a:pt x="4117848" y="578739"/>
                  </a:lnTo>
                  <a:lnTo>
                    <a:pt x="4128528" y="574903"/>
                  </a:lnTo>
                  <a:lnTo>
                    <a:pt x="4136618" y="567499"/>
                  </a:lnTo>
                  <a:lnTo>
                    <a:pt x="4141368" y="557631"/>
                  </a:lnTo>
                  <a:lnTo>
                    <a:pt x="4141978" y="546354"/>
                  </a:lnTo>
                  <a:lnTo>
                    <a:pt x="4138142" y="535660"/>
                  </a:lnTo>
                  <a:lnTo>
                    <a:pt x="4130776" y="527519"/>
                  </a:lnTo>
                  <a:lnTo>
                    <a:pt x="4120921" y="522732"/>
                  </a:lnTo>
                  <a:lnTo>
                    <a:pt x="4109593" y="522097"/>
                  </a:lnTo>
                  <a:lnTo>
                    <a:pt x="4017708" y="535520"/>
                  </a:lnTo>
                  <a:lnTo>
                    <a:pt x="4633722" y="4470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3558117" y="3698494"/>
            <a:ext cx="778933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dirty="0">
                <a:solidFill>
                  <a:srgbClr val="EAEAEA"/>
                </a:solidFill>
                <a:latin typeface="Microsoft JhengHei"/>
                <a:cs typeface="Microsoft JhengHei"/>
              </a:rPr>
              <a:t>做決定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673086" y="3698494"/>
            <a:ext cx="778933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dirty="0">
                <a:solidFill>
                  <a:srgbClr val="EAEAEA"/>
                </a:solidFill>
                <a:latin typeface="Microsoft JhengHei"/>
                <a:cs typeface="Microsoft JhengHei"/>
              </a:rPr>
              <a:t>做決定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623814" y="6364292"/>
            <a:ext cx="778933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dirty="0">
                <a:solidFill>
                  <a:srgbClr val="EAEAEA"/>
                </a:solidFill>
                <a:latin typeface="Microsoft JhengHei"/>
                <a:cs typeface="Microsoft JhengHei"/>
              </a:rPr>
              <a:t>做決定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099359" y="4648183"/>
            <a:ext cx="2482210" cy="33299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24977" rIns="0" bIns="0" rtlCol="0">
            <a:spAutoFit/>
          </a:bodyPr>
          <a:lstStyle/>
          <a:p>
            <a:pPr marL="311166">
              <a:spcBef>
                <a:spcPts val="197"/>
              </a:spcBef>
            </a:pPr>
            <a:r>
              <a:rPr sz="2000" b="1" dirty="0">
                <a:latin typeface="Microsoft JhengHei"/>
                <a:cs typeface="Microsoft JhengHei"/>
              </a:rPr>
              <a:t>目前社會的趨勢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37570" y="5114188"/>
            <a:ext cx="2482210" cy="33299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24977" rIns="0" bIns="0" rtlCol="0">
            <a:spAutoFit/>
          </a:bodyPr>
          <a:lstStyle/>
          <a:p>
            <a:pPr marL="107955">
              <a:spcBef>
                <a:spcPts val="197"/>
              </a:spcBef>
            </a:pPr>
            <a:r>
              <a:rPr sz="2000" b="1" dirty="0">
                <a:latin typeface="Microsoft JhengHei"/>
                <a:cs typeface="Microsoft JhengHei"/>
              </a:rPr>
              <a:t>產業趨勢、人力需求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27690" y="5577908"/>
            <a:ext cx="2482210" cy="33342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107955">
              <a:spcBef>
                <a:spcPts val="200"/>
              </a:spcBef>
            </a:pPr>
            <a:r>
              <a:rPr sz="2000" b="1" dirty="0">
                <a:latin typeface="Microsoft JhengHei"/>
                <a:cs typeface="Microsoft JhengHei"/>
              </a:rPr>
              <a:t>親朋好友老師的觀點</a:t>
            </a:r>
            <a:endParaRPr sz="2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891" y="4101685"/>
            <a:ext cx="317500" cy="4762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1315" y="4883150"/>
            <a:ext cx="317500" cy="4762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330" y="1633051"/>
            <a:ext cx="438150" cy="4859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6869" y="1473285"/>
            <a:ext cx="287867" cy="66477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4267" spc="-3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endParaRPr sz="4267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37" y="1345946"/>
            <a:ext cx="278988" cy="26246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365656" y="6647104"/>
            <a:ext cx="278130" cy="211243"/>
            <a:chOff x="15548483" y="9970655"/>
            <a:chExt cx="417195" cy="31686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1231" y="9970655"/>
              <a:ext cx="161290" cy="1879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548484" y="10065753"/>
              <a:ext cx="273050" cy="193040"/>
            </a:xfrm>
            <a:custGeom>
              <a:avLst/>
              <a:gdLst/>
              <a:ahLst/>
              <a:cxnLst/>
              <a:rect l="l" t="t" r="r" b="b"/>
              <a:pathLst>
                <a:path w="273050" h="193040">
                  <a:moveTo>
                    <a:pt x="272542" y="153758"/>
                  </a:moveTo>
                  <a:lnTo>
                    <a:pt x="256413" y="146913"/>
                  </a:lnTo>
                  <a:lnTo>
                    <a:pt x="250190" y="144500"/>
                  </a:lnTo>
                  <a:lnTo>
                    <a:pt x="239268" y="138493"/>
                  </a:lnTo>
                  <a:lnTo>
                    <a:pt x="235077" y="133959"/>
                  </a:lnTo>
                  <a:lnTo>
                    <a:pt x="224028" y="128524"/>
                  </a:lnTo>
                  <a:lnTo>
                    <a:pt x="202184" y="119329"/>
                  </a:lnTo>
                  <a:lnTo>
                    <a:pt x="200406" y="116903"/>
                  </a:lnTo>
                  <a:lnTo>
                    <a:pt x="207137" y="108585"/>
                  </a:lnTo>
                  <a:lnTo>
                    <a:pt x="218821" y="92887"/>
                  </a:lnTo>
                  <a:lnTo>
                    <a:pt x="151003" y="92887"/>
                  </a:lnTo>
                  <a:lnTo>
                    <a:pt x="140843" y="83832"/>
                  </a:lnTo>
                  <a:lnTo>
                    <a:pt x="137414" y="81191"/>
                  </a:lnTo>
                  <a:lnTo>
                    <a:pt x="135509" y="76352"/>
                  </a:lnTo>
                  <a:lnTo>
                    <a:pt x="103124" y="55283"/>
                  </a:lnTo>
                  <a:lnTo>
                    <a:pt x="52451" y="26225"/>
                  </a:lnTo>
                  <a:lnTo>
                    <a:pt x="34290" y="15798"/>
                  </a:lnTo>
                  <a:lnTo>
                    <a:pt x="25908" y="13055"/>
                  </a:lnTo>
                  <a:lnTo>
                    <a:pt x="21463" y="203"/>
                  </a:lnTo>
                  <a:lnTo>
                    <a:pt x="21336" y="0"/>
                  </a:lnTo>
                  <a:lnTo>
                    <a:pt x="16002" y="203"/>
                  </a:lnTo>
                  <a:lnTo>
                    <a:pt x="7493" y="0"/>
                  </a:lnTo>
                  <a:lnTo>
                    <a:pt x="3175" y="2527"/>
                  </a:lnTo>
                  <a:lnTo>
                    <a:pt x="0" y="7366"/>
                  </a:lnTo>
                  <a:lnTo>
                    <a:pt x="635" y="12001"/>
                  </a:lnTo>
                  <a:lnTo>
                    <a:pt x="2032" y="14859"/>
                  </a:lnTo>
                  <a:lnTo>
                    <a:pt x="4191" y="19583"/>
                  </a:lnTo>
                  <a:lnTo>
                    <a:pt x="7620" y="23698"/>
                  </a:lnTo>
                  <a:lnTo>
                    <a:pt x="10668" y="28219"/>
                  </a:lnTo>
                  <a:lnTo>
                    <a:pt x="17653" y="26225"/>
                  </a:lnTo>
                  <a:lnTo>
                    <a:pt x="18034" y="29806"/>
                  </a:lnTo>
                  <a:lnTo>
                    <a:pt x="17399" y="33909"/>
                  </a:lnTo>
                  <a:lnTo>
                    <a:pt x="41783" y="52743"/>
                  </a:lnTo>
                  <a:lnTo>
                    <a:pt x="74549" y="75615"/>
                  </a:lnTo>
                  <a:lnTo>
                    <a:pt x="93599" y="86906"/>
                  </a:lnTo>
                  <a:lnTo>
                    <a:pt x="113030" y="99110"/>
                  </a:lnTo>
                  <a:lnTo>
                    <a:pt x="132715" y="112217"/>
                  </a:lnTo>
                  <a:lnTo>
                    <a:pt x="151003" y="123647"/>
                  </a:lnTo>
                  <a:lnTo>
                    <a:pt x="151638" y="125539"/>
                  </a:lnTo>
                  <a:lnTo>
                    <a:pt x="140208" y="140804"/>
                  </a:lnTo>
                  <a:lnTo>
                    <a:pt x="120650" y="168719"/>
                  </a:lnTo>
                  <a:lnTo>
                    <a:pt x="117729" y="173774"/>
                  </a:lnTo>
                  <a:lnTo>
                    <a:pt x="110998" y="182575"/>
                  </a:lnTo>
                  <a:lnTo>
                    <a:pt x="107061" y="186512"/>
                  </a:lnTo>
                  <a:lnTo>
                    <a:pt x="103505" y="190627"/>
                  </a:lnTo>
                  <a:lnTo>
                    <a:pt x="103378" y="192519"/>
                  </a:lnTo>
                  <a:lnTo>
                    <a:pt x="141986" y="192519"/>
                  </a:lnTo>
                  <a:lnTo>
                    <a:pt x="157480" y="173037"/>
                  </a:lnTo>
                  <a:lnTo>
                    <a:pt x="161290" y="167449"/>
                  </a:lnTo>
                  <a:lnTo>
                    <a:pt x="166624" y="160299"/>
                  </a:lnTo>
                  <a:lnTo>
                    <a:pt x="200406" y="160299"/>
                  </a:lnTo>
                  <a:lnTo>
                    <a:pt x="198628" y="153758"/>
                  </a:lnTo>
                  <a:lnTo>
                    <a:pt x="272542" y="153758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15107" y="10219512"/>
              <a:ext cx="250189" cy="674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627731" y="10257426"/>
              <a:ext cx="62865" cy="29845"/>
            </a:xfrm>
            <a:custGeom>
              <a:avLst/>
              <a:gdLst/>
              <a:ahLst/>
              <a:cxnLst/>
              <a:rect l="l" t="t" r="r" b="b"/>
              <a:pathLst>
                <a:path w="62865" h="29845">
                  <a:moveTo>
                    <a:pt x="21590" y="0"/>
                  </a:moveTo>
                  <a:lnTo>
                    <a:pt x="0" y="29576"/>
                  </a:lnTo>
                  <a:lnTo>
                    <a:pt x="38734" y="29576"/>
                  </a:lnTo>
                  <a:lnTo>
                    <a:pt x="46228" y="20430"/>
                  </a:lnTo>
                  <a:lnTo>
                    <a:pt x="53467" y="12259"/>
                  </a:lnTo>
                  <a:lnTo>
                    <a:pt x="60451" y="3789"/>
                  </a:lnTo>
                  <a:lnTo>
                    <a:pt x="62738" y="842"/>
                  </a:lnTo>
                  <a:lnTo>
                    <a:pt x="24130" y="842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7983" y="6375357"/>
            <a:ext cx="278985" cy="26246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17376" y="299720"/>
            <a:ext cx="278977" cy="26246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58028" y="6103620"/>
            <a:ext cx="278976" cy="262466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692235" y="1678855"/>
            <a:ext cx="2973917" cy="417830"/>
          </a:xfrm>
          <a:custGeom>
            <a:avLst/>
            <a:gdLst/>
            <a:ahLst/>
            <a:cxnLst/>
            <a:rect l="l" t="t" r="r" b="b"/>
            <a:pathLst>
              <a:path w="4460875" h="626744">
                <a:moveTo>
                  <a:pt x="3197352" y="0"/>
                </a:moveTo>
                <a:lnTo>
                  <a:pt x="3197352" y="16383"/>
                </a:lnTo>
                <a:lnTo>
                  <a:pt x="3177921" y="5969"/>
                </a:lnTo>
                <a:lnTo>
                  <a:pt x="3166745" y="19812"/>
                </a:lnTo>
                <a:lnTo>
                  <a:pt x="3162046" y="18034"/>
                </a:lnTo>
                <a:lnTo>
                  <a:pt x="3162046" y="12826"/>
                </a:lnTo>
                <a:lnTo>
                  <a:pt x="3163951" y="0"/>
                </a:lnTo>
                <a:lnTo>
                  <a:pt x="3137916" y="4952"/>
                </a:lnTo>
                <a:lnTo>
                  <a:pt x="3125089" y="6985"/>
                </a:lnTo>
                <a:lnTo>
                  <a:pt x="3112008" y="8636"/>
                </a:lnTo>
                <a:lnTo>
                  <a:pt x="3105531" y="8636"/>
                </a:lnTo>
                <a:lnTo>
                  <a:pt x="3099943" y="7747"/>
                </a:lnTo>
                <a:lnTo>
                  <a:pt x="3094355" y="5969"/>
                </a:lnTo>
                <a:lnTo>
                  <a:pt x="3082544" y="2921"/>
                </a:lnTo>
                <a:lnTo>
                  <a:pt x="3070606" y="1143"/>
                </a:lnTo>
                <a:lnTo>
                  <a:pt x="3058541" y="1777"/>
                </a:lnTo>
                <a:lnTo>
                  <a:pt x="3046095" y="5969"/>
                </a:lnTo>
                <a:lnTo>
                  <a:pt x="3039618" y="9525"/>
                </a:lnTo>
                <a:lnTo>
                  <a:pt x="3032506" y="12319"/>
                </a:lnTo>
                <a:lnTo>
                  <a:pt x="3025013" y="14350"/>
                </a:lnTo>
                <a:lnTo>
                  <a:pt x="3017393" y="15494"/>
                </a:lnTo>
                <a:lnTo>
                  <a:pt x="2998089" y="13462"/>
                </a:lnTo>
                <a:lnTo>
                  <a:pt x="2959735" y="8382"/>
                </a:lnTo>
                <a:lnTo>
                  <a:pt x="2940431" y="6858"/>
                </a:lnTo>
                <a:lnTo>
                  <a:pt x="2919349" y="7239"/>
                </a:lnTo>
                <a:lnTo>
                  <a:pt x="2898267" y="8509"/>
                </a:lnTo>
                <a:lnTo>
                  <a:pt x="2877058" y="8127"/>
                </a:lnTo>
                <a:lnTo>
                  <a:pt x="2855976" y="4318"/>
                </a:lnTo>
                <a:lnTo>
                  <a:pt x="2850388" y="4318"/>
                </a:lnTo>
                <a:lnTo>
                  <a:pt x="2829814" y="9144"/>
                </a:lnTo>
                <a:lnTo>
                  <a:pt x="2809240" y="14605"/>
                </a:lnTo>
                <a:lnTo>
                  <a:pt x="2788285" y="16891"/>
                </a:lnTo>
                <a:lnTo>
                  <a:pt x="2766060" y="12065"/>
                </a:lnTo>
                <a:lnTo>
                  <a:pt x="2761234" y="11684"/>
                </a:lnTo>
                <a:lnTo>
                  <a:pt x="2755519" y="13462"/>
                </a:lnTo>
                <a:lnTo>
                  <a:pt x="2749169" y="16001"/>
                </a:lnTo>
                <a:lnTo>
                  <a:pt x="2740025" y="18923"/>
                </a:lnTo>
                <a:lnTo>
                  <a:pt x="2673731" y="18542"/>
                </a:lnTo>
                <a:lnTo>
                  <a:pt x="2652903" y="18923"/>
                </a:lnTo>
                <a:lnTo>
                  <a:pt x="2647315" y="19812"/>
                </a:lnTo>
                <a:lnTo>
                  <a:pt x="2635758" y="24002"/>
                </a:lnTo>
                <a:lnTo>
                  <a:pt x="2629662" y="24892"/>
                </a:lnTo>
                <a:lnTo>
                  <a:pt x="2599690" y="26416"/>
                </a:lnTo>
                <a:lnTo>
                  <a:pt x="2539238" y="28575"/>
                </a:lnTo>
                <a:lnTo>
                  <a:pt x="2509139" y="30099"/>
                </a:lnTo>
                <a:lnTo>
                  <a:pt x="2484247" y="31750"/>
                </a:lnTo>
                <a:lnTo>
                  <a:pt x="2409825" y="38735"/>
                </a:lnTo>
                <a:lnTo>
                  <a:pt x="2403348" y="39497"/>
                </a:lnTo>
                <a:lnTo>
                  <a:pt x="2396871" y="39497"/>
                </a:lnTo>
                <a:lnTo>
                  <a:pt x="2381885" y="33400"/>
                </a:lnTo>
                <a:lnTo>
                  <a:pt x="2374011" y="33400"/>
                </a:lnTo>
                <a:lnTo>
                  <a:pt x="2366772" y="35941"/>
                </a:lnTo>
                <a:lnTo>
                  <a:pt x="2359787" y="39497"/>
                </a:lnTo>
                <a:lnTo>
                  <a:pt x="2358009" y="41275"/>
                </a:lnTo>
                <a:lnTo>
                  <a:pt x="2356104" y="43815"/>
                </a:lnTo>
                <a:lnTo>
                  <a:pt x="2354199" y="43815"/>
                </a:lnTo>
                <a:lnTo>
                  <a:pt x="2322195" y="38353"/>
                </a:lnTo>
                <a:lnTo>
                  <a:pt x="2311527" y="36957"/>
                </a:lnTo>
                <a:lnTo>
                  <a:pt x="2306955" y="36068"/>
                </a:lnTo>
                <a:lnTo>
                  <a:pt x="2303272" y="36068"/>
                </a:lnTo>
                <a:lnTo>
                  <a:pt x="2274316" y="41148"/>
                </a:lnTo>
                <a:lnTo>
                  <a:pt x="2266061" y="42164"/>
                </a:lnTo>
                <a:lnTo>
                  <a:pt x="2234184" y="43815"/>
                </a:lnTo>
                <a:lnTo>
                  <a:pt x="2138172" y="47244"/>
                </a:lnTo>
                <a:lnTo>
                  <a:pt x="2125599" y="48260"/>
                </a:lnTo>
                <a:lnTo>
                  <a:pt x="2087117" y="52450"/>
                </a:lnTo>
                <a:lnTo>
                  <a:pt x="2081529" y="50800"/>
                </a:lnTo>
                <a:lnTo>
                  <a:pt x="2075052" y="49911"/>
                </a:lnTo>
                <a:lnTo>
                  <a:pt x="2069464" y="49911"/>
                </a:lnTo>
                <a:lnTo>
                  <a:pt x="2056638" y="51181"/>
                </a:lnTo>
                <a:lnTo>
                  <a:pt x="2043556" y="52959"/>
                </a:lnTo>
                <a:lnTo>
                  <a:pt x="2030349" y="54356"/>
                </a:lnTo>
                <a:lnTo>
                  <a:pt x="2007870" y="53975"/>
                </a:lnTo>
                <a:lnTo>
                  <a:pt x="1998217" y="54864"/>
                </a:lnTo>
                <a:lnTo>
                  <a:pt x="1988692" y="56642"/>
                </a:lnTo>
                <a:lnTo>
                  <a:pt x="1979549" y="59309"/>
                </a:lnTo>
                <a:lnTo>
                  <a:pt x="1968246" y="61975"/>
                </a:lnTo>
                <a:lnTo>
                  <a:pt x="1956689" y="63119"/>
                </a:lnTo>
                <a:lnTo>
                  <a:pt x="1945004" y="62865"/>
                </a:lnTo>
                <a:lnTo>
                  <a:pt x="1933193" y="61087"/>
                </a:lnTo>
                <a:lnTo>
                  <a:pt x="1925447" y="59182"/>
                </a:lnTo>
                <a:lnTo>
                  <a:pt x="1918589" y="57150"/>
                </a:lnTo>
                <a:lnTo>
                  <a:pt x="1911223" y="56896"/>
                </a:lnTo>
                <a:lnTo>
                  <a:pt x="1902587" y="60198"/>
                </a:lnTo>
                <a:lnTo>
                  <a:pt x="1895221" y="62102"/>
                </a:lnTo>
                <a:lnTo>
                  <a:pt x="1886330" y="61975"/>
                </a:lnTo>
                <a:lnTo>
                  <a:pt x="1876678" y="60833"/>
                </a:lnTo>
                <a:lnTo>
                  <a:pt x="1841753" y="54864"/>
                </a:lnTo>
                <a:lnTo>
                  <a:pt x="1828927" y="52832"/>
                </a:lnTo>
                <a:lnTo>
                  <a:pt x="1816227" y="51562"/>
                </a:lnTo>
                <a:lnTo>
                  <a:pt x="1800225" y="51816"/>
                </a:lnTo>
                <a:lnTo>
                  <a:pt x="1767839" y="53975"/>
                </a:lnTo>
                <a:lnTo>
                  <a:pt x="1751329" y="54228"/>
                </a:lnTo>
                <a:lnTo>
                  <a:pt x="1734692" y="53086"/>
                </a:lnTo>
                <a:lnTo>
                  <a:pt x="1717928" y="51435"/>
                </a:lnTo>
                <a:lnTo>
                  <a:pt x="1684527" y="47244"/>
                </a:lnTo>
                <a:lnTo>
                  <a:pt x="1674367" y="47244"/>
                </a:lnTo>
                <a:lnTo>
                  <a:pt x="1672463" y="61975"/>
                </a:lnTo>
                <a:lnTo>
                  <a:pt x="1668779" y="60198"/>
                </a:lnTo>
                <a:lnTo>
                  <a:pt x="1662302" y="59309"/>
                </a:lnTo>
                <a:lnTo>
                  <a:pt x="1662302" y="57658"/>
                </a:lnTo>
                <a:lnTo>
                  <a:pt x="1659381" y="50546"/>
                </a:lnTo>
                <a:lnTo>
                  <a:pt x="1654048" y="47625"/>
                </a:lnTo>
                <a:lnTo>
                  <a:pt x="1647571" y="47117"/>
                </a:lnTo>
                <a:lnTo>
                  <a:pt x="1640966" y="47244"/>
                </a:lnTo>
                <a:lnTo>
                  <a:pt x="1576959" y="50800"/>
                </a:lnTo>
                <a:lnTo>
                  <a:pt x="1486535" y="52705"/>
                </a:lnTo>
                <a:lnTo>
                  <a:pt x="1438783" y="54991"/>
                </a:lnTo>
                <a:lnTo>
                  <a:pt x="1436750" y="59563"/>
                </a:lnTo>
                <a:lnTo>
                  <a:pt x="1433322" y="62738"/>
                </a:lnTo>
                <a:lnTo>
                  <a:pt x="1427987" y="62738"/>
                </a:lnTo>
                <a:lnTo>
                  <a:pt x="1420241" y="57658"/>
                </a:lnTo>
                <a:lnTo>
                  <a:pt x="1416558" y="55880"/>
                </a:lnTo>
                <a:lnTo>
                  <a:pt x="1411859" y="54991"/>
                </a:lnTo>
                <a:lnTo>
                  <a:pt x="1376045" y="54737"/>
                </a:lnTo>
                <a:lnTo>
                  <a:pt x="1365504" y="54991"/>
                </a:lnTo>
                <a:lnTo>
                  <a:pt x="1347216" y="56261"/>
                </a:lnTo>
                <a:lnTo>
                  <a:pt x="1291336" y="59309"/>
                </a:lnTo>
                <a:lnTo>
                  <a:pt x="1275842" y="61595"/>
                </a:lnTo>
                <a:lnTo>
                  <a:pt x="1260221" y="63373"/>
                </a:lnTo>
                <a:lnTo>
                  <a:pt x="1229233" y="65405"/>
                </a:lnTo>
                <a:lnTo>
                  <a:pt x="1202817" y="63881"/>
                </a:lnTo>
                <a:lnTo>
                  <a:pt x="1176528" y="63500"/>
                </a:lnTo>
                <a:lnTo>
                  <a:pt x="1150620" y="66167"/>
                </a:lnTo>
                <a:lnTo>
                  <a:pt x="1125347" y="74041"/>
                </a:lnTo>
                <a:lnTo>
                  <a:pt x="1120648" y="75692"/>
                </a:lnTo>
                <a:lnTo>
                  <a:pt x="1113281" y="72263"/>
                </a:lnTo>
                <a:lnTo>
                  <a:pt x="1106805" y="71374"/>
                </a:lnTo>
                <a:lnTo>
                  <a:pt x="1090930" y="67945"/>
                </a:lnTo>
                <a:lnTo>
                  <a:pt x="1083055" y="66801"/>
                </a:lnTo>
                <a:lnTo>
                  <a:pt x="1075181" y="67056"/>
                </a:lnTo>
                <a:lnTo>
                  <a:pt x="1057910" y="70866"/>
                </a:lnTo>
                <a:lnTo>
                  <a:pt x="1040891" y="75438"/>
                </a:lnTo>
                <a:lnTo>
                  <a:pt x="1003808" y="85978"/>
                </a:lnTo>
                <a:lnTo>
                  <a:pt x="1001014" y="85978"/>
                </a:lnTo>
                <a:lnTo>
                  <a:pt x="998220" y="84327"/>
                </a:lnTo>
                <a:lnTo>
                  <a:pt x="990346" y="78994"/>
                </a:lnTo>
                <a:lnTo>
                  <a:pt x="982091" y="76835"/>
                </a:lnTo>
                <a:lnTo>
                  <a:pt x="973328" y="77216"/>
                </a:lnTo>
                <a:lnTo>
                  <a:pt x="947039" y="82676"/>
                </a:lnTo>
                <a:lnTo>
                  <a:pt x="896239" y="92075"/>
                </a:lnTo>
                <a:lnTo>
                  <a:pt x="857249" y="91694"/>
                </a:lnTo>
                <a:lnTo>
                  <a:pt x="846073" y="92075"/>
                </a:lnTo>
                <a:lnTo>
                  <a:pt x="739393" y="103250"/>
                </a:lnTo>
                <a:lnTo>
                  <a:pt x="663447" y="109220"/>
                </a:lnTo>
                <a:lnTo>
                  <a:pt x="612393" y="114426"/>
                </a:lnTo>
                <a:lnTo>
                  <a:pt x="566928" y="117728"/>
                </a:lnTo>
                <a:lnTo>
                  <a:pt x="521461" y="120396"/>
                </a:lnTo>
                <a:lnTo>
                  <a:pt x="516889" y="120396"/>
                </a:lnTo>
                <a:lnTo>
                  <a:pt x="512191" y="123951"/>
                </a:lnTo>
                <a:lnTo>
                  <a:pt x="507619" y="123951"/>
                </a:lnTo>
                <a:lnTo>
                  <a:pt x="446404" y="128143"/>
                </a:lnTo>
                <a:lnTo>
                  <a:pt x="444500" y="129032"/>
                </a:lnTo>
                <a:lnTo>
                  <a:pt x="443610" y="132461"/>
                </a:lnTo>
                <a:lnTo>
                  <a:pt x="441706" y="133350"/>
                </a:lnTo>
                <a:lnTo>
                  <a:pt x="438022" y="135890"/>
                </a:lnTo>
                <a:lnTo>
                  <a:pt x="433323" y="138557"/>
                </a:lnTo>
                <a:lnTo>
                  <a:pt x="428751" y="139319"/>
                </a:lnTo>
                <a:lnTo>
                  <a:pt x="355726" y="146812"/>
                </a:lnTo>
                <a:lnTo>
                  <a:pt x="331342" y="149733"/>
                </a:lnTo>
                <a:lnTo>
                  <a:pt x="315341" y="152273"/>
                </a:lnTo>
                <a:lnTo>
                  <a:pt x="299211" y="155575"/>
                </a:lnTo>
                <a:lnTo>
                  <a:pt x="266445" y="163449"/>
                </a:lnTo>
                <a:lnTo>
                  <a:pt x="267334" y="178943"/>
                </a:lnTo>
                <a:lnTo>
                  <a:pt x="237616" y="174625"/>
                </a:lnTo>
                <a:lnTo>
                  <a:pt x="250697" y="196215"/>
                </a:lnTo>
                <a:lnTo>
                  <a:pt x="235457" y="196976"/>
                </a:lnTo>
                <a:lnTo>
                  <a:pt x="217728" y="203326"/>
                </a:lnTo>
                <a:lnTo>
                  <a:pt x="201358" y="213487"/>
                </a:lnTo>
                <a:lnTo>
                  <a:pt x="190372" y="225425"/>
                </a:lnTo>
                <a:lnTo>
                  <a:pt x="177380" y="218567"/>
                </a:lnTo>
                <a:lnTo>
                  <a:pt x="170980" y="231901"/>
                </a:lnTo>
                <a:lnTo>
                  <a:pt x="159524" y="236600"/>
                </a:lnTo>
                <a:lnTo>
                  <a:pt x="146342" y="238125"/>
                </a:lnTo>
                <a:lnTo>
                  <a:pt x="134721" y="241808"/>
                </a:lnTo>
                <a:lnTo>
                  <a:pt x="120891" y="278892"/>
                </a:lnTo>
                <a:lnTo>
                  <a:pt x="102768" y="291973"/>
                </a:lnTo>
                <a:lnTo>
                  <a:pt x="94716" y="299212"/>
                </a:lnTo>
                <a:lnTo>
                  <a:pt x="88595" y="308101"/>
                </a:lnTo>
                <a:lnTo>
                  <a:pt x="84632" y="318389"/>
                </a:lnTo>
                <a:lnTo>
                  <a:pt x="64376" y="340614"/>
                </a:lnTo>
                <a:lnTo>
                  <a:pt x="66776" y="345186"/>
                </a:lnTo>
                <a:lnTo>
                  <a:pt x="70231" y="350520"/>
                </a:lnTo>
                <a:lnTo>
                  <a:pt x="73507" y="356235"/>
                </a:lnTo>
                <a:lnTo>
                  <a:pt x="70726" y="357124"/>
                </a:lnTo>
                <a:lnTo>
                  <a:pt x="67017" y="360552"/>
                </a:lnTo>
                <a:lnTo>
                  <a:pt x="63296" y="362203"/>
                </a:lnTo>
                <a:lnTo>
                  <a:pt x="45300" y="371601"/>
                </a:lnTo>
                <a:lnTo>
                  <a:pt x="31762" y="377698"/>
                </a:lnTo>
                <a:lnTo>
                  <a:pt x="27127" y="378587"/>
                </a:lnTo>
                <a:lnTo>
                  <a:pt x="12750" y="382777"/>
                </a:lnTo>
                <a:lnTo>
                  <a:pt x="3936" y="389382"/>
                </a:lnTo>
                <a:lnTo>
                  <a:pt x="0" y="399161"/>
                </a:lnTo>
                <a:lnTo>
                  <a:pt x="228" y="413003"/>
                </a:lnTo>
                <a:lnTo>
                  <a:pt x="1155" y="414782"/>
                </a:lnTo>
                <a:lnTo>
                  <a:pt x="2082" y="415671"/>
                </a:lnTo>
                <a:lnTo>
                  <a:pt x="3009" y="417322"/>
                </a:lnTo>
                <a:lnTo>
                  <a:pt x="6718" y="410464"/>
                </a:lnTo>
                <a:lnTo>
                  <a:pt x="29908" y="426847"/>
                </a:lnTo>
                <a:lnTo>
                  <a:pt x="10439" y="435356"/>
                </a:lnTo>
                <a:lnTo>
                  <a:pt x="36398" y="462025"/>
                </a:lnTo>
                <a:lnTo>
                  <a:pt x="1155" y="469773"/>
                </a:lnTo>
                <a:lnTo>
                  <a:pt x="10439" y="481075"/>
                </a:lnTo>
                <a:lnTo>
                  <a:pt x="17589" y="488569"/>
                </a:lnTo>
                <a:lnTo>
                  <a:pt x="25272" y="496062"/>
                </a:lnTo>
                <a:lnTo>
                  <a:pt x="31559" y="503555"/>
                </a:lnTo>
                <a:lnTo>
                  <a:pt x="34543" y="511175"/>
                </a:lnTo>
                <a:lnTo>
                  <a:pt x="39230" y="526288"/>
                </a:lnTo>
                <a:lnTo>
                  <a:pt x="48348" y="534670"/>
                </a:lnTo>
                <a:lnTo>
                  <a:pt x="60769" y="538352"/>
                </a:lnTo>
                <a:lnTo>
                  <a:pt x="75361" y="539496"/>
                </a:lnTo>
                <a:lnTo>
                  <a:pt x="82842" y="541020"/>
                </a:lnTo>
                <a:lnTo>
                  <a:pt x="88582" y="544322"/>
                </a:lnTo>
                <a:lnTo>
                  <a:pt x="92570" y="549783"/>
                </a:lnTo>
                <a:lnTo>
                  <a:pt x="94830" y="557657"/>
                </a:lnTo>
                <a:lnTo>
                  <a:pt x="99948" y="573277"/>
                </a:lnTo>
                <a:lnTo>
                  <a:pt x="109334" y="581406"/>
                </a:lnTo>
                <a:lnTo>
                  <a:pt x="122351" y="581914"/>
                </a:lnTo>
                <a:lnTo>
                  <a:pt x="138429" y="574801"/>
                </a:lnTo>
                <a:lnTo>
                  <a:pt x="139357" y="574801"/>
                </a:lnTo>
                <a:lnTo>
                  <a:pt x="142138" y="575691"/>
                </a:lnTo>
                <a:lnTo>
                  <a:pt x="145846" y="575691"/>
                </a:lnTo>
                <a:lnTo>
                  <a:pt x="134721" y="594614"/>
                </a:lnTo>
                <a:lnTo>
                  <a:pt x="146011" y="593344"/>
                </a:lnTo>
                <a:lnTo>
                  <a:pt x="152692" y="588391"/>
                </a:lnTo>
                <a:lnTo>
                  <a:pt x="155714" y="579882"/>
                </a:lnTo>
                <a:lnTo>
                  <a:pt x="156057" y="567944"/>
                </a:lnTo>
                <a:lnTo>
                  <a:pt x="160693" y="573151"/>
                </a:lnTo>
                <a:lnTo>
                  <a:pt x="163474" y="578231"/>
                </a:lnTo>
                <a:lnTo>
                  <a:pt x="162547" y="580898"/>
                </a:lnTo>
                <a:lnTo>
                  <a:pt x="171310" y="596011"/>
                </a:lnTo>
                <a:lnTo>
                  <a:pt x="186778" y="606806"/>
                </a:lnTo>
                <a:lnTo>
                  <a:pt x="205193" y="611251"/>
                </a:lnTo>
                <a:lnTo>
                  <a:pt x="222834" y="607568"/>
                </a:lnTo>
                <a:lnTo>
                  <a:pt x="232917" y="604139"/>
                </a:lnTo>
                <a:lnTo>
                  <a:pt x="241300" y="604012"/>
                </a:lnTo>
                <a:lnTo>
                  <a:pt x="248792" y="606933"/>
                </a:lnTo>
                <a:lnTo>
                  <a:pt x="256285" y="612648"/>
                </a:lnTo>
                <a:lnTo>
                  <a:pt x="260857" y="616966"/>
                </a:lnTo>
                <a:lnTo>
                  <a:pt x="267334" y="620395"/>
                </a:lnTo>
                <a:lnTo>
                  <a:pt x="273811" y="621284"/>
                </a:lnTo>
                <a:lnTo>
                  <a:pt x="287781" y="621538"/>
                </a:lnTo>
                <a:lnTo>
                  <a:pt x="301625" y="621157"/>
                </a:lnTo>
                <a:lnTo>
                  <a:pt x="315594" y="620014"/>
                </a:lnTo>
                <a:lnTo>
                  <a:pt x="329438" y="617855"/>
                </a:lnTo>
                <a:lnTo>
                  <a:pt x="343026" y="615061"/>
                </a:lnTo>
                <a:lnTo>
                  <a:pt x="356107" y="614045"/>
                </a:lnTo>
                <a:lnTo>
                  <a:pt x="368553" y="616458"/>
                </a:lnTo>
                <a:lnTo>
                  <a:pt x="380491" y="623824"/>
                </a:lnTo>
                <a:lnTo>
                  <a:pt x="386079" y="626491"/>
                </a:lnTo>
                <a:lnTo>
                  <a:pt x="392556" y="626491"/>
                </a:lnTo>
                <a:lnTo>
                  <a:pt x="410463" y="621919"/>
                </a:lnTo>
                <a:lnTo>
                  <a:pt x="421766" y="618617"/>
                </a:lnTo>
                <a:lnTo>
                  <a:pt x="433704" y="616331"/>
                </a:lnTo>
                <a:lnTo>
                  <a:pt x="447294" y="616966"/>
                </a:lnTo>
                <a:lnTo>
                  <a:pt x="462279" y="618236"/>
                </a:lnTo>
                <a:lnTo>
                  <a:pt x="477773" y="617474"/>
                </a:lnTo>
                <a:lnTo>
                  <a:pt x="493013" y="616331"/>
                </a:lnTo>
                <a:lnTo>
                  <a:pt x="507619" y="616076"/>
                </a:lnTo>
                <a:lnTo>
                  <a:pt x="521334" y="616712"/>
                </a:lnTo>
                <a:lnTo>
                  <a:pt x="534542" y="616076"/>
                </a:lnTo>
                <a:lnTo>
                  <a:pt x="547369" y="613028"/>
                </a:lnTo>
                <a:lnTo>
                  <a:pt x="559561" y="605790"/>
                </a:lnTo>
                <a:lnTo>
                  <a:pt x="561339" y="603250"/>
                </a:lnTo>
                <a:lnTo>
                  <a:pt x="566038" y="604139"/>
                </a:lnTo>
                <a:lnTo>
                  <a:pt x="569722" y="604139"/>
                </a:lnTo>
                <a:lnTo>
                  <a:pt x="629030" y="601472"/>
                </a:lnTo>
                <a:lnTo>
                  <a:pt x="682497" y="598043"/>
                </a:lnTo>
                <a:lnTo>
                  <a:pt x="724535" y="591947"/>
                </a:lnTo>
                <a:lnTo>
                  <a:pt x="736091" y="589152"/>
                </a:lnTo>
                <a:lnTo>
                  <a:pt x="752474" y="585977"/>
                </a:lnTo>
                <a:lnTo>
                  <a:pt x="758062" y="585977"/>
                </a:lnTo>
                <a:lnTo>
                  <a:pt x="762635" y="587756"/>
                </a:lnTo>
                <a:lnTo>
                  <a:pt x="778764" y="591693"/>
                </a:lnTo>
                <a:lnTo>
                  <a:pt x="795147" y="591439"/>
                </a:lnTo>
                <a:lnTo>
                  <a:pt x="811403" y="589407"/>
                </a:lnTo>
                <a:lnTo>
                  <a:pt x="855725" y="586994"/>
                </a:lnTo>
                <a:lnTo>
                  <a:pt x="883411" y="581787"/>
                </a:lnTo>
                <a:lnTo>
                  <a:pt x="911605" y="576834"/>
                </a:lnTo>
                <a:lnTo>
                  <a:pt x="940689" y="575691"/>
                </a:lnTo>
                <a:lnTo>
                  <a:pt x="965708" y="576326"/>
                </a:lnTo>
                <a:lnTo>
                  <a:pt x="990854" y="575056"/>
                </a:lnTo>
                <a:lnTo>
                  <a:pt x="1040891" y="570484"/>
                </a:lnTo>
                <a:lnTo>
                  <a:pt x="1056767" y="569341"/>
                </a:lnTo>
                <a:lnTo>
                  <a:pt x="1088136" y="566039"/>
                </a:lnTo>
                <a:lnTo>
                  <a:pt x="1104011" y="565403"/>
                </a:lnTo>
                <a:lnTo>
                  <a:pt x="1124077" y="566039"/>
                </a:lnTo>
                <a:lnTo>
                  <a:pt x="1164462" y="568578"/>
                </a:lnTo>
                <a:lnTo>
                  <a:pt x="1184655" y="568833"/>
                </a:lnTo>
                <a:lnTo>
                  <a:pt x="1211072" y="567563"/>
                </a:lnTo>
                <a:lnTo>
                  <a:pt x="1263904" y="563626"/>
                </a:lnTo>
                <a:lnTo>
                  <a:pt x="1290447" y="561848"/>
                </a:lnTo>
                <a:lnTo>
                  <a:pt x="1298702" y="562483"/>
                </a:lnTo>
                <a:lnTo>
                  <a:pt x="1315466" y="564769"/>
                </a:lnTo>
                <a:lnTo>
                  <a:pt x="1323721" y="565403"/>
                </a:lnTo>
                <a:lnTo>
                  <a:pt x="1374648" y="561975"/>
                </a:lnTo>
                <a:lnTo>
                  <a:pt x="1391539" y="561086"/>
                </a:lnTo>
                <a:lnTo>
                  <a:pt x="1410461" y="560577"/>
                </a:lnTo>
                <a:lnTo>
                  <a:pt x="1449070" y="560577"/>
                </a:lnTo>
                <a:lnTo>
                  <a:pt x="1468500" y="561086"/>
                </a:lnTo>
                <a:lnTo>
                  <a:pt x="1480439" y="561975"/>
                </a:lnTo>
                <a:lnTo>
                  <a:pt x="1492504" y="563752"/>
                </a:lnTo>
                <a:lnTo>
                  <a:pt x="1504315" y="565023"/>
                </a:lnTo>
                <a:lnTo>
                  <a:pt x="1536699" y="563372"/>
                </a:lnTo>
                <a:lnTo>
                  <a:pt x="1557781" y="564134"/>
                </a:lnTo>
                <a:lnTo>
                  <a:pt x="1578355" y="563118"/>
                </a:lnTo>
                <a:lnTo>
                  <a:pt x="1598295" y="556768"/>
                </a:lnTo>
                <a:lnTo>
                  <a:pt x="1600199" y="555878"/>
                </a:lnTo>
                <a:lnTo>
                  <a:pt x="1602993" y="557657"/>
                </a:lnTo>
                <a:lnTo>
                  <a:pt x="1605787" y="557657"/>
                </a:lnTo>
                <a:lnTo>
                  <a:pt x="1621028" y="560959"/>
                </a:lnTo>
                <a:lnTo>
                  <a:pt x="1636395" y="563626"/>
                </a:lnTo>
                <a:lnTo>
                  <a:pt x="1661414" y="564261"/>
                </a:lnTo>
                <a:lnTo>
                  <a:pt x="1686433" y="562356"/>
                </a:lnTo>
                <a:lnTo>
                  <a:pt x="1711452" y="561721"/>
                </a:lnTo>
                <a:lnTo>
                  <a:pt x="1736471" y="566166"/>
                </a:lnTo>
                <a:lnTo>
                  <a:pt x="1745614" y="567309"/>
                </a:lnTo>
                <a:lnTo>
                  <a:pt x="1755775" y="566166"/>
                </a:lnTo>
                <a:lnTo>
                  <a:pt x="1766315" y="564134"/>
                </a:lnTo>
                <a:lnTo>
                  <a:pt x="1776349" y="562737"/>
                </a:lnTo>
                <a:lnTo>
                  <a:pt x="1785239" y="562610"/>
                </a:lnTo>
                <a:lnTo>
                  <a:pt x="1802384" y="563752"/>
                </a:lnTo>
                <a:lnTo>
                  <a:pt x="1810765" y="563626"/>
                </a:lnTo>
                <a:lnTo>
                  <a:pt x="1832864" y="564642"/>
                </a:lnTo>
                <a:lnTo>
                  <a:pt x="1854835" y="568198"/>
                </a:lnTo>
                <a:lnTo>
                  <a:pt x="1876678" y="569849"/>
                </a:lnTo>
                <a:lnTo>
                  <a:pt x="1898777" y="564515"/>
                </a:lnTo>
                <a:lnTo>
                  <a:pt x="1903476" y="561848"/>
                </a:lnTo>
                <a:lnTo>
                  <a:pt x="1910841" y="566166"/>
                </a:lnTo>
                <a:lnTo>
                  <a:pt x="1917318" y="567055"/>
                </a:lnTo>
                <a:lnTo>
                  <a:pt x="1935479" y="570738"/>
                </a:lnTo>
                <a:lnTo>
                  <a:pt x="1944497" y="572135"/>
                </a:lnTo>
                <a:lnTo>
                  <a:pt x="1953514" y="573151"/>
                </a:lnTo>
                <a:lnTo>
                  <a:pt x="1978787" y="572516"/>
                </a:lnTo>
                <a:lnTo>
                  <a:pt x="2004060" y="571246"/>
                </a:lnTo>
                <a:lnTo>
                  <a:pt x="2029460" y="570611"/>
                </a:lnTo>
                <a:lnTo>
                  <a:pt x="2054605" y="571373"/>
                </a:lnTo>
                <a:lnTo>
                  <a:pt x="2072386" y="572389"/>
                </a:lnTo>
                <a:lnTo>
                  <a:pt x="2089530" y="572008"/>
                </a:lnTo>
                <a:lnTo>
                  <a:pt x="2106167" y="569468"/>
                </a:lnTo>
                <a:lnTo>
                  <a:pt x="2122297" y="563626"/>
                </a:lnTo>
                <a:lnTo>
                  <a:pt x="2126996" y="562737"/>
                </a:lnTo>
                <a:lnTo>
                  <a:pt x="2131695" y="563626"/>
                </a:lnTo>
                <a:lnTo>
                  <a:pt x="2142743" y="571373"/>
                </a:lnTo>
                <a:lnTo>
                  <a:pt x="2150872" y="572516"/>
                </a:lnTo>
                <a:lnTo>
                  <a:pt x="2159380" y="571626"/>
                </a:lnTo>
                <a:lnTo>
                  <a:pt x="2167763" y="570484"/>
                </a:lnTo>
                <a:lnTo>
                  <a:pt x="2188845" y="568451"/>
                </a:lnTo>
                <a:lnTo>
                  <a:pt x="2210054" y="567182"/>
                </a:lnTo>
                <a:lnTo>
                  <a:pt x="2231136" y="566801"/>
                </a:lnTo>
                <a:lnTo>
                  <a:pt x="2252218" y="567055"/>
                </a:lnTo>
                <a:lnTo>
                  <a:pt x="2286127" y="570738"/>
                </a:lnTo>
                <a:lnTo>
                  <a:pt x="2303526" y="570992"/>
                </a:lnTo>
                <a:lnTo>
                  <a:pt x="2320798" y="567944"/>
                </a:lnTo>
                <a:lnTo>
                  <a:pt x="2329180" y="566166"/>
                </a:lnTo>
                <a:lnTo>
                  <a:pt x="2337562" y="564769"/>
                </a:lnTo>
                <a:lnTo>
                  <a:pt x="2345944" y="563880"/>
                </a:lnTo>
                <a:lnTo>
                  <a:pt x="2354199" y="563626"/>
                </a:lnTo>
                <a:lnTo>
                  <a:pt x="2361946" y="564134"/>
                </a:lnTo>
                <a:lnTo>
                  <a:pt x="2377186" y="566166"/>
                </a:lnTo>
                <a:lnTo>
                  <a:pt x="2384806" y="566166"/>
                </a:lnTo>
                <a:lnTo>
                  <a:pt x="2409063" y="561848"/>
                </a:lnTo>
                <a:lnTo>
                  <a:pt x="2433320" y="556768"/>
                </a:lnTo>
                <a:lnTo>
                  <a:pt x="2457831" y="555625"/>
                </a:lnTo>
                <a:lnTo>
                  <a:pt x="2489708" y="564515"/>
                </a:lnTo>
                <a:lnTo>
                  <a:pt x="2496185" y="563626"/>
                </a:lnTo>
                <a:lnTo>
                  <a:pt x="2531364" y="552069"/>
                </a:lnTo>
                <a:lnTo>
                  <a:pt x="2611247" y="551307"/>
                </a:lnTo>
                <a:lnTo>
                  <a:pt x="2636647" y="549910"/>
                </a:lnTo>
                <a:lnTo>
                  <a:pt x="2662174" y="544702"/>
                </a:lnTo>
                <a:lnTo>
                  <a:pt x="2680462" y="541401"/>
                </a:lnTo>
                <a:lnTo>
                  <a:pt x="2700020" y="541020"/>
                </a:lnTo>
                <a:lnTo>
                  <a:pt x="2720213" y="542290"/>
                </a:lnTo>
                <a:lnTo>
                  <a:pt x="2740025" y="543814"/>
                </a:lnTo>
                <a:lnTo>
                  <a:pt x="2768600" y="543178"/>
                </a:lnTo>
                <a:lnTo>
                  <a:pt x="2796794" y="539876"/>
                </a:lnTo>
                <a:lnTo>
                  <a:pt x="2824480" y="533781"/>
                </a:lnTo>
                <a:lnTo>
                  <a:pt x="2851404" y="524891"/>
                </a:lnTo>
                <a:lnTo>
                  <a:pt x="2857881" y="523240"/>
                </a:lnTo>
                <a:lnTo>
                  <a:pt x="2865247" y="523240"/>
                </a:lnTo>
                <a:lnTo>
                  <a:pt x="2872740" y="524891"/>
                </a:lnTo>
                <a:lnTo>
                  <a:pt x="2912364" y="530351"/>
                </a:lnTo>
                <a:lnTo>
                  <a:pt x="2925572" y="531749"/>
                </a:lnTo>
                <a:lnTo>
                  <a:pt x="2942590" y="529336"/>
                </a:lnTo>
                <a:lnTo>
                  <a:pt x="2959354" y="524764"/>
                </a:lnTo>
                <a:lnTo>
                  <a:pt x="2976626" y="521970"/>
                </a:lnTo>
                <a:lnTo>
                  <a:pt x="2995168" y="524891"/>
                </a:lnTo>
                <a:lnTo>
                  <a:pt x="3002788" y="525780"/>
                </a:lnTo>
                <a:lnTo>
                  <a:pt x="3011551" y="524637"/>
                </a:lnTo>
                <a:lnTo>
                  <a:pt x="3020695" y="522859"/>
                </a:lnTo>
                <a:lnTo>
                  <a:pt x="3029458" y="522350"/>
                </a:lnTo>
                <a:lnTo>
                  <a:pt x="3045460" y="524001"/>
                </a:lnTo>
                <a:lnTo>
                  <a:pt x="3061335" y="525272"/>
                </a:lnTo>
                <a:lnTo>
                  <a:pt x="3077083" y="524764"/>
                </a:lnTo>
                <a:lnTo>
                  <a:pt x="3095371" y="519684"/>
                </a:lnTo>
                <a:lnTo>
                  <a:pt x="3099054" y="521462"/>
                </a:lnTo>
                <a:lnTo>
                  <a:pt x="3101848" y="522350"/>
                </a:lnTo>
                <a:lnTo>
                  <a:pt x="3116072" y="524128"/>
                </a:lnTo>
                <a:lnTo>
                  <a:pt x="3127121" y="521589"/>
                </a:lnTo>
                <a:lnTo>
                  <a:pt x="3134995" y="514731"/>
                </a:lnTo>
                <a:lnTo>
                  <a:pt x="3139821" y="503427"/>
                </a:lnTo>
                <a:lnTo>
                  <a:pt x="3149981" y="506222"/>
                </a:lnTo>
                <a:lnTo>
                  <a:pt x="3152521" y="512318"/>
                </a:lnTo>
                <a:lnTo>
                  <a:pt x="3151759" y="520192"/>
                </a:lnTo>
                <a:lnTo>
                  <a:pt x="3151886" y="528320"/>
                </a:lnTo>
                <a:lnTo>
                  <a:pt x="3162300" y="525652"/>
                </a:lnTo>
                <a:lnTo>
                  <a:pt x="3202051" y="514350"/>
                </a:lnTo>
                <a:lnTo>
                  <a:pt x="3211322" y="511048"/>
                </a:lnTo>
                <a:lnTo>
                  <a:pt x="3220212" y="508762"/>
                </a:lnTo>
                <a:lnTo>
                  <a:pt x="3227959" y="509397"/>
                </a:lnTo>
                <a:lnTo>
                  <a:pt x="3243707" y="514858"/>
                </a:lnTo>
                <a:lnTo>
                  <a:pt x="3260217" y="518287"/>
                </a:lnTo>
                <a:lnTo>
                  <a:pt x="3276981" y="519684"/>
                </a:lnTo>
                <a:lnTo>
                  <a:pt x="3293745" y="518922"/>
                </a:lnTo>
                <a:lnTo>
                  <a:pt x="3315716" y="517271"/>
                </a:lnTo>
                <a:lnTo>
                  <a:pt x="3337941" y="517778"/>
                </a:lnTo>
                <a:lnTo>
                  <a:pt x="3382899" y="520573"/>
                </a:lnTo>
                <a:lnTo>
                  <a:pt x="3393821" y="521589"/>
                </a:lnTo>
                <a:lnTo>
                  <a:pt x="3415030" y="524764"/>
                </a:lnTo>
                <a:lnTo>
                  <a:pt x="3425444" y="525780"/>
                </a:lnTo>
                <a:lnTo>
                  <a:pt x="3454019" y="525526"/>
                </a:lnTo>
                <a:lnTo>
                  <a:pt x="3482848" y="522350"/>
                </a:lnTo>
                <a:lnTo>
                  <a:pt x="3512185" y="519684"/>
                </a:lnTo>
                <a:lnTo>
                  <a:pt x="3542411" y="521462"/>
                </a:lnTo>
                <a:lnTo>
                  <a:pt x="3542411" y="516255"/>
                </a:lnTo>
                <a:lnTo>
                  <a:pt x="3540506" y="506857"/>
                </a:lnTo>
                <a:lnTo>
                  <a:pt x="3552190" y="504825"/>
                </a:lnTo>
                <a:lnTo>
                  <a:pt x="3560953" y="507111"/>
                </a:lnTo>
                <a:lnTo>
                  <a:pt x="3566922" y="513207"/>
                </a:lnTo>
                <a:lnTo>
                  <a:pt x="3570224" y="522350"/>
                </a:lnTo>
                <a:lnTo>
                  <a:pt x="3573018" y="528955"/>
                </a:lnTo>
                <a:lnTo>
                  <a:pt x="3577209" y="531749"/>
                </a:lnTo>
                <a:lnTo>
                  <a:pt x="3582670" y="532002"/>
                </a:lnTo>
                <a:lnTo>
                  <a:pt x="3589655" y="530987"/>
                </a:lnTo>
                <a:lnTo>
                  <a:pt x="3601466" y="528574"/>
                </a:lnTo>
                <a:lnTo>
                  <a:pt x="3661029" y="519684"/>
                </a:lnTo>
                <a:lnTo>
                  <a:pt x="3700653" y="518160"/>
                </a:lnTo>
                <a:lnTo>
                  <a:pt x="3742690" y="517144"/>
                </a:lnTo>
                <a:lnTo>
                  <a:pt x="3745484" y="519684"/>
                </a:lnTo>
                <a:lnTo>
                  <a:pt x="3751072" y="522350"/>
                </a:lnTo>
                <a:lnTo>
                  <a:pt x="3753866" y="523240"/>
                </a:lnTo>
                <a:lnTo>
                  <a:pt x="3757549" y="523240"/>
                </a:lnTo>
                <a:lnTo>
                  <a:pt x="3820922" y="517778"/>
                </a:lnTo>
                <a:lnTo>
                  <a:pt x="3842004" y="515493"/>
                </a:lnTo>
                <a:lnTo>
                  <a:pt x="3848608" y="513969"/>
                </a:lnTo>
                <a:lnTo>
                  <a:pt x="3855339" y="511556"/>
                </a:lnTo>
                <a:lnTo>
                  <a:pt x="3861562" y="509905"/>
                </a:lnTo>
                <a:lnTo>
                  <a:pt x="3866007" y="510286"/>
                </a:lnTo>
                <a:lnTo>
                  <a:pt x="3878199" y="515112"/>
                </a:lnTo>
                <a:lnTo>
                  <a:pt x="3889629" y="515366"/>
                </a:lnTo>
                <a:lnTo>
                  <a:pt x="3900932" y="512825"/>
                </a:lnTo>
                <a:lnTo>
                  <a:pt x="3912489" y="509397"/>
                </a:lnTo>
                <a:lnTo>
                  <a:pt x="3922268" y="507746"/>
                </a:lnTo>
                <a:lnTo>
                  <a:pt x="3932428" y="506602"/>
                </a:lnTo>
                <a:lnTo>
                  <a:pt x="3952367" y="505078"/>
                </a:lnTo>
                <a:lnTo>
                  <a:pt x="3974592" y="499999"/>
                </a:lnTo>
                <a:lnTo>
                  <a:pt x="3987165" y="500380"/>
                </a:lnTo>
                <a:lnTo>
                  <a:pt x="4012184" y="502158"/>
                </a:lnTo>
                <a:lnTo>
                  <a:pt x="4024630" y="502539"/>
                </a:lnTo>
                <a:lnTo>
                  <a:pt x="4033774" y="501776"/>
                </a:lnTo>
                <a:lnTo>
                  <a:pt x="4051808" y="498221"/>
                </a:lnTo>
                <a:lnTo>
                  <a:pt x="4060825" y="497332"/>
                </a:lnTo>
                <a:lnTo>
                  <a:pt x="4073398" y="497332"/>
                </a:lnTo>
                <a:lnTo>
                  <a:pt x="4098798" y="498728"/>
                </a:lnTo>
                <a:lnTo>
                  <a:pt x="4129532" y="499745"/>
                </a:lnTo>
                <a:lnTo>
                  <a:pt x="4137533" y="499110"/>
                </a:lnTo>
                <a:lnTo>
                  <a:pt x="4142486" y="496570"/>
                </a:lnTo>
                <a:lnTo>
                  <a:pt x="4151884" y="488442"/>
                </a:lnTo>
                <a:lnTo>
                  <a:pt x="4162806" y="484505"/>
                </a:lnTo>
                <a:lnTo>
                  <a:pt x="4174109" y="482092"/>
                </a:lnTo>
                <a:lnTo>
                  <a:pt x="4185158" y="478409"/>
                </a:lnTo>
                <a:lnTo>
                  <a:pt x="4191635" y="476758"/>
                </a:lnTo>
                <a:lnTo>
                  <a:pt x="4198112" y="476758"/>
                </a:lnTo>
                <a:lnTo>
                  <a:pt x="4204589" y="478409"/>
                </a:lnTo>
                <a:lnTo>
                  <a:pt x="4209288" y="479298"/>
                </a:lnTo>
                <a:lnTo>
                  <a:pt x="4215765" y="481838"/>
                </a:lnTo>
                <a:lnTo>
                  <a:pt x="4218559" y="480187"/>
                </a:lnTo>
                <a:lnTo>
                  <a:pt x="4228592" y="475615"/>
                </a:lnTo>
                <a:lnTo>
                  <a:pt x="4239514" y="473837"/>
                </a:lnTo>
                <a:lnTo>
                  <a:pt x="4249928" y="472821"/>
                </a:lnTo>
                <a:lnTo>
                  <a:pt x="4258437" y="470662"/>
                </a:lnTo>
                <a:lnTo>
                  <a:pt x="4314190" y="446150"/>
                </a:lnTo>
                <a:lnTo>
                  <a:pt x="4342257" y="417702"/>
                </a:lnTo>
                <a:lnTo>
                  <a:pt x="4363212" y="368300"/>
                </a:lnTo>
                <a:lnTo>
                  <a:pt x="4378198" y="366268"/>
                </a:lnTo>
                <a:lnTo>
                  <a:pt x="4385183" y="362712"/>
                </a:lnTo>
                <a:lnTo>
                  <a:pt x="4385691" y="355981"/>
                </a:lnTo>
                <a:lnTo>
                  <a:pt x="4380865" y="344170"/>
                </a:lnTo>
                <a:lnTo>
                  <a:pt x="4378960" y="338963"/>
                </a:lnTo>
                <a:lnTo>
                  <a:pt x="4378960" y="328675"/>
                </a:lnTo>
                <a:lnTo>
                  <a:pt x="4395724" y="322707"/>
                </a:lnTo>
                <a:lnTo>
                  <a:pt x="4387850" y="289814"/>
                </a:lnTo>
                <a:lnTo>
                  <a:pt x="4380865" y="258191"/>
                </a:lnTo>
                <a:lnTo>
                  <a:pt x="4374388" y="258191"/>
                </a:lnTo>
                <a:lnTo>
                  <a:pt x="4355846" y="255524"/>
                </a:lnTo>
                <a:lnTo>
                  <a:pt x="4349242" y="253873"/>
                </a:lnTo>
                <a:lnTo>
                  <a:pt x="4340987" y="251206"/>
                </a:lnTo>
                <a:lnTo>
                  <a:pt x="4352671" y="239902"/>
                </a:lnTo>
                <a:lnTo>
                  <a:pt x="4366133" y="229997"/>
                </a:lnTo>
                <a:lnTo>
                  <a:pt x="4378325" y="219075"/>
                </a:lnTo>
                <a:lnTo>
                  <a:pt x="4387342" y="203073"/>
                </a:lnTo>
                <a:lnTo>
                  <a:pt x="4391914" y="202184"/>
                </a:lnTo>
                <a:lnTo>
                  <a:pt x="4394708" y="201295"/>
                </a:lnTo>
                <a:lnTo>
                  <a:pt x="4395724" y="203962"/>
                </a:lnTo>
                <a:lnTo>
                  <a:pt x="4395724" y="205613"/>
                </a:lnTo>
                <a:lnTo>
                  <a:pt x="4396613" y="212471"/>
                </a:lnTo>
                <a:lnTo>
                  <a:pt x="4402201" y="204724"/>
                </a:lnTo>
                <a:lnTo>
                  <a:pt x="4407789" y="200533"/>
                </a:lnTo>
                <a:lnTo>
                  <a:pt x="4407789" y="185039"/>
                </a:lnTo>
                <a:lnTo>
                  <a:pt x="4414266" y="184150"/>
                </a:lnTo>
                <a:lnTo>
                  <a:pt x="4423537" y="184150"/>
                </a:lnTo>
                <a:lnTo>
                  <a:pt x="4431538" y="183896"/>
                </a:lnTo>
                <a:lnTo>
                  <a:pt x="4438523" y="182625"/>
                </a:lnTo>
                <a:lnTo>
                  <a:pt x="4443857" y="179070"/>
                </a:lnTo>
                <a:lnTo>
                  <a:pt x="4446651" y="172085"/>
                </a:lnTo>
                <a:lnTo>
                  <a:pt x="4446651" y="170307"/>
                </a:lnTo>
                <a:lnTo>
                  <a:pt x="4451350" y="169545"/>
                </a:lnTo>
                <a:lnTo>
                  <a:pt x="4453128" y="167767"/>
                </a:lnTo>
                <a:lnTo>
                  <a:pt x="4439285" y="160909"/>
                </a:lnTo>
                <a:lnTo>
                  <a:pt x="4441190" y="146303"/>
                </a:lnTo>
                <a:lnTo>
                  <a:pt x="4445762" y="104140"/>
                </a:lnTo>
                <a:lnTo>
                  <a:pt x="4454779" y="100584"/>
                </a:lnTo>
                <a:lnTo>
                  <a:pt x="4459732" y="95123"/>
                </a:lnTo>
                <a:lnTo>
                  <a:pt x="4460367" y="87630"/>
                </a:lnTo>
                <a:lnTo>
                  <a:pt x="4456938" y="78232"/>
                </a:lnTo>
                <a:lnTo>
                  <a:pt x="4453509" y="67945"/>
                </a:lnTo>
                <a:lnTo>
                  <a:pt x="4447540" y="46863"/>
                </a:lnTo>
                <a:lnTo>
                  <a:pt x="4412234" y="29337"/>
                </a:lnTo>
                <a:lnTo>
                  <a:pt x="4363212" y="14477"/>
                </a:lnTo>
                <a:lnTo>
                  <a:pt x="4353560" y="12065"/>
                </a:lnTo>
                <a:lnTo>
                  <a:pt x="4344670" y="7747"/>
                </a:lnTo>
                <a:lnTo>
                  <a:pt x="4339971" y="5969"/>
                </a:lnTo>
                <a:lnTo>
                  <a:pt x="4334510" y="5080"/>
                </a:lnTo>
                <a:lnTo>
                  <a:pt x="4317873" y="7493"/>
                </a:lnTo>
                <a:lnTo>
                  <a:pt x="4296283" y="11302"/>
                </a:lnTo>
                <a:lnTo>
                  <a:pt x="4285361" y="13716"/>
                </a:lnTo>
                <a:lnTo>
                  <a:pt x="4274566" y="14605"/>
                </a:lnTo>
                <a:lnTo>
                  <a:pt x="4253865" y="11302"/>
                </a:lnTo>
                <a:lnTo>
                  <a:pt x="4242689" y="11175"/>
                </a:lnTo>
                <a:lnTo>
                  <a:pt x="4220083" y="12826"/>
                </a:lnTo>
                <a:lnTo>
                  <a:pt x="4197096" y="12446"/>
                </a:lnTo>
                <a:lnTo>
                  <a:pt x="4173855" y="11430"/>
                </a:lnTo>
                <a:lnTo>
                  <a:pt x="4150868" y="11175"/>
                </a:lnTo>
                <a:lnTo>
                  <a:pt x="4133850" y="11684"/>
                </a:lnTo>
                <a:lnTo>
                  <a:pt x="4079367" y="16383"/>
                </a:lnTo>
                <a:lnTo>
                  <a:pt x="4072001" y="11811"/>
                </a:lnTo>
                <a:lnTo>
                  <a:pt x="4064381" y="9778"/>
                </a:lnTo>
                <a:lnTo>
                  <a:pt x="4055618" y="10160"/>
                </a:lnTo>
                <a:lnTo>
                  <a:pt x="4045077" y="12826"/>
                </a:lnTo>
                <a:lnTo>
                  <a:pt x="4036695" y="14605"/>
                </a:lnTo>
                <a:lnTo>
                  <a:pt x="4029329" y="15494"/>
                </a:lnTo>
                <a:lnTo>
                  <a:pt x="4021836" y="15494"/>
                </a:lnTo>
                <a:lnTo>
                  <a:pt x="3959352" y="18415"/>
                </a:lnTo>
                <a:lnTo>
                  <a:pt x="3935603" y="18034"/>
                </a:lnTo>
                <a:lnTo>
                  <a:pt x="3905885" y="19812"/>
                </a:lnTo>
                <a:lnTo>
                  <a:pt x="3875405" y="22351"/>
                </a:lnTo>
                <a:lnTo>
                  <a:pt x="3857244" y="24257"/>
                </a:lnTo>
                <a:lnTo>
                  <a:pt x="3839337" y="24765"/>
                </a:lnTo>
                <a:lnTo>
                  <a:pt x="3821430" y="23875"/>
                </a:lnTo>
                <a:lnTo>
                  <a:pt x="3803904" y="21463"/>
                </a:lnTo>
                <a:lnTo>
                  <a:pt x="3788283" y="19558"/>
                </a:lnTo>
                <a:lnTo>
                  <a:pt x="3772281" y="19431"/>
                </a:lnTo>
                <a:lnTo>
                  <a:pt x="3756025" y="20193"/>
                </a:lnTo>
                <a:lnTo>
                  <a:pt x="3739896" y="20574"/>
                </a:lnTo>
                <a:lnTo>
                  <a:pt x="3684397" y="20955"/>
                </a:lnTo>
                <a:lnTo>
                  <a:pt x="3629533" y="28321"/>
                </a:lnTo>
                <a:lnTo>
                  <a:pt x="3623056" y="30099"/>
                </a:lnTo>
                <a:lnTo>
                  <a:pt x="3616579" y="30099"/>
                </a:lnTo>
                <a:lnTo>
                  <a:pt x="3610102" y="28321"/>
                </a:lnTo>
                <a:lnTo>
                  <a:pt x="3593719" y="25019"/>
                </a:lnTo>
                <a:lnTo>
                  <a:pt x="3577082" y="23749"/>
                </a:lnTo>
                <a:lnTo>
                  <a:pt x="3560064" y="22733"/>
                </a:lnTo>
                <a:lnTo>
                  <a:pt x="3543300" y="19812"/>
                </a:lnTo>
                <a:lnTo>
                  <a:pt x="3528187" y="17780"/>
                </a:lnTo>
                <a:lnTo>
                  <a:pt x="3512566" y="18415"/>
                </a:lnTo>
                <a:lnTo>
                  <a:pt x="3481197" y="21463"/>
                </a:lnTo>
                <a:lnTo>
                  <a:pt x="3473704" y="20700"/>
                </a:lnTo>
                <a:lnTo>
                  <a:pt x="3465957" y="19431"/>
                </a:lnTo>
                <a:lnTo>
                  <a:pt x="3459099" y="18923"/>
                </a:lnTo>
                <a:lnTo>
                  <a:pt x="3454273" y="20574"/>
                </a:lnTo>
                <a:lnTo>
                  <a:pt x="3443859" y="26543"/>
                </a:lnTo>
                <a:lnTo>
                  <a:pt x="3438779" y="24002"/>
                </a:lnTo>
                <a:lnTo>
                  <a:pt x="3435985" y="17399"/>
                </a:lnTo>
                <a:lnTo>
                  <a:pt x="3432937" y="11175"/>
                </a:lnTo>
                <a:lnTo>
                  <a:pt x="3413506" y="17145"/>
                </a:lnTo>
                <a:lnTo>
                  <a:pt x="3409696" y="13716"/>
                </a:lnTo>
                <a:lnTo>
                  <a:pt x="3406902" y="8636"/>
                </a:lnTo>
                <a:lnTo>
                  <a:pt x="3383153" y="7620"/>
                </a:lnTo>
                <a:lnTo>
                  <a:pt x="3361817" y="7239"/>
                </a:lnTo>
                <a:lnTo>
                  <a:pt x="3340354" y="7620"/>
                </a:lnTo>
                <a:lnTo>
                  <a:pt x="3318891" y="8636"/>
                </a:lnTo>
                <a:lnTo>
                  <a:pt x="3308604" y="8000"/>
                </a:lnTo>
                <a:lnTo>
                  <a:pt x="3297809" y="6096"/>
                </a:lnTo>
                <a:lnTo>
                  <a:pt x="3287649" y="6985"/>
                </a:lnTo>
                <a:lnTo>
                  <a:pt x="3279013" y="14605"/>
                </a:lnTo>
                <a:lnTo>
                  <a:pt x="3273425" y="14605"/>
                </a:lnTo>
                <a:lnTo>
                  <a:pt x="3197352" y="0"/>
                </a:lnTo>
                <a:close/>
              </a:path>
            </a:pathLst>
          </a:custGeom>
          <a:solidFill>
            <a:srgbClr val="FFCF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 txBox="1"/>
          <p:nvPr/>
        </p:nvSpPr>
        <p:spPr>
          <a:xfrm>
            <a:off x="1149181" y="1049020"/>
            <a:ext cx="2095923" cy="82898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algn="ctr">
              <a:spcBef>
                <a:spcPts val="63"/>
              </a:spcBef>
            </a:pPr>
            <a:r>
              <a:rPr sz="2667" b="1" spc="60" dirty="0">
                <a:solidFill>
                  <a:srgbClr val="2E2224"/>
                </a:solidFill>
                <a:latin typeface="Microsoft JhengHei"/>
                <a:cs typeface="Microsoft JhengHei"/>
              </a:rPr>
              <a:t>父母</a:t>
            </a:r>
            <a:endParaRPr sz="2667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</a:pPr>
            <a:r>
              <a:rPr sz="2667" b="1" spc="57" dirty="0">
                <a:solidFill>
                  <a:srgbClr val="2E2224"/>
                </a:solidFill>
                <a:latin typeface="Microsoft JhengHei"/>
                <a:cs typeface="Microsoft JhengHei"/>
              </a:rPr>
              <a:t>對孩子的影響</a:t>
            </a:r>
            <a:endParaRPr sz="2667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24" y="2343319"/>
            <a:ext cx="3034453" cy="2186496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56870" rIns="0" bIns="0" rtlCol="0">
            <a:spAutoFit/>
          </a:bodyPr>
          <a:lstStyle/>
          <a:p>
            <a:pPr marL="423">
              <a:spcBef>
                <a:spcPts val="2810"/>
              </a:spcBef>
            </a:pPr>
            <a:r>
              <a:rPr sz="2400" b="1" dirty="0" err="1">
                <a:latin typeface="Microsoft JhengHei"/>
                <a:cs typeface="Microsoft JhengHei"/>
              </a:rPr>
              <a:t>父母的期待</a:t>
            </a:r>
            <a:endParaRPr lang="en-US" sz="2400" dirty="0">
              <a:latin typeface="Microsoft JhengHei"/>
              <a:cs typeface="Microsoft JhengHei"/>
            </a:endParaRPr>
          </a:p>
          <a:p>
            <a:pPr marL="423">
              <a:spcBef>
                <a:spcPts val="2810"/>
              </a:spcBef>
            </a:pPr>
            <a:r>
              <a:rPr sz="2400" b="1" dirty="0" err="1">
                <a:latin typeface="Microsoft JhengHei"/>
                <a:cs typeface="Microsoft JhengHei"/>
              </a:rPr>
              <a:t>父母的職</a:t>
            </a:r>
            <a:r>
              <a:rPr sz="2400" b="1" spc="-7" dirty="0" err="1">
                <a:latin typeface="Microsoft JhengHei"/>
                <a:cs typeface="Microsoft JhengHei"/>
              </a:rPr>
              <a:t>業</a:t>
            </a:r>
            <a:r>
              <a:rPr sz="2400" b="1" spc="-7" dirty="0">
                <a:latin typeface="Microsoft JhengHei"/>
                <a:cs typeface="Microsoft JhengHei"/>
              </a:rPr>
              <a:t>/</a:t>
            </a:r>
            <a:r>
              <a:rPr sz="2400" b="1" dirty="0" err="1">
                <a:latin typeface="Microsoft JhengHei"/>
                <a:cs typeface="Microsoft JhengHei"/>
              </a:rPr>
              <a:t>社經地位</a:t>
            </a:r>
            <a:r>
              <a:rPr sz="2400" b="1" dirty="0">
                <a:latin typeface="Microsoft JhengHei"/>
                <a:cs typeface="Microsoft JhengHei"/>
              </a:rPr>
              <a:t> </a:t>
            </a:r>
            <a:endParaRPr lang="en-US" sz="2400" b="1" dirty="0">
              <a:latin typeface="Microsoft JhengHei"/>
              <a:cs typeface="Microsoft JhengHei"/>
            </a:endParaRPr>
          </a:p>
          <a:p>
            <a:pPr marL="423">
              <a:spcBef>
                <a:spcPts val="2810"/>
              </a:spcBef>
            </a:pPr>
            <a:r>
              <a:rPr sz="2400" b="1" dirty="0" err="1">
                <a:latin typeface="Microsoft JhengHei"/>
                <a:cs typeface="Microsoft JhengHei"/>
              </a:rPr>
              <a:t>手足間的競</a:t>
            </a:r>
            <a:r>
              <a:rPr sz="2400" b="1" spc="-10" dirty="0" err="1">
                <a:latin typeface="Microsoft JhengHei"/>
                <a:cs typeface="Microsoft JhengHei"/>
              </a:rPr>
              <a:t>爭</a:t>
            </a:r>
            <a:r>
              <a:rPr sz="2400" b="1" spc="-7" dirty="0">
                <a:latin typeface="Microsoft JhengHei"/>
                <a:cs typeface="Microsoft JhengHei"/>
              </a:rPr>
              <a:t>/</a:t>
            </a:r>
            <a:r>
              <a:rPr sz="2400" b="1" dirty="0">
                <a:latin typeface="Microsoft JhengHei"/>
                <a:cs typeface="Microsoft JhengHei"/>
              </a:rPr>
              <a:t>學習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32250" y="1603332"/>
            <a:ext cx="438150" cy="485986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4557184" y="1622637"/>
            <a:ext cx="3215217" cy="485563"/>
          </a:xfrm>
          <a:custGeom>
            <a:avLst/>
            <a:gdLst/>
            <a:ahLst/>
            <a:cxnLst/>
            <a:rect l="l" t="t" r="r" b="b"/>
            <a:pathLst>
              <a:path w="4822825" h="728344">
                <a:moveTo>
                  <a:pt x="3456813" y="0"/>
                </a:moveTo>
                <a:lnTo>
                  <a:pt x="3456813" y="19050"/>
                </a:lnTo>
                <a:lnTo>
                  <a:pt x="3435857" y="6985"/>
                </a:lnTo>
                <a:lnTo>
                  <a:pt x="3423793" y="22987"/>
                </a:lnTo>
                <a:lnTo>
                  <a:pt x="3418713" y="20954"/>
                </a:lnTo>
                <a:lnTo>
                  <a:pt x="3418713" y="14986"/>
                </a:lnTo>
                <a:lnTo>
                  <a:pt x="3420745" y="0"/>
                </a:lnTo>
                <a:lnTo>
                  <a:pt x="3392678" y="5715"/>
                </a:lnTo>
                <a:lnTo>
                  <a:pt x="3378707" y="8127"/>
                </a:lnTo>
                <a:lnTo>
                  <a:pt x="3364610" y="10033"/>
                </a:lnTo>
                <a:lnTo>
                  <a:pt x="3357626" y="10033"/>
                </a:lnTo>
                <a:lnTo>
                  <a:pt x="3351529" y="9017"/>
                </a:lnTo>
                <a:lnTo>
                  <a:pt x="3345560" y="6985"/>
                </a:lnTo>
                <a:lnTo>
                  <a:pt x="3332733" y="3428"/>
                </a:lnTo>
                <a:lnTo>
                  <a:pt x="3319906" y="1397"/>
                </a:lnTo>
                <a:lnTo>
                  <a:pt x="3306826" y="2031"/>
                </a:lnTo>
                <a:lnTo>
                  <a:pt x="3293364" y="6985"/>
                </a:lnTo>
                <a:lnTo>
                  <a:pt x="3286252" y="11049"/>
                </a:lnTo>
                <a:lnTo>
                  <a:pt x="3278631" y="14350"/>
                </a:lnTo>
                <a:lnTo>
                  <a:pt x="3270504" y="16764"/>
                </a:lnTo>
                <a:lnTo>
                  <a:pt x="3262376" y="18034"/>
                </a:lnTo>
                <a:lnTo>
                  <a:pt x="3241421" y="15748"/>
                </a:lnTo>
                <a:lnTo>
                  <a:pt x="3200019" y="9651"/>
                </a:lnTo>
                <a:lnTo>
                  <a:pt x="3179064" y="8000"/>
                </a:lnTo>
                <a:lnTo>
                  <a:pt x="3156330" y="8509"/>
                </a:lnTo>
                <a:lnTo>
                  <a:pt x="3133471" y="9905"/>
                </a:lnTo>
                <a:lnTo>
                  <a:pt x="3110610" y="9525"/>
                </a:lnTo>
                <a:lnTo>
                  <a:pt x="3087878" y="4952"/>
                </a:lnTo>
                <a:lnTo>
                  <a:pt x="3081781" y="4952"/>
                </a:lnTo>
                <a:lnTo>
                  <a:pt x="3059556" y="10668"/>
                </a:lnTo>
                <a:lnTo>
                  <a:pt x="3037331" y="17018"/>
                </a:lnTo>
                <a:lnTo>
                  <a:pt x="3014599" y="19685"/>
                </a:lnTo>
                <a:lnTo>
                  <a:pt x="2990596" y="13970"/>
                </a:lnTo>
                <a:lnTo>
                  <a:pt x="2985389" y="13589"/>
                </a:lnTo>
                <a:lnTo>
                  <a:pt x="2979166" y="15621"/>
                </a:lnTo>
                <a:lnTo>
                  <a:pt x="2972434" y="18669"/>
                </a:lnTo>
                <a:lnTo>
                  <a:pt x="2962529" y="21971"/>
                </a:lnTo>
                <a:lnTo>
                  <a:pt x="2890774" y="21590"/>
                </a:lnTo>
                <a:lnTo>
                  <a:pt x="2868168" y="21971"/>
                </a:lnTo>
                <a:lnTo>
                  <a:pt x="2862199" y="23114"/>
                </a:lnTo>
                <a:lnTo>
                  <a:pt x="2849753" y="27940"/>
                </a:lnTo>
                <a:lnTo>
                  <a:pt x="2843149" y="28955"/>
                </a:lnTo>
                <a:lnTo>
                  <a:pt x="2810636" y="30734"/>
                </a:lnTo>
                <a:lnTo>
                  <a:pt x="2745231" y="33274"/>
                </a:lnTo>
                <a:lnTo>
                  <a:pt x="2712847" y="35051"/>
                </a:lnTo>
                <a:lnTo>
                  <a:pt x="2685923" y="36956"/>
                </a:lnTo>
                <a:lnTo>
                  <a:pt x="2632455" y="42418"/>
                </a:lnTo>
                <a:lnTo>
                  <a:pt x="2605531" y="44958"/>
                </a:lnTo>
                <a:lnTo>
                  <a:pt x="2598420" y="45974"/>
                </a:lnTo>
                <a:lnTo>
                  <a:pt x="2591434" y="45974"/>
                </a:lnTo>
                <a:lnTo>
                  <a:pt x="2575179" y="38862"/>
                </a:lnTo>
                <a:lnTo>
                  <a:pt x="2566797" y="38862"/>
                </a:lnTo>
                <a:lnTo>
                  <a:pt x="2558923" y="41783"/>
                </a:lnTo>
                <a:lnTo>
                  <a:pt x="2551303" y="45974"/>
                </a:lnTo>
                <a:lnTo>
                  <a:pt x="2549398" y="48005"/>
                </a:lnTo>
                <a:lnTo>
                  <a:pt x="2547366" y="51053"/>
                </a:lnTo>
                <a:lnTo>
                  <a:pt x="2545333" y="51053"/>
                </a:lnTo>
                <a:lnTo>
                  <a:pt x="2533904" y="48768"/>
                </a:lnTo>
                <a:lnTo>
                  <a:pt x="2510663" y="44703"/>
                </a:lnTo>
                <a:lnTo>
                  <a:pt x="2499232" y="43052"/>
                </a:lnTo>
                <a:lnTo>
                  <a:pt x="2494153" y="42037"/>
                </a:lnTo>
                <a:lnTo>
                  <a:pt x="2490216" y="42037"/>
                </a:lnTo>
                <a:lnTo>
                  <a:pt x="2458974" y="47878"/>
                </a:lnTo>
                <a:lnTo>
                  <a:pt x="2450083" y="49022"/>
                </a:lnTo>
                <a:lnTo>
                  <a:pt x="2415413" y="50926"/>
                </a:lnTo>
                <a:lnTo>
                  <a:pt x="2311654" y="54991"/>
                </a:lnTo>
                <a:lnTo>
                  <a:pt x="2298065" y="56134"/>
                </a:lnTo>
                <a:lnTo>
                  <a:pt x="2256535" y="60960"/>
                </a:lnTo>
                <a:lnTo>
                  <a:pt x="2250567" y="59054"/>
                </a:lnTo>
                <a:lnTo>
                  <a:pt x="2243454" y="58039"/>
                </a:lnTo>
                <a:lnTo>
                  <a:pt x="2237485" y="58039"/>
                </a:lnTo>
                <a:lnTo>
                  <a:pt x="2223643" y="59436"/>
                </a:lnTo>
                <a:lnTo>
                  <a:pt x="2209419" y="61595"/>
                </a:lnTo>
                <a:lnTo>
                  <a:pt x="2195195" y="63246"/>
                </a:lnTo>
                <a:lnTo>
                  <a:pt x="2170810" y="62865"/>
                </a:lnTo>
                <a:lnTo>
                  <a:pt x="2160397" y="63753"/>
                </a:lnTo>
                <a:lnTo>
                  <a:pt x="2150109" y="65786"/>
                </a:lnTo>
                <a:lnTo>
                  <a:pt x="2140204" y="68961"/>
                </a:lnTo>
                <a:lnTo>
                  <a:pt x="2128011" y="72009"/>
                </a:lnTo>
                <a:lnTo>
                  <a:pt x="2115566" y="73405"/>
                </a:lnTo>
                <a:lnTo>
                  <a:pt x="2102866" y="73025"/>
                </a:lnTo>
                <a:lnTo>
                  <a:pt x="2090039" y="70993"/>
                </a:lnTo>
                <a:lnTo>
                  <a:pt x="2074291" y="66421"/>
                </a:lnTo>
                <a:lnTo>
                  <a:pt x="2066417" y="66040"/>
                </a:lnTo>
                <a:lnTo>
                  <a:pt x="2057019" y="69976"/>
                </a:lnTo>
                <a:lnTo>
                  <a:pt x="2049018" y="72263"/>
                </a:lnTo>
                <a:lnTo>
                  <a:pt x="2039366" y="72136"/>
                </a:lnTo>
                <a:lnTo>
                  <a:pt x="2029078" y="70739"/>
                </a:lnTo>
                <a:lnTo>
                  <a:pt x="1991232" y="63753"/>
                </a:lnTo>
                <a:lnTo>
                  <a:pt x="1977390" y="61468"/>
                </a:lnTo>
                <a:lnTo>
                  <a:pt x="1963674" y="59944"/>
                </a:lnTo>
                <a:lnTo>
                  <a:pt x="1946402" y="60198"/>
                </a:lnTo>
                <a:lnTo>
                  <a:pt x="1911350" y="62865"/>
                </a:lnTo>
                <a:lnTo>
                  <a:pt x="1893570" y="62992"/>
                </a:lnTo>
                <a:lnTo>
                  <a:pt x="1875408" y="61722"/>
                </a:lnTo>
                <a:lnTo>
                  <a:pt x="1857375" y="59690"/>
                </a:lnTo>
                <a:lnTo>
                  <a:pt x="1821306" y="54991"/>
                </a:lnTo>
                <a:lnTo>
                  <a:pt x="1810257" y="54991"/>
                </a:lnTo>
                <a:lnTo>
                  <a:pt x="1808226" y="72009"/>
                </a:lnTo>
                <a:lnTo>
                  <a:pt x="1804289" y="69976"/>
                </a:lnTo>
                <a:lnTo>
                  <a:pt x="1797303" y="68961"/>
                </a:lnTo>
                <a:lnTo>
                  <a:pt x="1797303" y="67055"/>
                </a:lnTo>
                <a:lnTo>
                  <a:pt x="1794128" y="58800"/>
                </a:lnTo>
                <a:lnTo>
                  <a:pt x="1788286" y="55372"/>
                </a:lnTo>
                <a:lnTo>
                  <a:pt x="1781302" y="54737"/>
                </a:lnTo>
                <a:lnTo>
                  <a:pt x="1774190" y="54991"/>
                </a:lnTo>
                <a:lnTo>
                  <a:pt x="1704975" y="59054"/>
                </a:lnTo>
                <a:lnTo>
                  <a:pt x="1607184" y="61341"/>
                </a:lnTo>
                <a:lnTo>
                  <a:pt x="1555623" y="64008"/>
                </a:lnTo>
                <a:lnTo>
                  <a:pt x="1553464" y="69215"/>
                </a:lnTo>
                <a:lnTo>
                  <a:pt x="1549653" y="73025"/>
                </a:lnTo>
                <a:lnTo>
                  <a:pt x="1543811" y="73025"/>
                </a:lnTo>
                <a:lnTo>
                  <a:pt x="1535556" y="67055"/>
                </a:lnTo>
                <a:lnTo>
                  <a:pt x="1531493" y="65024"/>
                </a:lnTo>
                <a:lnTo>
                  <a:pt x="1526540" y="64008"/>
                </a:lnTo>
                <a:lnTo>
                  <a:pt x="1487804" y="63626"/>
                </a:lnTo>
                <a:lnTo>
                  <a:pt x="1476375" y="64008"/>
                </a:lnTo>
                <a:lnTo>
                  <a:pt x="1456690" y="65404"/>
                </a:lnTo>
                <a:lnTo>
                  <a:pt x="1396110" y="68961"/>
                </a:lnTo>
                <a:lnTo>
                  <a:pt x="1379474" y="71627"/>
                </a:lnTo>
                <a:lnTo>
                  <a:pt x="1362582" y="73660"/>
                </a:lnTo>
                <a:lnTo>
                  <a:pt x="1345692" y="75056"/>
                </a:lnTo>
                <a:lnTo>
                  <a:pt x="1328927" y="75946"/>
                </a:lnTo>
                <a:lnTo>
                  <a:pt x="1300352" y="74295"/>
                </a:lnTo>
                <a:lnTo>
                  <a:pt x="1272031" y="73914"/>
                </a:lnTo>
                <a:lnTo>
                  <a:pt x="1244092" y="76962"/>
                </a:lnTo>
                <a:lnTo>
                  <a:pt x="1216659" y="85978"/>
                </a:lnTo>
                <a:lnTo>
                  <a:pt x="1211579" y="88011"/>
                </a:lnTo>
                <a:lnTo>
                  <a:pt x="1203578" y="83947"/>
                </a:lnTo>
                <a:lnTo>
                  <a:pt x="1196594" y="83058"/>
                </a:lnTo>
                <a:lnTo>
                  <a:pt x="1179576" y="78994"/>
                </a:lnTo>
                <a:lnTo>
                  <a:pt x="1170940" y="77597"/>
                </a:lnTo>
                <a:lnTo>
                  <a:pt x="1162430" y="77977"/>
                </a:lnTo>
                <a:lnTo>
                  <a:pt x="1143889" y="82423"/>
                </a:lnTo>
                <a:lnTo>
                  <a:pt x="1125347" y="87756"/>
                </a:lnTo>
                <a:lnTo>
                  <a:pt x="1085215" y="99949"/>
                </a:lnTo>
                <a:lnTo>
                  <a:pt x="1082294" y="99949"/>
                </a:lnTo>
                <a:lnTo>
                  <a:pt x="1079246" y="98044"/>
                </a:lnTo>
                <a:lnTo>
                  <a:pt x="1070736" y="91821"/>
                </a:lnTo>
                <a:lnTo>
                  <a:pt x="1061847" y="89408"/>
                </a:lnTo>
                <a:lnTo>
                  <a:pt x="1052322" y="89662"/>
                </a:lnTo>
                <a:lnTo>
                  <a:pt x="1024001" y="96139"/>
                </a:lnTo>
                <a:lnTo>
                  <a:pt x="968882" y="107061"/>
                </a:lnTo>
                <a:lnTo>
                  <a:pt x="926846" y="106552"/>
                </a:lnTo>
                <a:lnTo>
                  <a:pt x="914780" y="107061"/>
                </a:lnTo>
                <a:lnTo>
                  <a:pt x="799465" y="120015"/>
                </a:lnTo>
                <a:lnTo>
                  <a:pt x="717296" y="127000"/>
                </a:lnTo>
                <a:lnTo>
                  <a:pt x="662051" y="132969"/>
                </a:lnTo>
                <a:lnTo>
                  <a:pt x="637413" y="135127"/>
                </a:lnTo>
                <a:lnTo>
                  <a:pt x="612901" y="136905"/>
                </a:lnTo>
                <a:lnTo>
                  <a:pt x="563879" y="139953"/>
                </a:lnTo>
                <a:lnTo>
                  <a:pt x="558800" y="139953"/>
                </a:lnTo>
                <a:lnTo>
                  <a:pt x="553847" y="144018"/>
                </a:lnTo>
                <a:lnTo>
                  <a:pt x="548767" y="144018"/>
                </a:lnTo>
                <a:lnTo>
                  <a:pt x="482600" y="148971"/>
                </a:lnTo>
                <a:lnTo>
                  <a:pt x="480568" y="149987"/>
                </a:lnTo>
                <a:lnTo>
                  <a:pt x="479551" y="154050"/>
                </a:lnTo>
                <a:lnTo>
                  <a:pt x="477520" y="154940"/>
                </a:lnTo>
                <a:lnTo>
                  <a:pt x="473582" y="157988"/>
                </a:lnTo>
                <a:lnTo>
                  <a:pt x="468502" y="161036"/>
                </a:lnTo>
                <a:lnTo>
                  <a:pt x="463550" y="162051"/>
                </a:lnTo>
                <a:lnTo>
                  <a:pt x="384555" y="170561"/>
                </a:lnTo>
                <a:lnTo>
                  <a:pt x="358267" y="173990"/>
                </a:lnTo>
                <a:lnTo>
                  <a:pt x="340995" y="176911"/>
                </a:lnTo>
                <a:lnTo>
                  <a:pt x="323469" y="180848"/>
                </a:lnTo>
                <a:lnTo>
                  <a:pt x="288035" y="189992"/>
                </a:lnTo>
                <a:lnTo>
                  <a:pt x="289051" y="208025"/>
                </a:lnTo>
                <a:lnTo>
                  <a:pt x="256921" y="202946"/>
                </a:lnTo>
                <a:lnTo>
                  <a:pt x="271018" y="227965"/>
                </a:lnTo>
                <a:lnTo>
                  <a:pt x="254634" y="228980"/>
                </a:lnTo>
                <a:lnTo>
                  <a:pt x="235457" y="236347"/>
                </a:lnTo>
                <a:lnTo>
                  <a:pt x="217677" y="248158"/>
                </a:lnTo>
                <a:lnTo>
                  <a:pt x="205867" y="262000"/>
                </a:lnTo>
                <a:lnTo>
                  <a:pt x="191770" y="254000"/>
                </a:lnTo>
                <a:lnTo>
                  <a:pt x="184911" y="269494"/>
                </a:lnTo>
                <a:lnTo>
                  <a:pt x="172466" y="274954"/>
                </a:lnTo>
                <a:lnTo>
                  <a:pt x="158242" y="276733"/>
                </a:lnTo>
                <a:lnTo>
                  <a:pt x="145669" y="281050"/>
                </a:lnTo>
                <a:lnTo>
                  <a:pt x="130682" y="324103"/>
                </a:lnTo>
                <a:lnTo>
                  <a:pt x="111125" y="339344"/>
                </a:lnTo>
                <a:lnTo>
                  <a:pt x="102361" y="347725"/>
                </a:lnTo>
                <a:lnTo>
                  <a:pt x="95757" y="358013"/>
                </a:lnTo>
                <a:lnTo>
                  <a:pt x="91567" y="369950"/>
                </a:lnTo>
                <a:lnTo>
                  <a:pt x="69596" y="395859"/>
                </a:lnTo>
                <a:lnTo>
                  <a:pt x="72263" y="401066"/>
                </a:lnTo>
                <a:lnTo>
                  <a:pt x="75946" y="407289"/>
                </a:lnTo>
                <a:lnTo>
                  <a:pt x="79501" y="414020"/>
                </a:lnTo>
                <a:lnTo>
                  <a:pt x="76453" y="415036"/>
                </a:lnTo>
                <a:lnTo>
                  <a:pt x="72390" y="418973"/>
                </a:lnTo>
                <a:lnTo>
                  <a:pt x="49022" y="431800"/>
                </a:lnTo>
                <a:lnTo>
                  <a:pt x="34290" y="439039"/>
                </a:lnTo>
                <a:lnTo>
                  <a:pt x="29336" y="440054"/>
                </a:lnTo>
                <a:lnTo>
                  <a:pt x="13843" y="444880"/>
                </a:lnTo>
                <a:lnTo>
                  <a:pt x="4318" y="452500"/>
                </a:lnTo>
                <a:lnTo>
                  <a:pt x="0" y="463930"/>
                </a:lnTo>
                <a:lnTo>
                  <a:pt x="253" y="479933"/>
                </a:lnTo>
                <a:lnTo>
                  <a:pt x="1270" y="481965"/>
                </a:lnTo>
                <a:lnTo>
                  <a:pt x="2285" y="482980"/>
                </a:lnTo>
                <a:lnTo>
                  <a:pt x="3301" y="485013"/>
                </a:lnTo>
                <a:lnTo>
                  <a:pt x="7239" y="477012"/>
                </a:lnTo>
                <a:lnTo>
                  <a:pt x="32384" y="495935"/>
                </a:lnTo>
                <a:lnTo>
                  <a:pt x="11302" y="505968"/>
                </a:lnTo>
                <a:lnTo>
                  <a:pt x="39370" y="536955"/>
                </a:lnTo>
                <a:lnTo>
                  <a:pt x="1270" y="545973"/>
                </a:lnTo>
                <a:lnTo>
                  <a:pt x="11302" y="559053"/>
                </a:lnTo>
                <a:lnTo>
                  <a:pt x="19050" y="567817"/>
                </a:lnTo>
                <a:lnTo>
                  <a:pt x="27304" y="576452"/>
                </a:lnTo>
                <a:lnTo>
                  <a:pt x="34163" y="585089"/>
                </a:lnTo>
                <a:lnTo>
                  <a:pt x="37338" y="593978"/>
                </a:lnTo>
                <a:lnTo>
                  <a:pt x="42418" y="611631"/>
                </a:lnTo>
                <a:lnTo>
                  <a:pt x="52324" y="621411"/>
                </a:lnTo>
                <a:lnTo>
                  <a:pt x="65658" y="625601"/>
                </a:lnTo>
                <a:lnTo>
                  <a:pt x="81533" y="626999"/>
                </a:lnTo>
                <a:lnTo>
                  <a:pt x="89534" y="628776"/>
                </a:lnTo>
                <a:lnTo>
                  <a:pt x="95757" y="632587"/>
                </a:lnTo>
                <a:lnTo>
                  <a:pt x="100075" y="638937"/>
                </a:lnTo>
                <a:lnTo>
                  <a:pt x="102489" y="647953"/>
                </a:lnTo>
                <a:lnTo>
                  <a:pt x="108076" y="666115"/>
                </a:lnTo>
                <a:lnTo>
                  <a:pt x="118236" y="675640"/>
                </a:lnTo>
                <a:lnTo>
                  <a:pt x="132333" y="676275"/>
                </a:lnTo>
                <a:lnTo>
                  <a:pt x="149605" y="668020"/>
                </a:lnTo>
                <a:lnTo>
                  <a:pt x="150622" y="668020"/>
                </a:lnTo>
                <a:lnTo>
                  <a:pt x="153670" y="669036"/>
                </a:lnTo>
                <a:lnTo>
                  <a:pt x="157733" y="669036"/>
                </a:lnTo>
                <a:lnTo>
                  <a:pt x="145669" y="691006"/>
                </a:lnTo>
                <a:lnTo>
                  <a:pt x="157860" y="689483"/>
                </a:lnTo>
                <a:lnTo>
                  <a:pt x="165100" y="683768"/>
                </a:lnTo>
                <a:lnTo>
                  <a:pt x="168401" y="673862"/>
                </a:lnTo>
                <a:lnTo>
                  <a:pt x="168782" y="660019"/>
                </a:lnTo>
                <a:lnTo>
                  <a:pt x="173735" y="665988"/>
                </a:lnTo>
                <a:lnTo>
                  <a:pt x="176783" y="671956"/>
                </a:lnTo>
                <a:lnTo>
                  <a:pt x="175768" y="675004"/>
                </a:lnTo>
                <a:lnTo>
                  <a:pt x="185166" y="692658"/>
                </a:lnTo>
                <a:lnTo>
                  <a:pt x="201929" y="705103"/>
                </a:lnTo>
                <a:lnTo>
                  <a:pt x="221869" y="710311"/>
                </a:lnTo>
                <a:lnTo>
                  <a:pt x="240919" y="705993"/>
                </a:lnTo>
                <a:lnTo>
                  <a:pt x="251841" y="702055"/>
                </a:lnTo>
                <a:lnTo>
                  <a:pt x="260857" y="701801"/>
                </a:lnTo>
                <a:lnTo>
                  <a:pt x="268985" y="705230"/>
                </a:lnTo>
                <a:lnTo>
                  <a:pt x="276986" y="711962"/>
                </a:lnTo>
                <a:lnTo>
                  <a:pt x="282067" y="717042"/>
                </a:lnTo>
                <a:lnTo>
                  <a:pt x="289051" y="720978"/>
                </a:lnTo>
                <a:lnTo>
                  <a:pt x="296036" y="721995"/>
                </a:lnTo>
                <a:lnTo>
                  <a:pt x="311150" y="722376"/>
                </a:lnTo>
                <a:lnTo>
                  <a:pt x="326135" y="721868"/>
                </a:lnTo>
                <a:lnTo>
                  <a:pt x="341249" y="720471"/>
                </a:lnTo>
                <a:lnTo>
                  <a:pt x="356234" y="717930"/>
                </a:lnTo>
                <a:lnTo>
                  <a:pt x="370967" y="714755"/>
                </a:lnTo>
                <a:lnTo>
                  <a:pt x="384936" y="713613"/>
                </a:lnTo>
                <a:lnTo>
                  <a:pt x="398399" y="716406"/>
                </a:lnTo>
                <a:lnTo>
                  <a:pt x="411352" y="725043"/>
                </a:lnTo>
                <a:lnTo>
                  <a:pt x="417449" y="727964"/>
                </a:lnTo>
                <a:lnTo>
                  <a:pt x="424433" y="727964"/>
                </a:lnTo>
                <a:lnTo>
                  <a:pt x="431419" y="725931"/>
                </a:lnTo>
                <a:lnTo>
                  <a:pt x="443865" y="722756"/>
                </a:lnTo>
                <a:lnTo>
                  <a:pt x="456056" y="718820"/>
                </a:lnTo>
                <a:lnTo>
                  <a:pt x="469010" y="716279"/>
                </a:lnTo>
                <a:lnTo>
                  <a:pt x="483616" y="717042"/>
                </a:lnTo>
                <a:lnTo>
                  <a:pt x="499872" y="718439"/>
                </a:lnTo>
                <a:lnTo>
                  <a:pt x="516508" y="717550"/>
                </a:lnTo>
                <a:lnTo>
                  <a:pt x="533146" y="716279"/>
                </a:lnTo>
                <a:lnTo>
                  <a:pt x="548767" y="716026"/>
                </a:lnTo>
                <a:lnTo>
                  <a:pt x="563626" y="716661"/>
                </a:lnTo>
                <a:lnTo>
                  <a:pt x="577976" y="716026"/>
                </a:lnTo>
                <a:lnTo>
                  <a:pt x="591820" y="712343"/>
                </a:lnTo>
                <a:lnTo>
                  <a:pt x="604901" y="703961"/>
                </a:lnTo>
                <a:lnTo>
                  <a:pt x="606932" y="701040"/>
                </a:lnTo>
                <a:lnTo>
                  <a:pt x="612013" y="701928"/>
                </a:lnTo>
                <a:lnTo>
                  <a:pt x="615950" y="701928"/>
                </a:lnTo>
                <a:lnTo>
                  <a:pt x="680084" y="699008"/>
                </a:lnTo>
                <a:lnTo>
                  <a:pt x="737997" y="694944"/>
                </a:lnTo>
                <a:lnTo>
                  <a:pt x="757301" y="693039"/>
                </a:lnTo>
                <a:lnTo>
                  <a:pt x="770508" y="690879"/>
                </a:lnTo>
                <a:lnTo>
                  <a:pt x="795908" y="684656"/>
                </a:lnTo>
                <a:lnTo>
                  <a:pt x="813561" y="680974"/>
                </a:lnTo>
                <a:lnTo>
                  <a:pt x="819530" y="680974"/>
                </a:lnTo>
                <a:lnTo>
                  <a:pt x="824483" y="683005"/>
                </a:lnTo>
                <a:lnTo>
                  <a:pt x="842009" y="687704"/>
                </a:lnTo>
                <a:lnTo>
                  <a:pt x="859663" y="687197"/>
                </a:lnTo>
                <a:lnTo>
                  <a:pt x="877316" y="684911"/>
                </a:lnTo>
                <a:lnTo>
                  <a:pt x="925195" y="682117"/>
                </a:lnTo>
                <a:lnTo>
                  <a:pt x="985520" y="670305"/>
                </a:lnTo>
                <a:lnTo>
                  <a:pt x="1017143" y="669036"/>
                </a:lnTo>
                <a:lnTo>
                  <a:pt x="1044194" y="669798"/>
                </a:lnTo>
                <a:lnTo>
                  <a:pt x="1071245" y="668274"/>
                </a:lnTo>
                <a:lnTo>
                  <a:pt x="1125347" y="662940"/>
                </a:lnTo>
                <a:lnTo>
                  <a:pt x="1142492" y="661670"/>
                </a:lnTo>
                <a:lnTo>
                  <a:pt x="1176401" y="657733"/>
                </a:lnTo>
                <a:lnTo>
                  <a:pt x="1193546" y="656971"/>
                </a:lnTo>
                <a:lnTo>
                  <a:pt x="1215390" y="657733"/>
                </a:lnTo>
                <a:lnTo>
                  <a:pt x="1258951" y="660780"/>
                </a:lnTo>
                <a:lnTo>
                  <a:pt x="1280795" y="661035"/>
                </a:lnTo>
                <a:lnTo>
                  <a:pt x="1309370" y="659638"/>
                </a:lnTo>
                <a:lnTo>
                  <a:pt x="1366520" y="654939"/>
                </a:lnTo>
                <a:lnTo>
                  <a:pt x="1395095" y="653034"/>
                </a:lnTo>
                <a:lnTo>
                  <a:pt x="1404111" y="653669"/>
                </a:lnTo>
                <a:lnTo>
                  <a:pt x="1422146" y="656336"/>
                </a:lnTo>
                <a:lnTo>
                  <a:pt x="1431290" y="656971"/>
                </a:lnTo>
                <a:lnTo>
                  <a:pt x="1449451" y="655954"/>
                </a:lnTo>
                <a:lnTo>
                  <a:pt x="1486280" y="653034"/>
                </a:lnTo>
                <a:lnTo>
                  <a:pt x="1504442" y="652018"/>
                </a:lnTo>
                <a:lnTo>
                  <a:pt x="1524889" y="651383"/>
                </a:lnTo>
                <a:lnTo>
                  <a:pt x="1545717" y="651255"/>
                </a:lnTo>
                <a:lnTo>
                  <a:pt x="1566672" y="651383"/>
                </a:lnTo>
                <a:lnTo>
                  <a:pt x="1587627" y="652018"/>
                </a:lnTo>
                <a:lnTo>
                  <a:pt x="1600580" y="653034"/>
                </a:lnTo>
                <a:lnTo>
                  <a:pt x="1613661" y="655066"/>
                </a:lnTo>
                <a:lnTo>
                  <a:pt x="1626489" y="656590"/>
                </a:lnTo>
                <a:lnTo>
                  <a:pt x="1661541" y="654685"/>
                </a:lnTo>
                <a:lnTo>
                  <a:pt x="1684147" y="655574"/>
                </a:lnTo>
                <a:lnTo>
                  <a:pt x="1706499" y="654430"/>
                </a:lnTo>
                <a:lnTo>
                  <a:pt x="1728089" y="646938"/>
                </a:lnTo>
                <a:lnTo>
                  <a:pt x="1730121" y="646049"/>
                </a:lnTo>
                <a:lnTo>
                  <a:pt x="1733042" y="647953"/>
                </a:lnTo>
                <a:lnTo>
                  <a:pt x="1736090" y="647953"/>
                </a:lnTo>
                <a:lnTo>
                  <a:pt x="1744345" y="650113"/>
                </a:lnTo>
                <a:lnTo>
                  <a:pt x="1752600" y="651891"/>
                </a:lnTo>
                <a:lnTo>
                  <a:pt x="1769109" y="654939"/>
                </a:lnTo>
                <a:lnTo>
                  <a:pt x="1796288" y="655701"/>
                </a:lnTo>
                <a:lnTo>
                  <a:pt x="1823339" y="653542"/>
                </a:lnTo>
                <a:lnTo>
                  <a:pt x="1850390" y="652779"/>
                </a:lnTo>
                <a:lnTo>
                  <a:pt x="1877441" y="657987"/>
                </a:lnTo>
                <a:lnTo>
                  <a:pt x="1887347" y="659129"/>
                </a:lnTo>
                <a:lnTo>
                  <a:pt x="1898269" y="657860"/>
                </a:lnTo>
                <a:lnTo>
                  <a:pt x="1909572" y="655574"/>
                </a:lnTo>
                <a:lnTo>
                  <a:pt x="1920621" y="654050"/>
                </a:lnTo>
                <a:lnTo>
                  <a:pt x="1930146" y="653923"/>
                </a:lnTo>
                <a:lnTo>
                  <a:pt x="1948688" y="655066"/>
                </a:lnTo>
                <a:lnTo>
                  <a:pt x="1957704" y="654939"/>
                </a:lnTo>
                <a:lnTo>
                  <a:pt x="1981580" y="656081"/>
                </a:lnTo>
                <a:lnTo>
                  <a:pt x="2005329" y="660400"/>
                </a:lnTo>
                <a:lnTo>
                  <a:pt x="2029078" y="662177"/>
                </a:lnTo>
                <a:lnTo>
                  <a:pt x="2052954" y="655954"/>
                </a:lnTo>
                <a:lnTo>
                  <a:pt x="2058034" y="653034"/>
                </a:lnTo>
                <a:lnTo>
                  <a:pt x="2066035" y="657987"/>
                </a:lnTo>
                <a:lnTo>
                  <a:pt x="2073021" y="659002"/>
                </a:lnTo>
                <a:lnTo>
                  <a:pt x="2092578" y="663194"/>
                </a:lnTo>
                <a:lnTo>
                  <a:pt x="2102357" y="664845"/>
                </a:lnTo>
                <a:lnTo>
                  <a:pt x="2112136" y="665988"/>
                </a:lnTo>
                <a:lnTo>
                  <a:pt x="2139315" y="665226"/>
                </a:lnTo>
                <a:lnTo>
                  <a:pt x="2166747" y="663828"/>
                </a:lnTo>
                <a:lnTo>
                  <a:pt x="2194179" y="663067"/>
                </a:lnTo>
                <a:lnTo>
                  <a:pt x="2221483" y="663955"/>
                </a:lnTo>
                <a:lnTo>
                  <a:pt x="2240660" y="665099"/>
                </a:lnTo>
                <a:lnTo>
                  <a:pt x="2259203" y="664718"/>
                </a:lnTo>
                <a:lnTo>
                  <a:pt x="2277109" y="661797"/>
                </a:lnTo>
                <a:lnTo>
                  <a:pt x="2294635" y="654939"/>
                </a:lnTo>
                <a:lnTo>
                  <a:pt x="2299589" y="654050"/>
                </a:lnTo>
                <a:lnTo>
                  <a:pt x="2304669" y="654939"/>
                </a:lnTo>
                <a:lnTo>
                  <a:pt x="2316733" y="663955"/>
                </a:lnTo>
                <a:lnTo>
                  <a:pt x="2325497" y="665352"/>
                </a:lnTo>
                <a:lnTo>
                  <a:pt x="2334641" y="664337"/>
                </a:lnTo>
                <a:lnTo>
                  <a:pt x="2343784" y="662940"/>
                </a:lnTo>
                <a:lnTo>
                  <a:pt x="2366518" y="660526"/>
                </a:lnTo>
                <a:lnTo>
                  <a:pt x="2389378" y="659129"/>
                </a:lnTo>
                <a:lnTo>
                  <a:pt x="2412365" y="658622"/>
                </a:lnTo>
                <a:lnTo>
                  <a:pt x="2434971" y="659002"/>
                </a:lnTo>
                <a:lnTo>
                  <a:pt x="2471801" y="663194"/>
                </a:lnTo>
                <a:lnTo>
                  <a:pt x="2490470" y="663448"/>
                </a:lnTo>
                <a:lnTo>
                  <a:pt x="2509266" y="660019"/>
                </a:lnTo>
                <a:lnTo>
                  <a:pt x="2518282" y="657987"/>
                </a:lnTo>
                <a:lnTo>
                  <a:pt x="2527300" y="656336"/>
                </a:lnTo>
                <a:lnTo>
                  <a:pt x="2536317" y="655320"/>
                </a:lnTo>
                <a:lnTo>
                  <a:pt x="2545333" y="654939"/>
                </a:lnTo>
                <a:lnTo>
                  <a:pt x="2553589" y="655574"/>
                </a:lnTo>
                <a:lnTo>
                  <a:pt x="2570099" y="657987"/>
                </a:lnTo>
                <a:lnTo>
                  <a:pt x="2578480" y="657987"/>
                </a:lnTo>
                <a:lnTo>
                  <a:pt x="2604643" y="652906"/>
                </a:lnTo>
                <a:lnTo>
                  <a:pt x="2630804" y="646938"/>
                </a:lnTo>
                <a:lnTo>
                  <a:pt x="2657348" y="645668"/>
                </a:lnTo>
                <a:lnTo>
                  <a:pt x="2684779" y="654050"/>
                </a:lnTo>
                <a:lnTo>
                  <a:pt x="2691765" y="655954"/>
                </a:lnTo>
                <a:lnTo>
                  <a:pt x="2698750" y="654939"/>
                </a:lnTo>
                <a:lnTo>
                  <a:pt x="2736850" y="641476"/>
                </a:lnTo>
                <a:lnTo>
                  <a:pt x="2823209" y="640715"/>
                </a:lnTo>
                <a:lnTo>
                  <a:pt x="2850642" y="639064"/>
                </a:lnTo>
                <a:lnTo>
                  <a:pt x="2878201" y="632968"/>
                </a:lnTo>
                <a:lnTo>
                  <a:pt x="2898013" y="629158"/>
                </a:lnTo>
                <a:lnTo>
                  <a:pt x="2919222" y="628776"/>
                </a:lnTo>
                <a:lnTo>
                  <a:pt x="2941066" y="630174"/>
                </a:lnTo>
                <a:lnTo>
                  <a:pt x="2962529" y="631951"/>
                </a:lnTo>
                <a:lnTo>
                  <a:pt x="2993263" y="631190"/>
                </a:lnTo>
                <a:lnTo>
                  <a:pt x="3023743" y="627379"/>
                </a:lnTo>
                <a:lnTo>
                  <a:pt x="3053715" y="620268"/>
                </a:lnTo>
                <a:lnTo>
                  <a:pt x="3082798" y="609980"/>
                </a:lnTo>
                <a:lnTo>
                  <a:pt x="3089782" y="607949"/>
                </a:lnTo>
                <a:lnTo>
                  <a:pt x="3097910" y="607949"/>
                </a:lnTo>
                <a:lnTo>
                  <a:pt x="3105911" y="609980"/>
                </a:lnTo>
                <a:lnTo>
                  <a:pt x="3120135" y="612267"/>
                </a:lnTo>
                <a:lnTo>
                  <a:pt x="3148710" y="616330"/>
                </a:lnTo>
                <a:lnTo>
                  <a:pt x="3163061" y="617981"/>
                </a:lnTo>
                <a:lnTo>
                  <a:pt x="3181477" y="615188"/>
                </a:lnTo>
                <a:lnTo>
                  <a:pt x="3199510" y="609853"/>
                </a:lnTo>
                <a:lnTo>
                  <a:pt x="3218179" y="606551"/>
                </a:lnTo>
                <a:lnTo>
                  <a:pt x="3238246" y="609980"/>
                </a:lnTo>
                <a:lnTo>
                  <a:pt x="3246628" y="611124"/>
                </a:lnTo>
                <a:lnTo>
                  <a:pt x="3256026" y="609600"/>
                </a:lnTo>
                <a:lnTo>
                  <a:pt x="3265931" y="607568"/>
                </a:lnTo>
                <a:lnTo>
                  <a:pt x="3275329" y="606933"/>
                </a:lnTo>
                <a:lnTo>
                  <a:pt x="3292602" y="608965"/>
                </a:lnTo>
                <a:lnTo>
                  <a:pt x="3309874" y="610489"/>
                </a:lnTo>
                <a:lnTo>
                  <a:pt x="3326892" y="609853"/>
                </a:lnTo>
                <a:lnTo>
                  <a:pt x="3346577" y="604012"/>
                </a:lnTo>
                <a:lnTo>
                  <a:pt x="3350514" y="606044"/>
                </a:lnTo>
                <a:lnTo>
                  <a:pt x="3353561" y="606933"/>
                </a:lnTo>
                <a:lnTo>
                  <a:pt x="3369055" y="609092"/>
                </a:lnTo>
                <a:lnTo>
                  <a:pt x="3380867" y="606171"/>
                </a:lnTo>
                <a:lnTo>
                  <a:pt x="3389376" y="598170"/>
                </a:lnTo>
                <a:lnTo>
                  <a:pt x="3394709" y="584962"/>
                </a:lnTo>
                <a:lnTo>
                  <a:pt x="3405631" y="588264"/>
                </a:lnTo>
                <a:lnTo>
                  <a:pt x="3408299" y="595376"/>
                </a:lnTo>
                <a:lnTo>
                  <a:pt x="3407536" y="604520"/>
                </a:lnTo>
                <a:lnTo>
                  <a:pt x="3407791" y="614045"/>
                </a:lnTo>
                <a:lnTo>
                  <a:pt x="3418967" y="610870"/>
                </a:lnTo>
                <a:lnTo>
                  <a:pt x="3461893" y="597789"/>
                </a:lnTo>
                <a:lnTo>
                  <a:pt x="3472053" y="593851"/>
                </a:lnTo>
                <a:lnTo>
                  <a:pt x="3481578" y="591312"/>
                </a:lnTo>
                <a:lnTo>
                  <a:pt x="3489959" y="591947"/>
                </a:lnTo>
                <a:lnTo>
                  <a:pt x="3506978" y="598297"/>
                </a:lnTo>
                <a:lnTo>
                  <a:pt x="3524757" y="602361"/>
                </a:lnTo>
                <a:lnTo>
                  <a:pt x="3542919" y="603885"/>
                </a:lnTo>
                <a:lnTo>
                  <a:pt x="3561206" y="602996"/>
                </a:lnTo>
                <a:lnTo>
                  <a:pt x="3584829" y="601091"/>
                </a:lnTo>
                <a:lnTo>
                  <a:pt x="3608958" y="601726"/>
                </a:lnTo>
                <a:lnTo>
                  <a:pt x="3657473" y="605027"/>
                </a:lnTo>
                <a:lnTo>
                  <a:pt x="3669283" y="606171"/>
                </a:lnTo>
                <a:lnTo>
                  <a:pt x="3692271" y="609726"/>
                </a:lnTo>
                <a:lnTo>
                  <a:pt x="3703574" y="610997"/>
                </a:lnTo>
                <a:lnTo>
                  <a:pt x="3734434" y="610743"/>
                </a:lnTo>
                <a:lnTo>
                  <a:pt x="3765550" y="606933"/>
                </a:lnTo>
                <a:lnTo>
                  <a:pt x="3797300" y="604012"/>
                </a:lnTo>
                <a:lnTo>
                  <a:pt x="3829939" y="606044"/>
                </a:lnTo>
                <a:lnTo>
                  <a:pt x="3829939" y="599948"/>
                </a:lnTo>
                <a:lnTo>
                  <a:pt x="3827906" y="589026"/>
                </a:lnTo>
                <a:lnTo>
                  <a:pt x="3840479" y="586613"/>
                </a:lnTo>
                <a:lnTo>
                  <a:pt x="3850004" y="589406"/>
                </a:lnTo>
                <a:lnTo>
                  <a:pt x="3856354" y="596392"/>
                </a:lnTo>
                <a:lnTo>
                  <a:pt x="3862958" y="614679"/>
                </a:lnTo>
                <a:lnTo>
                  <a:pt x="3867530" y="617981"/>
                </a:lnTo>
                <a:lnTo>
                  <a:pt x="3873500" y="618236"/>
                </a:lnTo>
                <a:lnTo>
                  <a:pt x="3880993" y="616966"/>
                </a:lnTo>
                <a:lnTo>
                  <a:pt x="3893820" y="614299"/>
                </a:lnTo>
                <a:lnTo>
                  <a:pt x="3932174" y="607949"/>
                </a:lnTo>
                <a:lnTo>
                  <a:pt x="3958208" y="604012"/>
                </a:lnTo>
                <a:lnTo>
                  <a:pt x="4001007" y="602106"/>
                </a:lnTo>
                <a:lnTo>
                  <a:pt x="4046474" y="600964"/>
                </a:lnTo>
                <a:lnTo>
                  <a:pt x="4049522" y="604012"/>
                </a:lnTo>
                <a:lnTo>
                  <a:pt x="4055491" y="606933"/>
                </a:lnTo>
                <a:lnTo>
                  <a:pt x="4058539" y="607949"/>
                </a:lnTo>
                <a:lnTo>
                  <a:pt x="4062603" y="607949"/>
                </a:lnTo>
                <a:lnTo>
                  <a:pt x="4131055" y="601599"/>
                </a:lnTo>
                <a:lnTo>
                  <a:pt x="4153789" y="598931"/>
                </a:lnTo>
                <a:lnTo>
                  <a:pt x="4161028" y="597153"/>
                </a:lnTo>
                <a:lnTo>
                  <a:pt x="4168394" y="594487"/>
                </a:lnTo>
                <a:lnTo>
                  <a:pt x="4174998" y="592581"/>
                </a:lnTo>
                <a:lnTo>
                  <a:pt x="4179824" y="592963"/>
                </a:lnTo>
                <a:lnTo>
                  <a:pt x="4192904" y="598551"/>
                </a:lnTo>
                <a:lnTo>
                  <a:pt x="4205351" y="598804"/>
                </a:lnTo>
                <a:lnTo>
                  <a:pt x="4217543" y="595884"/>
                </a:lnTo>
                <a:lnTo>
                  <a:pt x="4229989" y="591947"/>
                </a:lnTo>
                <a:lnTo>
                  <a:pt x="4240657" y="590042"/>
                </a:lnTo>
                <a:lnTo>
                  <a:pt x="4251579" y="588772"/>
                </a:lnTo>
                <a:lnTo>
                  <a:pt x="4273169" y="586994"/>
                </a:lnTo>
                <a:lnTo>
                  <a:pt x="4297172" y="581025"/>
                </a:lnTo>
                <a:lnTo>
                  <a:pt x="4310760" y="581405"/>
                </a:lnTo>
                <a:lnTo>
                  <a:pt x="4337811" y="583565"/>
                </a:lnTo>
                <a:lnTo>
                  <a:pt x="4351401" y="583946"/>
                </a:lnTo>
                <a:lnTo>
                  <a:pt x="4361180" y="583056"/>
                </a:lnTo>
                <a:lnTo>
                  <a:pt x="4380738" y="578866"/>
                </a:lnTo>
                <a:lnTo>
                  <a:pt x="4390517" y="577976"/>
                </a:lnTo>
                <a:lnTo>
                  <a:pt x="4403979" y="577850"/>
                </a:lnTo>
                <a:lnTo>
                  <a:pt x="4431538" y="579501"/>
                </a:lnTo>
                <a:lnTo>
                  <a:pt x="4464811" y="580771"/>
                </a:lnTo>
                <a:lnTo>
                  <a:pt x="4473448" y="580009"/>
                </a:lnTo>
                <a:lnTo>
                  <a:pt x="4478655" y="576961"/>
                </a:lnTo>
                <a:lnTo>
                  <a:pt x="4488815" y="567690"/>
                </a:lnTo>
                <a:lnTo>
                  <a:pt x="4500626" y="563118"/>
                </a:lnTo>
                <a:lnTo>
                  <a:pt x="4512945" y="560197"/>
                </a:lnTo>
                <a:lnTo>
                  <a:pt x="4524883" y="556005"/>
                </a:lnTo>
                <a:lnTo>
                  <a:pt x="4531868" y="553974"/>
                </a:lnTo>
                <a:lnTo>
                  <a:pt x="4538853" y="553974"/>
                </a:lnTo>
                <a:lnTo>
                  <a:pt x="4545838" y="556005"/>
                </a:lnTo>
                <a:lnTo>
                  <a:pt x="4550918" y="557022"/>
                </a:lnTo>
                <a:lnTo>
                  <a:pt x="4557903" y="559943"/>
                </a:lnTo>
                <a:lnTo>
                  <a:pt x="4560951" y="558038"/>
                </a:lnTo>
                <a:lnTo>
                  <a:pt x="4571746" y="552703"/>
                </a:lnTo>
                <a:lnTo>
                  <a:pt x="4583683" y="550672"/>
                </a:lnTo>
                <a:lnTo>
                  <a:pt x="4594859" y="549401"/>
                </a:lnTo>
                <a:lnTo>
                  <a:pt x="4604004" y="546989"/>
                </a:lnTo>
                <a:lnTo>
                  <a:pt x="4664456" y="518414"/>
                </a:lnTo>
                <a:lnTo>
                  <a:pt x="4694682" y="485394"/>
                </a:lnTo>
                <a:lnTo>
                  <a:pt x="4712334" y="448055"/>
                </a:lnTo>
                <a:lnTo>
                  <a:pt x="4717415" y="427990"/>
                </a:lnTo>
                <a:lnTo>
                  <a:pt x="4733544" y="425576"/>
                </a:lnTo>
                <a:lnTo>
                  <a:pt x="4741164" y="421513"/>
                </a:lnTo>
                <a:lnTo>
                  <a:pt x="4741672" y="413639"/>
                </a:lnTo>
                <a:lnTo>
                  <a:pt x="4736465" y="400050"/>
                </a:lnTo>
                <a:lnTo>
                  <a:pt x="4734433" y="393953"/>
                </a:lnTo>
                <a:lnTo>
                  <a:pt x="4734433" y="382016"/>
                </a:lnTo>
                <a:lnTo>
                  <a:pt x="4752467" y="375030"/>
                </a:lnTo>
                <a:lnTo>
                  <a:pt x="4744084" y="336803"/>
                </a:lnTo>
                <a:lnTo>
                  <a:pt x="4736465" y="299974"/>
                </a:lnTo>
                <a:lnTo>
                  <a:pt x="4729353" y="299974"/>
                </a:lnTo>
                <a:lnTo>
                  <a:pt x="4709286" y="297052"/>
                </a:lnTo>
                <a:lnTo>
                  <a:pt x="4702302" y="295021"/>
                </a:lnTo>
                <a:lnTo>
                  <a:pt x="4693284" y="291973"/>
                </a:lnTo>
                <a:lnTo>
                  <a:pt x="4705858" y="278765"/>
                </a:lnTo>
                <a:lnTo>
                  <a:pt x="4720463" y="267208"/>
                </a:lnTo>
                <a:lnTo>
                  <a:pt x="4733798" y="254635"/>
                </a:lnTo>
                <a:lnTo>
                  <a:pt x="4743450" y="235966"/>
                </a:lnTo>
                <a:lnTo>
                  <a:pt x="4748403" y="234950"/>
                </a:lnTo>
                <a:lnTo>
                  <a:pt x="4751451" y="233934"/>
                </a:lnTo>
                <a:lnTo>
                  <a:pt x="4752467" y="236981"/>
                </a:lnTo>
                <a:lnTo>
                  <a:pt x="4752467" y="239014"/>
                </a:lnTo>
                <a:lnTo>
                  <a:pt x="4753483" y="247015"/>
                </a:lnTo>
                <a:lnTo>
                  <a:pt x="4759452" y="237998"/>
                </a:lnTo>
                <a:lnTo>
                  <a:pt x="4765548" y="233045"/>
                </a:lnTo>
                <a:lnTo>
                  <a:pt x="4765548" y="215011"/>
                </a:lnTo>
                <a:lnTo>
                  <a:pt x="4772533" y="213995"/>
                </a:lnTo>
                <a:lnTo>
                  <a:pt x="4782566" y="213995"/>
                </a:lnTo>
                <a:lnTo>
                  <a:pt x="4791202" y="213741"/>
                </a:lnTo>
                <a:lnTo>
                  <a:pt x="4798822" y="212217"/>
                </a:lnTo>
                <a:lnTo>
                  <a:pt x="4804536" y="208152"/>
                </a:lnTo>
                <a:lnTo>
                  <a:pt x="4807584" y="200025"/>
                </a:lnTo>
                <a:lnTo>
                  <a:pt x="4807584" y="197993"/>
                </a:lnTo>
                <a:lnTo>
                  <a:pt x="4812665" y="196976"/>
                </a:lnTo>
                <a:lnTo>
                  <a:pt x="4814697" y="194945"/>
                </a:lnTo>
                <a:lnTo>
                  <a:pt x="4799583" y="186944"/>
                </a:lnTo>
                <a:lnTo>
                  <a:pt x="4801743" y="170052"/>
                </a:lnTo>
                <a:lnTo>
                  <a:pt x="4803521" y="153670"/>
                </a:lnTo>
                <a:lnTo>
                  <a:pt x="4806569" y="121030"/>
                </a:lnTo>
                <a:lnTo>
                  <a:pt x="4816348" y="116840"/>
                </a:lnTo>
                <a:lnTo>
                  <a:pt x="4821682" y="110490"/>
                </a:lnTo>
                <a:lnTo>
                  <a:pt x="4822444" y="101853"/>
                </a:lnTo>
                <a:lnTo>
                  <a:pt x="4818633" y="91059"/>
                </a:lnTo>
                <a:lnTo>
                  <a:pt x="4815078" y="78994"/>
                </a:lnTo>
                <a:lnTo>
                  <a:pt x="4808474" y="54483"/>
                </a:lnTo>
                <a:lnTo>
                  <a:pt x="4770374" y="34163"/>
                </a:lnTo>
                <a:lnTo>
                  <a:pt x="4717415" y="16891"/>
                </a:lnTo>
                <a:lnTo>
                  <a:pt x="4707001" y="14097"/>
                </a:lnTo>
                <a:lnTo>
                  <a:pt x="4697349" y="9017"/>
                </a:lnTo>
                <a:lnTo>
                  <a:pt x="4692269" y="6985"/>
                </a:lnTo>
                <a:lnTo>
                  <a:pt x="4686300" y="5969"/>
                </a:lnTo>
                <a:lnTo>
                  <a:pt x="4668393" y="8636"/>
                </a:lnTo>
                <a:lnTo>
                  <a:pt x="4645025" y="13208"/>
                </a:lnTo>
                <a:lnTo>
                  <a:pt x="4633086" y="16001"/>
                </a:lnTo>
                <a:lnTo>
                  <a:pt x="4621530" y="16891"/>
                </a:lnTo>
                <a:lnTo>
                  <a:pt x="4610481" y="15240"/>
                </a:lnTo>
                <a:lnTo>
                  <a:pt x="4599178" y="13208"/>
                </a:lnTo>
                <a:lnTo>
                  <a:pt x="4586985" y="12953"/>
                </a:lnTo>
                <a:lnTo>
                  <a:pt x="4562602" y="14986"/>
                </a:lnTo>
                <a:lnTo>
                  <a:pt x="4537709" y="14477"/>
                </a:lnTo>
                <a:lnTo>
                  <a:pt x="4512691" y="13335"/>
                </a:lnTo>
                <a:lnTo>
                  <a:pt x="4487672" y="12953"/>
                </a:lnTo>
                <a:lnTo>
                  <a:pt x="4469510" y="13716"/>
                </a:lnTo>
                <a:lnTo>
                  <a:pt x="4450588" y="15240"/>
                </a:lnTo>
                <a:lnTo>
                  <a:pt x="4431030" y="17272"/>
                </a:lnTo>
                <a:lnTo>
                  <a:pt x="4410456" y="19050"/>
                </a:lnTo>
                <a:lnTo>
                  <a:pt x="4402455" y="13716"/>
                </a:lnTo>
                <a:lnTo>
                  <a:pt x="4394200" y="11429"/>
                </a:lnTo>
                <a:lnTo>
                  <a:pt x="4384802" y="11811"/>
                </a:lnTo>
                <a:lnTo>
                  <a:pt x="4373372" y="14986"/>
                </a:lnTo>
                <a:lnTo>
                  <a:pt x="4364355" y="17018"/>
                </a:lnTo>
                <a:lnTo>
                  <a:pt x="4356354" y="18034"/>
                </a:lnTo>
                <a:lnTo>
                  <a:pt x="4348353" y="18034"/>
                </a:lnTo>
                <a:lnTo>
                  <a:pt x="4280789" y="21463"/>
                </a:lnTo>
                <a:lnTo>
                  <a:pt x="4255134" y="20954"/>
                </a:lnTo>
                <a:lnTo>
                  <a:pt x="4222877" y="23114"/>
                </a:lnTo>
                <a:lnTo>
                  <a:pt x="4189856" y="26035"/>
                </a:lnTo>
                <a:lnTo>
                  <a:pt x="4170426" y="28194"/>
                </a:lnTo>
                <a:lnTo>
                  <a:pt x="4150868" y="28828"/>
                </a:lnTo>
                <a:lnTo>
                  <a:pt x="4131691" y="27813"/>
                </a:lnTo>
                <a:lnTo>
                  <a:pt x="4095877" y="22733"/>
                </a:lnTo>
                <a:lnTo>
                  <a:pt x="4078478" y="22605"/>
                </a:lnTo>
                <a:lnTo>
                  <a:pt x="4060952" y="23495"/>
                </a:lnTo>
                <a:lnTo>
                  <a:pt x="4043553" y="24002"/>
                </a:lnTo>
                <a:lnTo>
                  <a:pt x="4013454" y="23875"/>
                </a:lnTo>
                <a:lnTo>
                  <a:pt x="3983481" y="24384"/>
                </a:lnTo>
                <a:lnTo>
                  <a:pt x="3953636" y="26924"/>
                </a:lnTo>
                <a:lnTo>
                  <a:pt x="3924173" y="33020"/>
                </a:lnTo>
                <a:lnTo>
                  <a:pt x="3917188" y="35051"/>
                </a:lnTo>
                <a:lnTo>
                  <a:pt x="3910076" y="35051"/>
                </a:lnTo>
                <a:lnTo>
                  <a:pt x="3903091" y="33020"/>
                </a:lnTo>
                <a:lnTo>
                  <a:pt x="3885438" y="29083"/>
                </a:lnTo>
                <a:lnTo>
                  <a:pt x="3849116" y="26416"/>
                </a:lnTo>
                <a:lnTo>
                  <a:pt x="3830954" y="22987"/>
                </a:lnTo>
                <a:lnTo>
                  <a:pt x="3814572" y="20700"/>
                </a:lnTo>
                <a:lnTo>
                  <a:pt x="3797680" y="21336"/>
                </a:lnTo>
                <a:lnTo>
                  <a:pt x="3780535" y="23368"/>
                </a:lnTo>
                <a:lnTo>
                  <a:pt x="3763772" y="25019"/>
                </a:lnTo>
                <a:lnTo>
                  <a:pt x="3755644" y="24129"/>
                </a:lnTo>
                <a:lnTo>
                  <a:pt x="3747261" y="22605"/>
                </a:lnTo>
                <a:lnTo>
                  <a:pt x="3739896" y="22098"/>
                </a:lnTo>
                <a:lnTo>
                  <a:pt x="3734689" y="24002"/>
                </a:lnTo>
                <a:lnTo>
                  <a:pt x="3723385" y="30861"/>
                </a:lnTo>
                <a:lnTo>
                  <a:pt x="3717798" y="27813"/>
                </a:lnTo>
                <a:lnTo>
                  <a:pt x="3714877" y="20193"/>
                </a:lnTo>
                <a:lnTo>
                  <a:pt x="3711575" y="12953"/>
                </a:lnTo>
                <a:lnTo>
                  <a:pt x="3690493" y="19939"/>
                </a:lnTo>
                <a:lnTo>
                  <a:pt x="3686555" y="16001"/>
                </a:lnTo>
                <a:lnTo>
                  <a:pt x="3683507" y="10033"/>
                </a:lnTo>
                <a:lnTo>
                  <a:pt x="3680459" y="10033"/>
                </a:lnTo>
                <a:lnTo>
                  <a:pt x="3657727" y="8890"/>
                </a:lnTo>
                <a:lnTo>
                  <a:pt x="3634740" y="8509"/>
                </a:lnTo>
                <a:lnTo>
                  <a:pt x="3611499" y="8890"/>
                </a:lnTo>
                <a:lnTo>
                  <a:pt x="3588257" y="10033"/>
                </a:lnTo>
                <a:lnTo>
                  <a:pt x="3577081" y="9271"/>
                </a:lnTo>
                <a:lnTo>
                  <a:pt x="3565525" y="7112"/>
                </a:lnTo>
                <a:lnTo>
                  <a:pt x="3554476" y="8127"/>
                </a:lnTo>
                <a:lnTo>
                  <a:pt x="3545078" y="17018"/>
                </a:lnTo>
                <a:lnTo>
                  <a:pt x="3539108" y="17018"/>
                </a:lnTo>
                <a:lnTo>
                  <a:pt x="3456813" y="0"/>
                </a:lnTo>
                <a:close/>
              </a:path>
            </a:pathLst>
          </a:custGeom>
          <a:solidFill>
            <a:srgbClr val="8FCCD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 txBox="1"/>
          <p:nvPr/>
        </p:nvSpPr>
        <p:spPr>
          <a:xfrm>
            <a:off x="4355341" y="2519997"/>
            <a:ext cx="3467947" cy="172910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56303" rIns="0" bIns="0" rtlCol="0">
            <a:spAutoFit/>
          </a:bodyPr>
          <a:lstStyle/>
          <a:p>
            <a:pPr>
              <a:spcBef>
                <a:spcPts val="2210"/>
              </a:spcBef>
            </a:pPr>
            <a:r>
              <a:rPr sz="2400" b="1" dirty="0" err="1">
                <a:latin typeface="Microsoft JhengHei"/>
                <a:cs typeface="Microsoft JhengHei"/>
              </a:rPr>
              <a:t>同儕的選擇</a:t>
            </a:r>
            <a:endParaRPr lang="en-US" sz="2400" b="1" dirty="0">
              <a:latin typeface="Microsoft JhengHei"/>
              <a:cs typeface="Microsoft JhengHei"/>
            </a:endParaRPr>
          </a:p>
          <a:p>
            <a:pPr>
              <a:spcBef>
                <a:spcPts val="2210"/>
              </a:spcBef>
            </a:pPr>
            <a:r>
              <a:rPr lang="zh-TW" altLang="en-US" sz="2400" b="1" dirty="0">
                <a:latin typeface="Microsoft JhengHei"/>
                <a:cs typeface="Microsoft JhengHei"/>
              </a:rPr>
              <a:t>高中的課程</a:t>
            </a:r>
            <a:endParaRPr lang="en-US" altLang="zh-TW" sz="2400" b="1" dirty="0">
              <a:latin typeface="Microsoft JhengHei"/>
              <a:cs typeface="Microsoft JhengHei"/>
            </a:endParaRPr>
          </a:p>
          <a:p>
            <a:pPr>
              <a:spcBef>
                <a:spcPts val="2210"/>
              </a:spcBef>
            </a:pPr>
            <a:r>
              <a:rPr lang="zh-TW" altLang="en-US" sz="2400" b="1" spc="-3" dirty="0">
                <a:latin typeface="Microsoft JhengHei"/>
                <a:cs typeface="Microsoft JhengHei"/>
              </a:rPr>
              <a:t>老師的意見</a:t>
            </a:r>
            <a:r>
              <a:rPr lang="en-US" altLang="zh-TW" sz="2400" b="1" spc="-7" dirty="0">
                <a:latin typeface="Microsoft JhengHei"/>
                <a:cs typeface="Microsoft JhengHei"/>
              </a:rPr>
              <a:t>/</a:t>
            </a:r>
            <a:r>
              <a:rPr lang="zh-TW" altLang="en-US" sz="2400" b="1" spc="-3" dirty="0">
                <a:latin typeface="Microsoft JhengHei"/>
                <a:cs typeface="Microsoft JhengHei"/>
              </a:rPr>
              <a:t>教學</a:t>
            </a:r>
            <a:endParaRPr lang="zh-TW" altLang="en-US" sz="2400" dirty="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0894" y="1107948"/>
            <a:ext cx="2097193" cy="811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 marR="3387">
              <a:lnSpc>
                <a:spcPct val="102000"/>
              </a:lnSpc>
            </a:pPr>
            <a:r>
              <a:rPr sz="2667" b="1" spc="60" dirty="0">
                <a:solidFill>
                  <a:srgbClr val="2E2224"/>
                </a:solidFill>
                <a:latin typeface="Microsoft JhengHei"/>
                <a:cs typeface="Microsoft JhengHei"/>
              </a:rPr>
              <a:t>學校重要他人 對孩子的影響</a:t>
            </a:r>
            <a:endParaRPr sz="2667" dirty="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4348" y="1406229"/>
            <a:ext cx="287867" cy="66477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4267" spc="-3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endParaRPr sz="4267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97850" y="1603332"/>
            <a:ext cx="438150" cy="485986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8686801" y="1608413"/>
            <a:ext cx="3091603" cy="485563"/>
          </a:xfrm>
          <a:custGeom>
            <a:avLst/>
            <a:gdLst/>
            <a:ahLst/>
            <a:cxnLst/>
            <a:rect l="l" t="t" r="r" b="b"/>
            <a:pathLst>
              <a:path w="4637405" h="728344">
                <a:moveTo>
                  <a:pt x="3323971" y="0"/>
                </a:moveTo>
                <a:lnTo>
                  <a:pt x="3323971" y="18923"/>
                </a:lnTo>
                <a:lnTo>
                  <a:pt x="3303651" y="6984"/>
                </a:lnTo>
                <a:lnTo>
                  <a:pt x="3292094" y="22986"/>
                </a:lnTo>
                <a:lnTo>
                  <a:pt x="3287267" y="20954"/>
                </a:lnTo>
                <a:lnTo>
                  <a:pt x="3287267" y="14985"/>
                </a:lnTo>
                <a:lnTo>
                  <a:pt x="3289300" y="0"/>
                </a:lnTo>
                <a:lnTo>
                  <a:pt x="3262248" y="5714"/>
                </a:lnTo>
                <a:lnTo>
                  <a:pt x="3248786" y="8127"/>
                </a:lnTo>
                <a:lnTo>
                  <a:pt x="3235198" y="9905"/>
                </a:lnTo>
                <a:lnTo>
                  <a:pt x="3228467" y="9905"/>
                </a:lnTo>
                <a:lnTo>
                  <a:pt x="3222752" y="9016"/>
                </a:lnTo>
                <a:lnTo>
                  <a:pt x="3216909" y="6984"/>
                </a:lnTo>
                <a:lnTo>
                  <a:pt x="3204590" y="3428"/>
                </a:lnTo>
                <a:lnTo>
                  <a:pt x="3192271" y="1397"/>
                </a:lnTo>
                <a:lnTo>
                  <a:pt x="3179698" y="2031"/>
                </a:lnTo>
                <a:lnTo>
                  <a:pt x="3166744" y="6984"/>
                </a:lnTo>
                <a:lnTo>
                  <a:pt x="3160013" y="11049"/>
                </a:lnTo>
                <a:lnTo>
                  <a:pt x="3152521" y="14350"/>
                </a:lnTo>
                <a:lnTo>
                  <a:pt x="3144773" y="16636"/>
                </a:lnTo>
                <a:lnTo>
                  <a:pt x="3136900" y="17906"/>
                </a:lnTo>
                <a:lnTo>
                  <a:pt x="3116834" y="15748"/>
                </a:lnTo>
                <a:lnTo>
                  <a:pt x="3076955" y="9651"/>
                </a:lnTo>
                <a:lnTo>
                  <a:pt x="3056890" y="8000"/>
                </a:lnTo>
                <a:lnTo>
                  <a:pt x="3035046" y="8508"/>
                </a:lnTo>
                <a:lnTo>
                  <a:pt x="3012948" y="9778"/>
                </a:lnTo>
                <a:lnTo>
                  <a:pt x="2990977" y="9525"/>
                </a:lnTo>
                <a:lnTo>
                  <a:pt x="2969132" y="4952"/>
                </a:lnTo>
                <a:lnTo>
                  <a:pt x="2963290" y="4952"/>
                </a:lnTo>
                <a:lnTo>
                  <a:pt x="2941955" y="10540"/>
                </a:lnTo>
                <a:lnTo>
                  <a:pt x="2920492" y="17017"/>
                </a:lnTo>
                <a:lnTo>
                  <a:pt x="2898648" y="19557"/>
                </a:lnTo>
                <a:lnTo>
                  <a:pt x="2875534" y="13970"/>
                </a:lnTo>
                <a:lnTo>
                  <a:pt x="2870580" y="13461"/>
                </a:lnTo>
                <a:lnTo>
                  <a:pt x="2864611" y="15621"/>
                </a:lnTo>
                <a:lnTo>
                  <a:pt x="2858134" y="18669"/>
                </a:lnTo>
                <a:lnTo>
                  <a:pt x="2848609" y="21971"/>
                </a:lnTo>
                <a:lnTo>
                  <a:pt x="2779648" y="21589"/>
                </a:lnTo>
                <a:lnTo>
                  <a:pt x="2757932" y="21971"/>
                </a:lnTo>
                <a:lnTo>
                  <a:pt x="2752217" y="23113"/>
                </a:lnTo>
                <a:lnTo>
                  <a:pt x="2740152" y="27812"/>
                </a:lnTo>
                <a:lnTo>
                  <a:pt x="2733802" y="28955"/>
                </a:lnTo>
                <a:lnTo>
                  <a:pt x="2702559" y="30733"/>
                </a:lnTo>
                <a:lnTo>
                  <a:pt x="2639694" y="33147"/>
                </a:lnTo>
                <a:lnTo>
                  <a:pt x="2608453" y="34925"/>
                </a:lnTo>
                <a:lnTo>
                  <a:pt x="2582671" y="36956"/>
                </a:lnTo>
                <a:lnTo>
                  <a:pt x="2531236" y="42417"/>
                </a:lnTo>
                <a:lnTo>
                  <a:pt x="2505329" y="44957"/>
                </a:lnTo>
                <a:lnTo>
                  <a:pt x="2498598" y="45974"/>
                </a:lnTo>
                <a:lnTo>
                  <a:pt x="2491867" y="45974"/>
                </a:lnTo>
                <a:lnTo>
                  <a:pt x="2476119" y="38734"/>
                </a:lnTo>
                <a:lnTo>
                  <a:pt x="2468117" y="38861"/>
                </a:lnTo>
                <a:lnTo>
                  <a:pt x="2460498" y="41655"/>
                </a:lnTo>
                <a:lnTo>
                  <a:pt x="2453259" y="45974"/>
                </a:lnTo>
                <a:lnTo>
                  <a:pt x="2451354" y="48005"/>
                </a:lnTo>
                <a:lnTo>
                  <a:pt x="2449448" y="50926"/>
                </a:lnTo>
                <a:lnTo>
                  <a:pt x="2447417" y="50926"/>
                </a:lnTo>
                <a:lnTo>
                  <a:pt x="2414142" y="44576"/>
                </a:lnTo>
                <a:lnTo>
                  <a:pt x="2403094" y="42925"/>
                </a:lnTo>
                <a:lnTo>
                  <a:pt x="2398267" y="41909"/>
                </a:lnTo>
                <a:lnTo>
                  <a:pt x="2394457" y="41909"/>
                </a:lnTo>
                <a:lnTo>
                  <a:pt x="2364359" y="47878"/>
                </a:lnTo>
                <a:lnTo>
                  <a:pt x="2355850" y="49022"/>
                </a:lnTo>
                <a:lnTo>
                  <a:pt x="2322576" y="50926"/>
                </a:lnTo>
                <a:lnTo>
                  <a:pt x="2222754" y="54990"/>
                </a:lnTo>
                <a:lnTo>
                  <a:pt x="2209800" y="56006"/>
                </a:lnTo>
                <a:lnTo>
                  <a:pt x="2169794" y="60959"/>
                </a:lnTo>
                <a:lnTo>
                  <a:pt x="2163953" y="58927"/>
                </a:lnTo>
                <a:lnTo>
                  <a:pt x="2157221" y="57911"/>
                </a:lnTo>
                <a:lnTo>
                  <a:pt x="2151507" y="57911"/>
                </a:lnTo>
                <a:lnTo>
                  <a:pt x="2138171" y="59435"/>
                </a:lnTo>
                <a:lnTo>
                  <a:pt x="2124455" y="61595"/>
                </a:lnTo>
                <a:lnTo>
                  <a:pt x="2110740" y="63119"/>
                </a:lnTo>
                <a:lnTo>
                  <a:pt x="2087371" y="62737"/>
                </a:lnTo>
                <a:lnTo>
                  <a:pt x="2077338" y="63753"/>
                </a:lnTo>
                <a:lnTo>
                  <a:pt x="2067432" y="65785"/>
                </a:lnTo>
                <a:lnTo>
                  <a:pt x="2057907" y="68960"/>
                </a:lnTo>
                <a:lnTo>
                  <a:pt x="2046223" y="72008"/>
                </a:lnTo>
                <a:lnTo>
                  <a:pt x="2034159" y="73278"/>
                </a:lnTo>
                <a:lnTo>
                  <a:pt x="2021967" y="73025"/>
                </a:lnTo>
                <a:lnTo>
                  <a:pt x="2009648" y="70992"/>
                </a:lnTo>
                <a:lnTo>
                  <a:pt x="2001773" y="68706"/>
                </a:lnTo>
                <a:lnTo>
                  <a:pt x="1994534" y="66294"/>
                </a:lnTo>
                <a:lnTo>
                  <a:pt x="1986915" y="66039"/>
                </a:lnTo>
                <a:lnTo>
                  <a:pt x="1977898" y="69976"/>
                </a:lnTo>
                <a:lnTo>
                  <a:pt x="1970278" y="72262"/>
                </a:lnTo>
                <a:lnTo>
                  <a:pt x="1961007" y="72135"/>
                </a:lnTo>
                <a:lnTo>
                  <a:pt x="1941194" y="68960"/>
                </a:lnTo>
                <a:lnTo>
                  <a:pt x="1914778" y="63753"/>
                </a:lnTo>
                <a:lnTo>
                  <a:pt x="1901444" y="61340"/>
                </a:lnTo>
                <a:lnTo>
                  <a:pt x="1888236" y="59944"/>
                </a:lnTo>
                <a:lnTo>
                  <a:pt x="1871598" y="60198"/>
                </a:lnTo>
                <a:lnTo>
                  <a:pt x="1837944" y="62737"/>
                </a:lnTo>
                <a:lnTo>
                  <a:pt x="1820671" y="62991"/>
                </a:lnTo>
                <a:lnTo>
                  <a:pt x="1803400" y="61722"/>
                </a:lnTo>
                <a:lnTo>
                  <a:pt x="1786001" y="59689"/>
                </a:lnTo>
                <a:lnTo>
                  <a:pt x="1751330" y="54990"/>
                </a:lnTo>
                <a:lnTo>
                  <a:pt x="1740661" y="54990"/>
                </a:lnTo>
                <a:lnTo>
                  <a:pt x="1738757" y="72008"/>
                </a:lnTo>
                <a:lnTo>
                  <a:pt x="1734946" y="69976"/>
                </a:lnTo>
                <a:lnTo>
                  <a:pt x="1728088" y="68960"/>
                </a:lnTo>
                <a:lnTo>
                  <a:pt x="1728088" y="66928"/>
                </a:lnTo>
                <a:lnTo>
                  <a:pt x="1725040" y="58800"/>
                </a:lnTo>
                <a:lnTo>
                  <a:pt x="1719580" y="55372"/>
                </a:lnTo>
                <a:lnTo>
                  <a:pt x="1712848" y="54736"/>
                </a:lnTo>
                <a:lnTo>
                  <a:pt x="1705990" y="54990"/>
                </a:lnTo>
                <a:lnTo>
                  <a:pt x="1639442" y="58927"/>
                </a:lnTo>
                <a:lnTo>
                  <a:pt x="1619884" y="59562"/>
                </a:lnTo>
                <a:lnTo>
                  <a:pt x="1545336" y="61340"/>
                </a:lnTo>
                <a:lnTo>
                  <a:pt x="1495805" y="64007"/>
                </a:lnTo>
                <a:lnTo>
                  <a:pt x="1493646" y="69214"/>
                </a:lnTo>
                <a:lnTo>
                  <a:pt x="1490090" y="73025"/>
                </a:lnTo>
                <a:lnTo>
                  <a:pt x="1484503" y="73025"/>
                </a:lnTo>
                <a:lnTo>
                  <a:pt x="1476502" y="66928"/>
                </a:lnTo>
                <a:lnTo>
                  <a:pt x="1472692" y="65024"/>
                </a:lnTo>
                <a:lnTo>
                  <a:pt x="1467865" y="64007"/>
                </a:lnTo>
                <a:lnTo>
                  <a:pt x="1430655" y="63500"/>
                </a:lnTo>
                <a:lnTo>
                  <a:pt x="1419605" y="64007"/>
                </a:lnTo>
                <a:lnTo>
                  <a:pt x="1342517" y="68960"/>
                </a:lnTo>
                <a:lnTo>
                  <a:pt x="1326388" y="71627"/>
                </a:lnTo>
                <a:lnTo>
                  <a:pt x="1310132" y="73532"/>
                </a:lnTo>
                <a:lnTo>
                  <a:pt x="1293876" y="75056"/>
                </a:lnTo>
                <a:lnTo>
                  <a:pt x="1277873" y="75946"/>
                </a:lnTo>
                <a:lnTo>
                  <a:pt x="1250442" y="74295"/>
                </a:lnTo>
                <a:lnTo>
                  <a:pt x="1223136" y="73786"/>
                </a:lnTo>
                <a:lnTo>
                  <a:pt x="1196213" y="76961"/>
                </a:lnTo>
                <a:lnTo>
                  <a:pt x="1169796" y="85978"/>
                </a:lnTo>
                <a:lnTo>
                  <a:pt x="1165098" y="88010"/>
                </a:lnTo>
                <a:lnTo>
                  <a:pt x="1157351" y="83947"/>
                </a:lnTo>
                <a:lnTo>
                  <a:pt x="1150619" y="82930"/>
                </a:lnTo>
                <a:lnTo>
                  <a:pt x="1134236" y="78994"/>
                </a:lnTo>
                <a:lnTo>
                  <a:pt x="1125855" y="77597"/>
                </a:lnTo>
                <a:lnTo>
                  <a:pt x="1117853" y="77977"/>
                </a:lnTo>
                <a:lnTo>
                  <a:pt x="1099819" y="82423"/>
                </a:lnTo>
                <a:lnTo>
                  <a:pt x="1082167" y="87756"/>
                </a:lnTo>
                <a:lnTo>
                  <a:pt x="1043559" y="99949"/>
                </a:lnTo>
                <a:lnTo>
                  <a:pt x="1040638" y="99949"/>
                </a:lnTo>
                <a:lnTo>
                  <a:pt x="1029588" y="91821"/>
                </a:lnTo>
                <a:lnTo>
                  <a:pt x="1020953" y="89280"/>
                </a:lnTo>
                <a:lnTo>
                  <a:pt x="1011809" y="89661"/>
                </a:lnTo>
                <a:lnTo>
                  <a:pt x="984630" y="96138"/>
                </a:lnTo>
                <a:lnTo>
                  <a:pt x="931671" y="106933"/>
                </a:lnTo>
                <a:lnTo>
                  <a:pt x="891159" y="106552"/>
                </a:lnTo>
                <a:lnTo>
                  <a:pt x="879601" y="106933"/>
                </a:lnTo>
                <a:lnTo>
                  <a:pt x="768730" y="120014"/>
                </a:lnTo>
                <a:lnTo>
                  <a:pt x="689609" y="127000"/>
                </a:lnTo>
                <a:lnTo>
                  <a:pt x="636651" y="132969"/>
                </a:lnTo>
                <a:lnTo>
                  <a:pt x="589407" y="136778"/>
                </a:lnTo>
                <a:lnTo>
                  <a:pt x="542163" y="139953"/>
                </a:lnTo>
                <a:lnTo>
                  <a:pt x="537336" y="139953"/>
                </a:lnTo>
                <a:lnTo>
                  <a:pt x="532511" y="144017"/>
                </a:lnTo>
                <a:lnTo>
                  <a:pt x="527684" y="144017"/>
                </a:lnTo>
                <a:lnTo>
                  <a:pt x="464057" y="148971"/>
                </a:lnTo>
                <a:lnTo>
                  <a:pt x="462153" y="149986"/>
                </a:lnTo>
                <a:lnTo>
                  <a:pt x="461136" y="153924"/>
                </a:lnTo>
                <a:lnTo>
                  <a:pt x="459232" y="154939"/>
                </a:lnTo>
                <a:lnTo>
                  <a:pt x="455421" y="157987"/>
                </a:lnTo>
                <a:lnTo>
                  <a:pt x="450596" y="160908"/>
                </a:lnTo>
                <a:lnTo>
                  <a:pt x="445769" y="161925"/>
                </a:lnTo>
                <a:lnTo>
                  <a:pt x="369823" y="170560"/>
                </a:lnTo>
                <a:lnTo>
                  <a:pt x="344423" y="173989"/>
                </a:lnTo>
                <a:lnTo>
                  <a:pt x="327786" y="176910"/>
                </a:lnTo>
                <a:lnTo>
                  <a:pt x="311150" y="180848"/>
                </a:lnTo>
                <a:lnTo>
                  <a:pt x="276986" y="189991"/>
                </a:lnTo>
                <a:lnTo>
                  <a:pt x="278003" y="208025"/>
                </a:lnTo>
                <a:lnTo>
                  <a:pt x="247142" y="202946"/>
                </a:lnTo>
                <a:lnTo>
                  <a:pt x="260603" y="227964"/>
                </a:lnTo>
                <a:lnTo>
                  <a:pt x="244855" y="228853"/>
                </a:lnTo>
                <a:lnTo>
                  <a:pt x="226313" y="236347"/>
                </a:lnTo>
                <a:lnTo>
                  <a:pt x="209296" y="248030"/>
                </a:lnTo>
                <a:lnTo>
                  <a:pt x="197865" y="262000"/>
                </a:lnTo>
                <a:lnTo>
                  <a:pt x="184403" y="254000"/>
                </a:lnTo>
                <a:lnTo>
                  <a:pt x="177800" y="269494"/>
                </a:lnTo>
                <a:lnTo>
                  <a:pt x="165861" y="274954"/>
                </a:lnTo>
                <a:lnTo>
                  <a:pt x="152146" y="276732"/>
                </a:lnTo>
                <a:lnTo>
                  <a:pt x="140080" y="280924"/>
                </a:lnTo>
                <a:lnTo>
                  <a:pt x="125730" y="324103"/>
                </a:lnTo>
                <a:lnTo>
                  <a:pt x="106807" y="339344"/>
                </a:lnTo>
                <a:lnTo>
                  <a:pt x="98425" y="347725"/>
                </a:lnTo>
                <a:lnTo>
                  <a:pt x="92075" y="358012"/>
                </a:lnTo>
                <a:lnTo>
                  <a:pt x="88011" y="369950"/>
                </a:lnTo>
                <a:lnTo>
                  <a:pt x="66928" y="395858"/>
                </a:lnTo>
                <a:lnTo>
                  <a:pt x="69469" y="401065"/>
                </a:lnTo>
                <a:lnTo>
                  <a:pt x="73025" y="407288"/>
                </a:lnTo>
                <a:lnTo>
                  <a:pt x="76453" y="414020"/>
                </a:lnTo>
                <a:lnTo>
                  <a:pt x="73532" y="414908"/>
                </a:lnTo>
                <a:lnTo>
                  <a:pt x="69723" y="418973"/>
                </a:lnTo>
                <a:lnTo>
                  <a:pt x="65786" y="421004"/>
                </a:lnTo>
                <a:lnTo>
                  <a:pt x="47117" y="431800"/>
                </a:lnTo>
                <a:lnTo>
                  <a:pt x="33019" y="438911"/>
                </a:lnTo>
                <a:lnTo>
                  <a:pt x="28194" y="439927"/>
                </a:lnTo>
                <a:lnTo>
                  <a:pt x="13207" y="444753"/>
                </a:lnTo>
                <a:lnTo>
                  <a:pt x="4063" y="452500"/>
                </a:lnTo>
                <a:lnTo>
                  <a:pt x="0" y="463803"/>
                </a:lnTo>
                <a:lnTo>
                  <a:pt x="253" y="479932"/>
                </a:lnTo>
                <a:lnTo>
                  <a:pt x="1142" y="481964"/>
                </a:lnTo>
                <a:lnTo>
                  <a:pt x="2159" y="482980"/>
                </a:lnTo>
                <a:lnTo>
                  <a:pt x="3175" y="485012"/>
                </a:lnTo>
                <a:lnTo>
                  <a:pt x="6984" y="477011"/>
                </a:lnTo>
                <a:lnTo>
                  <a:pt x="31115" y="495934"/>
                </a:lnTo>
                <a:lnTo>
                  <a:pt x="10794" y="505967"/>
                </a:lnTo>
                <a:lnTo>
                  <a:pt x="37846" y="536955"/>
                </a:lnTo>
                <a:lnTo>
                  <a:pt x="1142" y="545973"/>
                </a:lnTo>
                <a:lnTo>
                  <a:pt x="5080" y="550926"/>
                </a:lnTo>
                <a:lnTo>
                  <a:pt x="10794" y="558926"/>
                </a:lnTo>
                <a:lnTo>
                  <a:pt x="18288" y="567816"/>
                </a:lnTo>
                <a:lnTo>
                  <a:pt x="26288" y="576452"/>
                </a:lnTo>
                <a:lnTo>
                  <a:pt x="32765" y="585088"/>
                </a:lnTo>
                <a:lnTo>
                  <a:pt x="35940" y="593978"/>
                </a:lnTo>
                <a:lnTo>
                  <a:pt x="40767" y="611631"/>
                </a:lnTo>
                <a:lnTo>
                  <a:pt x="50292" y="621283"/>
                </a:lnTo>
                <a:lnTo>
                  <a:pt x="63119" y="625601"/>
                </a:lnTo>
                <a:lnTo>
                  <a:pt x="78359" y="626999"/>
                </a:lnTo>
                <a:lnTo>
                  <a:pt x="86105" y="628650"/>
                </a:lnTo>
                <a:lnTo>
                  <a:pt x="92075" y="632586"/>
                </a:lnTo>
                <a:lnTo>
                  <a:pt x="96265" y="638936"/>
                </a:lnTo>
                <a:lnTo>
                  <a:pt x="98551" y="647953"/>
                </a:lnTo>
                <a:lnTo>
                  <a:pt x="103886" y="666114"/>
                </a:lnTo>
                <a:lnTo>
                  <a:pt x="113665" y="675639"/>
                </a:lnTo>
                <a:lnTo>
                  <a:pt x="127253" y="676275"/>
                </a:lnTo>
                <a:lnTo>
                  <a:pt x="143890" y="667892"/>
                </a:lnTo>
                <a:lnTo>
                  <a:pt x="144907" y="667892"/>
                </a:lnTo>
                <a:lnTo>
                  <a:pt x="147828" y="668908"/>
                </a:lnTo>
                <a:lnTo>
                  <a:pt x="151638" y="668908"/>
                </a:lnTo>
                <a:lnTo>
                  <a:pt x="140080" y="691006"/>
                </a:lnTo>
                <a:lnTo>
                  <a:pt x="151765" y="689482"/>
                </a:lnTo>
                <a:lnTo>
                  <a:pt x="158750" y="683767"/>
                </a:lnTo>
                <a:lnTo>
                  <a:pt x="161925" y="673861"/>
                </a:lnTo>
                <a:lnTo>
                  <a:pt x="162178" y="659891"/>
                </a:lnTo>
                <a:lnTo>
                  <a:pt x="167005" y="665987"/>
                </a:lnTo>
                <a:lnTo>
                  <a:pt x="169926" y="671956"/>
                </a:lnTo>
                <a:lnTo>
                  <a:pt x="169036" y="675004"/>
                </a:lnTo>
                <a:lnTo>
                  <a:pt x="178053" y="692657"/>
                </a:lnTo>
                <a:lnTo>
                  <a:pt x="194182" y="705103"/>
                </a:lnTo>
                <a:lnTo>
                  <a:pt x="213359" y="710310"/>
                </a:lnTo>
                <a:lnTo>
                  <a:pt x="231648" y="705992"/>
                </a:lnTo>
                <a:lnTo>
                  <a:pt x="242061" y="701928"/>
                </a:lnTo>
                <a:lnTo>
                  <a:pt x="250825" y="701801"/>
                </a:lnTo>
                <a:lnTo>
                  <a:pt x="258698" y="705230"/>
                </a:lnTo>
                <a:lnTo>
                  <a:pt x="266319" y="711961"/>
                </a:lnTo>
                <a:lnTo>
                  <a:pt x="271144" y="716914"/>
                </a:lnTo>
                <a:lnTo>
                  <a:pt x="278003" y="720978"/>
                </a:lnTo>
                <a:lnTo>
                  <a:pt x="284734" y="721995"/>
                </a:lnTo>
                <a:lnTo>
                  <a:pt x="299211" y="722376"/>
                </a:lnTo>
                <a:lnTo>
                  <a:pt x="313563" y="721867"/>
                </a:lnTo>
                <a:lnTo>
                  <a:pt x="328040" y="720471"/>
                </a:lnTo>
                <a:lnTo>
                  <a:pt x="342519" y="717930"/>
                </a:lnTo>
                <a:lnTo>
                  <a:pt x="356615" y="714628"/>
                </a:lnTo>
                <a:lnTo>
                  <a:pt x="370205" y="713612"/>
                </a:lnTo>
                <a:lnTo>
                  <a:pt x="383032" y="716406"/>
                </a:lnTo>
                <a:lnTo>
                  <a:pt x="395605" y="724915"/>
                </a:lnTo>
                <a:lnTo>
                  <a:pt x="401319" y="727963"/>
                </a:lnTo>
                <a:lnTo>
                  <a:pt x="408178" y="727963"/>
                </a:lnTo>
                <a:lnTo>
                  <a:pt x="414909" y="725931"/>
                </a:lnTo>
                <a:lnTo>
                  <a:pt x="426719" y="722756"/>
                </a:lnTo>
                <a:lnTo>
                  <a:pt x="438530" y="718820"/>
                </a:lnTo>
                <a:lnTo>
                  <a:pt x="450976" y="716279"/>
                </a:lnTo>
                <a:lnTo>
                  <a:pt x="464946" y="716914"/>
                </a:lnTo>
                <a:lnTo>
                  <a:pt x="480567" y="718311"/>
                </a:lnTo>
                <a:lnTo>
                  <a:pt x="496696" y="717550"/>
                </a:lnTo>
                <a:lnTo>
                  <a:pt x="512571" y="716279"/>
                </a:lnTo>
                <a:lnTo>
                  <a:pt x="527684" y="715899"/>
                </a:lnTo>
                <a:lnTo>
                  <a:pt x="541909" y="716660"/>
                </a:lnTo>
                <a:lnTo>
                  <a:pt x="555751" y="715899"/>
                </a:lnTo>
                <a:lnTo>
                  <a:pt x="569086" y="712342"/>
                </a:lnTo>
                <a:lnTo>
                  <a:pt x="581659" y="703960"/>
                </a:lnTo>
                <a:lnTo>
                  <a:pt x="583565" y="700912"/>
                </a:lnTo>
                <a:lnTo>
                  <a:pt x="588390" y="701928"/>
                </a:lnTo>
                <a:lnTo>
                  <a:pt x="592328" y="701928"/>
                </a:lnTo>
                <a:lnTo>
                  <a:pt x="654050" y="699007"/>
                </a:lnTo>
                <a:lnTo>
                  <a:pt x="709548" y="694816"/>
                </a:lnTo>
                <a:lnTo>
                  <a:pt x="753236" y="687831"/>
                </a:lnTo>
                <a:lnTo>
                  <a:pt x="765301" y="684656"/>
                </a:lnTo>
                <a:lnTo>
                  <a:pt x="782192" y="680974"/>
                </a:lnTo>
                <a:lnTo>
                  <a:pt x="788034" y="680974"/>
                </a:lnTo>
                <a:lnTo>
                  <a:pt x="792861" y="683005"/>
                </a:lnTo>
                <a:lnTo>
                  <a:pt x="809625" y="687577"/>
                </a:lnTo>
                <a:lnTo>
                  <a:pt x="826642" y="687197"/>
                </a:lnTo>
                <a:lnTo>
                  <a:pt x="843534" y="684910"/>
                </a:lnTo>
                <a:lnTo>
                  <a:pt x="889507" y="681989"/>
                </a:lnTo>
                <a:lnTo>
                  <a:pt x="918463" y="676021"/>
                </a:lnTo>
                <a:lnTo>
                  <a:pt x="947673" y="670305"/>
                </a:lnTo>
                <a:lnTo>
                  <a:pt x="978026" y="668908"/>
                </a:lnTo>
                <a:lnTo>
                  <a:pt x="1004061" y="669671"/>
                </a:lnTo>
                <a:lnTo>
                  <a:pt x="1030096" y="668147"/>
                </a:lnTo>
                <a:lnTo>
                  <a:pt x="1082167" y="662939"/>
                </a:lnTo>
                <a:lnTo>
                  <a:pt x="1098550" y="661542"/>
                </a:lnTo>
                <a:lnTo>
                  <a:pt x="1131188" y="657732"/>
                </a:lnTo>
                <a:lnTo>
                  <a:pt x="1147698" y="656971"/>
                </a:lnTo>
                <a:lnTo>
                  <a:pt x="1168653" y="657732"/>
                </a:lnTo>
                <a:lnTo>
                  <a:pt x="1210563" y="660780"/>
                </a:lnTo>
                <a:lnTo>
                  <a:pt x="1231519" y="660907"/>
                </a:lnTo>
                <a:lnTo>
                  <a:pt x="1259078" y="659510"/>
                </a:lnTo>
                <a:lnTo>
                  <a:pt x="1314069" y="654938"/>
                </a:lnTo>
                <a:lnTo>
                  <a:pt x="1341501" y="652906"/>
                </a:lnTo>
                <a:lnTo>
                  <a:pt x="1350136" y="653541"/>
                </a:lnTo>
                <a:lnTo>
                  <a:pt x="1367536" y="656335"/>
                </a:lnTo>
                <a:lnTo>
                  <a:pt x="1376171" y="656971"/>
                </a:lnTo>
                <a:lnTo>
                  <a:pt x="1393698" y="655954"/>
                </a:lnTo>
                <a:lnTo>
                  <a:pt x="1429130" y="653033"/>
                </a:lnTo>
                <a:lnTo>
                  <a:pt x="1446657" y="652017"/>
                </a:lnTo>
                <a:lnTo>
                  <a:pt x="1466342" y="651382"/>
                </a:lnTo>
                <a:lnTo>
                  <a:pt x="1506346" y="651382"/>
                </a:lnTo>
                <a:lnTo>
                  <a:pt x="1526667" y="652017"/>
                </a:lnTo>
                <a:lnTo>
                  <a:pt x="1539113" y="653033"/>
                </a:lnTo>
                <a:lnTo>
                  <a:pt x="1551559" y="655065"/>
                </a:lnTo>
                <a:lnTo>
                  <a:pt x="1563878" y="656589"/>
                </a:lnTo>
                <a:lnTo>
                  <a:pt x="1597659" y="654684"/>
                </a:lnTo>
                <a:lnTo>
                  <a:pt x="1619377" y="655574"/>
                </a:lnTo>
                <a:lnTo>
                  <a:pt x="1640840" y="654430"/>
                </a:lnTo>
                <a:lnTo>
                  <a:pt x="1661667" y="646937"/>
                </a:lnTo>
                <a:lnTo>
                  <a:pt x="1663573" y="645922"/>
                </a:lnTo>
                <a:lnTo>
                  <a:pt x="1666494" y="647953"/>
                </a:lnTo>
                <a:lnTo>
                  <a:pt x="1669288" y="647953"/>
                </a:lnTo>
                <a:lnTo>
                  <a:pt x="1685290" y="651890"/>
                </a:lnTo>
                <a:lnTo>
                  <a:pt x="1701165" y="654938"/>
                </a:lnTo>
                <a:lnTo>
                  <a:pt x="1727200" y="655701"/>
                </a:lnTo>
                <a:lnTo>
                  <a:pt x="1753234" y="653414"/>
                </a:lnTo>
                <a:lnTo>
                  <a:pt x="1779269" y="652652"/>
                </a:lnTo>
                <a:lnTo>
                  <a:pt x="1805305" y="657986"/>
                </a:lnTo>
                <a:lnTo>
                  <a:pt x="1814703" y="659129"/>
                </a:lnTo>
                <a:lnTo>
                  <a:pt x="1825244" y="657859"/>
                </a:lnTo>
                <a:lnTo>
                  <a:pt x="1836165" y="655574"/>
                </a:lnTo>
                <a:lnTo>
                  <a:pt x="1846707" y="653923"/>
                </a:lnTo>
                <a:lnTo>
                  <a:pt x="1855978" y="653796"/>
                </a:lnTo>
                <a:lnTo>
                  <a:pt x="1873757" y="655065"/>
                </a:lnTo>
                <a:lnTo>
                  <a:pt x="1882394" y="654938"/>
                </a:lnTo>
                <a:lnTo>
                  <a:pt x="1905380" y="656081"/>
                </a:lnTo>
                <a:lnTo>
                  <a:pt x="1928240" y="660273"/>
                </a:lnTo>
                <a:lnTo>
                  <a:pt x="1951101" y="662177"/>
                </a:lnTo>
                <a:lnTo>
                  <a:pt x="1974088" y="655954"/>
                </a:lnTo>
                <a:lnTo>
                  <a:pt x="1978913" y="652906"/>
                </a:lnTo>
                <a:lnTo>
                  <a:pt x="1986534" y="657986"/>
                </a:lnTo>
                <a:lnTo>
                  <a:pt x="1993265" y="659002"/>
                </a:lnTo>
                <a:lnTo>
                  <a:pt x="2012061" y="663194"/>
                </a:lnTo>
                <a:lnTo>
                  <a:pt x="2021459" y="664845"/>
                </a:lnTo>
                <a:lnTo>
                  <a:pt x="2030984" y="665987"/>
                </a:lnTo>
                <a:lnTo>
                  <a:pt x="2057146" y="665226"/>
                </a:lnTo>
                <a:lnTo>
                  <a:pt x="2083434" y="663828"/>
                </a:lnTo>
                <a:lnTo>
                  <a:pt x="2109851" y="662939"/>
                </a:lnTo>
                <a:lnTo>
                  <a:pt x="2136013" y="663955"/>
                </a:lnTo>
                <a:lnTo>
                  <a:pt x="2154428" y="665099"/>
                </a:lnTo>
                <a:lnTo>
                  <a:pt x="2172334" y="664717"/>
                </a:lnTo>
                <a:lnTo>
                  <a:pt x="2189607" y="661670"/>
                </a:lnTo>
                <a:lnTo>
                  <a:pt x="2206371" y="654938"/>
                </a:lnTo>
                <a:lnTo>
                  <a:pt x="2211196" y="653923"/>
                </a:lnTo>
                <a:lnTo>
                  <a:pt x="2216023" y="654938"/>
                </a:lnTo>
                <a:lnTo>
                  <a:pt x="2227580" y="663955"/>
                </a:lnTo>
                <a:lnTo>
                  <a:pt x="2236088" y="665352"/>
                </a:lnTo>
                <a:lnTo>
                  <a:pt x="2244852" y="664336"/>
                </a:lnTo>
                <a:lnTo>
                  <a:pt x="2253615" y="662939"/>
                </a:lnTo>
                <a:lnTo>
                  <a:pt x="2275459" y="660526"/>
                </a:lnTo>
                <a:lnTo>
                  <a:pt x="2297557" y="659129"/>
                </a:lnTo>
                <a:lnTo>
                  <a:pt x="2319528" y="658622"/>
                </a:lnTo>
                <a:lnTo>
                  <a:pt x="2341371" y="659002"/>
                </a:lnTo>
                <a:lnTo>
                  <a:pt x="2376678" y="663194"/>
                </a:lnTo>
                <a:lnTo>
                  <a:pt x="2394711" y="663448"/>
                </a:lnTo>
                <a:lnTo>
                  <a:pt x="2412746" y="659891"/>
                </a:lnTo>
                <a:lnTo>
                  <a:pt x="2421382" y="657859"/>
                </a:lnTo>
                <a:lnTo>
                  <a:pt x="2430144" y="656335"/>
                </a:lnTo>
                <a:lnTo>
                  <a:pt x="2438780" y="655320"/>
                </a:lnTo>
                <a:lnTo>
                  <a:pt x="2447417" y="654938"/>
                </a:lnTo>
                <a:lnTo>
                  <a:pt x="2455417" y="655574"/>
                </a:lnTo>
                <a:lnTo>
                  <a:pt x="2471292" y="657859"/>
                </a:lnTo>
                <a:lnTo>
                  <a:pt x="2479294" y="657986"/>
                </a:lnTo>
                <a:lnTo>
                  <a:pt x="2504440" y="652779"/>
                </a:lnTo>
                <a:lnTo>
                  <a:pt x="2529713" y="646937"/>
                </a:lnTo>
                <a:lnTo>
                  <a:pt x="2555240" y="645540"/>
                </a:lnTo>
                <a:lnTo>
                  <a:pt x="2588259" y="655954"/>
                </a:lnTo>
                <a:lnTo>
                  <a:pt x="2594990" y="654938"/>
                </a:lnTo>
                <a:lnTo>
                  <a:pt x="2631694" y="641476"/>
                </a:lnTo>
                <a:lnTo>
                  <a:pt x="2714625" y="640714"/>
                </a:lnTo>
                <a:lnTo>
                  <a:pt x="2741040" y="638936"/>
                </a:lnTo>
                <a:lnTo>
                  <a:pt x="2767584" y="632967"/>
                </a:lnTo>
                <a:lnTo>
                  <a:pt x="2786634" y="629157"/>
                </a:lnTo>
                <a:lnTo>
                  <a:pt x="2806954" y="628650"/>
                </a:lnTo>
                <a:lnTo>
                  <a:pt x="2827909" y="630174"/>
                </a:lnTo>
                <a:lnTo>
                  <a:pt x="2848609" y="631951"/>
                </a:lnTo>
                <a:lnTo>
                  <a:pt x="2878201" y="631189"/>
                </a:lnTo>
                <a:lnTo>
                  <a:pt x="2907538" y="627379"/>
                </a:lnTo>
                <a:lnTo>
                  <a:pt x="2936367" y="620267"/>
                </a:lnTo>
                <a:lnTo>
                  <a:pt x="2964307" y="609980"/>
                </a:lnTo>
                <a:lnTo>
                  <a:pt x="2971038" y="607949"/>
                </a:lnTo>
                <a:lnTo>
                  <a:pt x="2978784" y="607949"/>
                </a:lnTo>
                <a:lnTo>
                  <a:pt x="2986532" y="609980"/>
                </a:lnTo>
                <a:lnTo>
                  <a:pt x="3027680" y="616330"/>
                </a:lnTo>
                <a:lnTo>
                  <a:pt x="3041396" y="617981"/>
                </a:lnTo>
                <a:lnTo>
                  <a:pt x="3059176" y="615187"/>
                </a:lnTo>
                <a:lnTo>
                  <a:pt x="3076575" y="609853"/>
                </a:lnTo>
                <a:lnTo>
                  <a:pt x="3094482" y="606551"/>
                </a:lnTo>
                <a:lnTo>
                  <a:pt x="3113786" y="609980"/>
                </a:lnTo>
                <a:lnTo>
                  <a:pt x="3121786" y="610997"/>
                </a:lnTo>
                <a:lnTo>
                  <a:pt x="3130930" y="609600"/>
                </a:lnTo>
                <a:lnTo>
                  <a:pt x="3140329" y="607567"/>
                </a:lnTo>
                <a:lnTo>
                  <a:pt x="3149473" y="606932"/>
                </a:lnTo>
                <a:lnTo>
                  <a:pt x="3182619" y="610488"/>
                </a:lnTo>
                <a:lnTo>
                  <a:pt x="3198876" y="609726"/>
                </a:lnTo>
                <a:lnTo>
                  <a:pt x="3217926" y="604011"/>
                </a:lnTo>
                <a:lnTo>
                  <a:pt x="3221736" y="605916"/>
                </a:lnTo>
                <a:lnTo>
                  <a:pt x="3224657" y="606932"/>
                </a:lnTo>
                <a:lnTo>
                  <a:pt x="3239515" y="608964"/>
                </a:lnTo>
                <a:lnTo>
                  <a:pt x="3250946" y="606044"/>
                </a:lnTo>
                <a:lnTo>
                  <a:pt x="3259073" y="598042"/>
                </a:lnTo>
                <a:lnTo>
                  <a:pt x="3264154" y="584961"/>
                </a:lnTo>
                <a:lnTo>
                  <a:pt x="3274694" y="588263"/>
                </a:lnTo>
                <a:lnTo>
                  <a:pt x="3277361" y="595376"/>
                </a:lnTo>
                <a:lnTo>
                  <a:pt x="3276473" y="604520"/>
                </a:lnTo>
                <a:lnTo>
                  <a:pt x="3276727" y="613917"/>
                </a:lnTo>
                <a:lnTo>
                  <a:pt x="3319144" y="600963"/>
                </a:lnTo>
                <a:lnTo>
                  <a:pt x="3328796" y="597661"/>
                </a:lnTo>
                <a:lnTo>
                  <a:pt x="3338576" y="593851"/>
                </a:lnTo>
                <a:lnTo>
                  <a:pt x="3347719" y="591311"/>
                </a:lnTo>
                <a:lnTo>
                  <a:pt x="3355721" y="591947"/>
                </a:lnTo>
                <a:lnTo>
                  <a:pt x="3372230" y="598297"/>
                </a:lnTo>
                <a:lnTo>
                  <a:pt x="3389248" y="602360"/>
                </a:lnTo>
                <a:lnTo>
                  <a:pt x="3406775" y="603884"/>
                </a:lnTo>
                <a:lnTo>
                  <a:pt x="3424301" y="602996"/>
                </a:lnTo>
                <a:lnTo>
                  <a:pt x="3447034" y="600963"/>
                </a:lnTo>
                <a:lnTo>
                  <a:pt x="3470148" y="601726"/>
                </a:lnTo>
                <a:lnTo>
                  <a:pt x="3493515" y="603503"/>
                </a:lnTo>
                <a:lnTo>
                  <a:pt x="3516757" y="604901"/>
                </a:lnTo>
                <a:lnTo>
                  <a:pt x="3528186" y="606171"/>
                </a:lnTo>
                <a:lnTo>
                  <a:pt x="3550284" y="609726"/>
                </a:lnTo>
                <a:lnTo>
                  <a:pt x="3561207" y="610997"/>
                </a:lnTo>
                <a:lnTo>
                  <a:pt x="3590798" y="610742"/>
                </a:lnTo>
                <a:lnTo>
                  <a:pt x="3620769" y="606932"/>
                </a:lnTo>
                <a:lnTo>
                  <a:pt x="3651377" y="603884"/>
                </a:lnTo>
                <a:lnTo>
                  <a:pt x="3682619" y="605916"/>
                </a:lnTo>
                <a:lnTo>
                  <a:pt x="3682619" y="599948"/>
                </a:lnTo>
                <a:lnTo>
                  <a:pt x="3680713" y="588899"/>
                </a:lnTo>
                <a:lnTo>
                  <a:pt x="3692905" y="586612"/>
                </a:lnTo>
                <a:lnTo>
                  <a:pt x="3701923" y="589279"/>
                </a:lnTo>
                <a:lnTo>
                  <a:pt x="3708146" y="596391"/>
                </a:lnTo>
                <a:lnTo>
                  <a:pt x="3711575" y="606932"/>
                </a:lnTo>
                <a:lnTo>
                  <a:pt x="3714496" y="614679"/>
                </a:lnTo>
                <a:lnTo>
                  <a:pt x="3718813" y="617981"/>
                </a:lnTo>
                <a:lnTo>
                  <a:pt x="3724655" y="618235"/>
                </a:lnTo>
                <a:lnTo>
                  <a:pt x="3731894" y="616965"/>
                </a:lnTo>
                <a:lnTo>
                  <a:pt x="3744086" y="614299"/>
                </a:lnTo>
                <a:lnTo>
                  <a:pt x="3781044" y="607949"/>
                </a:lnTo>
                <a:lnTo>
                  <a:pt x="3806063" y="604011"/>
                </a:lnTo>
                <a:lnTo>
                  <a:pt x="3847211" y="602106"/>
                </a:lnTo>
                <a:lnTo>
                  <a:pt x="3890898" y="600963"/>
                </a:lnTo>
                <a:lnTo>
                  <a:pt x="3893819" y="604011"/>
                </a:lnTo>
                <a:lnTo>
                  <a:pt x="3899661" y="606932"/>
                </a:lnTo>
                <a:lnTo>
                  <a:pt x="3902455" y="607949"/>
                </a:lnTo>
                <a:lnTo>
                  <a:pt x="3906392" y="607949"/>
                </a:lnTo>
                <a:lnTo>
                  <a:pt x="3972305" y="601599"/>
                </a:lnTo>
                <a:lnTo>
                  <a:pt x="3994150" y="598931"/>
                </a:lnTo>
                <a:lnTo>
                  <a:pt x="4001007" y="597153"/>
                </a:lnTo>
                <a:lnTo>
                  <a:pt x="4008119" y="594486"/>
                </a:lnTo>
                <a:lnTo>
                  <a:pt x="4014469" y="592454"/>
                </a:lnTo>
                <a:lnTo>
                  <a:pt x="4019169" y="592962"/>
                </a:lnTo>
                <a:lnTo>
                  <a:pt x="4031742" y="598551"/>
                </a:lnTo>
                <a:lnTo>
                  <a:pt x="4043680" y="598804"/>
                </a:lnTo>
                <a:lnTo>
                  <a:pt x="4055363" y="595883"/>
                </a:lnTo>
                <a:lnTo>
                  <a:pt x="4067429" y="591947"/>
                </a:lnTo>
                <a:lnTo>
                  <a:pt x="4077715" y="590041"/>
                </a:lnTo>
                <a:lnTo>
                  <a:pt x="4088130" y="588645"/>
                </a:lnTo>
                <a:lnTo>
                  <a:pt x="4108830" y="586994"/>
                </a:lnTo>
                <a:lnTo>
                  <a:pt x="4131944" y="580898"/>
                </a:lnTo>
                <a:lnTo>
                  <a:pt x="4145026" y="581405"/>
                </a:lnTo>
                <a:lnTo>
                  <a:pt x="4171061" y="583437"/>
                </a:lnTo>
                <a:lnTo>
                  <a:pt x="4184015" y="583946"/>
                </a:lnTo>
                <a:lnTo>
                  <a:pt x="4193413" y="583056"/>
                </a:lnTo>
                <a:lnTo>
                  <a:pt x="4212209" y="578865"/>
                </a:lnTo>
                <a:lnTo>
                  <a:pt x="4221607" y="577976"/>
                </a:lnTo>
                <a:lnTo>
                  <a:pt x="4234688" y="577850"/>
                </a:lnTo>
                <a:lnTo>
                  <a:pt x="4261104" y="579501"/>
                </a:lnTo>
                <a:lnTo>
                  <a:pt x="4293108" y="580771"/>
                </a:lnTo>
                <a:lnTo>
                  <a:pt x="4301363" y="580008"/>
                </a:lnTo>
                <a:lnTo>
                  <a:pt x="4306569" y="576960"/>
                </a:lnTo>
                <a:lnTo>
                  <a:pt x="4316348" y="567689"/>
                </a:lnTo>
                <a:lnTo>
                  <a:pt x="4327652" y="563117"/>
                </a:lnTo>
                <a:lnTo>
                  <a:pt x="4339463" y="560197"/>
                </a:lnTo>
                <a:lnTo>
                  <a:pt x="4350892" y="556005"/>
                </a:lnTo>
                <a:lnTo>
                  <a:pt x="4357623" y="553974"/>
                </a:lnTo>
                <a:lnTo>
                  <a:pt x="4364355" y="553974"/>
                </a:lnTo>
                <a:lnTo>
                  <a:pt x="4371086" y="556005"/>
                </a:lnTo>
                <a:lnTo>
                  <a:pt x="4375911" y="556895"/>
                </a:lnTo>
                <a:lnTo>
                  <a:pt x="4382642" y="559942"/>
                </a:lnTo>
                <a:lnTo>
                  <a:pt x="4385563" y="557910"/>
                </a:lnTo>
                <a:lnTo>
                  <a:pt x="4395978" y="552703"/>
                </a:lnTo>
                <a:lnTo>
                  <a:pt x="4407408" y="550545"/>
                </a:lnTo>
                <a:lnTo>
                  <a:pt x="4418203" y="549401"/>
                </a:lnTo>
                <a:lnTo>
                  <a:pt x="4427092" y="546988"/>
                </a:lnTo>
                <a:lnTo>
                  <a:pt x="4485132" y="518413"/>
                </a:lnTo>
                <a:lnTo>
                  <a:pt x="4514215" y="485394"/>
                </a:lnTo>
                <a:lnTo>
                  <a:pt x="4531106" y="447928"/>
                </a:lnTo>
                <a:lnTo>
                  <a:pt x="4536059" y="427989"/>
                </a:lnTo>
                <a:lnTo>
                  <a:pt x="4551553" y="425576"/>
                </a:lnTo>
                <a:lnTo>
                  <a:pt x="4558919" y="421512"/>
                </a:lnTo>
                <a:lnTo>
                  <a:pt x="4559300" y="413638"/>
                </a:lnTo>
                <a:lnTo>
                  <a:pt x="4554346" y="399923"/>
                </a:lnTo>
                <a:lnTo>
                  <a:pt x="4552442" y="393953"/>
                </a:lnTo>
                <a:lnTo>
                  <a:pt x="4552442" y="382015"/>
                </a:lnTo>
                <a:lnTo>
                  <a:pt x="4569713" y="374903"/>
                </a:lnTo>
                <a:lnTo>
                  <a:pt x="4561713" y="336676"/>
                </a:lnTo>
                <a:lnTo>
                  <a:pt x="4554346" y="299974"/>
                </a:lnTo>
                <a:lnTo>
                  <a:pt x="4547615" y="299974"/>
                </a:lnTo>
                <a:lnTo>
                  <a:pt x="4528311" y="296925"/>
                </a:lnTo>
                <a:lnTo>
                  <a:pt x="4521581" y="295021"/>
                </a:lnTo>
                <a:lnTo>
                  <a:pt x="4512817" y="291973"/>
                </a:lnTo>
                <a:lnTo>
                  <a:pt x="4525009" y="278764"/>
                </a:lnTo>
                <a:lnTo>
                  <a:pt x="4538980" y="267207"/>
                </a:lnTo>
                <a:lnTo>
                  <a:pt x="4551807" y="254507"/>
                </a:lnTo>
                <a:lnTo>
                  <a:pt x="4561078" y="235965"/>
                </a:lnTo>
                <a:lnTo>
                  <a:pt x="4565904" y="234950"/>
                </a:lnTo>
                <a:lnTo>
                  <a:pt x="4568825" y="233933"/>
                </a:lnTo>
                <a:lnTo>
                  <a:pt x="4569713" y="236981"/>
                </a:lnTo>
                <a:lnTo>
                  <a:pt x="4569713" y="239013"/>
                </a:lnTo>
                <a:lnTo>
                  <a:pt x="4570730" y="247014"/>
                </a:lnTo>
                <a:lnTo>
                  <a:pt x="4576444" y="237998"/>
                </a:lnTo>
                <a:lnTo>
                  <a:pt x="4582286" y="232917"/>
                </a:lnTo>
                <a:lnTo>
                  <a:pt x="4582286" y="215010"/>
                </a:lnTo>
                <a:lnTo>
                  <a:pt x="4589017" y="213995"/>
                </a:lnTo>
                <a:lnTo>
                  <a:pt x="4598669" y="213995"/>
                </a:lnTo>
                <a:lnTo>
                  <a:pt x="4607052" y="213740"/>
                </a:lnTo>
                <a:lnTo>
                  <a:pt x="4614290" y="212216"/>
                </a:lnTo>
                <a:lnTo>
                  <a:pt x="4619879" y="208025"/>
                </a:lnTo>
                <a:lnTo>
                  <a:pt x="4622800" y="200025"/>
                </a:lnTo>
                <a:lnTo>
                  <a:pt x="4622800" y="197992"/>
                </a:lnTo>
                <a:lnTo>
                  <a:pt x="4627626" y="196976"/>
                </a:lnTo>
                <a:lnTo>
                  <a:pt x="4629531" y="194945"/>
                </a:lnTo>
                <a:lnTo>
                  <a:pt x="4615053" y="186944"/>
                </a:lnTo>
                <a:lnTo>
                  <a:pt x="4618863" y="153542"/>
                </a:lnTo>
                <a:lnTo>
                  <a:pt x="4621784" y="120903"/>
                </a:lnTo>
                <a:lnTo>
                  <a:pt x="4631182" y="116839"/>
                </a:lnTo>
                <a:lnTo>
                  <a:pt x="4636261" y="110489"/>
                </a:lnTo>
                <a:lnTo>
                  <a:pt x="4637023" y="101853"/>
                </a:lnTo>
                <a:lnTo>
                  <a:pt x="4633340" y="90931"/>
                </a:lnTo>
                <a:lnTo>
                  <a:pt x="4629911" y="78866"/>
                </a:lnTo>
                <a:lnTo>
                  <a:pt x="4623688" y="54355"/>
                </a:lnTo>
                <a:lnTo>
                  <a:pt x="4586986" y="34035"/>
                </a:lnTo>
                <a:lnTo>
                  <a:pt x="4536059" y="16890"/>
                </a:lnTo>
                <a:lnTo>
                  <a:pt x="4526026" y="14097"/>
                </a:lnTo>
                <a:lnTo>
                  <a:pt x="4516755" y="9016"/>
                </a:lnTo>
                <a:lnTo>
                  <a:pt x="4511929" y="6984"/>
                </a:lnTo>
                <a:lnTo>
                  <a:pt x="4506086" y="5969"/>
                </a:lnTo>
                <a:lnTo>
                  <a:pt x="4488942" y="8635"/>
                </a:lnTo>
                <a:lnTo>
                  <a:pt x="4477638" y="10667"/>
                </a:lnTo>
                <a:lnTo>
                  <a:pt x="4455033" y="16001"/>
                </a:lnTo>
                <a:lnTo>
                  <a:pt x="4443857" y="16890"/>
                </a:lnTo>
                <a:lnTo>
                  <a:pt x="4433188" y="15239"/>
                </a:lnTo>
                <a:lnTo>
                  <a:pt x="4422394" y="13207"/>
                </a:lnTo>
                <a:lnTo>
                  <a:pt x="4410709" y="12953"/>
                </a:lnTo>
                <a:lnTo>
                  <a:pt x="4387215" y="14985"/>
                </a:lnTo>
                <a:lnTo>
                  <a:pt x="4363338" y="14477"/>
                </a:lnTo>
                <a:lnTo>
                  <a:pt x="4339209" y="13207"/>
                </a:lnTo>
                <a:lnTo>
                  <a:pt x="4315206" y="12953"/>
                </a:lnTo>
                <a:lnTo>
                  <a:pt x="4297680" y="13588"/>
                </a:lnTo>
                <a:lnTo>
                  <a:pt x="4240911" y="18923"/>
                </a:lnTo>
                <a:lnTo>
                  <a:pt x="4233163" y="13715"/>
                </a:lnTo>
                <a:lnTo>
                  <a:pt x="4225290" y="11302"/>
                </a:lnTo>
                <a:lnTo>
                  <a:pt x="4216273" y="11810"/>
                </a:lnTo>
                <a:lnTo>
                  <a:pt x="4205223" y="14985"/>
                </a:lnTo>
                <a:lnTo>
                  <a:pt x="4196588" y="17017"/>
                </a:lnTo>
                <a:lnTo>
                  <a:pt x="4188840" y="17906"/>
                </a:lnTo>
                <a:lnTo>
                  <a:pt x="4181221" y="17906"/>
                </a:lnTo>
                <a:lnTo>
                  <a:pt x="4116196" y="21335"/>
                </a:lnTo>
                <a:lnTo>
                  <a:pt x="4091432" y="20954"/>
                </a:lnTo>
                <a:lnTo>
                  <a:pt x="4076192" y="21844"/>
                </a:lnTo>
                <a:lnTo>
                  <a:pt x="4028821" y="25907"/>
                </a:lnTo>
                <a:lnTo>
                  <a:pt x="4010025" y="28194"/>
                </a:lnTo>
                <a:lnTo>
                  <a:pt x="3991355" y="28828"/>
                </a:lnTo>
                <a:lnTo>
                  <a:pt x="3972813" y="27812"/>
                </a:lnTo>
                <a:lnTo>
                  <a:pt x="3938396" y="22732"/>
                </a:lnTo>
                <a:lnTo>
                  <a:pt x="3921632" y="22605"/>
                </a:lnTo>
                <a:lnTo>
                  <a:pt x="3887978" y="24002"/>
                </a:lnTo>
                <a:lnTo>
                  <a:pt x="3859148" y="23875"/>
                </a:lnTo>
                <a:lnTo>
                  <a:pt x="3830319" y="24383"/>
                </a:lnTo>
                <a:lnTo>
                  <a:pt x="3801617" y="26924"/>
                </a:lnTo>
                <a:lnTo>
                  <a:pt x="3773296" y="33020"/>
                </a:lnTo>
                <a:lnTo>
                  <a:pt x="3766565" y="34925"/>
                </a:lnTo>
                <a:lnTo>
                  <a:pt x="3759834" y="34925"/>
                </a:lnTo>
                <a:lnTo>
                  <a:pt x="3753104" y="33020"/>
                </a:lnTo>
                <a:lnTo>
                  <a:pt x="3736086" y="28955"/>
                </a:lnTo>
                <a:lnTo>
                  <a:pt x="3718686" y="27558"/>
                </a:lnTo>
                <a:lnTo>
                  <a:pt x="3701161" y="26415"/>
                </a:lnTo>
                <a:lnTo>
                  <a:pt x="3683634" y="22986"/>
                </a:lnTo>
                <a:lnTo>
                  <a:pt x="3668013" y="20574"/>
                </a:lnTo>
                <a:lnTo>
                  <a:pt x="3651630" y="21335"/>
                </a:lnTo>
                <a:lnTo>
                  <a:pt x="3635248" y="23367"/>
                </a:lnTo>
                <a:lnTo>
                  <a:pt x="3618992" y="25019"/>
                </a:lnTo>
                <a:lnTo>
                  <a:pt x="3611244" y="24129"/>
                </a:lnTo>
                <a:lnTo>
                  <a:pt x="3603244" y="22605"/>
                </a:lnTo>
                <a:lnTo>
                  <a:pt x="3596132" y="21971"/>
                </a:lnTo>
                <a:lnTo>
                  <a:pt x="3591052" y="24002"/>
                </a:lnTo>
                <a:lnTo>
                  <a:pt x="3580257" y="30860"/>
                </a:lnTo>
                <a:lnTo>
                  <a:pt x="3574923" y="27812"/>
                </a:lnTo>
                <a:lnTo>
                  <a:pt x="3572129" y="20192"/>
                </a:lnTo>
                <a:lnTo>
                  <a:pt x="3568827" y="12953"/>
                </a:lnTo>
                <a:lnTo>
                  <a:pt x="3548634" y="19938"/>
                </a:lnTo>
                <a:lnTo>
                  <a:pt x="3544823" y="16001"/>
                </a:lnTo>
                <a:lnTo>
                  <a:pt x="3541903" y="9905"/>
                </a:lnTo>
                <a:lnTo>
                  <a:pt x="3517138" y="8889"/>
                </a:lnTo>
                <a:lnTo>
                  <a:pt x="3495040" y="8508"/>
                </a:lnTo>
                <a:lnTo>
                  <a:pt x="3472688" y="8889"/>
                </a:lnTo>
                <a:lnTo>
                  <a:pt x="3450336" y="9905"/>
                </a:lnTo>
                <a:lnTo>
                  <a:pt x="3439540" y="9271"/>
                </a:lnTo>
                <a:lnTo>
                  <a:pt x="3428492" y="7111"/>
                </a:lnTo>
                <a:lnTo>
                  <a:pt x="3417823" y="8127"/>
                </a:lnTo>
                <a:lnTo>
                  <a:pt x="3408807" y="17017"/>
                </a:lnTo>
                <a:lnTo>
                  <a:pt x="3403092" y="17017"/>
                </a:lnTo>
                <a:lnTo>
                  <a:pt x="3323971" y="0"/>
                </a:lnTo>
                <a:close/>
              </a:path>
            </a:pathLst>
          </a:custGeom>
          <a:solidFill>
            <a:srgbClr val="FFC2B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 txBox="1"/>
          <p:nvPr/>
        </p:nvSpPr>
        <p:spPr>
          <a:xfrm>
            <a:off x="8310118" y="1406229"/>
            <a:ext cx="287867" cy="66477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4267" spc="-3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endParaRPr sz="4267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10541" y="2347044"/>
            <a:ext cx="3467947" cy="2536190"/>
          </a:xfrm>
          <a:custGeom>
            <a:avLst/>
            <a:gdLst/>
            <a:ahLst/>
            <a:cxnLst/>
            <a:rect l="l" t="t" r="r" b="b"/>
            <a:pathLst>
              <a:path w="5201919" h="3804284">
                <a:moveTo>
                  <a:pt x="5201792" y="0"/>
                </a:moveTo>
                <a:lnTo>
                  <a:pt x="0" y="0"/>
                </a:lnTo>
                <a:lnTo>
                  <a:pt x="0" y="3804157"/>
                </a:lnTo>
                <a:lnTo>
                  <a:pt x="5201792" y="3804157"/>
                </a:lnTo>
                <a:lnTo>
                  <a:pt x="5201792" y="0"/>
                </a:lnTo>
                <a:close/>
              </a:path>
            </a:pathLst>
          </a:custGeom>
          <a:solidFill>
            <a:srgbClr val="FFE0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 txBox="1"/>
          <p:nvPr/>
        </p:nvSpPr>
        <p:spPr>
          <a:xfrm>
            <a:off x="8310541" y="2347044"/>
            <a:ext cx="3467947" cy="2316788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>
              <a:spcBef>
                <a:spcPts val="1660"/>
              </a:spcBef>
            </a:pPr>
            <a:r>
              <a:rPr sz="2400" b="1" dirty="0">
                <a:latin typeface="Microsoft JhengHei"/>
                <a:cs typeface="Microsoft JhengHei"/>
              </a:rPr>
              <a:t>社會期待</a:t>
            </a:r>
            <a:endParaRPr sz="2400" dirty="0">
              <a:latin typeface="Microsoft JhengHei"/>
              <a:cs typeface="Microsoft JhengHei"/>
            </a:endParaRPr>
          </a:p>
          <a:p>
            <a:pPr marL="45299" marR="39795">
              <a:lnSpc>
                <a:spcPts val="6914"/>
              </a:lnSpc>
              <a:spcBef>
                <a:spcPts val="900"/>
              </a:spcBef>
            </a:pPr>
            <a:r>
              <a:rPr sz="2400" b="1" spc="-3" dirty="0">
                <a:latin typeface="Microsoft JhengHei"/>
                <a:cs typeface="Microsoft JhengHei"/>
              </a:rPr>
              <a:t>人才供需—職業發展趨勢 </a:t>
            </a:r>
            <a:r>
              <a:rPr sz="2400" b="1" dirty="0">
                <a:latin typeface="Microsoft JhengHei"/>
                <a:cs typeface="Microsoft JhengHei"/>
              </a:rPr>
              <a:t>熱門</a:t>
            </a:r>
            <a:r>
              <a:rPr sz="2400" b="1" spc="-7" dirty="0">
                <a:latin typeface="Microsoft JhengHei"/>
                <a:cs typeface="Microsoft JhengHei"/>
              </a:rPr>
              <a:t>/</a:t>
            </a:r>
            <a:r>
              <a:rPr sz="2400" b="1" dirty="0">
                <a:latin typeface="Microsoft JhengHei"/>
                <a:cs typeface="Microsoft JhengHei"/>
              </a:rPr>
              <a:t>冷門科系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98525" y="1063837"/>
            <a:ext cx="2095923" cy="841811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algn="ctr">
              <a:spcBef>
                <a:spcPts val="63"/>
              </a:spcBef>
            </a:pPr>
            <a:r>
              <a:rPr sz="2667" b="1" spc="60" dirty="0">
                <a:solidFill>
                  <a:srgbClr val="2E2224"/>
                </a:solidFill>
                <a:latin typeface="Microsoft JhengHei"/>
                <a:cs typeface="Microsoft JhengHei"/>
              </a:rPr>
              <a:t>社會</a:t>
            </a:r>
            <a:endParaRPr sz="2667">
              <a:latin typeface="Microsoft JhengHei"/>
              <a:cs typeface="Microsoft JhengHei"/>
            </a:endParaRPr>
          </a:p>
          <a:p>
            <a:pPr algn="ctr">
              <a:spcBef>
                <a:spcPts val="67"/>
              </a:spcBef>
            </a:pPr>
            <a:r>
              <a:rPr sz="2667" b="1" spc="57" dirty="0">
                <a:solidFill>
                  <a:srgbClr val="2E2224"/>
                </a:solidFill>
                <a:latin typeface="Microsoft JhengHei"/>
                <a:cs typeface="Microsoft JhengHei"/>
              </a:rPr>
              <a:t>對孩子的影響</a:t>
            </a:r>
            <a:endParaRPr sz="2667">
              <a:latin typeface="Microsoft JhengHei"/>
              <a:cs typeface="Microsoft JhengHe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031305" y="4339844"/>
            <a:ext cx="972057" cy="13538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394325" y="1866900"/>
            <a:ext cx="14027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华文细黑" panose="02010600040101010101" charset="-122"/>
                <a:ea typeface="华文细黑" panose="02010600040101010101" charset="-122"/>
              </a:rPr>
              <a:t>01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53169" y="2909907"/>
            <a:ext cx="5812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現今的理想職業</a:t>
            </a:r>
            <a:endParaRPr lang="zh-CN" altLang="en-US" sz="6000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394325" y="1866900"/>
            <a:ext cx="14027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latin typeface="华文细黑" panose="02010600040101010101" charset="-122"/>
                <a:ea typeface="华文细黑" panose="02010600040101010101" charset="-122"/>
              </a:rPr>
              <a:t>0</a:t>
            </a:r>
            <a:r>
              <a:rPr lang="en-US" altLang="zh-TW" sz="6600" dirty="0" smtClean="0">
                <a:latin typeface="华文细黑" panose="02010600040101010101" charset="-122"/>
                <a:ea typeface="华文细黑" panose="02010600040101010101" charset="-122"/>
              </a:rPr>
              <a:t>4</a:t>
            </a:r>
            <a:endParaRPr lang="en-US" altLang="zh-CN" sz="6600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90365" y="2985964"/>
            <a:ext cx="401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kern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選組迷思</a:t>
            </a:r>
            <a:endParaRPr lang="zh-CN" altLang="en-US" sz="6000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99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6094" y="1351618"/>
            <a:ext cx="278977" cy="2624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0371" y="6051973"/>
            <a:ext cx="278977" cy="2624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1186" y="390821"/>
            <a:ext cx="278977" cy="2624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7235" y="6366933"/>
            <a:ext cx="278977" cy="2624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760" y="4086352"/>
            <a:ext cx="278993" cy="2624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0" name="object 10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164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35438" y="1980268"/>
            <a:ext cx="270595" cy="21606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38153" y="3487844"/>
            <a:ext cx="1362879" cy="128955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4159" y="3464476"/>
            <a:ext cx="1422400" cy="128024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46930" y="3693465"/>
            <a:ext cx="4782820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  <a:tabLst>
                <a:tab pos="2660360" algn="l"/>
              </a:tabLst>
            </a:pPr>
            <a:r>
              <a:rPr sz="4800" b="1" spc="13" dirty="0">
                <a:solidFill>
                  <a:srgbClr val="2E2224"/>
                </a:solidFill>
                <a:latin typeface="Verdana"/>
                <a:cs typeface="Verdana"/>
              </a:rPr>
              <a:t>TRU</a:t>
            </a:r>
            <a:r>
              <a:rPr sz="4800" b="1" dirty="0">
                <a:solidFill>
                  <a:srgbClr val="2E2224"/>
                </a:solidFill>
                <a:latin typeface="Verdana"/>
                <a:cs typeface="Verdana"/>
              </a:rPr>
              <a:t>E	</a:t>
            </a:r>
            <a:r>
              <a:rPr sz="4800" b="1" spc="7" dirty="0">
                <a:solidFill>
                  <a:srgbClr val="2E2224"/>
                </a:solidFill>
                <a:latin typeface="Verdana"/>
                <a:cs typeface="Verdana"/>
              </a:rPr>
              <a:t>F</a:t>
            </a:r>
            <a:r>
              <a:rPr sz="4800" b="1" spc="10" dirty="0">
                <a:solidFill>
                  <a:srgbClr val="2E2224"/>
                </a:solidFill>
                <a:latin typeface="Verdana"/>
                <a:cs typeface="Verdana"/>
              </a:rPr>
              <a:t>A</a:t>
            </a:r>
            <a:r>
              <a:rPr sz="4800" b="1" spc="-3" dirty="0">
                <a:solidFill>
                  <a:srgbClr val="2E2224"/>
                </a:solidFill>
                <a:latin typeface="Verdana"/>
                <a:cs typeface="Verdana"/>
              </a:rPr>
              <a:t>L</a:t>
            </a:r>
            <a:r>
              <a:rPr sz="4800" b="1" spc="20" dirty="0">
                <a:solidFill>
                  <a:srgbClr val="2E2224"/>
                </a:solidFill>
                <a:latin typeface="Verdana"/>
                <a:cs typeface="Verdana"/>
              </a:rPr>
              <a:t>S</a:t>
            </a:r>
            <a:r>
              <a:rPr sz="4800" b="1" dirty="0">
                <a:solidFill>
                  <a:srgbClr val="2E2224"/>
                </a:solidFill>
                <a:latin typeface="Verdana"/>
                <a:cs typeface="Verdana"/>
              </a:rPr>
              <a:t>E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16602" y="1516550"/>
            <a:ext cx="4843780" cy="117810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7600" dirty="0">
                <a:solidFill>
                  <a:srgbClr val="000000"/>
                </a:solidFill>
              </a:rPr>
              <a:t>選組的迷思</a:t>
            </a:r>
            <a:endParaRPr sz="7600"/>
          </a:p>
        </p:txBody>
      </p:sp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385822" y="3468878"/>
            <a:ext cx="457200" cy="1401825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7351438" y="1330706"/>
            <a:ext cx="3215217" cy="485563"/>
          </a:xfrm>
          <a:custGeom>
            <a:avLst/>
            <a:gdLst/>
            <a:ahLst/>
            <a:cxnLst/>
            <a:rect l="l" t="t" r="r" b="b"/>
            <a:pathLst>
              <a:path w="4822825" h="728344">
                <a:moveTo>
                  <a:pt x="3456940" y="0"/>
                </a:moveTo>
                <a:lnTo>
                  <a:pt x="3456940" y="19050"/>
                </a:lnTo>
                <a:lnTo>
                  <a:pt x="3435857" y="6985"/>
                </a:lnTo>
                <a:lnTo>
                  <a:pt x="3423792" y="22987"/>
                </a:lnTo>
                <a:lnTo>
                  <a:pt x="3418840" y="21082"/>
                </a:lnTo>
                <a:lnTo>
                  <a:pt x="3418840" y="14986"/>
                </a:lnTo>
                <a:lnTo>
                  <a:pt x="3420872" y="0"/>
                </a:lnTo>
                <a:lnTo>
                  <a:pt x="3392678" y="5842"/>
                </a:lnTo>
                <a:lnTo>
                  <a:pt x="3378834" y="8127"/>
                </a:lnTo>
                <a:lnTo>
                  <a:pt x="3364611" y="10033"/>
                </a:lnTo>
                <a:lnTo>
                  <a:pt x="3357626" y="10033"/>
                </a:lnTo>
                <a:lnTo>
                  <a:pt x="3351657" y="9017"/>
                </a:lnTo>
                <a:lnTo>
                  <a:pt x="3345561" y="6985"/>
                </a:lnTo>
                <a:lnTo>
                  <a:pt x="3332861" y="3556"/>
                </a:lnTo>
                <a:lnTo>
                  <a:pt x="3319907" y="1397"/>
                </a:lnTo>
                <a:lnTo>
                  <a:pt x="3306826" y="2159"/>
                </a:lnTo>
                <a:lnTo>
                  <a:pt x="3293490" y="6985"/>
                </a:lnTo>
                <a:lnTo>
                  <a:pt x="3286379" y="11175"/>
                </a:lnTo>
                <a:lnTo>
                  <a:pt x="3278632" y="14350"/>
                </a:lnTo>
                <a:lnTo>
                  <a:pt x="3270630" y="16764"/>
                </a:lnTo>
                <a:lnTo>
                  <a:pt x="3262376" y="18034"/>
                </a:lnTo>
                <a:lnTo>
                  <a:pt x="3241421" y="15748"/>
                </a:lnTo>
                <a:lnTo>
                  <a:pt x="3200019" y="9779"/>
                </a:lnTo>
                <a:lnTo>
                  <a:pt x="3179190" y="8000"/>
                </a:lnTo>
                <a:lnTo>
                  <a:pt x="3156457" y="8509"/>
                </a:lnTo>
                <a:lnTo>
                  <a:pt x="3133471" y="9906"/>
                </a:lnTo>
                <a:lnTo>
                  <a:pt x="3110611" y="9525"/>
                </a:lnTo>
                <a:lnTo>
                  <a:pt x="3087878" y="5080"/>
                </a:lnTo>
                <a:lnTo>
                  <a:pt x="3081909" y="5080"/>
                </a:lnTo>
                <a:lnTo>
                  <a:pt x="3059557" y="10668"/>
                </a:lnTo>
                <a:lnTo>
                  <a:pt x="3037332" y="17018"/>
                </a:lnTo>
                <a:lnTo>
                  <a:pt x="3014599" y="19685"/>
                </a:lnTo>
                <a:lnTo>
                  <a:pt x="2990596" y="13970"/>
                </a:lnTo>
                <a:lnTo>
                  <a:pt x="2985388" y="13589"/>
                </a:lnTo>
                <a:lnTo>
                  <a:pt x="2979165" y="15621"/>
                </a:lnTo>
                <a:lnTo>
                  <a:pt x="2972434" y="18669"/>
                </a:lnTo>
                <a:lnTo>
                  <a:pt x="2962529" y="21971"/>
                </a:lnTo>
                <a:lnTo>
                  <a:pt x="2890774" y="21590"/>
                </a:lnTo>
                <a:lnTo>
                  <a:pt x="2868295" y="21971"/>
                </a:lnTo>
                <a:lnTo>
                  <a:pt x="2862199" y="23114"/>
                </a:lnTo>
                <a:lnTo>
                  <a:pt x="2849753" y="27940"/>
                </a:lnTo>
                <a:lnTo>
                  <a:pt x="2843149" y="29083"/>
                </a:lnTo>
                <a:lnTo>
                  <a:pt x="2810763" y="30861"/>
                </a:lnTo>
                <a:lnTo>
                  <a:pt x="2745359" y="33274"/>
                </a:lnTo>
                <a:lnTo>
                  <a:pt x="2712847" y="35051"/>
                </a:lnTo>
                <a:lnTo>
                  <a:pt x="2685923" y="36957"/>
                </a:lnTo>
                <a:lnTo>
                  <a:pt x="2632455" y="42545"/>
                </a:lnTo>
                <a:lnTo>
                  <a:pt x="2605532" y="45085"/>
                </a:lnTo>
                <a:lnTo>
                  <a:pt x="2598547" y="45974"/>
                </a:lnTo>
                <a:lnTo>
                  <a:pt x="2591561" y="45974"/>
                </a:lnTo>
                <a:lnTo>
                  <a:pt x="2575179" y="38862"/>
                </a:lnTo>
                <a:lnTo>
                  <a:pt x="2566797" y="38862"/>
                </a:lnTo>
                <a:lnTo>
                  <a:pt x="2558923" y="41783"/>
                </a:lnTo>
                <a:lnTo>
                  <a:pt x="2551430" y="45974"/>
                </a:lnTo>
                <a:lnTo>
                  <a:pt x="2549398" y="48006"/>
                </a:lnTo>
                <a:lnTo>
                  <a:pt x="2547365" y="51054"/>
                </a:lnTo>
                <a:lnTo>
                  <a:pt x="2545334" y="51054"/>
                </a:lnTo>
                <a:lnTo>
                  <a:pt x="2533904" y="48768"/>
                </a:lnTo>
                <a:lnTo>
                  <a:pt x="2510663" y="44704"/>
                </a:lnTo>
                <a:lnTo>
                  <a:pt x="2499232" y="43052"/>
                </a:lnTo>
                <a:lnTo>
                  <a:pt x="2494280" y="42037"/>
                </a:lnTo>
                <a:lnTo>
                  <a:pt x="2490215" y="42037"/>
                </a:lnTo>
                <a:lnTo>
                  <a:pt x="2458974" y="48006"/>
                </a:lnTo>
                <a:lnTo>
                  <a:pt x="2450084" y="49022"/>
                </a:lnTo>
                <a:lnTo>
                  <a:pt x="2415540" y="50926"/>
                </a:lnTo>
                <a:lnTo>
                  <a:pt x="2311780" y="54991"/>
                </a:lnTo>
                <a:lnTo>
                  <a:pt x="2298192" y="56134"/>
                </a:lnTo>
                <a:lnTo>
                  <a:pt x="2256536" y="61087"/>
                </a:lnTo>
                <a:lnTo>
                  <a:pt x="2250567" y="59055"/>
                </a:lnTo>
                <a:lnTo>
                  <a:pt x="2243582" y="58039"/>
                </a:lnTo>
                <a:lnTo>
                  <a:pt x="2237486" y="58039"/>
                </a:lnTo>
                <a:lnTo>
                  <a:pt x="2223642" y="59563"/>
                </a:lnTo>
                <a:lnTo>
                  <a:pt x="2209419" y="61595"/>
                </a:lnTo>
                <a:lnTo>
                  <a:pt x="2195195" y="63246"/>
                </a:lnTo>
                <a:lnTo>
                  <a:pt x="2170811" y="62865"/>
                </a:lnTo>
                <a:lnTo>
                  <a:pt x="2160397" y="63754"/>
                </a:lnTo>
                <a:lnTo>
                  <a:pt x="2150236" y="65786"/>
                </a:lnTo>
                <a:lnTo>
                  <a:pt x="2140204" y="69088"/>
                </a:lnTo>
                <a:lnTo>
                  <a:pt x="2128011" y="72009"/>
                </a:lnTo>
                <a:lnTo>
                  <a:pt x="2115565" y="73406"/>
                </a:lnTo>
                <a:lnTo>
                  <a:pt x="2102865" y="73151"/>
                </a:lnTo>
                <a:lnTo>
                  <a:pt x="2090165" y="70993"/>
                </a:lnTo>
                <a:lnTo>
                  <a:pt x="2074290" y="66421"/>
                </a:lnTo>
                <a:lnTo>
                  <a:pt x="2066417" y="66167"/>
                </a:lnTo>
                <a:lnTo>
                  <a:pt x="2057019" y="69976"/>
                </a:lnTo>
                <a:lnTo>
                  <a:pt x="2049145" y="72263"/>
                </a:lnTo>
                <a:lnTo>
                  <a:pt x="2039492" y="72136"/>
                </a:lnTo>
                <a:lnTo>
                  <a:pt x="2029078" y="70739"/>
                </a:lnTo>
                <a:lnTo>
                  <a:pt x="2018919" y="69088"/>
                </a:lnTo>
                <a:lnTo>
                  <a:pt x="1991359" y="63754"/>
                </a:lnTo>
                <a:lnTo>
                  <a:pt x="1977517" y="61468"/>
                </a:lnTo>
                <a:lnTo>
                  <a:pt x="1963801" y="60071"/>
                </a:lnTo>
                <a:lnTo>
                  <a:pt x="1946402" y="60198"/>
                </a:lnTo>
                <a:lnTo>
                  <a:pt x="1911477" y="62865"/>
                </a:lnTo>
                <a:lnTo>
                  <a:pt x="1893570" y="62992"/>
                </a:lnTo>
                <a:lnTo>
                  <a:pt x="1875536" y="61722"/>
                </a:lnTo>
                <a:lnTo>
                  <a:pt x="1857502" y="59817"/>
                </a:lnTo>
                <a:lnTo>
                  <a:pt x="1821307" y="54991"/>
                </a:lnTo>
                <a:lnTo>
                  <a:pt x="1810385" y="54991"/>
                </a:lnTo>
                <a:lnTo>
                  <a:pt x="1808352" y="72009"/>
                </a:lnTo>
                <a:lnTo>
                  <a:pt x="1804289" y="69976"/>
                </a:lnTo>
                <a:lnTo>
                  <a:pt x="1797303" y="69088"/>
                </a:lnTo>
                <a:lnTo>
                  <a:pt x="1797303" y="67056"/>
                </a:lnTo>
                <a:lnTo>
                  <a:pt x="1794128" y="58800"/>
                </a:lnTo>
                <a:lnTo>
                  <a:pt x="1788414" y="55372"/>
                </a:lnTo>
                <a:lnTo>
                  <a:pt x="1781302" y="54737"/>
                </a:lnTo>
                <a:lnTo>
                  <a:pt x="1774190" y="54991"/>
                </a:lnTo>
                <a:lnTo>
                  <a:pt x="1705102" y="59055"/>
                </a:lnTo>
                <a:lnTo>
                  <a:pt x="1607185" y="61341"/>
                </a:lnTo>
                <a:lnTo>
                  <a:pt x="1555623" y="64008"/>
                </a:lnTo>
                <a:lnTo>
                  <a:pt x="1553464" y="69342"/>
                </a:lnTo>
                <a:lnTo>
                  <a:pt x="1549780" y="73025"/>
                </a:lnTo>
                <a:lnTo>
                  <a:pt x="1543939" y="73025"/>
                </a:lnTo>
                <a:lnTo>
                  <a:pt x="1535557" y="67056"/>
                </a:lnTo>
                <a:lnTo>
                  <a:pt x="1531620" y="65024"/>
                </a:lnTo>
                <a:lnTo>
                  <a:pt x="1526540" y="64008"/>
                </a:lnTo>
                <a:lnTo>
                  <a:pt x="1487804" y="63626"/>
                </a:lnTo>
                <a:lnTo>
                  <a:pt x="1476375" y="64008"/>
                </a:lnTo>
                <a:lnTo>
                  <a:pt x="1456690" y="65405"/>
                </a:lnTo>
                <a:lnTo>
                  <a:pt x="1396238" y="69088"/>
                </a:lnTo>
                <a:lnTo>
                  <a:pt x="1379474" y="71627"/>
                </a:lnTo>
                <a:lnTo>
                  <a:pt x="1362583" y="73660"/>
                </a:lnTo>
                <a:lnTo>
                  <a:pt x="1345692" y="75057"/>
                </a:lnTo>
                <a:lnTo>
                  <a:pt x="1329054" y="76073"/>
                </a:lnTo>
                <a:lnTo>
                  <a:pt x="1300479" y="74295"/>
                </a:lnTo>
                <a:lnTo>
                  <a:pt x="1272032" y="73914"/>
                </a:lnTo>
                <a:lnTo>
                  <a:pt x="1244092" y="76962"/>
                </a:lnTo>
                <a:lnTo>
                  <a:pt x="1216660" y="85979"/>
                </a:lnTo>
                <a:lnTo>
                  <a:pt x="1211707" y="88011"/>
                </a:lnTo>
                <a:lnTo>
                  <a:pt x="1203705" y="84074"/>
                </a:lnTo>
                <a:lnTo>
                  <a:pt x="1196594" y="83058"/>
                </a:lnTo>
                <a:lnTo>
                  <a:pt x="1179576" y="78994"/>
                </a:lnTo>
                <a:lnTo>
                  <a:pt x="1170940" y="77724"/>
                </a:lnTo>
                <a:lnTo>
                  <a:pt x="1162558" y="77977"/>
                </a:lnTo>
                <a:lnTo>
                  <a:pt x="1143889" y="82423"/>
                </a:lnTo>
                <a:lnTo>
                  <a:pt x="1125474" y="87757"/>
                </a:lnTo>
                <a:lnTo>
                  <a:pt x="1085342" y="100075"/>
                </a:lnTo>
                <a:lnTo>
                  <a:pt x="1082294" y="100075"/>
                </a:lnTo>
                <a:lnTo>
                  <a:pt x="1070864" y="91948"/>
                </a:lnTo>
                <a:lnTo>
                  <a:pt x="1061847" y="89408"/>
                </a:lnTo>
                <a:lnTo>
                  <a:pt x="1052322" y="89789"/>
                </a:lnTo>
                <a:lnTo>
                  <a:pt x="1024001" y="96139"/>
                </a:lnTo>
                <a:lnTo>
                  <a:pt x="969010" y="107061"/>
                </a:lnTo>
                <a:lnTo>
                  <a:pt x="926846" y="106552"/>
                </a:lnTo>
                <a:lnTo>
                  <a:pt x="914908" y="107061"/>
                </a:lnTo>
                <a:lnTo>
                  <a:pt x="799465" y="120015"/>
                </a:lnTo>
                <a:lnTo>
                  <a:pt x="717296" y="127000"/>
                </a:lnTo>
                <a:lnTo>
                  <a:pt x="662177" y="132969"/>
                </a:lnTo>
                <a:lnTo>
                  <a:pt x="637540" y="135127"/>
                </a:lnTo>
                <a:lnTo>
                  <a:pt x="613028" y="136906"/>
                </a:lnTo>
                <a:lnTo>
                  <a:pt x="563879" y="140081"/>
                </a:lnTo>
                <a:lnTo>
                  <a:pt x="558800" y="140081"/>
                </a:lnTo>
                <a:lnTo>
                  <a:pt x="553847" y="144018"/>
                </a:lnTo>
                <a:lnTo>
                  <a:pt x="548767" y="144018"/>
                </a:lnTo>
                <a:lnTo>
                  <a:pt x="482600" y="148971"/>
                </a:lnTo>
                <a:lnTo>
                  <a:pt x="480695" y="149987"/>
                </a:lnTo>
                <a:lnTo>
                  <a:pt x="479678" y="154050"/>
                </a:lnTo>
                <a:lnTo>
                  <a:pt x="477647" y="155067"/>
                </a:lnTo>
                <a:lnTo>
                  <a:pt x="473583" y="157988"/>
                </a:lnTo>
                <a:lnTo>
                  <a:pt x="468629" y="161036"/>
                </a:lnTo>
                <a:lnTo>
                  <a:pt x="463550" y="162051"/>
                </a:lnTo>
                <a:lnTo>
                  <a:pt x="384683" y="170561"/>
                </a:lnTo>
                <a:lnTo>
                  <a:pt x="358267" y="173990"/>
                </a:lnTo>
                <a:lnTo>
                  <a:pt x="340995" y="176911"/>
                </a:lnTo>
                <a:lnTo>
                  <a:pt x="323596" y="180848"/>
                </a:lnTo>
                <a:lnTo>
                  <a:pt x="288163" y="189992"/>
                </a:lnTo>
                <a:lnTo>
                  <a:pt x="289051" y="208025"/>
                </a:lnTo>
                <a:lnTo>
                  <a:pt x="257048" y="203073"/>
                </a:lnTo>
                <a:lnTo>
                  <a:pt x="271018" y="227965"/>
                </a:lnTo>
                <a:lnTo>
                  <a:pt x="254635" y="228981"/>
                </a:lnTo>
                <a:lnTo>
                  <a:pt x="235458" y="236347"/>
                </a:lnTo>
                <a:lnTo>
                  <a:pt x="217804" y="248158"/>
                </a:lnTo>
                <a:lnTo>
                  <a:pt x="205867" y="262000"/>
                </a:lnTo>
                <a:lnTo>
                  <a:pt x="191897" y="254000"/>
                </a:lnTo>
                <a:lnTo>
                  <a:pt x="184912" y="269494"/>
                </a:lnTo>
                <a:lnTo>
                  <a:pt x="172466" y="275082"/>
                </a:lnTo>
                <a:lnTo>
                  <a:pt x="158242" y="276860"/>
                </a:lnTo>
                <a:lnTo>
                  <a:pt x="145669" y="281050"/>
                </a:lnTo>
                <a:lnTo>
                  <a:pt x="130810" y="324231"/>
                </a:lnTo>
                <a:lnTo>
                  <a:pt x="111125" y="339344"/>
                </a:lnTo>
                <a:lnTo>
                  <a:pt x="102489" y="347725"/>
                </a:lnTo>
                <a:lnTo>
                  <a:pt x="95885" y="358013"/>
                </a:lnTo>
                <a:lnTo>
                  <a:pt x="91567" y="370077"/>
                </a:lnTo>
                <a:lnTo>
                  <a:pt x="69596" y="395859"/>
                </a:lnTo>
                <a:lnTo>
                  <a:pt x="72263" y="401193"/>
                </a:lnTo>
                <a:lnTo>
                  <a:pt x="75946" y="407289"/>
                </a:lnTo>
                <a:lnTo>
                  <a:pt x="79501" y="414020"/>
                </a:lnTo>
                <a:lnTo>
                  <a:pt x="76453" y="415036"/>
                </a:lnTo>
                <a:lnTo>
                  <a:pt x="72517" y="418973"/>
                </a:lnTo>
                <a:lnTo>
                  <a:pt x="68452" y="421005"/>
                </a:lnTo>
                <a:lnTo>
                  <a:pt x="49022" y="431800"/>
                </a:lnTo>
                <a:lnTo>
                  <a:pt x="34417" y="439039"/>
                </a:lnTo>
                <a:lnTo>
                  <a:pt x="29337" y="440055"/>
                </a:lnTo>
                <a:lnTo>
                  <a:pt x="13843" y="444881"/>
                </a:lnTo>
                <a:lnTo>
                  <a:pt x="4318" y="452500"/>
                </a:lnTo>
                <a:lnTo>
                  <a:pt x="0" y="463931"/>
                </a:lnTo>
                <a:lnTo>
                  <a:pt x="253" y="480060"/>
                </a:lnTo>
                <a:lnTo>
                  <a:pt x="1270" y="481965"/>
                </a:lnTo>
                <a:lnTo>
                  <a:pt x="2286" y="482981"/>
                </a:lnTo>
                <a:lnTo>
                  <a:pt x="3301" y="485013"/>
                </a:lnTo>
                <a:lnTo>
                  <a:pt x="7366" y="477012"/>
                </a:lnTo>
                <a:lnTo>
                  <a:pt x="32385" y="496062"/>
                </a:lnTo>
                <a:lnTo>
                  <a:pt x="11302" y="505968"/>
                </a:lnTo>
                <a:lnTo>
                  <a:pt x="39370" y="537083"/>
                </a:lnTo>
                <a:lnTo>
                  <a:pt x="1270" y="545973"/>
                </a:lnTo>
                <a:lnTo>
                  <a:pt x="5334" y="551052"/>
                </a:lnTo>
                <a:lnTo>
                  <a:pt x="11302" y="559054"/>
                </a:lnTo>
                <a:lnTo>
                  <a:pt x="19050" y="567817"/>
                </a:lnTo>
                <a:lnTo>
                  <a:pt x="27432" y="576580"/>
                </a:lnTo>
                <a:lnTo>
                  <a:pt x="34163" y="585216"/>
                </a:lnTo>
                <a:lnTo>
                  <a:pt x="37465" y="593979"/>
                </a:lnTo>
                <a:lnTo>
                  <a:pt x="42418" y="611632"/>
                </a:lnTo>
                <a:lnTo>
                  <a:pt x="52324" y="621411"/>
                </a:lnTo>
                <a:lnTo>
                  <a:pt x="65786" y="625601"/>
                </a:lnTo>
                <a:lnTo>
                  <a:pt x="81534" y="626999"/>
                </a:lnTo>
                <a:lnTo>
                  <a:pt x="89662" y="628776"/>
                </a:lnTo>
                <a:lnTo>
                  <a:pt x="95758" y="632587"/>
                </a:lnTo>
                <a:lnTo>
                  <a:pt x="100202" y="638937"/>
                </a:lnTo>
                <a:lnTo>
                  <a:pt x="102616" y="648081"/>
                </a:lnTo>
                <a:lnTo>
                  <a:pt x="108076" y="666242"/>
                </a:lnTo>
                <a:lnTo>
                  <a:pt x="118237" y="675640"/>
                </a:lnTo>
                <a:lnTo>
                  <a:pt x="132334" y="676275"/>
                </a:lnTo>
                <a:lnTo>
                  <a:pt x="149733" y="668020"/>
                </a:lnTo>
                <a:lnTo>
                  <a:pt x="150749" y="668020"/>
                </a:lnTo>
                <a:lnTo>
                  <a:pt x="153670" y="669036"/>
                </a:lnTo>
                <a:lnTo>
                  <a:pt x="157734" y="669036"/>
                </a:lnTo>
                <a:lnTo>
                  <a:pt x="145669" y="691007"/>
                </a:lnTo>
                <a:lnTo>
                  <a:pt x="157861" y="689610"/>
                </a:lnTo>
                <a:lnTo>
                  <a:pt x="165100" y="683768"/>
                </a:lnTo>
                <a:lnTo>
                  <a:pt x="168401" y="673862"/>
                </a:lnTo>
                <a:lnTo>
                  <a:pt x="168783" y="660019"/>
                </a:lnTo>
                <a:lnTo>
                  <a:pt x="173736" y="665988"/>
                </a:lnTo>
                <a:lnTo>
                  <a:pt x="176784" y="671957"/>
                </a:lnTo>
                <a:lnTo>
                  <a:pt x="175768" y="675005"/>
                </a:lnTo>
                <a:lnTo>
                  <a:pt x="185293" y="692658"/>
                </a:lnTo>
                <a:lnTo>
                  <a:pt x="201929" y="705104"/>
                </a:lnTo>
                <a:lnTo>
                  <a:pt x="221869" y="710311"/>
                </a:lnTo>
                <a:lnTo>
                  <a:pt x="240919" y="705993"/>
                </a:lnTo>
                <a:lnTo>
                  <a:pt x="251841" y="702056"/>
                </a:lnTo>
                <a:lnTo>
                  <a:pt x="260858" y="701929"/>
                </a:lnTo>
                <a:lnTo>
                  <a:pt x="268986" y="705358"/>
                </a:lnTo>
                <a:lnTo>
                  <a:pt x="277114" y="711962"/>
                </a:lnTo>
                <a:lnTo>
                  <a:pt x="282067" y="717042"/>
                </a:lnTo>
                <a:lnTo>
                  <a:pt x="289051" y="720979"/>
                </a:lnTo>
                <a:lnTo>
                  <a:pt x="296164" y="721995"/>
                </a:lnTo>
                <a:lnTo>
                  <a:pt x="311150" y="722376"/>
                </a:lnTo>
                <a:lnTo>
                  <a:pt x="326263" y="721868"/>
                </a:lnTo>
                <a:lnTo>
                  <a:pt x="341249" y="720471"/>
                </a:lnTo>
                <a:lnTo>
                  <a:pt x="356235" y="718058"/>
                </a:lnTo>
                <a:lnTo>
                  <a:pt x="370967" y="714756"/>
                </a:lnTo>
                <a:lnTo>
                  <a:pt x="384937" y="713613"/>
                </a:lnTo>
                <a:lnTo>
                  <a:pt x="398399" y="716534"/>
                </a:lnTo>
                <a:lnTo>
                  <a:pt x="411479" y="725043"/>
                </a:lnTo>
                <a:lnTo>
                  <a:pt x="417449" y="727964"/>
                </a:lnTo>
                <a:lnTo>
                  <a:pt x="424434" y="727964"/>
                </a:lnTo>
                <a:lnTo>
                  <a:pt x="443865" y="722757"/>
                </a:lnTo>
                <a:lnTo>
                  <a:pt x="456057" y="718947"/>
                </a:lnTo>
                <a:lnTo>
                  <a:pt x="469011" y="716280"/>
                </a:lnTo>
                <a:lnTo>
                  <a:pt x="483616" y="717042"/>
                </a:lnTo>
                <a:lnTo>
                  <a:pt x="499872" y="718439"/>
                </a:lnTo>
                <a:lnTo>
                  <a:pt x="516636" y="717676"/>
                </a:lnTo>
                <a:lnTo>
                  <a:pt x="533146" y="716280"/>
                </a:lnTo>
                <a:lnTo>
                  <a:pt x="548767" y="716026"/>
                </a:lnTo>
                <a:lnTo>
                  <a:pt x="563626" y="716661"/>
                </a:lnTo>
                <a:lnTo>
                  <a:pt x="577976" y="716026"/>
                </a:lnTo>
                <a:lnTo>
                  <a:pt x="591820" y="712343"/>
                </a:lnTo>
                <a:lnTo>
                  <a:pt x="605027" y="703961"/>
                </a:lnTo>
                <a:lnTo>
                  <a:pt x="606933" y="701040"/>
                </a:lnTo>
                <a:lnTo>
                  <a:pt x="612013" y="702056"/>
                </a:lnTo>
                <a:lnTo>
                  <a:pt x="616076" y="702056"/>
                </a:lnTo>
                <a:lnTo>
                  <a:pt x="680212" y="699008"/>
                </a:lnTo>
                <a:lnTo>
                  <a:pt x="737997" y="694944"/>
                </a:lnTo>
                <a:lnTo>
                  <a:pt x="757427" y="693039"/>
                </a:lnTo>
                <a:lnTo>
                  <a:pt x="770636" y="690880"/>
                </a:lnTo>
                <a:lnTo>
                  <a:pt x="795909" y="684784"/>
                </a:lnTo>
                <a:lnTo>
                  <a:pt x="813562" y="680974"/>
                </a:lnTo>
                <a:lnTo>
                  <a:pt x="819530" y="680974"/>
                </a:lnTo>
                <a:lnTo>
                  <a:pt x="824611" y="683006"/>
                </a:lnTo>
                <a:lnTo>
                  <a:pt x="842010" y="687705"/>
                </a:lnTo>
                <a:lnTo>
                  <a:pt x="859663" y="687324"/>
                </a:lnTo>
                <a:lnTo>
                  <a:pt x="877316" y="685038"/>
                </a:lnTo>
                <a:lnTo>
                  <a:pt x="925195" y="682117"/>
                </a:lnTo>
                <a:lnTo>
                  <a:pt x="955167" y="676148"/>
                </a:lnTo>
                <a:lnTo>
                  <a:pt x="985647" y="670433"/>
                </a:lnTo>
                <a:lnTo>
                  <a:pt x="1017143" y="669036"/>
                </a:lnTo>
                <a:lnTo>
                  <a:pt x="1044194" y="669798"/>
                </a:lnTo>
                <a:lnTo>
                  <a:pt x="1071245" y="668274"/>
                </a:lnTo>
                <a:lnTo>
                  <a:pt x="1125474" y="663067"/>
                </a:lnTo>
                <a:lnTo>
                  <a:pt x="1142619" y="661670"/>
                </a:lnTo>
                <a:lnTo>
                  <a:pt x="1176527" y="657860"/>
                </a:lnTo>
                <a:lnTo>
                  <a:pt x="1193673" y="656971"/>
                </a:lnTo>
                <a:lnTo>
                  <a:pt x="1215390" y="657733"/>
                </a:lnTo>
                <a:lnTo>
                  <a:pt x="1259077" y="660781"/>
                </a:lnTo>
                <a:lnTo>
                  <a:pt x="1280922" y="661035"/>
                </a:lnTo>
                <a:lnTo>
                  <a:pt x="1309497" y="659638"/>
                </a:lnTo>
                <a:lnTo>
                  <a:pt x="1366647" y="654939"/>
                </a:lnTo>
                <a:lnTo>
                  <a:pt x="1395222" y="653034"/>
                </a:lnTo>
                <a:lnTo>
                  <a:pt x="1404239" y="653669"/>
                </a:lnTo>
                <a:lnTo>
                  <a:pt x="1422273" y="656336"/>
                </a:lnTo>
                <a:lnTo>
                  <a:pt x="1431290" y="656971"/>
                </a:lnTo>
                <a:lnTo>
                  <a:pt x="1449451" y="655955"/>
                </a:lnTo>
                <a:lnTo>
                  <a:pt x="1486280" y="653034"/>
                </a:lnTo>
                <a:lnTo>
                  <a:pt x="1504442" y="652018"/>
                </a:lnTo>
                <a:lnTo>
                  <a:pt x="1525016" y="651510"/>
                </a:lnTo>
                <a:lnTo>
                  <a:pt x="1545717" y="651256"/>
                </a:lnTo>
                <a:lnTo>
                  <a:pt x="1587753" y="652018"/>
                </a:lnTo>
                <a:lnTo>
                  <a:pt x="1600580" y="653034"/>
                </a:lnTo>
                <a:lnTo>
                  <a:pt x="1613662" y="655193"/>
                </a:lnTo>
                <a:lnTo>
                  <a:pt x="1626489" y="656717"/>
                </a:lnTo>
                <a:lnTo>
                  <a:pt x="1661541" y="654812"/>
                </a:lnTo>
                <a:lnTo>
                  <a:pt x="1684274" y="655701"/>
                </a:lnTo>
                <a:lnTo>
                  <a:pt x="1706499" y="654431"/>
                </a:lnTo>
                <a:lnTo>
                  <a:pt x="1728089" y="647065"/>
                </a:lnTo>
                <a:lnTo>
                  <a:pt x="1730121" y="646049"/>
                </a:lnTo>
                <a:lnTo>
                  <a:pt x="1733169" y="648081"/>
                </a:lnTo>
                <a:lnTo>
                  <a:pt x="1736090" y="648081"/>
                </a:lnTo>
                <a:lnTo>
                  <a:pt x="1744345" y="650113"/>
                </a:lnTo>
                <a:lnTo>
                  <a:pt x="1769237" y="655066"/>
                </a:lnTo>
                <a:lnTo>
                  <a:pt x="1796288" y="655827"/>
                </a:lnTo>
                <a:lnTo>
                  <a:pt x="1823339" y="653542"/>
                </a:lnTo>
                <a:lnTo>
                  <a:pt x="1850390" y="652780"/>
                </a:lnTo>
                <a:lnTo>
                  <a:pt x="1877568" y="657987"/>
                </a:lnTo>
                <a:lnTo>
                  <a:pt x="1887347" y="659257"/>
                </a:lnTo>
                <a:lnTo>
                  <a:pt x="1898269" y="657860"/>
                </a:lnTo>
                <a:lnTo>
                  <a:pt x="1909699" y="655574"/>
                </a:lnTo>
                <a:lnTo>
                  <a:pt x="1920621" y="654050"/>
                </a:lnTo>
                <a:lnTo>
                  <a:pt x="1930273" y="653923"/>
                </a:lnTo>
                <a:lnTo>
                  <a:pt x="1948688" y="655193"/>
                </a:lnTo>
                <a:lnTo>
                  <a:pt x="1957704" y="655066"/>
                </a:lnTo>
                <a:lnTo>
                  <a:pt x="1981707" y="656209"/>
                </a:lnTo>
                <a:lnTo>
                  <a:pt x="2005330" y="660400"/>
                </a:lnTo>
                <a:lnTo>
                  <a:pt x="2029078" y="662177"/>
                </a:lnTo>
                <a:lnTo>
                  <a:pt x="2052955" y="656082"/>
                </a:lnTo>
                <a:lnTo>
                  <a:pt x="2058034" y="653034"/>
                </a:lnTo>
                <a:lnTo>
                  <a:pt x="2066036" y="657987"/>
                </a:lnTo>
                <a:lnTo>
                  <a:pt x="2073021" y="659002"/>
                </a:lnTo>
                <a:lnTo>
                  <a:pt x="2092578" y="663321"/>
                </a:lnTo>
                <a:lnTo>
                  <a:pt x="2102357" y="664972"/>
                </a:lnTo>
                <a:lnTo>
                  <a:pt x="2112136" y="665988"/>
                </a:lnTo>
                <a:lnTo>
                  <a:pt x="2139442" y="665226"/>
                </a:lnTo>
                <a:lnTo>
                  <a:pt x="2166874" y="663956"/>
                </a:lnTo>
                <a:lnTo>
                  <a:pt x="2194305" y="663067"/>
                </a:lnTo>
                <a:lnTo>
                  <a:pt x="2221484" y="663956"/>
                </a:lnTo>
                <a:lnTo>
                  <a:pt x="2240661" y="665099"/>
                </a:lnTo>
                <a:lnTo>
                  <a:pt x="2259203" y="664718"/>
                </a:lnTo>
                <a:lnTo>
                  <a:pt x="2277236" y="661797"/>
                </a:lnTo>
                <a:lnTo>
                  <a:pt x="2294636" y="655066"/>
                </a:lnTo>
                <a:lnTo>
                  <a:pt x="2299715" y="654050"/>
                </a:lnTo>
                <a:lnTo>
                  <a:pt x="2304669" y="655066"/>
                </a:lnTo>
                <a:lnTo>
                  <a:pt x="2316734" y="663956"/>
                </a:lnTo>
                <a:lnTo>
                  <a:pt x="2325497" y="665352"/>
                </a:lnTo>
                <a:lnTo>
                  <a:pt x="2343784" y="663067"/>
                </a:lnTo>
                <a:lnTo>
                  <a:pt x="2366517" y="660526"/>
                </a:lnTo>
                <a:lnTo>
                  <a:pt x="2389505" y="659130"/>
                </a:lnTo>
                <a:lnTo>
                  <a:pt x="2412365" y="658622"/>
                </a:lnTo>
                <a:lnTo>
                  <a:pt x="2435098" y="659002"/>
                </a:lnTo>
                <a:lnTo>
                  <a:pt x="2471801" y="663321"/>
                </a:lnTo>
                <a:lnTo>
                  <a:pt x="2490470" y="663575"/>
                </a:lnTo>
                <a:lnTo>
                  <a:pt x="2509265" y="660019"/>
                </a:lnTo>
                <a:lnTo>
                  <a:pt x="2518282" y="657987"/>
                </a:lnTo>
                <a:lnTo>
                  <a:pt x="2527300" y="656336"/>
                </a:lnTo>
                <a:lnTo>
                  <a:pt x="2536317" y="655320"/>
                </a:lnTo>
                <a:lnTo>
                  <a:pt x="2545334" y="655066"/>
                </a:lnTo>
                <a:lnTo>
                  <a:pt x="2553588" y="655574"/>
                </a:lnTo>
                <a:lnTo>
                  <a:pt x="2570226" y="657987"/>
                </a:lnTo>
                <a:lnTo>
                  <a:pt x="2578480" y="657987"/>
                </a:lnTo>
                <a:lnTo>
                  <a:pt x="2604642" y="652907"/>
                </a:lnTo>
                <a:lnTo>
                  <a:pt x="2630805" y="647065"/>
                </a:lnTo>
                <a:lnTo>
                  <a:pt x="2657475" y="645668"/>
                </a:lnTo>
                <a:lnTo>
                  <a:pt x="2691765" y="656082"/>
                </a:lnTo>
                <a:lnTo>
                  <a:pt x="2698750" y="655066"/>
                </a:lnTo>
                <a:lnTo>
                  <a:pt x="2736850" y="641476"/>
                </a:lnTo>
                <a:lnTo>
                  <a:pt x="2823336" y="640715"/>
                </a:lnTo>
                <a:lnTo>
                  <a:pt x="2850642" y="639064"/>
                </a:lnTo>
                <a:lnTo>
                  <a:pt x="2878328" y="632968"/>
                </a:lnTo>
                <a:lnTo>
                  <a:pt x="2898140" y="629158"/>
                </a:lnTo>
                <a:lnTo>
                  <a:pt x="2919349" y="628776"/>
                </a:lnTo>
                <a:lnTo>
                  <a:pt x="2941065" y="630174"/>
                </a:lnTo>
                <a:lnTo>
                  <a:pt x="2962529" y="632079"/>
                </a:lnTo>
                <a:lnTo>
                  <a:pt x="2993390" y="631190"/>
                </a:lnTo>
                <a:lnTo>
                  <a:pt x="3023870" y="627380"/>
                </a:lnTo>
                <a:lnTo>
                  <a:pt x="3053715" y="620395"/>
                </a:lnTo>
                <a:lnTo>
                  <a:pt x="3082925" y="609981"/>
                </a:lnTo>
                <a:lnTo>
                  <a:pt x="3089909" y="608076"/>
                </a:lnTo>
                <a:lnTo>
                  <a:pt x="3097911" y="608076"/>
                </a:lnTo>
                <a:lnTo>
                  <a:pt x="3105911" y="609981"/>
                </a:lnTo>
                <a:lnTo>
                  <a:pt x="3120263" y="612267"/>
                </a:lnTo>
                <a:lnTo>
                  <a:pt x="3148838" y="616331"/>
                </a:lnTo>
                <a:lnTo>
                  <a:pt x="3163061" y="617982"/>
                </a:lnTo>
                <a:lnTo>
                  <a:pt x="3181477" y="615188"/>
                </a:lnTo>
                <a:lnTo>
                  <a:pt x="3199511" y="609854"/>
                </a:lnTo>
                <a:lnTo>
                  <a:pt x="3218180" y="606679"/>
                </a:lnTo>
                <a:lnTo>
                  <a:pt x="3238246" y="609981"/>
                </a:lnTo>
                <a:lnTo>
                  <a:pt x="3246628" y="611124"/>
                </a:lnTo>
                <a:lnTo>
                  <a:pt x="3256153" y="609600"/>
                </a:lnTo>
                <a:lnTo>
                  <a:pt x="3265932" y="607568"/>
                </a:lnTo>
                <a:lnTo>
                  <a:pt x="3275457" y="607060"/>
                </a:lnTo>
                <a:lnTo>
                  <a:pt x="3292729" y="608965"/>
                </a:lnTo>
                <a:lnTo>
                  <a:pt x="3309874" y="610489"/>
                </a:lnTo>
                <a:lnTo>
                  <a:pt x="3326892" y="609854"/>
                </a:lnTo>
                <a:lnTo>
                  <a:pt x="3343655" y="605027"/>
                </a:lnTo>
                <a:lnTo>
                  <a:pt x="3346577" y="604012"/>
                </a:lnTo>
                <a:lnTo>
                  <a:pt x="3350640" y="606044"/>
                </a:lnTo>
                <a:lnTo>
                  <a:pt x="3353688" y="607060"/>
                </a:lnTo>
                <a:lnTo>
                  <a:pt x="3369055" y="609092"/>
                </a:lnTo>
                <a:lnTo>
                  <a:pt x="3380994" y="606171"/>
                </a:lnTo>
                <a:lnTo>
                  <a:pt x="3389503" y="598170"/>
                </a:lnTo>
                <a:lnTo>
                  <a:pt x="3394709" y="584962"/>
                </a:lnTo>
                <a:lnTo>
                  <a:pt x="3405632" y="588264"/>
                </a:lnTo>
                <a:lnTo>
                  <a:pt x="3408426" y="595376"/>
                </a:lnTo>
                <a:lnTo>
                  <a:pt x="3407536" y="604520"/>
                </a:lnTo>
                <a:lnTo>
                  <a:pt x="3407790" y="614045"/>
                </a:lnTo>
                <a:lnTo>
                  <a:pt x="3419094" y="610870"/>
                </a:lnTo>
                <a:lnTo>
                  <a:pt x="3461892" y="597789"/>
                </a:lnTo>
                <a:lnTo>
                  <a:pt x="3472053" y="593851"/>
                </a:lnTo>
                <a:lnTo>
                  <a:pt x="3481705" y="591312"/>
                </a:lnTo>
                <a:lnTo>
                  <a:pt x="3489959" y="592074"/>
                </a:lnTo>
                <a:lnTo>
                  <a:pt x="3507105" y="598424"/>
                </a:lnTo>
                <a:lnTo>
                  <a:pt x="3524884" y="602361"/>
                </a:lnTo>
                <a:lnTo>
                  <a:pt x="3543046" y="604012"/>
                </a:lnTo>
                <a:lnTo>
                  <a:pt x="3561207" y="602996"/>
                </a:lnTo>
                <a:lnTo>
                  <a:pt x="3584829" y="601091"/>
                </a:lnTo>
                <a:lnTo>
                  <a:pt x="3608959" y="601726"/>
                </a:lnTo>
                <a:lnTo>
                  <a:pt x="3633215" y="603631"/>
                </a:lnTo>
                <a:lnTo>
                  <a:pt x="3657473" y="605027"/>
                </a:lnTo>
                <a:lnTo>
                  <a:pt x="3669284" y="606298"/>
                </a:lnTo>
                <a:lnTo>
                  <a:pt x="3692271" y="609854"/>
                </a:lnTo>
                <a:lnTo>
                  <a:pt x="3703574" y="610997"/>
                </a:lnTo>
                <a:lnTo>
                  <a:pt x="3734434" y="610743"/>
                </a:lnTo>
                <a:lnTo>
                  <a:pt x="3765677" y="607060"/>
                </a:lnTo>
                <a:lnTo>
                  <a:pt x="3797427" y="604012"/>
                </a:lnTo>
                <a:lnTo>
                  <a:pt x="3829938" y="606044"/>
                </a:lnTo>
                <a:lnTo>
                  <a:pt x="3829938" y="600075"/>
                </a:lnTo>
                <a:lnTo>
                  <a:pt x="3827907" y="589026"/>
                </a:lnTo>
                <a:lnTo>
                  <a:pt x="3840607" y="586613"/>
                </a:lnTo>
                <a:lnTo>
                  <a:pt x="3850005" y="589407"/>
                </a:lnTo>
                <a:lnTo>
                  <a:pt x="3856482" y="596519"/>
                </a:lnTo>
                <a:lnTo>
                  <a:pt x="3860038" y="607060"/>
                </a:lnTo>
                <a:lnTo>
                  <a:pt x="3863086" y="614807"/>
                </a:lnTo>
                <a:lnTo>
                  <a:pt x="3867530" y="617982"/>
                </a:lnTo>
                <a:lnTo>
                  <a:pt x="3873627" y="618236"/>
                </a:lnTo>
                <a:lnTo>
                  <a:pt x="3881120" y="616966"/>
                </a:lnTo>
                <a:lnTo>
                  <a:pt x="3893820" y="614299"/>
                </a:lnTo>
                <a:lnTo>
                  <a:pt x="3958336" y="604012"/>
                </a:lnTo>
                <a:lnTo>
                  <a:pt x="4001007" y="602107"/>
                </a:lnTo>
                <a:lnTo>
                  <a:pt x="4046601" y="600964"/>
                </a:lnTo>
                <a:lnTo>
                  <a:pt x="4049522" y="604012"/>
                </a:lnTo>
                <a:lnTo>
                  <a:pt x="4055617" y="607060"/>
                </a:lnTo>
                <a:lnTo>
                  <a:pt x="4058538" y="608076"/>
                </a:lnTo>
                <a:lnTo>
                  <a:pt x="4062603" y="608076"/>
                </a:lnTo>
                <a:lnTo>
                  <a:pt x="4131182" y="601726"/>
                </a:lnTo>
                <a:lnTo>
                  <a:pt x="4153788" y="599059"/>
                </a:lnTo>
                <a:lnTo>
                  <a:pt x="4161028" y="597281"/>
                </a:lnTo>
                <a:lnTo>
                  <a:pt x="4168394" y="594487"/>
                </a:lnTo>
                <a:lnTo>
                  <a:pt x="4174998" y="592582"/>
                </a:lnTo>
                <a:lnTo>
                  <a:pt x="4179951" y="592963"/>
                </a:lnTo>
                <a:lnTo>
                  <a:pt x="4193032" y="598677"/>
                </a:lnTo>
                <a:lnTo>
                  <a:pt x="4205351" y="598932"/>
                </a:lnTo>
                <a:lnTo>
                  <a:pt x="4217542" y="596011"/>
                </a:lnTo>
                <a:lnTo>
                  <a:pt x="4230115" y="592074"/>
                </a:lnTo>
                <a:lnTo>
                  <a:pt x="4240784" y="590169"/>
                </a:lnTo>
                <a:lnTo>
                  <a:pt x="4251579" y="588772"/>
                </a:lnTo>
                <a:lnTo>
                  <a:pt x="4273169" y="586994"/>
                </a:lnTo>
                <a:lnTo>
                  <a:pt x="4297299" y="581025"/>
                </a:lnTo>
                <a:lnTo>
                  <a:pt x="4310761" y="581533"/>
                </a:lnTo>
                <a:lnTo>
                  <a:pt x="4337811" y="583565"/>
                </a:lnTo>
                <a:lnTo>
                  <a:pt x="4351401" y="584073"/>
                </a:lnTo>
                <a:lnTo>
                  <a:pt x="4361180" y="583057"/>
                </a:lnTo>
                <a:lnTo>
                  <a:pt x="4380738" y="578993"/>
                </a:lnTo>
                <a:lnTo>
                  <a:pt x="4390517" y="577976"/>
                </a:lnTo>
                <a:lnTo>
                  <a:pt x="4404106" y="577850"/>
                </a:lnTo>
                <a:lnTo>
                  <a:pt x="4431538" y="579627"/>
                </a:lnTo>
                <a:lnTo>
                  <a:pt x="4464811" y="580771"/>
                </a:lnTo>
                <a:lnTo>
                  <a:pt x="4473448" y="580009"/>
                </a:lnTo>
                <a:lnTo>
                  <a:pt x="4478782" y="576961"/>
                </a:lnTo>
                <a:lnTo>
                  <a:pt x="4488942" y="567690"/>
                </a:lnTo>
                <a:lnTo>
                  <a:pt x="4500753" y="563118"/>
                </a:lnTo>
                <a:lnTo>
                  <a:pt x="4513072" y="560324"/>
                </a:lnTo>
                <a:lnTo>
                  <a:pt x="4524883" y="556006"/>
                </a:lnTo>
                <a:lnTo>
                  <a:pt x="4531867" y="553974"/>
                </a:lnTo>
                <a:lnTo>
                  <a:pt x="4538980" y="553974"/>
                </a:lnTo>
                <a:lnTo>
                  <a:pt x="4545965" y="556006"/>
                </a:lnTo>
                <a:lnTo>
                  <a:pt x="4550917" y="557022"/>
                </a:lnTo>
                <a:lnTo>
                  <a:pt x="4558030" y="560070"/>
                </a:lnTo>
                <a:lnTo>
                  <a:pt x="4560951" y="558038"/>
                </a:lnTo>
                <a:lnTo>
                  <a:pt x="4571873" y="552831"/>
                </a:lnTo>
                <a:lnTo>
                  <a:pt x="4583684" y="550672"/>
                </a:lnTo>
                <a:lnTo>
                  <a:pt x="4594986" y="549401"/>
                </a:lnTo>
                <a:lnTo>
                  <a:pt x="4604131" y="546989"/>
                </a:lnTo>
                <a:lnTo>
                  <a:pt x="4664456" y="518414"/>
                </a:lnTo>
                <a:lnTo>
                  <a:pt x="4694682" y="485394"/>
                </a:lnTo>
                <a:lnTo>
                  <a:pt x="4712334" y="448056"/>
                </a:lnTo>
                <a:lnTo>
                  <a:pt x="4717415" y="427990"/>
                </a:lnTo>
                <a:lnTo>
                  <a:pt x="4733671" y="425576"/>
                </a:lnTo>
                <a:lnTo>
                  <a:pt x="4741290" y="421513"/>
                </a:lnTo>
                <a:lnTo>
                  <a:pt x="4741672" y="413639"/>
                </a:lnTo>
                <a:lnTo>
                  <a:pt x="4736465" y="400050"/>
                </a:lnTo>
                <a:lnTo>
                  <a:pt x="4734433" y="394081"/>
                </a:lnTo>
                <a:lnTo>
                  <a:pt x="4734433" y="382016"/>
                </a:lnTo>
                <a:lnTo>
                  <a:pt x="4752467" y="375031"/>
                </a:lnTo>
                <a:lnTo>
                  <a:pt x="4744084" y="336804"/>
                </a:lnTo>
                <a:lnTo>
                  <a:pt x="4736465" y="299974"/>
                </a:lnTo>
                <a:lnTo>
                  <a:pt x="4729480" y="299974"/>
                </a:lnTo>
                <a:lnTo>
                  <a:pt x="4709413" y="297052"/>
                </a:lnTo>
                <a:lnTo>
                  <a:pt x="4702429" y="295021"/>
                </a:lnTo>
                <a:lnTo>
                  <a:pt x="4693411" y="291973"/>
                </a:lnTo>
                <a:lnTo>
                  <a:pt x="4705984" y="278765"/>
                </a:lnTo>
                <a:lnTo>
                  <a:pt x="4720590" y="267335"/>
                </a:lnTo>
                <a:lnTo>
                  <a:pt x="4733798" y="254635"/>
                </a:lnTo>
                <a:lnTo>
                  <a:pt x="4743450" y="235966"/>
                </a:lnTo>
                <a:lnTo>
                  <a:pt x="4748530" y="235076"/>
                </a:lnTo>
                <a:lnTo>
                  <a:pt x="4751578" y="234061"/>
                </a:lnTo>
                <a:lnTo>
                  <a:pt x="4752467" y="236982"/>
                </a:lnTo>
                <a:lnTo>
                  <a:pt x="4752467" y="239014"/>
                </a:lnTo>
                <a:lnTo>
                  <a:pt x="4753483" y="247015"/>
                </a:lnTo>
                <a:lnTo>
                  <a:pt x="4759579" y="237998"/>
                </a:lnTo>
                <a:lnTo>
                  <a:pt x="4765548" y="233045"/>
                </a:lnTo>
                <a:lnTo>
                  <a:pt x="4765548" y="215011"/>
                </a:lnTo>
                <a:lnTo>
                  <a:pt x="4772533" y="213995"/>
                </a:lnTo>
                <a:lnTo>
                  <a:pt x="4791329" y="213868"/>
                </a:lnTo>
                <a:lnTo>
                  <a:pt x="4798949" y="212217"/>
                </a:lnTo>
                <a:lnTo>
                  <a:pt x="4804536" y="208152"/>
                </a:lnTo>
                <a:lnTo>
                  <a:pt x="4807711" y="200025"/>
                </a:lnTo>
                <a:lnTo>
                  <a:pt x="4807711" y="197993"/>
                </a:lnTo>
                <a:lnTo>
                  <a:pt x="4812665" y="196976"/>
                </a:lnTo>
                <a:lnTo>
                  <a:pt x="4814697" y="195072"/>
                </a:lnTo>
                <a:lnTo>
                  <a:pt x="4799711" y="187071"/>
                </a:lnTo>
                <a:lnTo>
                  <a:pt x="4801742" y="170052"/>
                </a:lnTo>
                <a:lnTo>
                  <a:pt x="4806696" y="121031"/>
                </a:lnTo>
                <a:lnTo>
                  <a:pt x="4816475" y="116840"/>
                </a:lnTo>
                <a:lnTo>
                  <a:pt x="4821682" y="110490"/>
                </a:lnTo>
                <a:lnTo>
                  <a:pt x="4822444" y="101854"/>
                </a:lnTo>
                <a:lnTo>
                  <a:pt x="4818761" y="91059"/>
                </a:lnTo>
                <a:lnTo>
                  <a:pt x="4815078" y="78994"/>
                </a:lnTo>
                <a:lnTo>
                  <a:pt x="4808601" y="54483"/>
                </a:lnTo>
                <a:lnTo>
                  <a:pt x="4770501" y="34163"/>
                </a:lnTo>
                <a:lnTo>
                  <a:pt x="4717415" y="16891"/>
                </a:lnTo>
                <a:lnTo>
                  <a:pt x="4707001" y="14097"/>
                </a:lnTo>
                <a:lnTo>
                  <a:pt x="4697349" y="9017"/>
                </a:lnTo>
                <a:lnTo>
                  <a:pt x="4692396" y="6985"/>
                </a:lnTo>
                <a:lnTo>
                  <a:pt x="4686300" y="5969"/>
                </a:lnTo>
                <a:lnTo>
                  <a:pt x="4656709" y="10795"/>
                </a:lnTo>
                <a:lnTo>
                  <a:pt x="4645025" y="13208"/>
                </a:lnTo>
                <a:lnTo>
                  <a:pt x="4633213" y="16001"/>
                </a:lnTo>
                <a:lnTo>
                  <a:pt x="4621657" y="17018"/>
                </a:lnTo>
                <a:lnTo>
                  <a:pt x="4599178" y="13208"/>
                </a:lnTo>
                <a:lnTo>
                  <a:pt x="4587113" y="13081"/>
                </a:lnTo>
                <a:lnTo>
                  <a:pt x="4562602" y="14986"/>
                </a:lnTo>
                <a:lnTo>
                  <a:pt x="4537836" y="14477"/>
                </a:lnTo>
                <a:lnTo>
                  <a:pt x="4512690" y="13335"/>
                </a:lnTo>
                <a:lnTo>
                  <a:pt x="4487799" y="13081"/>
                </a:lnTo>
                <a:lnTo>
                  <a:pt x="4469511" y="13716"/>
                </a:lnTo>
                <a:lnTo>
                  <a:pt x="4450715" y="15240"/>
                </a:lnTo>
                <a:lnTo>
                  <a:pt x="4431030" y="17272"/>
                </a:lnTo>
                <a:lnTo>
                  <a:pt x="4410583" y="19050"/>
                </a:lnTo>
                <a:lnTo>
                  <a:pt x="4402455" y="13716"/>
                </a:lnTo>
                <a:lnTo>
                  <a:pt x="4394327" y="11430"/>
                </a:lnTo>
                <a:lnTo>
                  <a:pt x="4384929" y="11811"/>
                </a:lnTo>
                <a:lnTo>
                  <a:pt x="4373499" y="14986"/>
                </a:lnTo>
                <a:lnTo>
                  <a:pt x="4364482" y="17018"/>
                </a:lnTo>
                <a:lnTo>
                  <a:pt x="4356354" y="18034"/>
                </a:lnTo>
                <a:lnTo>
                  <a:pt x="4348353" y="18034"/>
                </a:lnTo>
                <a:lnTo>
                  <a:pt x="4280788" y="21463"/>
                </a:lnTo>
                <a:lnTo>
                  <a:pt x="4255134" y="21082"/>
                </a:lnTo>
                <a:lnTo>
                  <a:pt x="4222877" y="23114"/>
                </a:lnTo>
                <a:lnTo>
                  <a:pt x="4189984" y="26035"/>
                </a:lnTo>
                <a:lnTo>
                  <a:pt x="4170426" y="28321"/>
                </a:lnTo>
                <a:lnTo>
                  <a:pt x="4150995" y="28956"/>
                </a:lnTo>
                <a:lnTo>
                  <a:pt x="4131690" y="27813"/>
                </a:lnTo>
                <a:lnTo>
                  <a:pt x="4095877" y="22733"/>
                </a:lnTo>
                <a:lnTo>
                  <a:pt x="4078478" y="22606"/>
                </a:lnTo>
                <a:lnTo>
                  <a:pt x="4060952" y="23495"/>
                </a:lnTo>
                <a:lnTo>
                  <a:pt x="4043553" y="24002"/>
                </a:lnTo>
                <a:lnTo>
                  <a:pt x="4013454" y="23875"/>
                </a:lnTo>
                <a:lnTo>
                  <a:pt x="3983482" y="24384"/>
                </a:lnTo>
                <a:lnTo>
                  <a:pt x="3953763" y="26924"/>
                </a:lnTo>
                <a:lnTo>
                  <a:pt x="3924173" y="33020"/>
                </a:lnTo>
                <a:lnTo>
                  <a:pt x="3917188" y="35051"/>
                </a:lnTo>
                <a:lnTo>
                  <a:pt x="3910203" y="35051"/>
                </a:lnTo>
                <a:lnTo>
                  <a:pt x="3903217" y="33020"/>
                </a:lnTo>
                <a:lnTo>
                  <a:pt x="3885565" y="29083"/>
                </a:lnTo>
                <a:lnTo>
                  <a:pt x="3849115" y="26416"/>
                </a:lnTo>
                <a:lnTo>
                  <a:pt x="3830955" y="22987"/>
                </a:lnTo>
                <a:lnTo>
                  <a:pt x="3814699" y="20700"/>
                </a:lnTo>
                <a:lnTo>
                  <a:pt x="3797680" y="21463"/>
                </a:lnTo>
                <a:lnTo>
                  <a:pt x="3780663" y="23495"/>
                </a:lnTo>
                <a:lnTo>
                  <a:pt x="3763772" y="25019"/>
                </a:lnTo>
                <a:lnTo>
                  <a:pt x="3755644" y="24130"/>
                </a:lnTo>
                <a:lnTo>
                  <a:pt x="3747388" y="22606"/>
                </a:lnTo>
                <a:lnTo>
                  <a:pt x="3739896" y="22098"/>
                </a:lnTo>
                <a:lnTo>
                  <a:pt x="3734688" y="24002"/>
                </a:lnTo>
                <a:lnTo>
                  <a:pt x="3723513" y="30861"/>
                </a:lnTo>
                <a:lnTo>
                  <a:pt x="3717925" y="27940"/>
                </a:lnTo>
                <a:lnTo>
                  <a:pt x="3715004" y="20193"/>
                </a:lnTo>
                <a:lnTo>
                  <a:pt x="3711575" y="13081"/>
                </a:lnTo>
                <a:lnTo>
                  <a:pt x="3690620" y="20066"/>
                </a:lnTo>
                <a:lnTo>
                  <a:pt x="3686555" y="16001"/>
                </a:lnTo>
                <a:lnTo>
                  <a:pt x="3683507" y="10033"/>
                </a:lnTo>
                <a:lnTo>
                  <a:pt x="3680586" y="10033"/>
                </a:lnTo>
                <a:lnTo>
                  <a:pt x="3657854" y="8890"/>
                </a:lnTo>
                <a:lnTo>
                  <a:pt x="3634740" y="8509"/>
                </a:lnTo>
                <a:lnTo>
                  <a:pt x="3611626" y="8890"/>
                </a:lnTo>
                <a:lnTo>
                  <a:pt x="3588257" y="10033"/>
                </a:lnTo>
                <a:lnTo>
                  <a:pt x="3577209" y="9271"/>
                </a:lnTo>
                <a:lnTo>
                  <a:pt x="3565652" y="7112"/>
                </a:lnTo>
                <a:lnTo>
                  <a:pt x="3554603" y="8255"/>
                </a:lnTo>
                <a:lnTo>
                  <a:pt x="3545205" y="17018"/>
                </a:lnTo>
                <a:lnTo>
                  <a:pt x="3539109" y="17018"/>
                </a:lnTo>
                <a:lnTo>
                  <a:pt x="3456940" y="0"/>
                </a:lnTo>
                <a:close/>
              </a:path>
            </a:pathLst>
          </a:custGeom>
          <a:solidFill>
            <a:srgbClr val="FFCF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 txBox="1"/>
          <p:nvPr/>
        </p:nvSpPr>
        <p:spPr>
          <a:xfrm>
            <a:off x="6338486" y="681641"/>
            <a:ext cx="5592233" cy="941710"/>
          </a:xfrm>
          <a:prstGeom prst="rect">
            <a:avLst/>
          </a:prstGeom>
        </p:spPr>
        <p:txBody>
          <a:bodyPr vert="horz" wrap="square" lIns="0" tIns="262043" rIns="0" bIns="0" rtlCol="0">
            <a:spAutoFit/>
          </a:bodyPr>
          <a:lstStyle/>
          <a:p>
            <a:pPr marR="89751" algn="ctr">
              <a:spcBef>
                <a:spcPts val="2063"/>
              </a:spcBef>
            </a:pPr>
            <a:r>
              <a:rPr sz="4400" b="1" dirty="0" err="1">
                <a:latin typeface="Microsoft JhengHei"/>
                <a:cs typeface="Microsoft JhengHei"/>
              </a:rPr>
              <a:t>關於班群的選擇</a:t>
            </a:r>
            <a:endParaRPr sz="4400" dirty="0">
              <a:latin typeface="Microsoft JhengHei"/>
              <a:cs typeface="Microsoft JhengHe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07118" y="2480987"/>
            <a:ext cx="438150" cy="48598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791200" y="3225207"/>
            <a:ext cx="438150" cy="48598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791200" y="3936407"/>
            <a:ext cx="438150" cy="48598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22950" y="4698407"/>
            <a:ext cx="438150" cy="48598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22950" y="5387594"/>
            <a:ext cx="438150" cy="48598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947664" y="2242921"/>
            <a:ext cx="6126903" cy="3681350"/>
          </a:xfrm>
          <a:prstGeom prst="rect">
            <a:avLst/>
          </a:prstGeom>
        </p:spPr>
        <p:txBody>
          <a:bodyPr vert="horz" wrap="square" lIns="0" tIns="89747" rIns="0" bIns="0" rtlCol="0">
            <a:spAutoFit/>
          </a:bodyPr>
          <a:lstStyle/>
          <a:p>
            <a:pPr marL="25401">
              <a:spcBef>
                <a:spcPts val="707"/>
              </a:spcBef>
            </a:pPr>
            <a:r>
              <a:rPr sz="6400" spc="160" baseline="-4340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2400" b="1" dirty="0">
                <a:latin typeface="Microsoft JhengHei"/>
                <a:cs typeface="Microsoft JhengHei"/>
              </a:rPr>
              <a:t>讀社會班群出路不好，讀自然班群發展較好</a:t>
            </a:r>
            <a:endParaRPr sz="2400">
              <a:latin typeface="Microsoft JhengHei"/>
              <a:cs typeface="Microsoft JhengHei"/>
            </a:endParaRPr>
          </a:p>
          <a:p>
            <a:pPr marL="46569">
              <a:spcBef>
                <a:spcPts val="643"/>
              </a:spcBef>
            </a:pPr>
            <a:r>
              <a:rPr sz="6400" spc="-90" baseline="-11718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2400" b="1" dirty="0">
                <a:latin typeface="Microsoft JhengHei"/>
                <a:cs typeface="Microsoft JhengHei"/>
              </a:rPr>
              <a:t>女生就要讀社會班群，男生就要讀自然班群</a:t>
            </a:r>
            <a:endParaRPr sz="2400">
              <a:latin typeface="Microsoft JhengHei"/>
              <a:cs typeface="Microsoft JhengHei"/>
            </a:endParaRPr>
          </a:p>
          <a:p>
            <a:pPr marL="35985">
              <a:spcBef>
                <a:spcPts val="640"/>
              </a:spcBef>
            </a:pPr>
            <a:r>
              <a:rPr sz="6400" spc="29" baseline="-6076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2400" b="1" spc="-3" dirty="0">
                <a:latin typeface="Microsoft JhengHei"/>
                <a:cs typeface="Microsoft JhengHei"/>
              </a:rPr>
              <a:t>數學那麼好，不讀自然班群太可惜</a:t>
            </a:r>
            <a:endParaRPr sz="2400">
              <a:latin typeface="Microsoft JhengHei"/>
              <a:cs typeface="Microsoft JhengHei"/>
            </a:endParaRPr>
          </a:p>
          <a:p>
            <a:pPr marL="35985">
              <a:spcBef>
                <a:spcPts val="640"/>
              </a:spcBef>
            </a:pPr>
            <a:r>
              <a:rPr sz="6400" spc="29" baseline="-8680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2400" b="1" dirty="0">
                <a:latin typeface="Microsoft JhengHei"/>
                <a:cs typeface="Microsoft JhengHei"/>
              </a:rPr>
              <a:t>地理歷史都不好，”只好”選自然班群</a:t>
            </a:r>
            <a:endParaRPr sz="2400">
              <a:latin typeface="Microsoft JhengHei"/>
              <a:cs typeface="Microsoft JhengHei"/>
            </a:endParaRPr>
          </a:p>
          <a:p>
            <a:pPr marL="35985">
              <a:spcBef>
                <a:spcPts val="643"/>
              </a:spcBef>
            </a:pPr>
            <a:r>
              <a:rPr sz="6400" spc="29" baseline="-3038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2400" b="1" dirty="0">
                <a:latin typeface="Microsoft JhengHei"/>
                <a:cs typeface="Microsoft JhengHei"/>
              </a:rPr>
              <a:t>聰明成績好的人比較適合讀自然班群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6094" y="1351618"/>
            <a:ext cx="278977" cy="2624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0378" y="4725331"/>
            <a:ext cx="278976" cy="2624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9885" y="6491164"/>
            <a:ext cx="278977" cy="2624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086352"/>
            <a:ext cx="278993" cy="2624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" name="object 9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164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35438" y="1980268"/>
            <a:ext cx="270595" cy="2160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53402" y="3487844"/>
            <a:ext cx="1362879" cy="128955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9400" y="3464476"/>
            <a:ext cx="1422400" cy="128024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02861" y="3693465"/>
            <a:ext cx="4770543" cy="68565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  <a:tabLst>
                <a:tab pos="2823775" algn="l"/>
              </a:tabLst>
            </a:pP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T</a:t>
            </a:r>
            <a:r>
              <a:rPr sz="4400" b="1" spc="7" dirty="0">
                <a:solidFill>
                  <a:srgbClr val="2E2224"/>
                </a:solidFill>
                <a:latin typeface="Verdana"/>
                <a:cs typeface="Verdana"/>
              </a:rPr>
              <a:t>R</a:t>
            </a: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U</a:t>
            </a:r>
            <a:r>
              <a:rPr sz="4400" b="1" dirty="0">
                <a:solidFill>
                  <a:srgbClr val="2E2224"/>
                </a:solidFill>
                <a:latin typeface="Verdana"/>
                <a:cs typeface="Verdana"/>
              </a:rPr>
              <a:t>E	</a:t>
            </a: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FA</a:t>
            </a:r>
            <a:r>
              <a:rPr sz="4400" b="1" spc="-3" dirty="0">
                <a:solidFill>
                  <a:srgbClr val="2E2224"/>
                </a:solidFill>
                <a:latin typeface="Verdana"/>
                <a:cs typeface="Verdana"/>
              </a:rPr>
              <a:t>L</a:t>
            </a:r>
            <a:r>
              <a:rPr sz="4400" b="1" spc="17" dirty="0">
                <a:solidFill>
                  <a:srgbClr val="2E2224"/>
                </a:solidFill>
                <a:latin typeface="Verdana"/>
                <a:cs typeface="Verdana"/>
              </a:rPr>
              <a:t>S</a:t>
            </a:r>
            <a:r>
              <a:rPr sz="4400" b="1" dirty="0">
                <a:solidFill>
                  <a:srgbClr val="2E2224"/>
                </a:solidFill>
                <a:latin typeface="Verdana"/>
                <a:cs typeface="Verdana"/>
              </a:rPr>
              <a:t>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31284" y="1810174"/>
            <a:ext cx="4502573" cy="109566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</a:pPr>
            <a:r>
              <a:rPr sz="7067" spc="-3" dirty="0">
                <a:solidFill>
                  <a:srgbClr val="000000"/>
                </a:solidFill>
              </a:rPr>
              <a:t>選組停看聽</a:t>
            </a:r>
            <a:endParaRPr sz="7067"/>
          </a:p>
        </p:txBody>
      </p: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01070" y="3468878"/>
            <a:ext cx="457200" cy="140182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84800" y="1860634"/>
            <a:ext cx="452873" cy="485986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7511034" y="866056"/>
            <a:ext cx="3215217" cy="485563"/>
          </a:xfrm>
          <a:custGeom>
            <a:avLst/>
            <a:gdLst/>
            <a:ahLst/>
            <a:cxnLst/>
            <a:rect l="l" t="t" r="r" b="b"/>
            <a:pathLst>
              <a:path w="4822825" h="728344">
                <a:moveTo>
                  <a:pt x="3456812" y="0"/>
                </a:moveTo>
                <a:lnTo>
                  <a:pt x="3456812" y="18923"/>
                </a:lnTo>
                <a:lnTo>
                  <a:pt x="3435731" y="6985"/>
                </a:lnTo>
                <a:lnTo>
                  <a:pt x="3423666" y="22987"/>
                </a:lnTo>
                <a:lnTo>
                  <a:pt x="3418712" y="20955"/>
                </a:lnTo>
                <a:lnTo>
                  <a:pt x="3418712" y="14986"/>
                </a:lnTo>
                <a:lnTo>
                  <a:pt x="3420745" y="0"/>
                </a:lnTo>
                <a:lnTo>
                  <a:pt x="3392678" y="5715"/>
                </a:lnTo>
                <a:lnTo>
                  <a:pt x="3378708" y="8127"/>
                </a:lnTo>
                <a:lnTo>
                  <a:pt x="3364483" y="10033"/>
                </a:lnTo>
                <a:lnTo>
                  <a:pt x="3357499" y="10033"/>
                </a:lnTo>
                <a:lnTo>
                  <a:pt x="3351529" y="9017"/>
                </a:lnTo>
                <a:lnTo>
                  <a:pt x="3345433" y="6985"/>
                </a:lnTo>
                <a:lnTo>
                  <a:pt x="3332733" y="3428"/>
                </a:lnTo>
                <a:lnTo>
                  <a:pt x="3319779" y="1397"/>
                </a:lnTo>
                <a:lnTo>
                  <a:pt x="3306699" y="2032"/>
                </a:lnTo>
                <a:lnTo>
                  <a:pt x="3293364" y="6985"/>
                </a:lnTo>
                <a:lnTo>
                  <a:pt x="3286252" y="11049"/>
                </a:lnTo>
                <a:lnTo>
                  <a:pt x="3278504" y="14350"/>
                </a:lnTo>
                <a:lnTo>
                  <a:pt x="3270504" y="16637"/>
                </a:lnTo>
                <a:lnTo>
                  <a:pt x="3262249" y="18034"/>
                </a:lnTo>
                <a:lnTo>
                  <a:pt x="3241420" y="15748"/>
                </a:lnTo>
                <a:lnTo>
                  <a:pt x="3199891" y="9651"/>
                </a:lnTo>
                <a:lnTo>
                  <a:pt x="3179064" y="8000"/>
                </a:lnTo>
                <a:lnTo>
                  <a:pt x="3156331" y="8509"/>
                </a:lnTo>
                <a:lnTo>
                  <a:pt x="3133343" y="9906"/>
                </a:lnTo>
                <a:lnTo>
                  <a:pt x="3110483" y="9525"/>
                </a:lnTo>
                <a:lnTo>
                  <a:pt x="3087751" y="4952"/>
                </a:lnTo>
                <a:lnTo>
                  <a:pt x="3081781" y="4952"/>
                </a:lnTo>
                <a:lnTo>
                  <a:pt x="3059429" y="10668"/>
                </a:lnTo>
                <a:lnTo>
                  <a:pt x="3037204" y="17018"/>
                </a:lnTo>
                <a:lnTo>
                  <a:pt x="3014472" y="19558"/>
                </a:lnTo>
                <a:lnTo>
                  <a:pt x="2990468" y="13970"/>
                </a:lnTo>
                <a:lnTo>
                  <a:pt x="2985262" y="13589"/>
                </a:lnTo>
                <a:lnTo>
                  <a:pt x="2979039" y="15621"/>
                </a:lnTo>
                <a:lnTo>
                  <a:pt x="2972308" y="18669"/>
                </a:lnTo>
                <a:lnTo>
                  <a:pt x="2962402" y="21971"/>
                </a:lnTo>
                <a:lnTo>
                  <a:pt x="2890774" y="21590"/>
                </a:lnTo>
                <a:lnTo>
                  <a:pt x="2868168" y="21971"/>
                </a:lnTo>
                <a:lnTo>
                  <a:pt x="2862072" y="23114"/>
                </a:lnTo>
                <a:lnTo>
                  <a:pt x="2849753" y="27940"/>
                </a:lnTo>
                <a:lnTo>
                  <a:pt x="2843149" y="28956"/>
                </a:lnTo>
                <a:lnTo>
                  <a:pt x="2810637" y="30734"/>
                </a:lnTo>
                <a:lnTo>
                  <a:pt x="2745231" y="33147"/>
                </a:lnTo>
                <a:lnTo>
                  <a:pt x="2712720" y="34925"/>
                </a:lnTo>
                <a:lnTo>
                  <a:pt x="2685795" y="36957"/>
                </a:lnTo>
                <a:lnTo>
                  <a:pt x="2632329" y="42418"/>
                </a:lnTo>
                <a:lnTo>
                  <a:pt x="2605404" y="44958"/>
                </a:lnTo>
                <a:lnTo>
                  <a:pt x="2598420" y="45974"/>
                </a:lnTo>
                <a:lnTo>
                  <a:pt x="2591435" y="45974"/>
                </a:lnTo>
                <a:lnTo>
                  <a:pt x="2575179" y="38862"/>
                </a:lnTo>
                <a:lnTo>
                  <a:pt x="2566670" y="38862"/>
                </a:lnTo>
                <a:lnTo>
                  <a:pt x="2558795" y="41656"/>
                </a:lnTo>
                <a:lnTo>
                  <a:pt x="2551303" y="45974"/>
                </a:lnTo>
                <a:lnTo>
                  <a:pt x="2549270" y="48006"/>
                </a:lnTo>
                <a:lnTo>
                  <a:pt x="2547239" y="50926"/>
                </a:lnTo>
                <a:lnTo>
                  <a:pt x="2545206" y="50926"/>
                </a:lnTo>
                <a:lnTo>
                  <a:pt x="2533777" y="48768"/>
                </a:lnTo>
                <a:lnTo>
                  <a:pt x="2494153" y="42037"/>
                </a:lnTo>
                <a:lnTo>
                  <a:pt x="2490089" y="42037"/>
                </a:lnTo>
                <a:lnTo>
                  <a:pt x="2458847" y="47878"/>
                </a:lnTo>
                <a:lnTo>
                  <a:pt x="2449956" y="49022"/>
                </a:lnTo>
                <a:lnTo>
                  <a:pt x="2415412" y="50926"/>
                </a:lnTo>
                <a:lnTo>
                  <a:pt x="2311654" y="54991"/>
                </a:lnTo>
                <a:lnTo>
                  <a:pt x="2298064" y="56007"/>
                </a:lnTo>
                <a:lnTo>
                  <a:pt x="2256408" y="60960"/>
                </a:lnTo>
                <a:lnTo>
                  <a:pt x="2250439" y="58927"/>
                </a:lnTo>
                <a:lnTo>
                  <a:pt x="2243454" y="58039"/>
                </a:lnTo>
                <a:lnTo>
                  <a:pt x="2237358" y="58039"/>
                </a:lnTo>
                <a:lnTo>
                  <a:pt x="2223516" y="59436"/>
                </a:lnTo>
                <a:lnTo>
                  <a:pt x="2209291" y="61595"/>
                </a:lnTo>
                <a:lnTo>
                  <a:pt x="2195068" y="63246"/>
                </a:lnTo>
                <a:lnTo>
                  <a:pt x="2170683" y="62738"/>
                </a:lnTo>
                <a:lnTo>
                  <a:pt x="2160270" y="63753"/>
                </a:lnTo>
                <a:lnTo>
                  <a:pt x="2150110" y="65786"/>
                </a:lnTo>
                <a:lnTo>
                  <a:pt x="2140204" y="68961"/>
                </a:lnTo>
                <a:lnTo>
                  <a:pt x="2127885" y="72009"/>
                </a:lnTo>
                <a:lnTo>
                  <a:pt x="2115439" y="73406"/>
                </a:lnTo>
                <a:lnTo>
                  <a:pt x="2102739" y="73025"/>
                </a:lnTo>
                <a:lnTo>
                  <a:pt x="2090039" y="70993"/>
                </a:lnTo>
                <a:lnTo>
                  <a:pt x="2074164" y="66421"/>
                </a:lnTo>
                <a:lnTo>
                  <a:pt x="2066289" y="66040"/>
                </a:lnTo>
                <a:lnTo>
                  <a:pt x="2056891" y="69976"/>
                </a:lnTo>
                <a:lnTo>
                  <a:pt x="2049018" y="72263"/>
                </a:lnTo>
                <a:lnTo>
                  <a:pt x="2039366" y="72136"/>
                </a:lnTo>
                <a:lnTo>
                  <a:pt x="2028952" y="70739"/>
                </a:lnTo>
                <a:lnTo>
                  <a:pt x="1991233" y="63753"/>
                </a:lnTo>
                <a:lnTo>
                  <a:pt x="1977389" y="61341"/>
                </a:lnTo>
                <a:lnTo>
                  <a:pt x="1963674" y="59944"/>
                </a:lnTo>
                <a:lnTo>
                  <a:pt x="1946275" y="60198"/>
                </a:lnTo>
                <a:lnTo>
                  <a:pt x="1911350" y="62738"/>
                </a:lnTo>
                <a:lnTo>
                  <a:pt x="1893443" y="62992"/>
                </a:lnTo>
                <a:lnTo>
                  <a:pt x="1875408" y="61722"/>
                </a:lnTo>
                <a:lnTo>
                  <a:pt x="1857375" y="59690"/>
                </a:lnTo>
                <a:lnTo>
                  <a:pt x="1821306" y="54991"/>
                </a:lnTo>
                <a:lnTo>
                  <a:pt x="1810258" y="54991"/>
                </a:lnTo>
                <a:lnTo>
                  <a:pt x="1808226" y="72009"/>
                </a:lnTo>
                <a:lnTo>
                  <a:pt x="1804162" y="69976"/>
                </a:lnTo>
                <a:lnTo>
                  <a:pt x="1797177" y="68961"/>
                </a:lnTo>
                <a:lnTo>
                  <a:pt x="1797177" y="66928"/>
                </a:lnTo>
                <a:lnTo>
                  <a:pt x="1794002" y="58800"/>
                </a:lnTo>
                <a:lnTo>
                  <a:pt x="1788287" y="55372"/>
                </a:lnTo>
                <a:lnTo>
                  <a:pt x="1781302" y="54737"/>
                </a:lnTo>
                <a:lnTo>
                  <a:pt x="1774062" y="54991"/>
                </a:lnTo>
                <a:lnTo>
                  <a:pt x="1704975" y="58927"/>
                </a:lnTo>
                <a:lnTo>
                  <a:pt x="1684654" y="59563"/>
                </a:lnTo>
                <a:lnTo>
                  <a:pt x="1607184" y="61341"/>
                </a:lnTo>
                <a:lnTo>
                  <a:pt x="1555496" y="64008"/>
                </a:lnTo>
                <a:lnTo>
                  <a:pt x="1553337" y="69215"/>
                </a:lnTo>
                <a:lnTo>
                  <a:pt x="1549653" y="73025"/>
                </a:lnTo>
                <a:lnTo>
                  <a:pt x="1543812" y="73025"/>
                </a:lnTo>
                <a:lnTo>
                  <a:pt x="1535429" y="66928"/>
                </a:lnTo>
                <a:lnTo>
                  <a:pt x="1531493" y="65024"/>
                </a:lnTo>
                <a:lnTo>
                  <a:pt x="1526413" y="64008"/>
                </a:lnTo>
                <a:lnTo>
                  <a:pt x="1487677" y="63500"/>
                </a:lnTo>
                <a:lnTo>
                  <a:pt x="1476248" y="64008"/>
                </a:lnTo>
                <a:lnTo>
                  <a:pt x="1396110" y="68961"/>
                </a:lnTo>
                <a:lnTo>
                  <a:pt x="1379347" y="71627"/>
                </a:lnTo>
                <a:lnTo>
                  <a:pt x="1362455" y="73660"/>
                </a:lnTo>
                <a:lnTo>
                  <a:pt x="1345565" y="75057"/>
                </a:lnTo>
                <a:lnTo>
                  <a:pt x="1328927" y="75946"/>
                </a:lnTo>
                <a:lnTo>
                  <a:pt x="1300352" y="74295"/>
                </a:lnTo>
                <a:lnTo>
                  <a:pt x="1272031" y="73914"/>
                </a:lnTo>
                <a:lnTo>
                  <a:pt x="1243965" y="76962"/>
                </a:lnTo>
                <a:lnTo>
                  <a:pt x="1216532" y="85978"/>
                </a:lnTo>
                <a:lnTo>
                  <a:pt x="1211579" y="88011"/>
                </a:lnTo>
                <a:lnTo>
                  <a:pt x="1203578" y="83947"/>
                </a:lnTo>
                <a:lnTo>
                  <a:pt x="1196467" y="82931"/>
                </a:lnTo>
                <a:lnTo>
                  <a:pt x="1179449" y="78994"/>
                </a:lnTo>
                <a:lnTo>
                  <a:pt x="1170813" y="77597"/>
                </a:lnTo>
                <a:lnTo>
                  <a:pt x="1162430" y="77977"/>
                </a:lnTo>
                <a:lnTo>
                  <a:pt x="1143762" y="82423"/>
                </a:lnTo>
                <a:lnTo>
                  <a:pt x="1125347" y="87757"/>
                </a:lnTo>
                <a:lnTo>
                  <a:pt x="1085215" y="99949"/>
                </a:lnTo>
                <a:lnTo>
                  <a:pt x="1082167" y="99949"/>
                </a:lnTo>
                <a:lnTo>
                  <a:pt x="1079246" y="98044"/>
                </a:lnTo>
                <a:lnTo>
                  <a:pt x="1070737" y="91821"/>
                </a:lnTo>
                <a:lnTo>
                  <a:pt x="1061720" y="89408"/>
                </a:lnTo>
                <a:lnTo>
                  <a:pt x="1052195" y="89662"/>
                </a:lnTo>
                <a:lnTo>
                  <a:pt x="1023874" y="96139"/>
                </a:lnTo>
                <a:lnTo>
                  <a:pt x="968882" y="106934"/>
                </a:lnTo>
                <a:lnTo>
                  <a:pt x="926719" y="106552"/>
                </a:lnTo>
                <a:lnTo>
                  <a:pt x="914780" y="106934"/>
                </a:lnTo>
                <a:lnTo>
                  <a:pt x="799465" y="120015"/>
                </a:lnTo>
                <a:lnTo>
                  <a:pt x="717169" y="127000"/>
                </a:lnTo>
                <a:lnTo>
                  <a:pt x="662051" y="132969"/>
                </a:lnTo>
                <a:lnTo>
                  <a:pt x="612901" y="136906"/>
                </a:lnTo>
                <a:lnTo>
                  <a:pt x="563752" y="139953"/>
                </a:lnTo>
                <a:lnTo>
                  <a:pt x="558800" y="139953"/>
                </a:lnTo>
                <a:lnTo>
                  <a:pt x="553720" y="144018"/>
                </a:lnTo>
                <a:lnTo>
                  <a:pt x="548767" y="144018"/>
                </a:lnTo>
                <a:lnTo>
                  <a:pt x="482473" y="148971"/>
                </a:lnTo>
                <a:lnTo>
                  <a:pt x="480568" y="149987"/>
                </a:lnTo>
                <a:lnTo>
                  <a:pt x="479551" y="153924"/>
                </a:lnTo>
                <a:lnTo>
                  <a:pt x="477520" y="154940"/>
                </a:lnTo>
                <a:lnTo>
                  <a:pt x="473455" y="157988"/>
                </a:lnTo>
                <a:lnTo>
                  <a:pt x="468502" y="161036"/>
                </a:lnTo>
                <a:lnTo>
                  <a:pt x="463423" y="161925"/>
                </a:lnTo>
                <a:lnTo>
                  <a:pt x="384555" y="170561"/>
                </a:lnTo>
                <a:lnTo>
                  <a:pt x="358140" y="173990"/>
                </a:lnTo>
                <a:lnTo>
                  <a:pt x="340868" y="176911"/>
                </a:lnTo>
                <a:lnTo>
                  <a:pt x="323469" y="180848"/>
                </a:lnTo>
                <a:lnTo>
                  <a:pt x="288035" y="189992"/>
                </a:lnTo>
                <a:lnTo>
                  <a:pt x="289051" y="208025"/>
                </a:lnTo>
                <a:lnTo>
                  <a:pt x="256921" y="202946"/>
                </a:lnTo>
                <a:lnTo>
                  <a:pt x="270891" y="227965"/>
                </a:lnTo>
                <a:lnTo>
                  <a:pt x="254507" y="228981"/>
                </a:lnTo>
                <a:lnTo>
                  <a:pt x="235330" y="236347"/>
                </a:lnTo>
                <a:lnTo>
                  <a:pt x="217677" y="248031"/>
                </a:lnTo>
                <a:lnTo>
                  <a:pt x="205740" y="262000"/>
                </a:lnTo>
                <a:lnTo>
                  <a:pt x="191770" y="254000"/>
                </a:lnTo>
                <a:lnTo>
                  <a:pt x="184784" y="269494"/>
                </a:lnTo>
                <a:lnTo>
                  <a:pt x="172466" y="274955"/>
                </a:lnTo>
                <a:lnTo>
                  <a:pt x="158115" y="276733"/>
                </a:lnTo>
                <a:lnTo>
                  <a:pt x="145542" y="280924"/>
                </a:lnTo>
                <a:lnTo>
                  <a:pt x="130682" y="324103"/>
                </a:lnTo>
                <a:lnTo>
                  <a:pt x="110998" y="339344"/>
                </a:lnTo>
                <a:lnTo>
                  <a:pt x="102362" y="347725"/>
                </a:lnTo>
                <a:lnTo>
                  <a:pt x="95757" y="358013"/>
                </a:lnTo>
                <a:lnTo>
                  <a:pt x="91440" y="369950"/>
                </a:lnTo>
                <a:lnTo>
                  <a:pt x="69596" y="395859"/>
                </a:lnTo>
                <a:lnTo>
                  <a:pt x="72135" y="401066"/>
                </a:lnTo>
                <a:lnTo>
                  <a:pt x="75819" y="407289"/>
                </a:lnTo>
                <a:lnTo>
                  <a:pt x="79375" y="414020"/>
                </a:lnTo>
                <a:lnTo>
                  <a:pt x="76453" y="415036"/>
                </a:lnTo>
                <a:lnTo>
                  <a:pt x="72390" y="418973"/>
                </a:lnTo>
                <a:lnTo>
                  <a:pt x="68325" y="421005"/>
                </a:lnTo>
                <a:lnTo>
                  <a:pt x="48895" y="431800"/>
                </a:lnTo>
                <a:lnTo>
                  <a:pt x="34290" y="439039"/>
                </a:lnTo>
                <a:lnTo>
                  <a:pt x="29209" y="439927"/>
                </a:lnTo>
                <a:lnTo>
                  <a:pt x="13716" y="444881"/>
                </a:lnTo>
                <a:lnTo>
                  <a:pt x="4191" y="452500"/>
                </a:lnTo>
                <a:lnTo>
                  <a:pt x="0" y="463931"/>
                </a:lnTo>
                <a:lnTo>
                  <a:pt x="126" y="479933"/>
                </a:lnTo>
                <a:lnTo>
                  <a:pt x="1143" y="481965"/>
                </a:lnTo>
                <a:lnTo>
                  <a:pt x="2158" y="482981"/>
                </a:lnTo>
                <a:lnTo>
                  <a:pt x="3175" y="485013"/>
                </a:lnTo>
                <a:lnTo>
                  <a:pt x="7239" y="477012"/>
                </a:lnTo>
                <a:lnTo>
                  <a:pt x="32257" y="495935"/>
                </a:lnTo>
                <a:lnTo>
                  <a:pt x="11175" y="505968"/>
                </a:lnTo>
                <a:lnTo>
                  <a:pt x="39243" y="536956"/>
                </a:lnTo>
                <a:lnTo>
                  <a:pt x="1143" y="545973"/>
                </a:lnTo>
                <a:lnTo>
                  <a:pt x="5206" y="550926"/>
                </a:lnTo>
                <a:lnTo>
                  <a:pt x="11175" y="558926"/>
                </a:lnTo>
                <a:lnTo>
                  <a:pt x="18923" y="567817"/>
                </a:lnTo>
                <a:lnTo>
                  <a:pt x="27304" y="576452"/>
                </a:lnTo>
                <a:lnTo>
                  <a:pt x="34035" y="585089"/>
                </a:lnTo>
                <a:lnTo>
                  <a:pt x="37338" y="593978"/>
                </a:lnTo>
                <a:lnTo>
                  <a:pt x="42291" y="611632"/>
                </a:lnTo>
                <a:lnTo>
                  <a:pt x="52197" y="621411"/>
                </a:lnTo>
                <a:lnTo>
                  <a:pt x="65658" y="625601"/>
                </a:lnTo>
                <a:lnTo>
                  <a:pt x="81406" y="626999"/>
                </a:lnTo>
                <a:lnTo>
                  <a:pt x="89534" y="628650"/>
                </a:lnTo>
                <a:lnTo>
                  <a:pt x="95757" y="632587"/>
                </a:lnTo>
                <a:lnTo>
                  <a:pt x="100075" y="638937"/>
                </a:lnTo>
                <a:lnTo>
                  <a:pt x="102489" y="647953"/>
                </a:lnTo>
                <a:lnTo>
                  <a:pt x="107950" y="666115"/>
                </a:lnTo>
                <a:lnTo>
                  <a:pt x="118109" y="675640"/>
                </a:lnTo>
                <a:lnTo>
                  <a:pt x="132206" y="676275"/>
                </a:lnTo>
                <a:lnTo>
                  <a:pt x="149605" y="668020"/>
                </a:lnTo>
                <a:lnTo>
                  <a:pt x="150622" y="668020"/>
                </a:lnTo>
                <a:lnTo>
                  <a:pt x="153670" y="669036"/>
                </a:lnTo>
                <a:lnTo>
                  <a:pt x="157606" y="669036"/>
                </a:lnTo>
                <a:lnTo>
                  <a:pt x="145542" y="691007"/>
                </a:lnTo>
                <a:lnTo>
                  <a:pt x="157860" y="689483"/>
                </a:lnTo>
                <a:lnTo>
                  <a:pt x="164973" y="683768"/>
                </a:lnTo>
                <a:lnTo>
                  <a:pt x="168275" y="673862"/>
                </a:lnTo>
                <a:lnTo>
                  <a:pt x="168655" y="660019"/>
                </a:lnTo>
                <a:lnTo>
                  <a:pt x="173735" y="665988"/>
                </a:lnTo>
                <a:lnTo>
                  <a:pt x="176656" y="671957"/>
                </a:lnTo>
                <a:lnTo>
                  <a:pt x="175641" y="675005"/>
                </a:lnTo>
                <a:lnTo>
                  <a:pt x="185166" y="692658"/>
                </a:lnTo>
                <a:lnTo>
                  <a:pt x="201929" y="705103"/>
                </a:lnTo>
                <a:lnTo>
                  <a:pt x="221742" y="710311"/>
                </a:lnTo>
                <a:lnTo>
                  <a:pt x="240919" y="705993"/>
                </a:lnTo>
                <a:lnTo>
                  <a:pt x="251714" y="701928"/>
                </a:lnTo>
                <a:lnTo>
                  <a:pt x="260730" y="701801"/>
                </a:lnTo>
                <a:lnTo>
                  <a:pt x="268858" y="705231"/>
                </a:lnTo>
                <a:lnTo>
                  <a:pt x="276987" y="711962"/>
                </a:lnTo>
                <a:lnTo>
                  <a:pt x="281940" y="716915"/>
                </a:lnTo>
                <a:lnTo>
                  <a:pt x="289051" y="720978"/>
                </a:lnTo>
                <a:lnTo>
                  <a:pt x="296037" y="721995"/>
                </a:lnTo>
                <a:lnTo>
                  <a:pt x="311023" y="722376"/>
                </a:lnTo>
                <a:lnTo>
                  <a:pt x="326135" y="721868"/>
                </a:lnTo>
                <a:lnTo>
                  <a:pt x="341122" y="720471"/>
                </a:lnTo>
                <a:lnTo>
                  <a:pt x="356234" y="717931"/>
                </a:lnTo>
                <a:lnTo>
                  <a:pt x="370840" y="714756"/>
                </a:lnTo>
                <a:lnTo>
                  <a:pt x="384937" y="713613"/>
                </a:lnTo>
                <a:lnTo>
                  <a:pt x="398399" y="716407"/>
                </a:lnTo>
                <a:lnTo>
                  <a:pt x="411352" y="724916"/>
                </a:lnTo>
                <a:lnTo>
                  <a:pt x="417322" y="727964"/>
                </a:lnTo>
                <a:lnTo>
                  <a:pt x="424306" y="727964"/>
                </a:lnTo>
                <a:lnTo>
                  <a:pt x="443738" y="722757"/>
                </a:lnTo>
                <a:lnTo>
                  <a:pt x="455929" y="718820"/>
                </a:lnTo>
                <a:lnTo>
                  <a:pt x="468883" y="716280"/>
                </a:lnTo>
                <a:lnTo>
                  <a:pt x="483489" y="716915"/>
                </a:lnTo>
                <a:lnTo>
                  <a:pt x="499745" y="718312"/>
                </a:lnTo>
                <a:lnTo>
                  <a:pt x="516508" y="717550"/>
                </a:lnTo>
                <a:lnTo>
                  <a:pt x="533019" y="716280"/>
                </a:lnTo>
                <a:lnTo>
                  <a:pt x="548767" y="716026"/>
                </a:lnTo>
                <a:lnTo>
                  <a:pt x="563499" y="716661"/>
                </a:lnTo>
                <a:lnTo>
                  <a:pt x="577976" y="716026"/>
                </a:lnTo>
                <a:lnTo>
                  <a:pt x="591693" y="712343"/>
                </a:lnTo>
                <a:lnTo>
                  <a:pt x="604901" y="703961"/>
                </a:lnTo>
                <a:lnTo>
                  <a:pt x="606932" y="700913"/>
                </a:lnTo>
                <a:lnTo>
                  <a:pt x="611885" y="701928"/>
                </a:lnTo>
                <a:lnTo>
                  <a:pt x="615950" y="701928"/>
                </a:lnTo>
                <a:lnTo>
                  <a:pt x="680084" y="699008"/>
                </a:lnTo>
                <a:lnTo>
                  <a:pt x="737870" y="694944"/>
                </a:lnTo>
                <a:lnTo>
                  <a:pt x="757301" y="692912"/>
                </a:lnTo>
                <a:lnTo>
                  <a:pt x="770508" y="690880"/>
                </a:lnTo>
                <a:lnTo>
                  <a:pt x="795781" y="684657"/>
                </a:lnTo>
                <a:lnTo>
                  <a:pt x="813434" y="680974"/>
                </a:lnTo>
                <a:lnTo>
                  <a:pt x="819530" y="680974"/>
                </a:lnTo>
                <a:lnTo>
                  <a:pt x="824483" y="683006"/>
                </a:lnTo>
                <a:lnTo>
                  <a:pt x="841882" y="687577"/>
                </a:lnTo>
                <a:lnTo>
                  <a:pt x="859535" y="687197"/>
                </a:lnTo>
                <a:lnTo>
                  <a:pt x="877189" y="684911"/>
                </a:lnTo>
                <a:lnTo>
                  <a:pt x="925068" y="681990"/>
                </a:lnTo>
                <a:lnTo>
                  <a:pt x="985520" y="670306"/>
                </a:lnTo>
                <a:lnTo>
                  <a:pt x="1017016" y="669036"/>
                </a:lnTo>
                <a:lnTo>
                  <a:pt x="1044067" y="669671"/>
                </a:lnTo>
                <a:lnTo>
                  <a:pt x="1071118" y="668274"/>
                </a:lnTo>
                <a:lnTo>
                  <a:pt x="1125347" y="662940"/>
                </a:lnTo>
                <a:lnTo>
                  <a:pt x="1142492" y="661670"/>
                </a:lnTo>
                <a:lnTo>
                  <a:pt x="1176401" y="657733"/>
                </a:lnTo>
                <a:lnTo>
                  <a:pt x="1193546" y="656971"/>
                </a:lnTo>
                <a:lnTo>
                  <a:pt x="1215263" y="657733"/>
                </a:lnTo>
                <a:lnTo>
                  <a:pt x="1258951" y="660781"/>
                </a:lnTo>
                <a:lnTo>
                  <a:pt x="1280795" y="661035"/>
                </a:lnTo>
                <a:lnTo>
                  <a:pt x="1309370" y="659638"/>
                </a:lnTo>
                <a:lnTo>
                  <a:pt x="1366520" y="654939"/>
                </a:lnTo>
                <a:lnTo>
                  <a:pt x="1395095" y="653034"/>
                </a:lnTo>
                <a:lnTo>
                  <a:pt x="1404112" y="653542"/>
                </a:lnTo>
                <a:lnTo>
                  <a:pt x="1422146" y="656336"/>
                </a:lnTo>
                <a:lnTo>
                  <a:pt x="1431163" y="656971"/>
                </a:lnTo>
                <a:lnTo>
                  <a:pt x="1449324" y="655955"/>
                </a:lnTo>
                <a:lnTo>
                  <a:pt x="1486153" y="653034"/>
                </a:lnTo>
                <a:lnTo>
                  <a:pt x="1504315" y="652018"/>
                </a:lnTo>
                <a:lnTo>
                  <a:pt x="1524889" y="651383"/>
                </a:lnTo>
                <a:lnTo>
                  <a:pt x="1566545" y="651383"/>
                </a:lnTo>
                <a:lnTo>
                  <a:pt x="1587627" y="652018"/>
                </a:lnTo>
                <a:lnTo>
                  <a:pt x="1600580" y="653034"/>
                </a:lnTo>
                <a:lnTo>
                  <a:pt x="1613534" y="655066"/>
                </a:lnTo>
                <a:lnTo>
                  <a:pt x="1626362" y="656590"/>
                </a:lnTo>
                <a:lnTo>
                  <a:pt x="1661414" y="654685"/>
                </a:lnTo>
                <a:lnTo>
                  <a:pt x="1684147" y="655574"/>
                </a:lnTo>
                <a:lnTo>
                  <a:pt x="1706372" y="654431"/>
                </a:lnTo>
                <a:lnTo>
                  <a:pt x="1727962" y="646938"/>
                </a:lnTo>
                <a:lnTo>
                  <a:pt x="1729994" y="645922"/>
                </a:lnTo>
                <a:lnTo>
                  <a:pt x="1733042" y="647953"/>
                </a:lnTo>
                <a:lnTo>
                  <a:pt x="1735963" y="647953"/>
                </a:lnTo>
                <a:lnTo>
                  <a:pt x="1744345" y="650113"/>
                </a:lnTo>
                <a:lnTo>
                  <a:pt x="1752600" y="651891"/>
                </a:lnTo>
                <a:lnTo>
                  <a:pt x="1769110" y="654939"/>
                </a:lnTo>
                <a:lnTo>
                  <a:pt x="1796160" y="655701"/>
                </a:lnTo>
                <a:lnTo>
                  <a:pt x="1823212" y="653415"/>
                </a:lnTo>
                <a:lnTo>
                  <a:pt x="1850389" y="652780"/>
                </a:lnTo>
                <a:lnTo>
                  <a:pt x="1877441" y="657987"/>
                </a:lnTo>
                <a:lnTo>
                  <a:pt x="1887220" y="659130"/>
                </a:lnTo>
                <a:lnTo>
                  <a:pt x="1898268" y="657860"/>
                </a:lnTo>
                <a:lnTo>
                  <a:pt x="1909572" y="655574"/>
                </a:lnTo>
                <a:lnTo>
                  <a:pt x="1920493" y="653923"/>
                </a:lnTo>
                <a:lnTo>
                  <a:pt x="1930145" y="653796"/>
                </a:lnTo>
                <a:lnTo>
                  <a:pt x="1948560" y="655066"/>
                </a:lnTo>
                <a:lnTo>
                  <a:pt x="1957577" y="654939"/>
                </a:lnTo>
                <a:lnTo>
                  <a:pt x="1981581" y="656082"/>
                </a:lnTo>
                <a:lnTo>
                  <a:pt x="2005202" y="660400"/>
                </a:lnTo>
                <a:lnTo>
                  <a:pt x="2028952" y="662177"/>
                </a:lnTo>
                <a:lnTo>
                  <a:pt x="2052954" y="655955"/>
                </a:lnTo>
                <a:lnTo>
                  <a:pt x="2057908" y="653034"/>
                </a:lnTo>
                <a:lnTo>
                  <a:pt x="2065908" y="657987"/>
                </a:lnTo>
                <a:lnTo>
                  <a:pt x="2072893" y="659002"/>
                </a:lnTo>
                <a:lnTo>
                  <a:pt x="2092452" y="663194"/>
                </a:lnTo>
                <a:lnTo>
                  <a:pt x="2102231" y="664845"/>
                </a:lnTo>
                <a:lnTo>
                  <a:pt x="2112010" y="665988"/>
                </a:lnTo>
                <a:lnTo>
                  <a:pt x="2139314" y="665226"/>
                </a:lnTo>
                <a:lnTo>
                  <a:pt x="2166747" y="663828"/>
                </a:lnTo>
                <a:lnTo>
                  <a:pt x="2194179" y="663067"/>
                </a:lnTo>
                <a:lnTo>
                  <a:pt x="2221356" y="663956"/>
                </a:lnTo>
                <a:lnTo>
                  <a:pt x="2240533" y="665099"/>
                </a:lnTo>
                <a:lnTo>
                  <a:pt x="2259076" y="664718"/>
                </a:lnTo>
                <a:lnTo>
                  <a:pt x="2277110" y="661670"/>
                </a:lnTo>
                <a:lnTo>
                  <a:pt x="2294508" y="654939"/>
                </a:lnTo>
                <a:lnTo>
                  <a:pt x="2299589" y="653923"/>
                </a:lnTo>
                <a:lnTo>
                  <a:pt x="2304541" y="654939"/>
                </a:lnTo>
                <a:lnTo>
                  <a:pt x="2316606" y="663956"/>
                </a:lnTo>
                <a:lnTo>
                  <a:pt x="2325370" y="665352"/>
                </a:lnTo>
                <a:lnTo>
                  <a:pt x="2334514" y="664337"/>
                </a:lnTo>
                <a:lnTo>
                  <a:pt x="2343658" y="662940"/>
                </a:lnTo>
                <a:lnTo>
                  <a:pt x="2366391" y="660526"/>
                </a:lnTo>
                <a:lnTo>
                  <a:pt x="2389378" y="659130"/>
                </a:lnTo>
                <a:lnTo>
                  <a:pt x="2412237" y="658622"/>
                </a:lnTo>
                <a:lnTo>
                  <a:pt x="2434970" y="659002"/>
                </a:lnTo>
                <a:lnTo>
                  <a:pt x="2471674" y="663194"/>
                </a:lnTo>
                <a:lnTo>
                  <a:pt x="2490343" y="663448"/>
                </a:lnTo>
                <a:lnTo>
                  <a:pt x="2509139" y="660019"/>
                </a:lnTo>
                <a:lnTo>
                  <a:pt x="2518156" y="657987"/>
                </a:lnTo>
                <a:lnTo>
                  <a:pt x="2527172" y="656336"/>
                </a:lnTo>
                <a:lnTo>
                  <a:pt x="2536189" y="655320"/>
                </a:lnTo>
                <a:lnTo>
                  <a:pt x="2545206" y="654939"/>
                </a:lnTo>
                <a:lnTo>
                  <a:pt x="2553589" y="655574"/>
                </a:lnTo>
                <a:lnTo>
                  <a:pt x="2570099" y="657987"/>
                </a:lnTo>
                <a:lnTo>
                  <a:pt x="2578354" y="657987"/>
                </a:lnTo>
                <a:lnTo>
                  <a:pt x="2604516" y="652907"/>
                </a:lnTo>
                <a:lnTo>
                  <a:pt x="2630804" y="646938"/>
                </a:lnTo>
                <a:lnTo>
                  <a:pt x="2657347" y="645541"/>
                </a:lnTo>
                <a:lnTo>
                  <a:pt x="2691637" y="655955"/>
                </a:lnTo>
                <a:lnTo>
                  <a:pt x="2698750" y="654939"/>
                </a:lnTo>
                <a:lnTo>
                  <a:pt x="2736850" y="641476"/>
                </a:lnTo>
                <a:lnTo>
                  <a:pt x="2823210" y="640715"/>
                </a:lnTo>
                <a:lnTo>
                  <a:pt x="2850514" y="639064"/>
                </a:lnTo>
                <a:lnTo>
                  <a:pt x="2878201" y="632968"/>
                </a:lnTo>
                <a:lnTo>
                  <a:pt x="2898012" y="629158"/>
                </a:lnTo>
                <a:lnTo>
                  <a:pt x="2919222" y="628776"/>
                </a:lnTo>
                <a:lnTo>
                  <a:pt x="2940939" y="630174"/>
                </a:lnTo>
                <a:lnTo>
                  <a:pt x="2962402" y="631951"/>
                </a:lnTo>
                <a:lnTo>
                  <a:pt x="2993262" y="631190"/>
                </a:lnTo>
                <a:lnTo>
                  <a:pt x="3023743" y="627380"/>
                </a:lnTo>
                <a:lnTo>
                  <a:pt x="3053714" y="620268"/>
                </a:lnTo>
                <a:lnTo>
                  <a:pt x="3082797" y="609981"/>
                </a:lnTo>
                <a:lnTo>
                  <a:pt x="3089783" y="607949"/>
                </a:lnTo>
                <a:lnTo>
                  <a:pt x="3097783" y="607949"/>
                </a:lnTo>
                <a:lnTo>
                  <a:pt x="3105785" y="609981"/>
                </a:lnTo>
                <a:lnTo>
                  <a:pt x="3120135" y="612267"/>
                </a:lnTo>
                <a:lnTo>
                  <a:pt x="3148710" y="616331"/>
                </a:lnTo>
                <a:lnTo>
                  <a:pt x="3162935" y="617982"/>
                </a:lnTo>
                <a:lnTo>
                  <a:pt x="3181350" y="615188"/>
                </a:lnTo>
                <a:lnTo>
                  <a:pt x="3199510" y="609853"/>
                </a:lnTo>
                <a:lnTo>
                  <a:pt x="3218179" y="606551"/>
                </a:lnTo>
                <a:lnTo>
                  <a:pt x="3238245" y="609981"/>
                </a:lnTo>
                <a:lnTo>
                  <a:pt x="3246501" y="610997"/>
                </a:lnTo>
                <a:lnTo>
                  <a:pt x="3256026" y="609600"/>
                </a:lnTo>
                <a:lnTo>
                  <a:pt x="3265804" y="607568"/>
                </a:lnTo>
                <a:lnTo>
                  <a:pt x="3275329" y="606933"/>
                </a:lnTo>
                <a:lnTo>
                  <a:pt x="3292602" y="608965"/>
                </a:lnTo>
                <a:lnTo>
                  <a:pt x="3309747" y="610489"/>
                </a:lnTo>
                <a:lnTo>
                  <a:pt x="3326764" y="609726"/>
                </a:lnTo>
                <a:lnTo>
                  <a:pt x="3343529" y="605027"/>
                </a:lnTo>
                <a:lnTo>
                  <a:pt x="3346450" y="604012"/>
                </a:lnTo>
                <a:lnTo>
                  <a:pt x="3350514" y="605917"/>
                </a:lnTo>
                <a:lnTo>
                  <a:pt x="3353562" y="606933"/>
                </a:lnTo>
                <a:lnTo>
                  <a:pt x="3368929" y="608965"/>
                </a:lnTo>
                <a:lnTo>
                  <a:pt x="3380866" y="606044"/>
                </a:lnTo>
                <a:lnTo>
                  <a:pt x="3389376" y="598170"/>
                </a:lnTo>
                <a:lnTo>
                  <a:pt x="3394583" y="584962"/>
                </a:lnTo>
                <a:lnTo>
                  <a:pt x="3405504" y="588264"/>
                </a:lnTo>
                <a:lnTo>
                  <a:pt x="3408299" y="595376"/>
                </a:lnTo>
                <a:lnTo>
                  <a:pt x="3407410" y="604520"/>
                </a:lnTo>
                <a:lnTo>
                  <a:pt x="3407664" y="613918"/>
                </a:lnTo>
                <a:lnTo>
                  <a:pt x="3418966" y="610870"/>
                </a:lnTo>
                <a:lnTo>
                  <a:pt x="3461893" y="597789"/>
                </a:lnTo>
                <a:lnTo>
                  <a:pt x="3471926" y="593851"/>
                </a:lnTo>
                <a:lnTo>
                  <a:pt x="3481578" y="591312"/>
                </a:lnTo>
                <a:lnTo>
                  <a:pt x="3489833" y="591947"/>
                </a:lnTo>
                <a:lnTo>
                  <a:pt x="3506978" y="598297"/>
                </a:lnTo>
                <a:lnTo>
                  <a:pt x="3524758" y="602361"/>
                </a:lnTo>
                <a:lnTo>
                  <a:pt x="3542918" y="603885"/>
                </a:lnTo>
                <a:lnTo>
                  <a:pt x="3561079" y="602996"/>
                </a:lnTo>
                <a:lnTo>
                  <a:pt x="3584702" y="601091"/>
                </a:lnTo>
                <a:lnTo>
                  <a:pt x="3608831" y="601726"/>
                </a:lnTo>
                <a:lnTo>
                  <a:pt x="3657345" y="605027"/>
                </a:lnTo>
                <a:lnTo>
                  <a:pt x="3669283" y="606171"/>
                </a:lnTo>
                <a:lnTo>
                  <a:pt x="3692143" y="609726"/>
                </a:lnTo>
                <a:lnTo>
                  <a:pt x="3703447" y="610997"/>
                </a:lnTo>
                <a:lnTo>
                  <a:pt x="3734308" y="610743"/>
                </a:lnTo>
                <a:lnTo>
                  <a:pt x="3765550" y="606933"/>
                </a:lnTo>
                <a:lnTo>
                  <a:pt x="3797300" y="603885"/>
                </a:lnTo>
                <a:lnTo>
                  <a:pt x="3829812" y="605917"/>
                </a:lnTo>
                <a:lnTo>
                  <a:pt x="3829812" y="599948"/>
                </a:lnTo>
                <a:lnTo>
                  <a:pt x="3827779" y="589026"/>
                </a:lnTo>
                <a:lnTo>
                  <a:pt x="3840479" y="586613"/>
                </a:lnTo>
                <a:lnTo>
                  <a:pt x="3849878" y="589407"/>
                </a:lnTo>
                <a:lnTo>
                  <a:pt x="3856354" y="596392"/>
                </a:lnTo>
                <a:lnTo>
                  <a:pt x="3859910" y="606933"/>
                </a:lnTo>
                <a:lnTo>
                  <a:pt x="3862958" y="614680"/>
                </a:lnTo>
                <a:lnTo>
                  <a:pt x="3867404" y="617982"/>
                </a:lnTo>
                <a:lnTo>
                  <a:pt x="3873500" y="618236"/>
                </a:lnTo>
                <a:lnTo>
                  <a:pt x="3880993" y="616966"/>
                </a:lnTo>
                <a:lnTo>
                  <a:pt x="3893820" y="614299"/>
                </a:lnTo>
                <a:lnTo>
                  <a:pt x="3932174" y="607949"/>
                </a:lnTo>
                <a:lnTo>
                  <a:pt x="3958208" y="604012"/>
                </a:lnTo>
                <a:lnTo>
                  <a:pt x="4000881" y="602107"/>
                </a:lnTo>
                <a:lnTo>
                  <a:pt x="4046474" y="600964"/>
                </a:lnTo>
                <a:lnTo>
                  <a:pt x="4049395" y="604012"/>
                </a:lnTo>
                <a:lnTo>
                  <a:pt x="4055491" y="606933"/>
                </a:lnTo>
                <a:lnTo>
                  <a:pt x="4058412" y="607949"/>
                </a:lnTo>
                <a:lnTo>
                  <a:pt x="4062476" y="607949"/>
                </a:lnTo>
                <a:lnTo>
                  <a:pt x="4131056" y="601599"/>
                </a:lnTo>
                <a:lnTo>
                  <a:pt x="4153789" y="598932"/>
                </a:lnTo>
                <a:lnTo>
                  <a:pt x="4160901" y="597153"/>
                </a:lnTo>
                <a:lnTo>
                  <a:pt x="4168266" y="594487"/>
                </a:lnTo>
                <a:lnTo>
                  <a:pt x="4174870" y="592455"/>
                </a:lnTo>
                <a:lnTo>
                  <a:pt x="4179824" y="592963"/>
                </a:lnTo>
                <a:lnTo>
                  <a:pt x="4192904" y="598551"/>
                </a:lnTo>
                <a:lnTo>
                  <a:pt x="4205224" y="598805"/>
                </a:lnTo>
                <a:lnTo>
                  <a:pt x="4217416" y="595884"/>
                </a:lnTo>
                <a:lnTo>
                  <a:pt x="4229989" y="591947"/>
                </a:lnTo>
                <a:lnTo>
                  <a:pt x="4240657" y="590042"/>
                </a:lnTo>
                <a:lnTo>
                  <a:pt x="4251452" y="588772"/>
                </a:lnTo>
                <a:lnTo>
                  <a:pt x="4273041" y="586994"/>
                </a:lnTo>
                <a:lnTo>
                  <a:pt x="4297172" y="581025"/>
                </a:lnTo>
                <a:lnTo>
                  <a:pt x="4310633" y="581406"/>
                </a:lnTo>
                <a:lnTo>
                  <a:pt x="4337812" y="583565"/>
                </a:lnTo>
                <a:lnTo>
                  <a:pt x="4351274" y="583946"/>
                </a:lnTo>
                <a:lnTo>
                  <a:pt x="4361053" y="583057"/>
                </a:lnTo>
                <a:lnTo>
                  <a:pt x="4380610" y="578866"/>
                </a:lnTo>
                <a:lnTo>
                  <a:pt x="4390389" y="577976"/>
                </a:lnTo>
                <a:lnTo>
                  <a:pt x="4403979" y="577850"/>
                </a:lnTo>
                <a:lnTo>
                  <a:pt x="4431410" y="579501"/>
                </a:lnTo>
                <a:lnTo>
                  <a:pt x="4464685" y="580771"/>
                </a:lnTo>
                <a:lnTo>
                  <a:pt x="4473320" y="580009"/>
                </a:lnTo>
                <a:lnTo>
                  <a:pt x="4478655" y="576961"/>
                </a:lnTo>
                <a:lnTo>
                  <a:pt x="4488814" y="567690"/>
                </a:lnTo>
                <a:lnTo>
                  <a:pt x="4500626" y="563118"/>
                </a:lnTo>
                <a:lnTo>
                  <a:pt x="4512945" y="560197"/>
                </a:lnTo>
                <a:lnTo>
                  <a:pt x="4524756" y="556006"/>
                </a:lnTo>
                <a:lnTo>
                  <a:pt x="4531741" y="553974"/>
                </a:lnTo>
                <a:lnTo>
                  <a:pt x="4538853" y="553974"/>
                </a:lnTo>
                <a:lnTo>
                  <a:pt x="4545837" y="556006"/>
                </a:lnTo>
                <a:lnTo>
                  <a:pt x="4550791" y="557022"/>
                </a:lnTo>
                <a:lnTo>
                  <a:pt x="4557903" y="559943"/>
                </a:lnTo>
                <a:lnTo>
                  <a:pt x="4560824" y="558038"/>
                </a:lnTo>
                <a:lnTo>
                  <a:pt x="4571745" y="552703"/>
                </a:lnTo>
                <a:lnTo>
                  <a:pt x="4583557" y="550545"/>
                </a:lnTo>
                <a:lnTo>
                  <a:pt x="4594860" y="549401"/>
                </a:lnTo>
                <a:lnTo>
                  <a:pt x="4604004" y="546989"/>
                </a:lnTo>
                <a:lnTo>
                  <a:pt x="4664329" y="518414"/>
                </a:lnTo>
                <a:lnTo>
                  <a:pt x="4694555" y="485394"/>
                </a:lnTo>
                <a:lnTo>
                  <a:pt x="4712208" y="447928"/>
                </a:lnTo>
                <a:lnTo>
                  <a:pt x="4717287" y="427990"/>
                </a:lnTo>
                <a:lnTo>
                  <a:pt x="4733543" y="425576"/>
                </a:lnTo>
                <a:lnTo>
                  <a:pt x="4741164" y="421513"/>
                </a:lnTo>
                <a:lnTo>
                  <a:pt x="4741545" y="413639"/>
                </a:lnTo>
                <a:lnTo>
                  <a:pt x="4736337" y="399923"/>
                </a:lnTo>
                <a:lnTo>
                  <a:pt x="4734306" y="393953"/>
                </a:lnTo>
                <a:lnTo>
                  <a:pt x="4734306" y="382016"/>
                </a:lnTo>
                <a:lnTo>
                  <a:pt x="4752466" y="375031"/>
                </a:lnTo>
                <a:lnTo>
                  <a:pt x="4743958" y="336676"/>
                </a:lnTo>
                <a:lnTo>
                  <a:pt x="4736337" y="299974"/>
                </a:lnTo>
                <a:lnTo>
                  <a:pt x="4729353" y="299974"/>
                </a:lnTo>
                <a:lnTo>
                  <a:pt x="4709287" y="296925"/>
                </a:lnTo>
                <a:lnTo>
                  <a:pt x="4702302" y="295021"/>
                </a:lnTo>
                <a:lnTo>
                  <a:pt x="4693285" y="291973"/>
                </a:lnTo>
                <a:lnTo>
                  <a:pt x="4705858" y="278765"/>
                </a:lnTo>
                <a:lnTo>
                  <a:pt x="4720462" y="267208"/>
                </a:lnTo>
                <a:lnTo>
                  <a:pt x="4733670" y="254635"/>
                </a:lnTo>
                <a:lnTo>
                  <a:pt x="4743322" y="235966"/>
                </a:lnTo>
                <a:lnTo>
                  <a:pt x="4748403" y="234950"/>
                </a:lnTo>
                <a:lnTo>
                  <a:pt x="4751451" y="233934"/>
                </a:lnTo>
                <a:lnTo>
                  <a:pt x="4752466" y="236982"/>
                </a:lnTo>
                <a:lnTo>
                  <a:pt x="4752466" y="239014"/>
                </a:lnTo>
                <a:lnTo>
                  <a:pt x="4753356" y="247015"/>
                </a:lnTo>
                <a:lnTo>
                  <a:pt x="4759452" y="237998"/>
                </a:lnTo>
                <a:lnTo>
                  <a:pt x="4765420" y="232918"/>
                </a:lnTo>
                <a:lnTo>
                  <a:pt x="4765420" y="215011"/>
                </a:lnTo>
                <a:lnTo>
                  <a:pt x="4772406" y="213995"/>
                </a:lnTo>
                <a:lnTo>
                  <a:pt x="4782439" y="213995"/>
                </a:lnTo>
                <a:lnTo>
                  <a:pt x="4791202" y="213741"/>
                </a:lnTo>
                <a:lnTo>
                  <a:pt x="4798822" y="212217"/>
                </a:lnTo>
                <a:lnTo>
                  <a:pt x="4804537" y="208025"/>
                </a:lnTo>
                <a:lnTo>
                  <a:pt x="4807585" y="200025"/>
                </a:lnTo>
                <a:lnTo>
                  <a:pt x="4807585" y="197993"/>
                </a:lnTo>
                <a:lnTo>
                  <a:pt x="4812537" y="196976"/>
                </a:lnTo>
                <a:lnTo>
                  <a:pt x="4814570" y="194945"/>
                </a:lnTo>
                <a:lnTo>
                  <a:pt x="4799583" y="186944"/>
                </a:lnTo>
                <a:lnTo>
                  <a:pt x="4801616" y="170052"/>
                </a:lnTo>
                <a:lnTo>
                  <a:pt x="4806568" y="121031"/>
                </a:lnTo>
                <a:lnTo>
                  <a:pt x="4816347" y="116840"/>
                </a:lnTo>
                <a:lnTo>
                  <a:pt x="4821555" y="110490"/>
                </a:lnTo>
                <a:lnTo>
                  <a:pt x="4822316" y="101853"/>
                </a:lnTo>
                <a:lnTo>
                  <a:pt x="4818633" y="90932"/>
                </a:lnTo>
                <a:lnTo>
                  <a:pt x="4814951" y="78867"/>
                </a:lnTo>
                <a:lnTo>
                  <a:pt x="4808474" y="54483"/>
                </a:lnTo>
                <a:lnTo>
                  <a:pt x="4770374" y="34163"/>
                </a:lnTo>
                <a:lnTo>
                  <a:pt x="4717287" y="16891"/>
                </a:lnTo>
                <a:lnTo>
                  <a:pt x="4706874" y="14097"/>
                </a:lnTo>
                <a:lnTo>
                  <a:pt x="4697222" y="9017"/>
                </a:lnTo>
                <a:lnTo>
                  <a:pt x="4692268" y="6985"/>
                </a:lnTo>
                <a:lnTo>
                  <a:pt x="4686172" y="5969"/>
                </a:lnTo>
                <a:lnTo>
                  <a:pt x="4668266" y="8636"/>
                </a:lnTo>
                <a:lnTo>
                  <a:pt x="4644897" y="13208"/>
                </a:lnTo>
                <a:lnTo>
                  <a:pt x="4633087" y="16001"/>
                </a:lnTo>
                <a:lnTo>
                  <a:pt x="4621530" y="16891"/>
                </a:lnTo>
                <a:lnTo>
                  <a:pt x="4610354" y="15240"/>
                </a:lnTo>
                <a:lnTo>
                  <a:pt x="4599051" y="13208"/>
                </a:lnTo>
                <a:lnTo>
                  <a:pt x="4586985" y="12953"/>
                </a:lnTo>
                <a:lnTo>
                  <a:pt x="4562602" y="14986"/>
                </a:lnTo>
                <a:lnTo>
                  <a:pt x="4537710" y="14477"/>
                </a:lnTo>
                <a:lnTo>
                  <a:pt x="4512691" y="13208"/>
                </a:lnTo>
                <a:lnTo>
                  <a:pt x="4487672" y="12953"/>
                </a:lnTo>
                <a:lnTo>
                  <a:pt x="4469383" y="13589"/>
                </a:lnTo>
                <a:lnTo>
                  <a:pt x="4410456" y="18923"/>
                </a:lnTo>
                <a:lnTo>
                  <a:pt x="4402455" y="13716"/>
                </a:lnTo>
                <a:lnTo>
                  <a:pt x="4394200" y="11302"/>
                </a:lnTo>
                <a:lnTo>
                  <a:pt x="4384802" y="11811"/>
                </a:lnTo>
                <a:lnTo>
                  <a:pt x="4373372" y="14986"/>
                </a:lnTo>
                <a:lnTo>
                  <a:pt x="4364355" y="17018"/>
                </a:lnTo>
                <a:lnTo>
                  <a:pt x="4356354" y="18034"/>
                </a:lnTo>
                <a:lnTo>
                  <a:pt x="4348226" y="18034"/>
                </a:lnTo>
                <a:lnTo>
                  <a:pt x="4280662" y="21463"/>
                </a:lnTo>
                <a:lnTo>
                  <a:pt x="4255008" y="20955"/>
                </a:lnTo>
                <a:lnTo>
                  <a:pt x="4239006" y="21844"/>
                </a:lnTo>
                <a:lnTo>
                  <a:pt x="4189856" y="26035"/>
                </a:lnTo>
                <a:lnTo>
                  <a:pt x="4170299" y="28194"/>
                </a:lnTo>
                <a:lnTo>
                  <a:pt x="4150868" y="28828"/>
                </a:lnTo>
                <a:lnTo>
                  <a:pt x="4131564" y="27813"/>
                </a:lnTo>
                <a:lnTo>
                  <a:pt x="4095750" y="22733"/>
                </a:lnTo>
                <a:lnTo>
                  <a:pt x="4078351" y="22606"/>
                </a:lnTo>
                <a:lnTo>
                  <a:pt x="4060825" y="23495"/>
                </a:lnTo>
                <a:lnTo>
                  <a:pt x="4043426" y="24002"/>
                </a:lnTo>
                <a:lnTo>
                  <a:pt x="4013327" y="23875"/>
                </a:lnTo>
                <a:lnTo>
                  <a:pt x="3983354" y="24384"/>
                </a:lnTo>
                <a:lnTo>
                  <a:pt x="3953637" y="26924"/>
                </a:lnTo>
                <a:lnTo>
                  <a:pt x="3924045" y="33020"/>
                </a:lnTo>
                <a:lnTo>
                  <a:pt x="3917060" y="34925"/>
                </a:lnTo>
                <a:lnTo>
                  <a:pt x="3910076" y="34925"/>
                </a:lnTo>
                <a:lnTo>
                  <a:pt x="3903091" y="33020"/>
                </a:lnTo>
                <a:lnTo>
                  <a:pt x="3885437" y="29083"/>
                </a:lnTo>
                <a:lnTo>
                  <a:pt x="3867277" y="27559"/>
                </a:lnTo>
                <a:lnTo>
                  <a:pt x="3848989" y="26416"/>
                </a:lnTo>
                <a:lnTo>
                  <a:pt x="3830828" y="22987"/>
                </a:lnTo>
                <a:lnTo>
                  <a:pt x="3814572" y="20574"/>
                </a:lnTo>
                <a:lnTo>
                  <a:pt x="3797681" y="21336"/>
                </a:lnTo>
                <a:lnTo>
                  <a:pt x="3780535" y="23368"/>
                </a:lnTo>
                <a:lnTo>
                  <a:pt x="3763645" y="25019"/>
                </a:lnTo>
                <a:lnTo>
                  <a:pt x="3755643" y="24130"/>
                </a:lnTo>
                <a:lnTo>
                  <a:pt x="3747262" y="22606"/>
                </a:lnTo>
                <a:lnTo>
                  <a:pt x="3739768" y="21971"/>
                </a:lnTo>
                <a:lnTo>
                  <a:pt x="3734562" y="24002"/>
                </a:lnTo>
                <a:lnTo>
                  <a:pt x="3723385" y="30861"/>
                </a:lnTo>
                <a:lnTo>
                  <a:pt x="3717797" y="27813"/>
                </a:lnTo>
                <a:lnTo>
                  <a:pt x="3714877" y="20193"/>
                </a:lnTo>
                <a:lnTo>
                  <a:pt x="3711447" y="12953"/>
                </a:lnTo>
                <a:lnTo>
                  <a:pt x="3690493" y="19939"/>
                </a:lnTo>
                <a:lnTo>
                  <a:pt x="3686429" y="16001"/>
                </a:lnTo>
                <a:lnTo>
                  <a:pt x="3683381" y="10033"/>
                </a:lnTo>
                <a:lnTo>
                  <a:pt x="3680460" y="10033"/>
                </a:lnTo>
                <a:lnTo>
                  <a:pt x="3657727" y="8890"/>
                </a:lnTo>
                <a:lnTo>
                  <a:pt x="3634612" y="8509"/>
                </a:lnTo>
                <a:lnTo>
                  <a:pt x="3611499" y="8890"/>
                </a:lnTo>
                <a:lnTo>
                  <a:pt x="3588131" y="10033"/>
                </a:lnTo>
                <a:lnTo>
                  <a:pt x="3577081" y="9271"/>
                </a:lnTo>
                <a:lnTo>
                  <a:pt x="3565525" y="7112"/>
                </a:lnTo>
                <a:lnTo>
                  <a:pt x="3554476" y="8127"/>
                </a:lnTo>
                <a:lnTo>
                  <a:pt x="3545078" y="17018"/>
                </a:lnTo>
                <a:lnTo>
                  <a:pt x="3538981" y="17018"/>
                </a:lnTo>
                <a:lnTo>
                  <a:pt x="3456812" y="0"/>
                </a:lnTo>
                <a:close/>
              </a:path>
            </a:pathLst>
          </a:custGeom>
          <a:solidFill>
            <a:srgbClr val="ABD7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84800" y="2638214"/>
            <a:ext cx="452873" cy="48598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831924" y="4566581"/>
            <a:ext cx="4767580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400" b="1" dirty="0" err="1">
                <a:latin typeface="Microsoft JhengHei"/>
                <a:cs typeface="Microsoft JhengHei"/>
              </a:rPr>
              <a:t>較好，通常是自然班群</a:t>
            </a:r>
            <a:r>
              <a:rPr sz="2400" b="1" spc="-3" dirty="0">
                <a:latin typeface="Microsoft JhengHei"/>
                <a:cs typeface="Microsoft JhengHei"/>
              </a:rPr>
              <a:t>(</a:t>
            </a:r>
            <a:r>
              <a:rPr lang="en-US" altLang="zh-TW" sz="2400" b="1" dirty="0" err="1">
                <a:latin typeface="Microsoft JhengHei"/>
                <a:cs typeface="Microsoft JhengHei"/>
              </a:rPr>
              <a:t>C</a:t>
            </a:r>
            <a:r>
              <a:rPr sz="2400" b="1" dirty="0" err="1">
                <a:latin typeface="Microsoft JhengHei"/>
                <a:cs typeface="Microsoft JhengHei"/>
              </a:rPr>
              <a:t>&amp;</a:t>
            </a:r>
            <a:r>
              <a:rPr lang="en-US" altLang="zh-TW" sz="2400" b="1" dirty="0" err="1">
                <a:latin typeface="Microsoft JhengHei"/>
                <a:cs typeface="Microsoft JhengHei"/>
              </a:rPr>
              <a:t>D</a:t>
            </a:r>
            <a:r>
              <a:rPr sz="2400" b="1" dirty="0" err="1">
                <a:latin typeface="Microsoft JhengHei"/>
                <a:cs typeface="Microsoft JhengHei"/>
              </a:rPr>
              <a:t>班群</a:t>
            </a:r>
            <a:r>
              <a:rPr sz="2400" b="1" dirty="0">
                <a:latin typeface="Microsoft JhengHei"/>
                <a:cs typeface="Microsoft JhengHei"/>
              </a:rPr>
              <a:t>)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84800" y="3464476"/>
            <a:ext cx="452873" cy="48598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497153" y="541612"/>
            <a:ext cx="6459220" cy="338639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786593" algn="ctr">
              <a:spcBef>
                <a:spcPts val="67"/>
              </a:spcBef>
            </a:pPr>
            <a:r>
              <a:rPr sz="4400" b="1" dirty="0">
                <a:latin typeface="Microsoft JhengHei"/>
                <a:cs typeface="Microsoft JhengHei"/>
              </a:rPr>
              <a:t>管它的！先選再說！</a:t>
            </a:r>
            <a:endParaRPr sz="4400" dirty="0">
              <a:latin typeface="Microsoft JhengHei"/>
              <a:cs typeface="Microsoft JhengHei"/>
            </a:endParaRPr>
          </a:p>
          <a:p>
            <a:pPr marL="25401">
              <a:spcBef>
                <a:spcPts val="3367"/>
              </a:spcBef>
            </a:pPr>
            <a:r>
              <a:rPr sz="6400" spc="-5" baseline="-9548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1045" baseline="-9548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667" b="1" spc="-3" dirty="0" err="1">
                <a:latin typeface="Microsoft JhengHei"/>
                <a:cs typeface="Microsoft JhengHei"/>
              </a:rPr>
              <a:t>先選</a:t>
            </a:r>
            <a:r>
              <a:rPr lang="zh-TW" altLang="en-US" sz="2667" b="1" spc="-3" dirty="0">
                <a:latin typeface="Microsoft JhengHei"/>
                <a:cs typeface="Microsoft JhengHei"/>
              </a:rPr>
              <a:t>生藥醫農</a:t>
            </a:r>
            <a:r>
              <a:rPr sz="2667" b="1" spc="-3" dirty="0" err="1">
                <a:latin typeface="Microsoft JhengHei"/>
                <a:cs typeface="Microsoft JhengHei"/>
              </a:rPr>
              <a:t>班群好了！讀不來再轉</a:t>
            </a:r>
            <a:r>
              <a:rPr sz="2667" b="1" dirty="0" err="1">
                <a:latin typeface="Microsoft JhengHei"/>
                <a:cs typeface="Microsoft JhengHei"/>
              </a:rPr>
              <a:t>班</a:t>
            </a:r>
            <a:r>
              <a:rPr sz="2667" b="1" spc="-3" dirty="0" err="1">
                <a:latin typeface="Microsoft JhengHei"/>
                <a:cs typeface="Microsoft JhengHei"/>
              </a:rPr>
              <a:t>群</a:t>
            </a:r>
            <a:endParaRPr sz="2667" dirty="0">
              <a:latin typeface="Microsoft JhengHei"/>
              <a:cs typeface="Microsoft JhengHei"/>
            </a:endParaRPr>
          </a:p>
          <a:p>
            <a:pPr marL="37255">
              <a:spcBef>
                <a:spcPts val="960"/>
              </a:spcBef>
            </a:pPr>
            <a:r>
              <a:rPr sz="6400" spc="405" baseline="-13454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2667" b="1" spc="-3" dirty="0">
                <a:latin typeface="Microsoft JhengHei"/>
                <a:cs typeface="Microsoft JhengHei"/>
              </a:rPr>
              <a:t>好朋友都要選某個班群，不想分開</a:t>
            </a:r>
            <a:r>
              <a:rPr sz="2667" b="1" dirty="0">
                <a:latin typeface="Microsoft JhengHei"/>
                <a:cs typeface="Microsoft JhengHei"/>
              </a:rPr>
              <a:t>所以</a:t>
            </a:r>
            <a:r>
              <a:rPr sz="2667" b="1" spc="-3" dirty="0">
                <a:latin typeface="Microsoft JhengHei"/>
                <a:cs typeface="Microsoft JhengHei"/>
              </a:rPr>
              <a:t>…</a:t>
            </a:r>
            <a:endParaRPr sz="2667" dirty="0">
              <a:latin typeface="Microsoft JhengHei"/>
              <a:cs typeface="Microsoft JhengHei"/>
            </a:endParaRPr>
          </a:p>
          <a:p>
            <a:pPr marL="25401">
              <a:spcBef>
                <a:spcPts val="1283"/>
              </a:spcBef>
            </a:pPr>
            <a:r>
              <a:rPr sz="6400" spc="-5" baseline="-11718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1050" baseline="-11718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667" b="1" spc="-7" dirty="0">
                <a:latin typeface="Microsoft JhengHei"/>
                <a:cs typeface="Microsoft JhengHei"/>
              </a:rPr>
              <a:t>家人都讀理組，不能輸！也要讀自</a:t>
            </a:r>
            <a:r>
              <a:rPr sz="2667" b="1" dirty="0">
                <a:latin typeface="Microsoft JhengHei"/>
                <a:cs typeface="Microsoft JhengHei"/>
              </a:rPr>
              <a:t>然</a:t>
            </a:r>
            <a:r>
              <a:rPr sz="2667" b="1" spc="-7" dirty="0">
                <a:latin typeface="Microsoft JhengHei"/>
                <a:cs typeface="Microsoft JhengHei"/>
              </a:rPr>
              <a:t>班群</a:t>
            </a:r>
            <a:endParaRPr sz="2667" dirty="0">
              <a:latin typeface="Microsoft JhengHei"/>
              <a:cs typeface="Microsoft JhengHe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84800" y="4242139"/>
            <a:ext cx="452873" cy="48598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509345" y="3964094"/>
            <a:ext cx="6147647" cy="66471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>
              <a:spcBef>
                <a:spcPts val="63"/>
              </a:spcBef>
            </a:pPr>
            <a:r>
              <a:rPr sz="6400" spc="405" baseline="-18663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2400" b="1" dirty="0">
                <a:latin typeface="Microsoft JhengHei"/>
                <a:cs typeface="Microsoft JhengHei"/>
              </a:rPr>
              <a:t>毫無頭緒和方向，覺得某些學系或班群發展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6094" y="1351618"/>
            <a:ext cx="278977" cy="2624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4438" y="6051973"/>
            <a:ext cx="278977" cy="2624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1186" y="390821"/>
            <a:ext cx="278977" cy="2624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14035" y="6366933"/>
            <a:ext cx="278977" cy="2624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847677"/>
            <a:ext cx="177393" cy="2624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0" name="object 10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164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35438" y="1980268"/>
            <a:ext cx="270595" cy="21606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96371" y="3189394"/>
            <a:ext cx="1362879" cy="128955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7800" y="3225800"/>
            <a:ext cx="1422400" cy="128024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5688" y="3517223"/>
            <a:ext cx="4386156" cy="68565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  <a:tabLst>
                <a:tab pos="2438945" algn="l"/>
              </a:tabLst>
            </a:pP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T</a:t>
            </a:r>
            <a:r>
              <a:rPr sz="4400" b="1" spc="7" dirty="0">
                <a:solidFill>
                  <a:srgbClr val="2E2224"/>
                </a:solidFill>
                <a:latin typeface="Verdana"/>
                <a:cs typeface="Verdana"/>
              </a:rPr>
              <a:t>R</a:t>
            </a: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U</a:t>
            </a:r>
            <a:r>
              <a:rPr sz="4400" b="1" dirty="0">
                <a:solidFill>
                  <a:srgbClr val="2E2224"/>
                </a:solidFill>
                <a:latin typeface="Verdana"/>
                <a:cs typeface="Verdana"/>
              </a:rPr>
              <a:t>E	</a:t>
            </a:r>
            <a:r>
              <a:rPr sz="4400" b="1" spc="13" dirty="0">
                <a:solidFill>
                  <a:srgbClr val="2E2224"/>
                </a:solidFill>
                <a:latin typeface="Verdana"/>
                <a:cs typeface="Verdana"/>
              </a:rPr>
              <a:t>F</a:t>
            </a: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A</a:t>
            </a:r>
            <a:r>
              <a:rPr sz="4400" b="1" spc="7" dirty="0">
                <a:solidFill>
                  <a:srgbClr val="2E2224"/>
                </a:solidFill>
                <a:latin typeface="Verdana"/>
                <a:cs typeface="Verdana"/>
              </a:rPr>
              <a:t>L</a:t>
            </a:r>
            <a:r>
              <a:rPr sz="4400" b="1" spc="13" dirty="0">
                <a:solidFill>
                  <a:srgbClr val="2E2224"/>
                </a:solidFill>
                <a:latin typeface="Verdana"/>
                <a:cs typeface="Verdana"/>
              </a:rPr>
              <a:t>S</a:t>
            </a:r>
            <a:r>
              <a:rPr sz="4400" b="1" dirty="0">
                <a:solidFill>
                  <a:srgbClr val="2E2224"/>
                </a:solidFill>
                <a:latin typeface="Verdana"/>
                <a:cs typeface="Verdana"/>
              </a:rPr>
              <a:t>E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86534" y="3165010"/>
            <a:ext cx="457200" cy="1401826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264400" y="1128522"/>
            <a:ext cx="3215217" cy="485563"/>
          </a:xfrm>
          <a:custGeom>
            <a:avLst/>
            <a:gdLst/>
            <a:ahLst/>
            <a:cxnLst/>
            <a:rect l="l" t="t" r="r" b="b"/>
            <a:pathLst>
              <a:path w="4822825" h="728344">
                <a:moveTo>
                  <a:pt x="3456813" y="0"/>
                </a:moveTo>
                <a:lnTo>
                  <a:pt x="3456813" y="19050"/>
                </a:lnTo>
                <a:lnTo>
                  <a:pt x="3435857" y="6985"/>
                </a:lnTo>
                <a:lnTo>
                  <a:pt x="3423792" y="22987"/>
                </a:lnTo>
                <a:lnTo>
                  <a:pt x="3418713" y="20955"/>
                </a:lnTo>
                <a:lnTo>
                  <a:pt x="3418713" y="14986"/>
                </a:lnTo>
                <a:lnTo>
                  <a:pt x="3420744" y="0"/>
                </a:lnTo>
                <a:lnTo>
                  <a:pt x="3392678" y="5715"/>
                </a:lnTo>
                <a:lnTo>
                  <a:pt x="3378707" y="8127"/>
                </a:lnTo>
                <a:lnTo>
                  <a:pt x="3364611" y="10033"/>
                </a:lnTo>
                <a:lnTo>
                  <a:pt x="3357626" y="10033"/>
                </a:lnTo>
                <a:lnTo>
                  <a:pt x="3351530" y="9017"/>
                </a:lnTo>
                <a:lnTo>
                  <a:pt x="3345561" y="6985"/>
                </a:lnTo>
                <a:lnTo>
                  <a:pt x="3332734" y="3428"/>
                </a:lnTo>
                <a:lnTo>
                  <a:pt x="3319907" y="1397"/>
                </a:lnTo>
                <a:lnTo>
                  <a:pt x="3306826" y="2032"/>
                </a:lnTo>
                <a:lnTo>
                  <a:pt x="3293363" y="6985"/>
                </a:lnTo>
                <a:lnTo>
                  <a:pt x="3286252" y="11049"/>
                </a:lnTo>
                <a:lnTo>
                  <a:pt x="3278632" y="14350"/>
                </a:lnTo>
                <a:lnTo>
                  <a:pt x="3270504" y="16637"/>
                </a:lnTo>
                <a:lnTo>
                  <a:pt x="3262376" y="18034"/>
                </a:lnTo>
                <a:lnTo>
                  <a:pt x="3241421" y="15748"/>
                </a:lnTo>
                <a:lnTo>
                  <a:pt x="3200019" y="9651"/>
                </a:lnTo>
                <a:lnTo>
                  <a:pt x="3179063" y="8000"/>
                </a:lnTo>
                <a:lnTo>
                  <a:pt x="3156330" y="8509"/>
                </a:lnTo>
                <a:lnTo>
                  <a:pt x="3133471" y="9906"/>
                </a:lnTo>
                <a:lnTo>
                  <a:pt x="3110611" y="9525"/>
                </a:lnTo>
                <a:lnTo>
                  <a:pt x="3087878" y="4952"/>
                </a:lnTo>
                <a:lnTo>
                  <a:pt x="3081782" y="4952"/>
                </a:lnTo>
                <a:lnTo>
                  <a:pt x="3059557" y="10668"/>
                </a:lnTo>
                <a:lnTo>
                  <a:pt x="3037332" y="17018"/>
                </a:lnTo>
                <a:lnTo>
                  <a:pt x="3014598" y="19558"/>
                </a:lnTo>
                <a:lnTo>
                  <a:pt x="2990596" y="13970"/>
                </a:lnTo>
                <a:lnTo>
                  <a:pt x="2985388" y="13589"/>
                </a:lnTo>
                <a:lnTo>
                  <a:pt x="2979165" y="15621"/>
                </a:lnTo>
                <a:lnTo>
                  <a:pt x="2972434" y="18669"/>
                </a:lnTo>
                <a:lnTo>
                  <a:pt x="2962529" y="21971"/>
                </a:lnTo>
                <a:lnTo>
                  <a:pt x="2890773" y="21590"/>
                </a:lnTo>
                <a:lnTo>
                  <a:pt x="2868167" y="21971"/>
                </a:lnTo>
                <a:lnTo>
                  <a:pt x="2862198" y="23114"/>
                </a:lnTo>
                <a:lnTo>
                  <a:pt x="2849753" y="27940"/>
                </a:lnTo>
                <a:lnTo>
                  <a:pt x="2843148" y="28956"/>
                </a:lnTo>
                <a:lnTo>
                  <a:pt x="2810636" y="30734"/>
                </a:lnTo>
                <a:lnTo>
                  <a:pt x="2745232" y="33147"/>
                </a:lnTo>
                <a:lnTo>
                  <a:pt x="2712846" y="34925"/>
                </a:lnTo>
                <a:lnTo>
                  <a:pt x="2685923" y="36957"/>
                </a:lnTo>
                <a:lnTo>
                  <a:pt x="2632455" y="42418"/>
                </a:lnTo>
                <a:lnTo>
                  <a:pt x="2605532" y="44958"/>
                </a:lnTo>
                <a:lnTo>
                  <a:pt x="2598419" y="45974"/>
                </a:lnTo>
                <a:lnTo>
                  <a:pt x="2591434" y="45974"/>
                </a:lnTo>
                <a:lnTo>
                  <a:pt x="2575179" y="38862"/>
                </a:lnTo>
                <a:lnTo>
                  <a:pt x="2566796" y="38862"/>
                </a:lnTo>
                <a:lnTo>
                  <a:pt x="2558923" y="41783"/>
                </a:lnTo>
                <a:lnTo>
                  <a:pt x="2551303" y="45974"/>
                </a:lnTo>
                <a:lnTo>
                  <a:pt x="2549398" y="48006"/>
                </a:lnTo>
                <a:lnTo>
                  <a:pt x="2547365" y="50926"/>
                </a:lnTo>
                <a:lnTo>
                  <a:pt x="2545334" y="50926"/>
                </a:lnTo>
                <a:lnTo>
                  <a:pt x="2533904" y="48768"/>
                </a:lnTo>
                <a:lnTo>
                  <a:pt x="2494153" y="42037"/>
                </a:lnTo>
                <a:lnTo>
                  <a:pt x="2490215" y="42037"/>
                </a:lnTo>
                <a:lnTo>
                  <a:pt x="2458973" y="47878"/>
                </a:lnTo>
                <a:lnTo>
                  <a:pt x="2450084" y="49022"/>
                </a:lnTo>
                <a:lnTo>
                  <a:pt x="2415413" y="50926"/>
                </a:lnTo>
                <a:lnTo>
                  <a:pt x="2311654" y="54991"/>
                </a:lnTo>
                <a:lnTo>
                  <a:pt x="2298065" y="56007"/>
                </a:lnTo>
                <a:lnTo>
                  <a:pt x="2256536" y="60960"/>
                </a:lnTo>
                <a:lnTo>
                  <a:pt x="2250567" y="58927"/>
                </a:lnTo>
                <a:lnTo>
                  <a:pt x="2243455" y="58039"/>
                </a:lnTo>
                <a:lnTo>
                  <a:pt x="2237486" y="58039"/>
                </a:lnTo>
                <a:lnTo>
                  <a:pt x="2223642" y="59436"/>
                </a:lnTo>
                <a:lnTo>
                  <a:pt x="2209419" y="61595"/>
                </a:lnTo>
                <a:lnTo>
                  <a:pt x="2195194" y="63246"/>
                </a:lnTo>
                <a:lnTo>
                  <a:pt x="2170811" y="62738"/>
                </a:lnTo>
                <a:lnTo>
                  <a:pt x="2160396" y="63753"/>
                </a:lnTo>
                <a:lnTo>
                  <a:pt x="2150109" y="65786"/>
                </a:lnTo>
                <a:lnTo>
                  <a:pt x="2140204" y="68961"/>
                </a:lnTo>
                <a:lnTo>
                  <a:pt x="2128011" y="72009"/>
                </a:lnTo>
                <a:lnTo>
                  <a:pt x="2115565" y="73406"/>
                </a:lnTo>
                <a:lnTo>
                  <a:pt x="2102866" y="73025"/>
                </a:lnTo>
                <a:lnTo>
                  <a:pt x="2090039" y="70993"/>
                </a:lnTo>
                <a:lnTo>
                  <a:pt x="2074291" y="66421"/>
                </a:lnTo>
                <a:lnTo>
                  <a:pt x="2066417" y="66040"/>
                </a:lnTo>
                <a:lnTo>
                  <a:pt x="2057019" y="69976"/>
                </a:lnTo>
                <a:lnTo>
                  <a:pt x="2049018" y="72263"/>
                </a:lnTo>
                <a:lnTo>
                  <a:pt x="2039366" y="72136"/>
                </a:lnTo>
                <a:lnTo>
                  <a:pt x="2029078" y="70739"/>
                </a:lnTo>
                <a:lnTo>
                  <a:pt x="1977390" y="61341"/>
                </a:lnTo>
                <a:lnTo>
                  <a:pt x="1963674" y="59944"/>
                </a:lnTo>
                <a:lnTo>
                  <a:pt x="1946402" y="60198"/>
                </a:lnTo>
                <a:lnTo>
                  <a:pt x="1911350" y="62738"/>
                </a:lnTo>
                <a:lnTo>
                  <a:pt x="1893570" y="62992"/>
                </a:lnTo>
                <a:lnTo>
                  <a:pt x="1875408" y="61722"/>
                </a:lnTo>
                <a:lnTo>
                  <a:pt x="1857375" y="59690"/>
                </a:lnTo>
                <a:lnTo>
                  <a:pt x="1821306" y="54991"/>
                </a:lnTo>
                <a:lnTo>
                  <a:pt x="1810257" y="54991"/>
                </a:lnTo>
                <a:lnTo>
                  <a:pt x="1808226" y="72009"/>
                </a:lnTo>
                <a:lnTo>
                  <a:pt x="1804289" y="69976"/>
                </a:lnTo>
                <a:lnTo>
                  <a:pt x="1797303" y="68961"/>
                </a:lnTo>
                <a:lnTo>
                  <a:pt x="1797303" y="66928"/>
                </a:lnTo>
                <a:lnTo>
                  <a:pt x="1794128" y="58800"/>
                </a:lnTo>
                <a:lnTo>
                  <a:pt x="1788286" y="55372"/>
                </a:lnTo>
                <a:lnTo>
                  <a:pt x="1781302" y="54737"/>
                </a:lnTo>
                <a:lnTo>
                  <a:pt x="1774190" y="54991"/>
                </a:lnTo>
                <a:lnTo>
                  <a:pt x="1704975" y="58927"/>
                </a:lnTo>
                <a:lnTo>
                  <a:pt x="1684654" y="59563"/>
                </a:lnTo>
                <a:lnTo>
                  <a:pt x="1607184" y="61341"/>
                </a:lnTo>
                <a:lnTo>
                  <a:pt x="1555623" y="64008"/>
                </a:lnTo>
                <a:lnTo>
                  <a:pt x="1553464" y="69215"/>
                </a:lnTo>
                <a:lnTo>
                  <a:pt x="1549653" y="73025"/>
                </a:lnTo>
                <a:lnTo>
                  <a:pt x="1543811" y="73025"/>
                </a:lnTo>
                <a:lnTo>
                  <a:pt x="1535556" y="66928"/>
                </a:lnTo>
                <a:lnTo>
                  <a:pt x="1531493" y="65024"/>
                </a:lnTo>
                <a:lnTo>
                  <a:pt x="1526540" y="64008"/>
                </a:lnTo>
                <a:lnTo>
                  <a:pt x="1487804" y="63626"/>
                </a:lnTo>
                <a:lnTo>
                  <a:pt x="1476375" y="64008"/>
                </a:lnTo>
                <a:lnTo>
                  <a:pt x="1396110" y="68961"/>
                </a:lnTo>
                <a:lnTo>
                  <a:pt x="1379474" y="71627"/>
                </a:lnTo>
                <a:lnTo>
                  <a:pt x="1362582" y="73660"/>
                </a:lnTo>
                <a:lnTo>
                  <a:pt x="1345692" y="75057"/>
                </a:lnTo>
                <a:lnTo>
                  <a:pt x="1328927" y="75946"/>
                </a:lnTo>
                <a:lnTo>
                  <a:pt x="1300352" y="74295"/>
                </a:lnTo>
                <a:lnTo>
                  <a:pt x="1272031" y="73914"/>
                </a:lnTo>
                <a:lnTo>
                  <a:pt x="1244092" y="76962"/>
                </a:lnTo>
                <a:lnTo>
                  <a:pt x="1216659" y="85978"/>
                </a:lnTo>
                <a:lnTo>
                  <a:pt x="1211579" y="88011"/>
                </a:lnTo>
                <a:lnTo>
                  <a:pt x="1203578" y="83947"/>
                </a:lnTo>
                <a:lnTo>
                  <a:pt x="1196594" y="82931"/>
                </a:lnTo>
                <a:lnTo>
                  <a:pt x="1179576" y="78994"/>
                </a:lnTo>
                <a:lnTo>
                  <a:pt x="1170940" y="77597"/>
                </a:lnTo>
                <a:lnTo>
                  <a:pt x="1162430" y="77977"/>
                </a:lnTo>
                <a:lnTo>
                  <a:pt x="1143889" y="82423"/>
                </a:lnTo>
                <a:lnTo>
                  <a:pt x="1125347" y="87757"/>
                </a:lnTo>
                <a:lnTo>
                  <a:pt x="1085215" y="99949"/>
                </a:lnTo>
                <a:lnTo>
                  <a:pt x="1082294" y="99949"/>
                </a:lnTo>
                <a:lnTo>
                  <a:pt x="1079246" y="98044"/>
                </a:lnTo>
                <a:lnTo>
                  <a:pt x="1070736" y="91821"/>
                </a:lnTo>
                <a:lnTo>
                  <a:pt x="1061847" y="89408"/>
                </a:lnTo>
                <a:lnTo>
                  <a:pt x="1052322" y="89662"/>
                </a:lnTo>
                <a:lnTo>
                  <a:pt x="1024001" y="96139"/>
                </a:lnTo>
                <a:lnTo>
                  <a:pt x="968882" y="106934"/>
                </a:lnTo>
                <a:lnTo>
                  <a:pt x="926846" y="106552"/>
                </a:lnTo>
                <a:lnTo>
                  <a:pt x="914780" y="106934"/>
                </a:lnTo>
                <a:lnTo>
                  <a:pt x="799465" y="120015"/>
                </a:lnTo>
                <a:lnTo>
                  <a:pt x="717296" y="127000"/>
                </a:lnTo>
                <a:lnTo>
                  <a:pt x="662051" y="132969"/>
                </a:lnTo>
                <a:lnTo>
                  <a:pt x="612901" y="136906"/>
                </a:lnTo>
                <a:lnTo>
                  <a:pt x="563879" y="139953"/>
                </a:lnTo>
                <a:lnTo>
                  <a:pt x="558800" y="139953"/>
                </a:lnTo>
                <a:lnTo>
                  <a:pt x="553847" y="144018"/>
                </a:lnTo>
                <a:lnTo>
                  <a:pt x="548767" y="144018"/>
                </a:lnTo>
                <a:lnTo>
                  <a:pt x="482600" y="148971"/>
                </a:lnTo>
                <a:lnTo>
                  <a:pt x="480568" y="149987"/>
                </a:lnTo>
                <a:lnTo>
                  <a:pt x="479551" y="153924"/>
                </a:lnTo>
                <a:lnTo>
                  <a:pt x="477520" y="154940"/>
                </a:lnTo>
                <a:lnTo>
                  <a:pt x="473582" y="157988"/>
                </a:lnTo>
                <a:lnTo>
                  <a:pt x="468502" y="161036"/>
                </a:lnTo>
                <a:lnTo>
                  <a:pt x="463550" y="161925"/>
                </a:lnTo>
                <a:lnTo>
                  <a:pt x="384555" y="170561"/>
                </a:lnTo>
                <a:lnTo>
                  <a:pt x="358267" y="173990"/>
                </a:lnTo>
                <a:lnTo>
                  <a:pt x="340995" y="176911"/>
                </a:lnTo>
                <a:lnTo>
                  <a:pt x="323469" y="180848"/>
                </a:lnTo>
                <a:lnTo>
                  <a:pt x="288035" y="189992"/>
                </a:lnTo>
                <a:lnTo>
                  <a:pt x="289051" y="208025"/>
                </a:lnTo>
                <a:lnTo>
                  <a:pt x="256921" y="202946"/>
                </a:lnTo>
                <a:lnTo>
                  <a:pt x="271018" y="227965"/>
                </a:lnTo>
                <a:lnTo>
                  <a:pt x="254634" y="228981"/>
                </a:lnTo>
                <a:lnTo>
                  <a:pt x="235457" y="236347"/>
                </a:lnTo>
                <a:lnTo>
                  <a:pt x="217677" y="248031"/>
                </a:lnTo>
                <a:lnTo>
                  <a:pt x="205867" y="262000"/>
                </a:lnTo>
                <a:lnTo>
                  <a:pt x="191770" y="254000"/>
                </a:lnTo>
                <a:lnTo>
                  <a:pt x="184911" y="269494"/>
                </a:lnTo>
                <a:lnTo>
                  <a:pt x="172466" y="274955"/>
                </a:lnTo>
                <a:lnTo>
                  <a:pt x="158242" y="276733"/>
                </a:lnTo>
                <a:lnTo>
                  <a:pt x="145669" y="280924"/>
                </a:lnTo>
                <a:lnTo>
                  <a:pt x="130682" y="324103"/>
                </a:lnTo>
                <a:lnTo>
                  <a:pt x="111125" y="339344"/>
                </a:lnTo>
                <a:lnTo>
                  <a:pt x="102361" y="347725"/>
                </a:lnTo>
                <a:lnTo>
                  <a:pt x="95757" y="358013"/>
                </a:lnTo>
                <a:lnTo>
                  <a:pt x="91567" y="369950"/>
                </a:lnTo>
                <a:lnTo>
                  <a:pt x="69596" y="395859"/>
                </a:lnTo>
                <a:lnTo>
                  <a:pt x="72263" y="401066"/>
                </a:lnTo>
                <a:lnTo>
                  <a:pt x="75946" y="407289"/>
                </a:lnTo>
                <a:lnTo>
                  <a:pt x="79501" y="414020"/>
                </a:lnTo>
                <a:lnTo>
                  <a:pt x="76453" y="415036"/>
                </a:lnTo>
                <a:lnTo>
                  <a:pt x="72390" y="418973"/>
                </a:lnTo>
                <a:lnTo>
                  <a:pt x="49022" y="431800"/>
                </a:lnTo>
                <a:lnTo>
                  <a:pt x="34290" y="439039"/>
                </a:lnTo>
                <a:lnTo>
                  <a:pt x="29336" y="439927"/>
                </a:lnTo>
                <a:lnTo>
                  <a:pt x="13843" y="444881"/>
                </a:lnTo>
                <a:lnTo>
                  <a:pt x="4318" y="452500"/>
                </a:lnTo>
                <a:lnTo>
                  <a:pt x="0" y="463931"/>
                </a:lnTo>
                <a:lnTo>
                  <a:pt x="253" y="479933"/>
                </a:lnTo>
                <a:lnTo>
                  <a:pt x="1270" y="481965"/>
                </a:lnTo>
                <a:lnTo>
                  <a:pt x="2285" y="482981"/>
                </a:lnTo>
                <a:lnTo>
                  <a:pt x="3301" y="485013"/>
                </a:lnTo>
                <a:lnTo>
                  <a:pt x="7239" y="477012"/>
                </a:lnTo>
                <a:lnTo>
                  <a:pt x="32384" y="495935"/>
                </a:lnTo>
                <a:lnTo>
                  <a:pt x="11302" y="505968"/>
                </a:lnTo>
                <a:lnTo>
                  <a:pt x="39370" y="536956"/>
                </a:lnTo>
                <a:lnTo>
                  <a:pt x="1270" y="545973"/>
                </a:lnTo>
                <a:lnTo>
                  <a:pt x="11302" y="558926"/>
                </a:lnTo>
                <a:lnTo>
                  <a:pt x="19050" y="567817"/>
                </a:lnTo>
                <a:lnTo>
                  <a:pt x="27304" y="576452"/>
                </a:lnTo>
                <a:lnTo>
                  <a:pt x="34163" y="585089"/>
                </a:lnTo>
                <a:lnTo>
                  <a:pt x="37338" y="593978"/>
                </a:lnTo>
                <a:lnTo>
                  <a:pt x="42418" y="611632"/>
                </a:lnTo>
                <a:lnTo>
                  <a:pt x="52324" y="621411"/>
                </a:lnTo>
                <a:lnTo>
                  <a:pt x="65658" y="625601"/>
                </a:lnTo>
                <a:lnTo>
                  <a:pt x="81533" y="626999"/>
                </a:lnTo>
                <a:lnTo>
                  <a:pt x="89534" y="628650"/>
                </a:lnTo>
                <a:lnTo>
                  <a:pt x="95757" y="632587"/>
                </a:lnTo>
                <a:lnTo>
                  <a:pt x="100075" y="638937"/>
                </a:lnTo>
                <a:lnTo>
                  <a:pt x="102489" y="647953"/>
                </a:lnTo>
                <a:lnTo>
                  <a:pt x="108076" y="666115"/>
                </a:lnTo>
                <a:lnTo>
                  <a:pt x="118236" y="675640"/>
                </a:lnTo>
                <a:lnTo>
                  <a:pt x="132333" y="676275"/>
                </a:lnTo>
                <a:lnTo>
                  <a:pt x="149605" y="668020"/>
                </a:lnTo>
                <a:lnTo>
                  <a:pt x="150622" y="668020"/>
                </a:lnTo>
                <a:lnTo>
                  <a:pt x="153670" y="669036"/>
                </a:lnTo>
                <a:lnTo>
                  <a:pt x="157733" y="669036"/>
                </a:lnTo>
                <a:lnTo>
                  <a:pt x="145669" y="691007"/>
                </a:lnTo>
                <a:lnTo>
                  <a:pt x="157860" y="689483"/>
                </a:lnTo>
                <a:lnTo>
                  <a:pt x="165100" y="683768"/>
                </a:lnTo>
                <a:lnTo>
                  <a:pt x="168401" y="673862"/>
                </a:lnTo>
                <a:lnTo>
                  <a:pt x="168655" y="660019"/>
                </a:lnTo>
                <a:lnTo>
                  <a:pt x="173735" y="665988"/>
                </a:lnTo>
                <a:lnTo>
                  <a:pt x="176783" y="671957"/>
                </a:lnTo>
                <a:lnTo>
                  <a:pt x="175768" y="675005"/>
                </a:lnTo>
                <a:lnTo>
                  <a:pt x="185166" y="692658"/>
                </a:lnTo>
                <a:lnTo>
                  <a:pt x="201929" y="705103"/>
                </a:lnTo>
                <a:lnTo>
                  <a:pt x="221869" y="710311"/>
                </a:lnTo>
                <a:lnTo>
                  <a:pt x="240919" y="705993"/>
                </a:lnTo>
                <a:lnTo>
                  <a:pt x="251841" y="701928"/>
                </a:lnTo>
                <a:lnTo>
                  <a:pt x="260857" y="701801"/>
                </a:lnTo>
                <a:lnTo>
                  <a:pt x="268985" y="705231"/>
                </a:lnTo>
                <a:lnTo>
                  <a:pt x="276986" y="711962"/>
                </a:lnTo>
                <a:lnTo>
                  <a:pt x="282067" y="716915"/>
                </a:lnTo>
                <a:lnTo>
                  <a:pt x="289051" y="720978"/>
                </a:lnTo>
                <a:lnTo>
                  <a:pt x="296036" y="721995"/>
                </a:lnTo>
                <a:lnTo>
                  <a:pt x="311150" y="722376"/>
                </a:lnTo>
                <a:lnTo>
                  <a:pt x="326135" y="721868"/>
                </a:lnTo>
                <a:lnTo>
                  <a:pt x="341249" y="720471"/>
                </a:lnTo>
                <a:lnTo>
                  <a:pt x="356234" y="717931"/>
                </a:lnTo>
                <a:lnTo>
                  <a:pt x="370967" y="714756"/>
                </a:lnTo>
                <a:lnTo>
                  <a:pt x="384936" y="713613"/>
                </a:lnTo>
                <a:lnTo>
                  <a:pt x="398399" y="716407"/>
                </a:lnTo>
                <a:lnTo>
                  <a:pt x="411352" y="724916"/>
                </a:lnTo>
                <a:lnTo>
                  <a:pt x="417449" y="727964"/>
                </a:lnTo>
                <a:lnTo>
                  <a:pt x="424433" y="727964"/>
                </a:lnTo>
                <a:lnTo>
                  <a:pt x="431419" y="725932"/>
                </a:lnTo>
                <a:lnTo>
                  <a:pt x="443865" y="722757"/>
                </a:lnTo>
                <a:lnTo>
                  <a:pt x="456056" y="718820"/>
                </a:lnTo>
                <a:lnTo>
                  <a:pt x="469010" y="716280"/>
                </a:lnTo>
                <a:lnTo>
                  <a:pt x="483616" y="716915"/>
                </a:lnTo>
                <a:lnTo>
                  <a:pt x="499872" y="718312"/>
                </a:lnTo>
                <a:lnTo>
                  <a:pt x="516508" y="717550"/>
                </a:lnTo>
                <a:lnTo>
                  <a:pt x="533146" y="716280"/>
                </a:lnTo>
                <a:lnTo>
                  <a:pt x="548767" y="716026"/>
                </a:lnTo>
                <a:lnTo>
                  <a:pt x="563626" y="716661"/>
                </a:lnTo>
                <a:lnTo>
                  <a:pt x="577976" y="716026"/>
                </a:lnTo>
                <a:lnTo>
                  <a:pt x="591820" y="712343"/>
                </a:lnTo>
                <a:lnTo>
                  <a:pt x="604901" y="703961"/>
                </a:lnTo>
                <a:lnTo>
                  <a:pt x="606932" y="700913"/>
                </a:lnTo>
                <a:lnTo>
                  <a:pt x="612013" y="701928"/>
                </a:lnTo>
                <a:lnTo>
                  <a:pt x="615950" y="701928"/>
                </a:lnTo>
                <a:lnTo>
                  <a:pt x="680084" y="699008"/>
                </a:lnTo>
                <a:lnTo>
                  <a:pt x="737997" y="694944"/>
                </a:lnTo>
                <a:lnTo>
                  <a:pt x="757301" y="692912"/>
                </a:lnTo>
                <a:lnTo>
                  <a:pt x="770508" y="690880"/>
                </a:lnTo>
                <a:lnTo>
                  <a:pt x="795908" y="684657"/>
                </a:lnTo>
                <a:lnTo>
                  <a:pt x="813561" y="680974"/>
                </a:lnTo>
                <a:lnTo>
                  <a:pt x="819530" y="680974"/>
                </a:lnTo>
                <a:lnTo>
                  <a:pt x="824483" y="683006"/>
                </a:lnTo>
                <a:lnTo>
                  <a:pt x="842009" y="687577"/>
                </a:lnTo>
                <a:lnTo>
                  <a:pt x="859663" y="687197"/>
                </a:lnTo>
                <a:lnTo>
                  <a:pt x="877316" y="684911"/>
                </a:lnTo>
                <a:lnTo>
                  <a:pt x="925195" y="681990"/>
                </a:lnTo>
                <a:lnTo>
                  <a:pt x="985520" y="670306"/>
                </a:lnTo>
                <a:lnTo>
                  <a:pt x="1017016" y="669036"/>
                </a:lnTo>
                <a:lnTo>
                  <a:pt x="1044194" y="669671"/>
                </a:lnTo>
                <a:lnTo>
                  <a:pt x="1071245" y="668274"/>
                </a:lnTo>
                <a:lnTo>
                  <a:pt x="1125347" y="662940"/>
                </a:lnTo>
                <a:lnTo>
                  <a:pt x="1142492" y="661670"/>
                </a:lnTo>
                <a:lnTo>
                  <a:pt x="1176401" y="657733"/>
                </a:lnTo>
                <a:lnTo>
                  <a:pt x="1193546" y="656971"/>
                </a:lnTo>
                <a:lnTo>
                  <a:pt x="1215390" y="657733"/>
                </a:lnTo>
                <a:lnTo>
                  <a:pt x="1258951" y="660781"/>
                </a:lnTo>
                <a:lnTo>
                  <a:pt x="1280795" y="661035"/>
                </a:lnTo>
                <a:lnTo>
                  <a:pt x="1309370" y="659638"/>
                </a:lnTo>
                <a:lnTo>
                  <a:pt x="1366520" y="654939"/>
                </a:lnTo>
                <a:lnTo>
                  <a:pt x="1395095" y="653034"/>
                </a:lnTo>
                <a:lnTo>
                  <a:pt x="1404111" y="653542"/>
                </a:lnTo>
                <a:lnTo>
                  <a:pt x="1422146" y="656336"/>
                </a:lnTo>
                <a:lnTo>
                  <a:pt x="1431290" y="656971"/>
                </a:lnTo>
                <a:lnTo>
                  <a:pt x="1449451" y="655955"/>
                </a:lnTo>
                <a:lnTo>
                  <a:pt x="1486280" y="653034"/>
                </a:lnTo>
                <a:lnTo>
                  <a:pt x="1504442" y="652018"/>
                </a:lnTo>
                <a:lnTo>
                  <a:pt x="1524889" y="651383"/>
                </a:lnTo>
                <a:lnTo>
                  <a:pt x="1566672" y="651383"/>
                </a:lnTo>
                <a:lnTo>
                  <a:pt x="1587627" y="652018"/>
                </a:lnTo>
                <a:lnTo>
                  <a:pt x="1600580" y="653034"/>
                </a:lnTo>
                <a:lnTo>
                  <a:pt x="1613661" y="655066"/>
                </a:lnTo>
                <a:lnTo>
                  <a:pt x="1626489" y="656590"/>
                </a:lnTo>
                <a:lnTo>
                  <a:pt x="1661541" y="654685"/>
                </a:lnTo>
                <a:lnTo>
                  <a:pt x="1684147" y="655574"/>
                </a:lnTo>
                <a:lnTo>
                  <a:pt x="1706499" y="654431"/>
                </a:lnTo>
                <a:lnTo>
                  <a:pt x="1728089" y="646938"/>
                </a:lnTo>
                <a:lnTo>
                  <a:pt x="1730121" y="645922"/>
                </a:lnTo>
                <a:lnTo>
                  <a:pt x="1733042" y="647953"/>
                </a:lnTo>
                <a:lnTo>
                  <a:pt x="1736090" y="647953"/>
                </a:lnTo>
                <a:lnTo>
                  <a:pt x="1744345" y="650113"/>
                </a:lnTo>
                <a:lnTo>
                  <a:pt x="1752600" y="651891"/>
                </a:lnTo>
                <a:lnTo>
                  <a:pt x="1769109" y="654939"/>
                </a:lnTo>
                <a:lnTo>
                  <a:pt x="1796288" y="655701"/>
                </a:lnTo>
                <a:lnTo>
                  <a:pt x="1823339" y="653415"/>
                </a:lnTo>
                <a:lnTo>
                  <a:pt x="1850390" y="652780"/>
                </a:lnTo>
                <a:lnTo>
                  <a:pt x="1877441" y="657987"/>
                </a:lnTo>
                <a:lnTo>
                  <a:pt x="1887347" y="659130"/>
                </a:lnTo>
                <a:lnTo>
                  <a:pt x="1898269" y="657860"/>
                </a:lnTo>
                <a:lnTo>
                  <a:pt x="1909572" y="655574"/>
                </a:lnTo>
                <a:lnTo>
                  <a:pt x="1920621" y="653923"/>
                </a:lnTo>
                <a:lnTo>
                  <a:pt x="1930146" y="653796"/>
                </a:lnTo>
                <a:lnTo>
                  <a:pt x="1948688" y="655066"/>
                </a:lnTo>
                <a:lnTo>
                  <a:pt x="1957704" y="654939"/>
                </a:lnTo>
                <a:lnTo>
                  <a:pt x="1981580" y="656082"/>
                </a:lnTo>
                <a:lnTo>
                  <a:pt x="2005329" y="660400"/>
                </a:lnTo>
                <a:lnTo>
                  <a:pt x="2029078" y="662177"/>
                </a:lnTo>
                <a:lnTo>
                  <a:pt x="2052954" y="655955"/>
                </a:lnTo>
                <a:lnTo>
                  <a:pt x="2058034" y="653034"/>
                </a:lnTo>
                <a:lnTo>
                  <a:pt x="2066035" y="657987"/>
                </a:lnTo>
                <a:lnTo>
                  <a:pt x="2073021" y="659002"/>
                </a:lnTo>
                <a:lnTo>
                  <a:pt x="2092578" y="663194"/>
                </a:lnTo>
                <a:lnTo>
                  <a:pt x="2102357" y="664845"/>
                </a:lnTo>
                <a:lnTo>
                  <a:pt x="2112136" y="665988"/>
                </a:lnTo>
                <a:lnTo>
                  <a:pt x="2139315" y="665226"/>
                </a:lnTo>
                <a:lnTo>
                  <a:pt x="2166746" y="663828"/>
                </a:lnTo>
                <a:lnTo>
                  <a:pt x="2194179" y="663067"/>
                </a:lnTo>
                <a:lnTo>
                  <a:pt x="2221484" y="663956"/>
                </a:lnTo>
                <a:lnTo>
                  <a:pt x="2240661" y="665099"/>
                </a:lnTo>
                <a:lnTo>
                  <a:pt x="2259203" y="664718"/>
                </a:lnTo>
                <a:lnTo>
                  <a:pt x="2277109" y="661670"/>
                </a:lnTo>
                <a:lnTo>
                  <a:pt x="2294636" y="654939"/>
                </a:lnTo>
                <a:lnTo>
                  <a:pt x="2299588" y="653923"/>
                </a:lnTo>
                <a:lnTo>
                  <a:pt x="2304669" y="654939"/>
                </a:lnTo>
                <a:lnTo>
                  <a:pt x="2316734" y="663956"/>
                </a:lnTo>
                <a:lnTo>
                  <a:pt x="2325496" y="665352"/>
                </a:lnTo>
                <a:lnTo>
                  <a:pt x="2334640" y="664337"/>
                </a:lnTo>
                <a:lnTo>
                  <a:pt x="2343784" y="662940"/>
                </a:lnTo>
                <a:lnTo>
                  <a:pt x="2366517" y="660526"/>
                </a:lnTo>
                <a:lnTo>
                  <a:pt x="2389378" y="659130"/>
                </a:lnTo>
                <a:lnTo>
                  <a:pt x="2412365" y="658622"/>
                </a:lnTo>
                <a:lnTo>
                  <a:pt x="2434971" y="659002"/>
                </a:lnTo>
                <a:lnTo>
                  <a:pt x="2471801" y="663194"/>
                </a:lnTo>
                <a:lnTo>
                  <a:pt x="2490469" y="663448"/>
                </a:lnTo>
                <a:lnTo>
                  <a:pt x="2509265" y="660019"/>
                </a:lnTo>
                <a:lnTo>
                  <a:pt x="2518282" y="657987"/>
                </a:lnTo>
                <a:lnTo>
                  <a:pt x="2527300" y="656336"/>
                </a:lnTo>
                <a:lnTo>
                  <a:pt x="2536317" y="655320"/>
                </a:lnTo>
                <a:lnTo>
                  <a:pt x="2545334" y="654939"/>
                </a:lnTo>
                <a:lnTo>
                  <a:pt x="2553588" y="655574"/>
                </a:lnTo>
                <a:lnTo>
                  <a:pt x="2570098" y="657987"/>
                </a:lnTo>
                <a:lnTo>
                  <a:pt x="2578480" y="657987"/>
                </a:lnTo>
                <a:lnTo>
                  <a:pt x="2604642" y="652907"/>
                </a:lnTo>
                <a:lnTo>
                  <a:pt x="2630805" y="646938"/>
                </a:lnTo>
                <a:lnTo>
                  <a:pt x="2657348" y="645541"/>
                </a:lnTo>
                <a:lnTo>
                  <a:pt x="2691765" y="655955"/>
                </a:lnTo>
                <a:lnTo>
                  <a:pt x="2698750" y="654939"/>
                </a:lnTo>
                <a:lnTo>
                  <a:pt x="2736850" y="641476"/>
                </a:lnTo>
                <a:lnTo>
                  <a:pt x="2823209" y="640715"/>
                </a:lnTo>
                <a:lnTo>
                  <a:pt x="2850642" y="639064"/>
                </a:lnTo>
                <a:lnTo>
                  <a:pt x="2878201" y="632968"/>
                </a:lnTo>
                <a:lnTo>
                  <a:pt x="2898013" y="629158"/>
                </a:lnTo>
                <a:lnTo>
                  <a:pt x="2919221" y="628776"/>
                </a:lnTo>
                <a:lnTo>
                  <a:pt x="2941065" y="630174"/>
                </a:lnTo>
                <a:lnTo>
                  <a:pt x="2962529" y="631951"/>
                </a:lnTo>
                <a:lnTo>
                  <a:pt x="2993263" y="631190"/>
                </a:lnTo>
                <a:lnTo>
                  <a:pt x="3023742" y="627380"/>
                </a:lnTo>
                <a:lnTo>
                  <a:pt x="3053715" y="620268"/>
                </a:lnTo>
                <a:lnTo>
                  <a:pt x="3082798" y="609981"/>
                </a:lnTo>
                <a:lnTo>
                  <a:pt x="3089782" y="607949"/>
                </a:lnTo>
                <a:lnTo>
                  <a:pt x="3097911" y="607949"/>
                </a:lnTo>
                <a:lnTo>
                  <a:pt x="3105911" y="609981"/>
                </a:lnTo>
                <a:lnTo>
                  <a:pt x="3120136" y="612267"/>
                </a:lnTo>
                <a:lnTo>
                  <a:pt x="3148711" y="616331"/>
                </a:lnTo>
                <a:lnTo>
                  <a:pt x="3163061" y="617982"/>
                </a:lnTo>
                <a:lnTo>
                  <a:pt x="3181477" y="615188"/>
                </a:lnTo>
                <a:lnTo>
                  <a:pt x="3199511" y="609853"/>
                </a:lnTo>
                <a:lnTo>
                  <a:pt x="3218180" y="606551"/>
                </a:lnTo>
                <a:lnTo>
                  <a:pt x="3238246" y="609981"/>
                </a:lnTo>
                <a:lnTo>
                  <a:pt x="3246628" y="610997"/>
                </a:lnTo>
                <a:lnTo>
                  <a:pt x="3256026" y="609600"/>
                </a:lnTo>
                <a:lnTo>
                  <a:pt x="3265932" y="607568"/>
                </a:lnTo>
                <a:lnTo>
                  <a:pt x="3275330" y="606933"/>
                </a:lnTo>
                <a:lnTo>
                  <a:pt x="3292602" y="608965"/>
                </a:lnTo>
                <a:lnTo>
                  <a:pt x="3309873" y="610489"/>
                </a:lnTo>
                <a:lnTo>
                  <a:pt x="3326892" y="609726"/>
                </a:lnTo>
                <a:lnTo>
                  <a:pt x="3346577" y="604012"/>
                </a:lnTo>
                <a:lnTo>
                  <a:pt x="3350513" y="605917"/>
                </a:lnTo>
                <a:lnTo>
                  <a:pt x="3353561" y="606933"/>
                </a:lnTo>
                <a:lnTo>
                  <a:pt x="3369055" y="608965"/>
                </a:lnTo>
                <a:lnTo>
                  <a:pt x="3380867" y="606044"/>
                </a:lnTo>
                <a:lnTo>
                  <a:pt x="3389376" y="598170"/>
                </a:lnTo>
                <a:lnTo>
                  <a:pt x="3394709" y="584962"/>
                </a:lnTo>
                <a:lnTo>
                  <a:pt x="3405632" y="588264"/>
                </a:lnTo>
                <a:lnTo>
                  <a:pt x="3408298" y="595376"/>
                </a:lnTo>
                <a:lnTo>
                  <a:pt x="3407536" y="604520"/>
                </a:lnTo>
                <a:lnTo>
                  <a:pt x="3407663" y="613918"/>
                </a:lnTo>
                <a:lnTo>
                  <a:pt x="3418967" y="610870"/>
                </a:lnTo>
                <a:lnTo>
                  <a:pt x="3461892" y="597789"/>
                </a:lnTo>
                <a:lnTo>
                  <a:pt x="3472053" y="593851"/>
                </a:lnTo>
                <a:lnTo>
                  <a:pt x="3481578" y="591312"/>
                </a:lnTo>
                <a:lnTo>
                  <a:pt x="3489959" y="591947"/>
                </a:lnTo>
                <a:lnTo>
                  <a:pt x="3506978" y="598297"/>
                </a:lnTo>
                <a:lnTo>
                  <a:pt x="3524757" y="602361"/>
                </a:lnTo>
                <a:lnTo>
                  <a:pt x="3542919" y="603885"/>
                </a:lnTo>
                <a:lnTo>
                  <a:pt x="3561207" y="602996"/>
                </a:lnTo>
                <a:lnTo>
                  <a:pt x="3584829" y="601091"/>
                </a:lnTo>
                <a:lnTo>
                  <a:pt x="3608959" y="601726"/>
                </a:lnTo>
                <a:lnTo>
                  <a:pt x="3657473" y="605027"/>
                </a:lnTo>
                <a:lnTo>
                  <a:pt x="3669284" y="606171"/>
                </a:lnTo>
                <a:lnTo>
                  <a:pt x="3692271" y="609726"/>
                </a:lnTo>
                <a:lnTo>
                  <a:pt x="3703573" y="610997"/>
                </a:lnTo>
                <a:lnTo>
                  <a:pt x="3734434" y="610743"/>
                </a:lnTo>
                <a:lnTo>
                  <a:pt x="3765550" y="606933"/>
                </a:lnTo>
                <a:lnTo>
                  <a:pt x="3797300" y="603885"/>
                </a:lnTo>
                <a:lnTo>
                  <a:pt x="3829938" y="605917"/>
                </a:lnTo>
                <a:lnTo>
                  <a:pt x="3829938" y="599948"/>
                </a:lnTo>
                <a:lnTo>
                  <a:pt x="3827907" y="589026"/>
                </a:lnTo>
                <a:lnTo>
                  <a:pt x="3840480" y="586613"/>
                </a:lnTo>
                <a:lnTo>
                  <a:pt x="3850005" y="589407"/>
                </a:lnTo>
                <a:lnTo>
                  <a:pt x="3856355" y="596392"/>
                </a:lnTo>
                <a:lnTo>
                  <a:pt x="3862959" y="614680"/>
                </a:lnTo>
                <a:lnTo>
                  <a:pt x="3867530" y="617982"/>
                </a:lnTo>
                <a:lnTo>
                  <a:pt x="3873500" y="618236"/>
                </a:lnTo>
                <a:lnTo>
                  <a:pt x="3880992" y="616966"/>
                </a:lnTo>
                <a:lnTo>
                  <a:pt x="3893819" y="614299"/>
                </a:lnTo>
                <a:lnTo>
                  <a:pt x="3932173" y="607949"/>
                </a:lnTo>
                <a:lnTo>
                  <a:pt x="3958209" y="604012"/>
                </a:lnTo>
                <a:lnTo>
                  <a:pt x="4001007" y="602107"/>
                </a:lnTo>
                <a:lnTo>
                  <a:pt x="4046473" y="600964"/>
                </a:lnTo>
                <a:lnTo>
                  <a:pt x="4049521" y="604012"/>
                </a:lnTo>
                <a:lnTo>
                  <a:pt x="4055490" y="606933"/>
                </a:lnTo>
                <a:lnTo>
                  <a:pt x="4058538" y="607949"/>
                </a:lnTo>
                <a:lnTo>
                  <a:pt x="4062603" y="607949"/>
                </a:lnTo>
                <a:lnTo>
                  <a:pt x="4131055" y="601599"/>
                </a:lnTo>
                <a:lnTo>
                  <a:pt x="4153788" y="598932"/>
                </a:lnTo>
                <a:lnTo>
                  <a:pt x="4161028" y="597153"/>
                </a:lnTo>
                <a:lnTo>
                  <a:pt x="4168394" y="594487"/>
                </a:lnTo>
                <a:lnTo>
                  <a:pt x="4174998" y="592455"/>
                </a:lnTo>
                <a:lnTo>
                  <a:pt x="4179823" y="592963"/>
                </a:lnTo>
                <a:lnTo>
                  <a:pt x="4192905" y="598551"/>
                </a:lnTo>
                <a:lnTo>
                  <a:pt x="4205351" y="598805"/>
                </a:lnTo>
                <a:lnTo>
                  <a:pt x="4217542" y="595884"/>
                </a:lnTo>
                <a:lnTo>
                  <a:pt x="4229988" y="591947"/>
                </a:lnTo>
                <a:lnTo>
                  <a:pt x="4240657" y="590042"/>
                </a:lnTo>
                <a:lnTo>
                  <a:pt x="4251579" y="588772"/>
                </a:lnTo>
                <a:lnTo>
                  <a:pt x="4273169" y="586994"/>
                </a:lnTo>
                <a:lnTo>
                  <a:pt x="4297171" y="581025"/>
                </a:lnTo>
                <a:lnTo>
                  <a:pt x="4310761" y="581406"/>
                </a:lnTo>
                <a:lnTo>
                  <a:pt x="4337811" y="583565"/>
                </a:lnTo>
                <a:lnTo>
                  <a:pt x="4351401" y="583946"/>
                </a:lnTo>
                <a:lnTo>
                  <a:pt x="4361180" y="583057"/>
                </a:lnTo>
                <a:lnTo>
                  <a:pt x="4380738" y="578866"/>
                </a:lnTo>
                <a:lnTo>
                  <a:pt x="4390517" y="577976"/>
                </a:lnTo>
                <a:lnTo>
                  <a:pt x="4403979" y="577850"/>
                </a:lnTo>
                <a:lnTo>
                  <a:pt x="4431538" y="579501"/>
                </a:lnTo>
                <a:lnTo>
                  <a:pt x="4464811" y="580771"/>
                </a:lnTo>
                <a:lnTo>
                  <a:pt x="4473448" y="580009"/>
                </a:lnTo>
                <a:lnTo>
                  <a:pt x="4478655" y="576961"/>
                </a:lnTo>
                <a:lnTo>
                  <a:pt x="4488815" y="567690"/>
                </a:lnTo>
                <a:lnTo>
                  <a:pt x="4500626" y="563118"/>
                </a:lnTo>
                <a:lnTo>
                  <a:pt x="4512944" y="560197"/>
                </a:lnTo>
                <a:lnTo>
                  <a:pt x="4524883" y="556006"/>
                </a:lnTo>
                <a:lnTo>
                  <a:pt x="4531867" y="553974"/>
                </a:lnTo>
                <a:lnTo>
                  <a:pt x="4538853" y="553974"/>
                </a:lnTo>
                <a:lnTo>
                  <a:pt x="4545838" y="556006"/>
                </a:lnTo>
                <a:lnTo>
                  <a:pt x="4550917" y="557022"/>
                </a:lnTo>
                <a:lnTo>
                  <a:pt x="4557903" y="559943"/>
                </a:lnTo>
                <a:lnTo>
                  <a:pt x="4560951" y="558038"/>
                </a:lnTo>
                <a:lnTo>
                  <a:pt x="4571746" y="552703"/>
                </a:lnTo>
                <a:lnTo>
                  <a:pt x="4583684" y="550545"/>
                </a:lnTo>
                <a:lnTo>
                  <a:pt x="4594859" y="549401"/>
                </a:lnTo>
                <a:lnTo>
                  <a:pt x="4604004" y="546989"/>
                </a:lnTo>
                <a:lnTo>
                  <a:pt x="4664456" y="518414"/>
                </a:lnTo>
                <a:lnTo>
                  <a:pt x="4694682" y="485394"/>
                </a:lnTo>
                <a:lnTo>
                  <a:pt x="4712334" y="447928"/>
                </a:lnTo>
                <a:lnTo>
                  <a:pt x="4717415" y="427990"/>
                </a:lnTo>
                <a:lnTo>
                  <a:pt x="4733544" y="425576"/>
                </a:lnTo>
                <a:lnTo>
                  <a:pt x="4741163" y="421513"/>
                </a:lnTo>
                <a:lnTo>
                  <a:pt x="4741671" y="413639"/>
                </a:lnTo>
                <a:lnTo>
                  <a:pt x="4736465" y="399923"/>
                </a:lnTo>
                <a:lnTo>
                  <a:pt x="4734433" y="393953"/>
                </a:lnTo>
                <a:lnTo>
                  <a:pt x="4734433" y="382016"/>
                </a:lnTo>
                <a:lnTo>
                  <a:pt x="4752467" y="375031"/>
                </a:lnTo>
                <a:lnTo>
                  <a:pt x="4744084" y="336676"/>
                </a:lnTo>
                <a:lnTo>
                  <a:pt x="4736465" y="299974"/>
                </a:lnTo>
                <a:lnTo>
                  <a:pt x="4729353" y="299974"/>
                </a:lnTo>
                <a:lnTo>
                  <a:pt x="4709286" y="296925"/>
                </a:lnTo>
                <a:lnTo>
                  <a:pt x="4702302" y="295021"/>
                </a:lnTo>
                <a:lnTo>
                  <a:pt x="4693284" y="291973"/>
                </a:lnTo>
                <a:lnTo>
                  <a:pt x="4705858" y="278765"/>
                </a:lnTo>
                <a:lnTo>
                  <a:pt x="4720463" y="267208"/>
                </a:lnTo>
                <a:lnTo>
                  <a:pt x="4733798" y="254635"/>
                </a:lnTo>
                <a:lnTo>
                  <a:pt x="4743450" y="235966"/>
                </a:lnTo>
                <a:lnTo>
                  <a:pt x="4748403" y="234950"/>
                </a:lnTo>
                <a:lnTo>
                  <a:pt x="4751451" y="233934"/>
                </a:lnTo>
                <a:lnTo>
                  <a:pt x="4752467" y="236982"/>
                </a:lnTo>
                <a:lnTo>
                  <a:pt x="4752467" y="239014"/>
                </a:lnTo>
                <a:lnTo>
                  <a:pt x="4753483" y="247015"/>
                </a:lnTo>
                <a:lnTo>
                  <a:pt x="4759452" y="237998"/>
                </a:lnTo>
                <a:lnTo>
                  <a:pt x="4765548" y="233045"/>
                </a:lnTo>
                <a:lnTo>
                  <a:pt x="4765548" y="215011"/>
                </a:lnTo>
                <a:lnTo>
                  <a:pt x="4772533" y="213995"/>
                </a:lnTo>
                <a:lnTo>
                  <a:pt x="4782565" y="213995"/>
                </a:lnTo>
                <a:lnTo>
                  <a:pt x="4791202" y="213741"/>
                </a:lnTo>
                <a:lnTo>
                  <a:pt x="4798821" y="212217"/>
                </a:lnTo>
                <a:lnTo>
                  <a:pt x="4804536" y="208025"/>
                </a:lnTo>
                <a:lnTo>
                  <a:pt x="4807584" y="200025"/>
                </a:lnTo>
                <a:lnTo>
                  <a:pt x="4807584" y="197993"/>
                </a:lnTo>
                <a:lnTo>
                  <a:pt x="4812665" y="196976"/>
                </a:lnTo>
                <a:lnTo>
                  <a:pt x="4814696" y="194945"/>
                </a:lnTo>
                <a:lnTo>
                  <a:pt x="4799584" y="186944"/>
                </a:lnTo>
                <a:lnTo>
                  <a:pt x="4801742" y="170052"/>
                </a:lnTo>
                <a:lnTo>
                  <a:pt x="4803521" y="153670"/>
                </a:lnTo>
                <a:lnTo>
                  <a:pt x="4806569" y="121031"/>
                </a:lnTo>
                <a:lnTo>
                  <a:pt x="4816348" y="116840"/>
                </a:lnTo>
                <a:lnTo>
                  <a:pt x="4821682" y="110490"/>
                </a:lnTo>
                <a:lnTo>
                  <a:pt x="4822444" y="101853"/>
                </a:lnTo>
                <a:lnTo>
                  <a:pt x="4818634" y="90932"/>
                </a:lnTo>
                <a:lnTo>
                  <a:pt x="4815078" y="78867"/>
                </a:lnTo>
                <a:lnTo>
                  <a:pt x="4808473" y="54483"/>
                </a:lnTo>
                <a:lnTo>
                  <a:pt x="4770373" y="34163"/>
                </a:lnTo>
                <a:lnTo>
                  <a:pt x="4717415" y="16891"/>
                </a:lnTo>
                <a:lnTo>
                  <a:pt x="4707001" y="14097"/>
                </a:lnTo>
                <a:lnTo>
                  <a:pt x="4697348" y="9017"/>
                </a:lnTo>
                <a:lnTo>
                  <a:pt x="4692269" y="6985"/>
                </a:lnTo>
                <a:lnTo>
                  <a:pt x="4686300" y="5969"/>
                </a:lnTo>
                <a:lnTo>
                  <a:pt x="4668392" y="8636"/>
                </a:lnTo>
                <a:lnTo>
                  <a:pt x="4645025" y="13208"/>
                </a:lnTo>
                <a:lnTo>
                  <a:pt x="4633086" y="16001"/>
                </a:lnTo>
                <a:lnTo>
                  <a:pt x="4621530" y="16891"/>
                </a:lnTo>
                <a:lnTo>
                  <a:pt x="4610481" y="15240"/>
                </a:lnTo>
                <a:lnTo>
                  <a:pt x="4599178" y="13208"/>
                </a:lnTo>
                <a:lnTo>
                  <a:pt x="4586986" y="12953"/>
                </a:lnTo>
                <a:lnTo>
                  <a:pt x="4562602" y="14986"/>
                </a:lnTo>
                <a:lnTo>
                  <a:pt x="4537709" y="14477"/>
                </a:lnTo>
                <a:lnTo>
                  <a:pt x="4512690" y="13208"/>
                </a:lnTo>
                <a:lnTo>
                  <a:pt x="4487671" y="12953"/>
                </a:lnTo>
                <a:lnTo>
                  <a:pt x="4469511" y="13589"/>
                </a:lnTo>
                <a:lnTo>
                  <a:pt x="4410456" y="19050"/>
                </a:lnTo>
                <a:lnTo>
                  <a:pt x="4402455" y="13716"/>
                </a:lnTo>
                <a:lnTo>
                  <a:pt x="4394200" y="11302"/>
                </a:lnTo>
                <a:lnTo>
                  <a:pt x="4384802" y="11811"/>
                </a:lnTo>
                <a:lnTo>
                  <a:pt x="4373371" y="14986"/>
                </a:lnTo>
                <a:lnTo>
                  <a:pt x="4364355" y="17018"/>
                </a:lnTo>
                <a:lnTo>
                  <a:pt x="4356354" y="18034"/>
                </a:lnTo>
                <a:lnTo>
                  <a:pt x="4348353" y="18034"/>
                </a:lnTo>
                <a:lnTo>
                  <a:pt x="4280788" y="21463"/>
                </a:lnTo>
                <a:lnTo>
                  <a:pt x="4255134" y="20955"/>
                </a:lnTo>
                <a:lnTo>
                  <a:pt x="4222877" y="23114"/>
                </a:lnTo>
                <a:lnTo>
                  <a:pt x="4189857" y="26035"/>
                </a:lnTo>
                <a:lnTo>
                  <a:pt x="4170426" y="28194"/>
                </a:lnTo>
                <a:lnTo>
                  <a:pt x="4150867" y="28828"/>
                </a:lnTo>
                <a:lnTo>
                  <a:pt x="4131690" y="27813"/>
                </a:lnTo>
                <a:lnTo>
                  <a:pt x="4095750" y="22733"/>
                </a:lnTo>
                <a:lnTo>
                  <a:pt x="4078478" y="22606"/>
                </a:lnTo>
                <a:lnTo>
                  <a:pt x="4060952" y="23495"/>
                </a:lnTo>
                <a:lnTo>
                  <a:pt x="4043553" y="24002"/>
                </a:lnTo>
                <a:lnTo>
                  <a:pt x="4013454" y="23875"/>
                </a:lnTo>
                <a:lnTo>
                  <a:pt x="3983482" y="24384"/>
                </a:lnTo>
                <a:lnTo>
                  <a:pt x="3953636" y="26924"/>
                </a:lnTo>
                <a:lnTo>
                  <a:pt x="3924173" y="33020"/>
                </a:lnTo>
                <a:lnTo>
                  <a:pt x="3917188" y="34925"/>
                </a:lnTo>
                <a:lnTo>
                  <a:pt x="3910076" y="34925"/>
                </a:lnTo>
                <a:lnTo>
                  <a:pt x="3903090" y="33020"/>
                </a:lnTo>
                <a:lnTo>
                  <a:pt x="3885438" y="29083"/>
                </a:lnTo>
                <a:lnTo>
                  <a:pt x="3867404" y="27559"/>
                </a:lnTo>
                <a:lnTo>
                  <a:pt x="3849115" y="26416"/>
                </a:lnTo>
                <a:lnTo>
                  <a:pt x="3830955" y="22987"/>
                </a:lnTo>
                <a:lnTo>
                  <a:pt x="3814571" y="20574"/>
                </a:lnTo>
                <a:lnTo>
                  <a:pt x="3797680" y="21336"/>
                </a:lnTo>
                <a:lnTo>
                  <a:pt x="3780536" y="23368"/>
                </a:lnTo>
                <a:lnTo>
                  <a:pt x="3763771" y="25019"/>
                </a:lnTo>
                <a:lnTo>
                  <a:pt x="3755644" y="24130"/>
                </a:lnTo>
                <a:lnTo>
                  <a:pt x="3747261" y="22606"/>
                </a:lnTo>
                <a:lnTo>
                  <a:pt x="3739896" y="21971"/>
                </a:lnTo>
                <a:lnTo>
                  <a:pt x="3734688" y="24002"/>
                </a:lnTo>
                <a:lnTo>
                  <a:pt x="3723386" y="30861"/>
                </a:lnTo>
                <a:lnTo>
                  <a:pt x="3717798" y="27813"/>
                </a:lnTo>
                <a:lnTo>
                  <a:pt x="3714877" y="20193"/>
                </a:lnTo>
                <a:lnTo>
                  <a:pt x="3711575" y="12953"/>
                </a:lnTo>
                <a:lnTo>
                  <a:pt x="3690492" y="19939"/>
                </a:lnTo>
                <a:lnTo>
                  <a:pt x="3686555" y="16001"/>
                </a:lnTo>
                <a:lnTo>
                  <a:pt x="3683507" y="10033"/>
                </a:lnTo>
                <a:lnTo>
                  <a:pt x="3680459" y="10033"/>
                </a:lnTo>
                <a:lnTo>
                  <a:pt x="3657727" y="8890"/>
                </a:lnTo>
                <a:lnTo>
                  <a:pt x="3634740" y="8509"/>
                </a:lnTo>
                <a:lnTo>
                  <a:pt x="3611498" y="8890"/>
                </a:lnTo>
                <a:lnTo>
                  <a:pt x="3588257" y="10033"/>
                </a:lnTo>
                <a:lnTo>
                  <a:pt x="3577082" y="9271"/>
                </a:lnTo>
                <a:lnTo>
                  <a:pt x="3565525" y="7112"/>
                </a:lnTo>
                <a:lnTo>
                  <a:pt x="3554476" y="8127"/>
                </a:lnTo>
                <a:lnTo>
                  <a:pt x="3545078" y="17018"/>
                </a:lnTo>
                <a:lnTo>
                  <a:pt x="3539109" y="17018"/>
                </a:lnTo>
                <a:lnTo>
                  <a:pt x="3456813" y="0"/>
                </a:lnTo>
                <a:close/>
              </a:path>
            </a:pathLst>
          </a:custGeom>
          <a:solidFill>
            <a:srgbClr val="FFCF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 txBox="1"/>
          <p:nvPr/>
        </p:nvSpPr>
        <p:spPr>
          <a:xfrm>
            <a:off x="5264151" y="2590160"/>
            <a:ext cx="520234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400" b="1" dirty="0" err="1">
                <a:latin typeface="Microsoft JhengHei"/>
                <a:cs typeface="Microsoft JhengHei"/>
              </a:rPr>
              <a:t>能力是優勢，興趣是讓自己持續的動力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738789" y="791548"/>
            <a:ext cx="4487333" cy="68565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4400" dirty="0">
                <a:solidFill>
                  <a:srgbClr val="000000"/>
                </a:solidFill>
              </a:rPr>
              <a:t>選能力？選興趣？</a:t>
            </a:r>
            <a:endParaRPr sz="4400"/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26000" y="2197523"/>
            <a:ext cx="438150" cy="48598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93360" y="1770090"/>
            <a:ext cx="11114617" cy="91093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>
              <a:spcBef>
                <a:spcPts val="63"/>
              </a:spcBef>
              <a:tabLst>
                <a:tab pos="4791526" algn="l"/>
              </a:tabLst>
            </a:pPr>
            <a:r>
              <a:rPr sz="8800" b="1" spc="-10" baseline="-20833" dirty="0" err="1">
                <a:latin typeface="Microsoft JhengHei"/>
                <a:cs typeface="Microsoft JhengHei"/>
              </a:rPr>
              <a:t>選組的停看</a:t>
            </a:r>
            <a:r>
              <a:rPr sz="8800" b="1" spc="-5" baseline="-20833" dirty="0" err="1">
                <a:latin typeface="Microsoft JhengHei"/>
                <a:cs typeface="Microsoft JhengHei"/>
              </a:rPr>
              <a:t>聽</a:t>
            </a:r>
            <a:r>
              <a:rPr sz="8800" b="1" baseline="-20833" dirty="0">
                <a:latin typeface="Microsoft JhengHei"/>
                <a:cs typeface="Microsoft JhengHei"/>
              </a:rPr>
              <a:t>	</a:t>
            </a:r>
            <a:r>
              <a:rPr sz="6400" spc="239" baseline="-24305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2400" b="1" dirty="0" err="1">
                <a:latin typeface="Microsoft JhengHei"/>
                <a:cs typeface="Microsoft JhengHei"/>
              </a:rPr>
              <a:t>成績、性</a:t>
            </a:r>
            <a:r>
              <a:rPr sz="2400" b="1" spc="-7" dirty="0" err="1">
                <a:latin typeface="Microsoft JhengHei"/>
                <a:cs typeface="Microsoft JhengHei"/>
              </a:rPr>
              <a:t>向</a:t>
            </a:r>
            <a:r>
              <a:rPr sz="2400" b="1" spc="-3" dirty="0">
                <a:latin typeface="Microsoft JhengHei"/>
                <a:cs typeface="Microsoft JhengHei"/>
              </a:rPr>
              <a:t>(</a:t>
            </a:r>
            <a:r>
              <a:rPr sz="2400" b="1" dirty="0" err="1">
                <a:latin typeface="Microsoft JhengHei"/>
                <a:cs typeface="Microsoft JhengHei"/>
              </a:rPr>
              <a:t>能</a:t>
            </a:r>
            <a:r>
              <a:rPr sz="2400" b="1" spc="-3" dirty="0" err="1">
                <a:latin typeface="Microsoft JhengHei"/>
                <a:cs typeface="Microsoft JhengHei"/>
              </a:rPr>
              <a:t>力</a:t>
            </a:r>
            <a:r>
              <a:rPr sz="2400" b="1" spc="-3" dirty="0">
                <a:latin typeface="Microsoft JhengHei"/>
                <a:cs typeface="Microsoft JhengHei"/>
              </a:rPr>
              <a:t>)</a:t>
            </a:r>
            <a:r>
              <a:rPr sz="2400" b="1" dirty="0" err="1">
                <a:latin typeface="Microsoft JhengHei"/>
                <a:cs typeface="Microsoft JhengHei"/>
              </a:rPr>
              <a:t>與興趣明顯一致</a:t>
            </a:r>
            <a:r>
              <a:rPr sz="2400" b="1" spc="-10" dirty="0" err="1">
                <a:latin typeface="Microsoft JhengHei"/>
                <a:cs typeface="Microsoft JhengHei"/>
              </a:rPr>
              <a:t>：</a:t>
            </a:r>
            <a:r>
              <a:rPr sz="24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最佳狀況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60968" y="2941828"/>
            <a:ext cx="438150" cy="48598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60968" y="3735917"/>
            <a:ext cx="438150" cy="48598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926330" y="2885623"/>
            <a:ext cx="7040457" cy="1480319"/>
          </a:xfrm>
          <a:prstGeom prst="rect">
            <a:avLst/>
          </a:prstGeom>
        </p:spPr>
        <p:txBody>
          <a:bodyPr vert="horz" wrap="square" lIns="0" tIns="89323" rIns="0" bIns="0" rtlCol="0">
            <a:spAutoFit/>
          </a:bodyPr>
          <a:lstStyle/>
          <a:p>
            <a:pPr marL="51226">
              <a:spcBef>
                <a:spcPts val="703"/>
              </a:spcBef>
            </a:pPr>
            <a:r>
              <a:rPr sz="6400" spc="-180" baseline="-1736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2400" b="1" dirty="0">
                <a:latin typeface="Microsoft JhengHei"/>
                <a:cs typeface="Microsoft JhengHei"/>
              </a:rPr>
              <a:t>有能力不見得有興趣，但有能</a:t>
            </a:r>
            <a:r>
              <a:rPr sz="2400" b="1" spc="-20" dirty="0">
                <a:latin typeface="Microsoft JhengHei"/>
                <a:cs typeface="Microsoft JhengHei"/>
              </a:rPr>
              <a:t>力</a:t>
            </a:r>
            <a:r>
              <a:rPr sz="2400" b="1" dirty="0">
                <a:solidFill>
                  <a:srgbClr val="006FC0"/>
                </a:solidFill>
                <a:latin typeface="Microsoft JhengHei"/>
                <a:cs typeface="Microsoft JhengHei"/>
              </a:rPr>
              <a:t>有機</a:t>
            </a:r>
            <a:r>
              <a:rPr sz="2400" b="1" spc="-3" dirty="0">
                <a:solidFill>
                  <a:srgbClr val="006FC0"/>
                </a:solidFill>
                <a:latin typeface="Microsoft JhengHei"/>
                <a:cs typeface="Microsoft JhengHei"/>
              </a:rPr>
              <a:t>會</a:t>
            </a:r>
            <a:r>
              <a:rPr sz="2400" b="1" dirty="0">
                <a:latin typeface="Microsoft JhengHei"/>
                <a:cs typeface="Microsoft JhengHei"/>
              </a:rPr>
              <a:t>能培養興趣</a:t>
            </a:r>
            <a:endParaRPr sz="2400" dirty="0">
              <a:latin typeface="Microsoft JhengHei"/>
              <a:cs typeface="Microsoft JhengHei"/>
            </a:endParaRPr>
          </a:p>
          <a:p>
            <a:pPr marL="25401">
              <a:spcBef>
                <a:spcPts val="640"/>
              </a:spcBef>
            </a:pPr>
            <a:r>
              <a:rPr sz="6400" spc="-5" baseline="-6076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570" baseline="-6076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Microsoft JhengHei"/>
                <a:cs typeface="Microsoft JhengHei"/>
              </a:rPr>
              <a:t>評估各班群的課程規劃是否能勝任</a:t>
            </a:r>
            <a:endParaRPr sz="24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13" y="0"/>
            <a:ext cx="12180147" cy="6858000"/>
          </a:xfrm>
          <a:custGeom>
            <a:avLst/>
            <a:gdLst/>
            <a:ahLst/>
            <a:cxnLst/>
            <a:rect l="l" t="t" r="r" b="b"/>
            <a:pathLst>
              <a:path w="18270220" h="10287000">
                <a:moveTo>
                  <a:pt x="18270129" y="0"/>
                </a:moveTo>
                <a:lnTo>
                  <a:pt x="0" y="0"/>
                </a:lnTo>
                <a:lnTo>
                  <a:pt x="0" y="10286997"/>
                </a:lnTo>
                <a:lnTo>
                  <a:pt x="18270129" y="10286997"/>
                </a:lnTo>
                <a:lnTo>
                  <a:pt x="18270129" y="0"/>
                </a:lnTo>
                <a:close/>
              </a:path>
            </a:pathLst>
          </a:custGeom>
          <a:solidFill>
            <a:srgbClr val="F9E9D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6094" y="1351618"/>
            <a:ext cx="278977" cy="2624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4734" y="5955285"/>
            <a:ext cx="278977" cy="26248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296480" y="6773334"/>
            <a:ext cx="107950" cy="84667"/>
            <a:chOff x="16944720" y="10160001"/>
            <a:chExt cx="161925" cy="127000"/>
          </a:xfrm>
        </p:grpSpPr>
        <p:sp>
          <p:nvSpPr>
            <p:cNvPr id="6" name="object 6"/>
            <p:cNvSpPr/>
            <p:nvPr/>
          </p:nvSpPr>
          <p:spPr>
            <a:xfrm>
              <a:off x="16944720" y="10160001"/>
              <a:ext cx="38100" cy="127000"/>
            </a:xfrm>
            <a:custGeom>
              <a:avLst/>
              <a:gdLst/>
              <a:ahLst/>
              <a:cxnLst/>
              <a:rect l="l" t="t" r="r" b="b"/>
              <a:pathLst>
                <a:path w="38100" h="127000">
                  <a:moveTo>
                    <a:pt x="15113" y="0"/>
                  </a:moveTo>
                  <a:lnTo>
                    <a:pt x="0" y="2538"/>
                  </a:lnTo>
                  <a:lnTo>
                    <a:pt x="1269" y="41908"/>
                  </a:lnTo>
                  <a:lnTo>
                    <a:pt x="4444" y="91438"/>
                  </a:lnTo>
                  <a:lnTo>
                    <a:pt x="7365" y="123188"/>
                  </a:lnTo>
                  <a:lnTo>
                    <a:pt x="7692" y="126995"/>
                  </a:lnTo>
                  <a:lnTo>
                    <a:pt x="38008" y="126995"/>
                  </a:lnTo>
                  <a:lnTo>
                    <a:pt x="37465" y="123188"/>
                  </a:lnTo>
                  <a:lnTo>
                    <a:pt x="36957" y="114298"/>
                  </a:lnTo>
                  <a:lnTo>
                    <a:pt x="35940" y="106678"/>
                  </a:lnTo>
                  <a:lnTo>
                    <a:pt x="33146" y="86358"/>
                  </a:lnTo>
                  <a:lnTo>
                    <a:pt x="31876" y="76198"/>
                  </a:lnTo>
                  <a:lnTo>
                    <a:pt x="30861" y="67308"/>
                  </a:lnTo>
                  <a:lnTo>
                    <a:pt x="27305" y="38098"/>
                  </a:lnTo>
                  <a:lnTo>
                    <a:pt x="15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23578" y="10201910"/>
              <a:ext cx="82559" cy="8508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1201401" y="6835987"/>
            <a:ext cx="41910" cy="22013"/>
          </a:xfrm>
          <a:custGeom>
            <a:avLst/>
            <a:gdLst/>
            <a:ahLst/>
            <a:cxnLst/>
            <a:rect l="l" t="t" r="r" b="b"/>
            <a:pathLst>
              <a:path w="62865" h="33020">
                <a:moveTo>
                  <a:pt x="62509" y="33020"/>
                </a:moveTo>
                <a:lnTo>
                  <a:pt x="55753" y="29210"/>
                </a:lnTo>
                <a:lnTo>
                  <a:pt x="51435" y="26670"/>
                </a:lnTo>
                <a:lnTo>
                  <a:pt x="34290" y="16510"/>
                </a:lnTo>
                <a:lnTo>
                  <a:pt x="25908" y="13970"/>
                </a:lnTo>
                <a:lnTo>
                  <a:pt x="21717" y="1270"/>
                </a:lnTo>
                <a:lnTo>
                  <a:pt x="21336" y="0"/>
                </a:lnTo>
                <a:lnTo>
                  <a:pt x="16002" y="1270"/>
                </a:lnTo>
                <a:lnTo>
                  <a:pt x="10541" y="0"/>
                </a:lnTo>
                <a:lnTo>
                  <a:pt x="7366" y="0"/>
                </a:lnTo>
                <a:lnTo>
                  <a:pt x="3175" y="2540"/>
                </a:lnTo>
                <a:lnTo>
                  <a:pt x="1397" y="5080"/>
                </a:lnTo>
                <a:lnTo>
                  <a:pt x="0" y="7620"/>
                </a:lnTo>
                <a:lnTo>
                  <a:pt x="635" y="12700"/>
                </a:lnTo>
                <a:lnTo>
                  <a:pt x="2032" y="15240"/>
                </a:lnTo>
                <a:lnTo>
                  <a:pt x="4191" y="20320"/>
                </a:lnTo>
                <a:lnTo>
                  <a:pt x="7620" y="24130"/>
                </a:lnTo>
                <a:lnTo>
                  <a:pt x="10668" y="29210"/>
                </a:lnTo>
                <a:lnTo>
                  <a:pt x="17526" y="26670"/>
                </a:lnTo>
                <a:lnTo>
                  <a:pt x="18034" y="30480"/>
                </a:lnTo>
                <a:lnTo>
                  <a:pt x="17602" y="33020"/>
                </a:lnTo>
                <a:lnTo>
                  <a:pt x="62509" y="33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086352"/>
            <a:ext cx="278993" cy="2624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3" name="object 13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164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35438" y="1980268"/>
            <a:ext cx="270595" cy="21606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53402" y="3487844"/>
            <a:ext cx="1362879" cy="128955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9400" y="3464476"/>
            <a:ext cx="1422400" cy="128024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02861" y="1810174"/>
            <a:ext cx="4770543" cy="2593509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07867">
              <a:spcBef>
                <a:spcPts val="63"/>
              </a:spcBef>
            </a:pPr>
            <a:r>
              <a:rPr sz="7067" b="1" spc="-3" dirty="0">
                <a:latin typeface="Microsoft JhengHei"/>
                <a:cs typeface="Microsoft JhengHei"/>
              </a:rPr>
              <a:t>選組停看聽</a:t>
            </a:r>
            <a:endParaRPr sz="7067">
              <a:latin typeface="Microsoft JhengHei"/>
              <a:cs typeface="Microsoft JhengHei"/>
            </a:endParaRPr>
          </a:p>
          <a:p>
            <a:pPr marL="8467">
              <a:spcBef>
                <a:spcPts val="6354"/>
              </a:spcBef>
              <a:tabLst>
                <a:tab pos="2823775" algn="l"/>
              </a:tabLst>
            </a:pP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T</a:t>
            </a:r>
            <a:r>
              <a:rPr sz="4400" b="1" spc="7" dirty="0">
                <a:solidFill>
                  <a:srgbClr val="2E2224"/>
                </a:solidFill>
                <a:latin typeface="Verdana"/>
                <a:cs typeface="Verdana"/>
              </a:rPr>
              <a:t>R</a:t>
            </a: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U</a:t>
            </a:r>
            <a:r>
              <a:rPr sz="4400" b="1" dirty="0">
                <a:solidFill>
                  <a:srgbClr val="2E2224"/>
                </a:solidFill>
                <a:latin typeface="Verdana"/>
                <a:cs typeface="Verdana"/>
              </a:rPr>
              <a:t>E	</a:t>
            </a: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FA</a:t>
            </a:r>
            <a:r>
              <a:rPr sz="4400" b="1" spc="-3" dirty="0">
                <a:solidFill>
                  <a:srgbClr val="2E2224"/>
                </a:solidFill>
                <a:latin typeface="Verdana"/>
                <a:cs typeface="Verdana"/>
              </a:rPr>
              <a:t>L</a:t>
            </a:r>
            <a:r>
              <a:rPr sz="4400" b="1" spc="17" dirty="0">
                <a:solidFill>
                  <a:srgbClr val="2E2224"/>
                </a:solidFill>
                <a:latin typeface="Verdana"/>
                <a:cs typeface="Verdana"/>
              </a:rPr>
              <a:t>S</a:t>
            </a:r>
            <a:r>
              <a:rPr sz="4400" b="1" dirty="0">
                <a:solidFill>
                  <a:srgbClr val="2E2224"/>
                </a:solidFill>
                <a:latin typeface="Verdana"/>
                <a:cs typeface="Verdana"/>
              </a:rPr>
              <a:t>E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01070" y="3468878"/>
            <a:ext cx="457200" cy="140182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02063" y="2619078"/>
            <a:ext cx="438150" cy="48598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30512" y="3589952"/>
            <a:ext cx="438150" cy="48598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54134" y="4737015"/>
            <a:ext cx="438150" cy="48598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621951" y="2389294"/>
            <a:ext cx="6579447" cy="66471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>
              <a:spcBef>
                <a:spcPts val="63"/>
              </a:spcBef>
            </a:pPr>
            <a:r>
              <a:rPr sz="6400" spc="-5" baseline="-13454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345" baseline="-13454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667" b="1" spc="-3" dirty="0">
                <a:latin typeface="Microsoft JhengHei"/>
                <a:cs typeface="Microsoft JhengHei"/>
              </a:rPr>
              <a:t>不喜歡史</a:t>
            </a:r>
            <a:r>
              <a:rPr sz="2667" b="1" spc="-10" dirty="0">
                <a:latin typeface="Microsoft JhengHei"/>
                <a:cs typeface="Microsoft JhengHei"/>
              </a:rPr>
              <a:t>地</a:t>
            </a:r>
            <a:r>
              <a:rPr sz="2667" b="1" spc="-13" dirty="0">
                <a:latin typeface="Microsoft JhengHei"/>
                <a:cs typeface="Microsoft JhengHei"/>
              </a:rPr>
              <a:t>，</a:t>
            </a:r>
            <a:r>
              <a:rPr sz="2667" b="1" spc="-3" dirty="0">
                <a:latin typeface="Microsoft JhengHei"/>
                <a:cs typeface="Microsoft JhengHei"/>
              </a:rPr>
              <a:t>那自然科目的表現</a:t>
            </a:r>
            <a:r>
              <a:rPr sz="2667" b="1" spc="-17" dirty="0">
                <a:latin typeface="Microsoft JhengHei"/>
                <a:cs typeface="Microsoft JhengHei"/>
              </a:rPr>
              <a:t>如</a:t>
            </a:r>
            <a:r>
              <a:rPr sz="2667" b="1" spc="-3" dirty="0">
                <a:latin typeface="Microsoft JhengHei"/>
                <a:cs typeface="Microsoft JhengHei"/>
              </a:rPr>
              <a:t>何呢？</a:t>
            </a:r>
            <a:endParaRPr sz="2667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58696" y="3211204"/>
            <a:ext cx="5740400" cy="66471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>
              <a:spcBef>
                <a:spcPts val="63"/>
              </a:spcBef>
            </a:pPr>
            <a:r>
              <a:rPr sz="6400" spc="-5" baseline="-24739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95" baseline="-24739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667" b="1" spc="-3" dirty="0">
                <a:latin typeface="Microsoft JhengHei"/>
                <a:cs typeface="Microsoft JhengHei"/>
              </a:rPr>
              <a:t>史</a:t>
            </a:r>
            <a:r>
              <a:rPr sz="2667" b="1" spc="-7" dirty="0">
                <a:latin typeface="Microsoft JhengHei"/>
                <a:cs typeface="Microsoft JhengHei"/>
              </a:rPr>
              <a:t>地－</a:t>
            </a:r>
            <a:r>
              <a:rPr sz="2400" b="1" dirty="0">
                <a:latin typeface="Microsoft JhengHei"/>
                <a:cs typeface="Microsoft JhengHei"/>
              </a:rPr>
              <a:t>一</a:t>
            </a:r>
            <a:r>
              <a:rPr sz="2400" b="1" spc="-3" dirty="0">
                <a:latin typeface="Microsoft JhengHei"/>
                <a:cs typeface="Microsoft JhengHei"/>
              </a:rPr>
              <a:t>樣</a:t>
            </a:r>
            <a:r>
              <a:rPr sz="2400" b="1" dirty="0">
                <a:latin typeface="Microsoft JhengHei"/>
                <a:cs typeface="Microsoft JhengHei"/>
              </a:rPr>
              <a:t>需要組織、思辨與分析整合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80590" y="3896191"/>
            <a:ext cx="4983056" cy="41855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2667" b="1" spc="-3" dirty="0">
                <a:latin typeface="Microsoft JhengHei"/>
                <a:cs typeface="Microsoft JhengHei"/>
              </a:rPr>
              <a:t>理科</a:t>
            </a:r>
            <a:r>
              <a:rPr sz="2667" b="1" spc="-7" dirty="0">
                <a:latin typeface="Microsoft JhengHei"/>
                <a:cs typeface="Microsoft JhengHei"/>
              </a:rPr>
              <a:t>－</a:t>
            </a:r>
            <a:r>
              <a:rPr sz="2400" b="1" spc="-7" dirty="0">
                <a:latin typeface="Microsoft JhengHei"/>
                <a:cs typeface="Microsoft JhengHei"/>
              </a:rPr>
              <a:t>化學、生物、地</a:t>
            </a:r>
            <a:r>
              <a:rPr sz="2400" b="1" spc="-20" dirty="0">
                <a:latin typeface="Microsoft JhengHei"/>
                <a:cs typeface="Microsoft JhengHei"/>
              </a:rPr>
              <a:t>科</a:t>
            </a:r>
            <a:r>
              <a:rPr sz="2400" b="1" spc="-10" dirty="0">
                <a:latin typeface="Microsoft JhengHei"/>
                <a:cs typeface="Microsoft JhengHei"/>
              </a:rPr>
              <a:t>也需</a:t>
            </a:r>
            <a:r>
              <a:rPr sz="2400" b="1" dirty="0">
                <a:latin typeface="Microsoft JhengHei"/>
                <a:cs typeface="Microsoft JhengHei"/>
              </a:rPr>
              <a:t>要</a:t>
            </a:r>
            <a:r>
              <a:rPr sz="2400" b="1" spc="-7" dirty="0">
                <a:latin typeface="Microsoft JhengHei"/>
                <a:cs typeface="Microsoft JhengHei"/>
              </a:rPr>
              <a:t>背誦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930644" y="697400"/>
            <a:ext cx="3215217" cy="485563"/>
          </a:xfrm>
          <a:custGeom>
            <a:avLst/>
            <a:gdLst/>
            <a:ahLst/>
            <a:cxnLst/>
            <a:rect l="l" t="t" r="r" b="b"/>
            <a:pathLst>
              <a:path w="4822825" h="728344">
                <a:moveTo>
                  <a:pt x="3456812" y="0"/>
                </a:moveTo>
                <a:lnTo>
                  <a:pt x="3456812" y="18923"/>
                </a:lnTo>
                <a:lnTo>
                  <a:pt x="3435730" y="6984"/>
                </a:lnTo>
                <a:lnTo>
                  <a:pt x="3423793" y="22986"/>
                </a:lnTo>
                <a:lnTo>
                  <a:pt x="3418712" y="20954"/>
                </a:lnTo>
                <a:lnTo>
                  <a:pt x="3418712" y="14985"/>
                </a:lnTo>
                <a:lnTo>
                  <a:pt x="3420745" y="0"/>
                </a:lnTo>
                <a:lnTo>
                  <a:pt x="3392678" y="5715"/>
                </a:lnTo>
                <a:lnTo>
                  <a:pt x="3378707" y="8127"/>
                </a:lnTo>
                <a:lnTo>
                  <a:pt x="3364610" y="10032"/>
                </a:lnTo>
                <a:lnTo>
                  <a:pt x="3357626" y="10032"/>
                </a:lnTo>
                <a:lnTo>
                  <a:pt x="3351529" y="9017"/>
                </a:lnTo>
                <a:lnTo>
                  <a:pt x="3345560" y="6984"/>
                </a:lnTo>
                <a:lnTo>
                  <a:pt x="3332733" y="3428"/>
                </a:lnTo>
                <a:lnTo>
                  <a:pt x="3319779" y="1397"/>
                </a:lnTo>
                <a:lnTo>
                  <a:pt x="3306699" y="2031"/>
                </a:lnTo>
                <a:lnTo>
                  <a:pt x="3293364" y="6984"/>
                </a:lnTo>
                <a:lnTo>
                  <a:pt x="3286251" y="11049"/>
                </a:lnTo>
                <a:lnTo>
                  <a:pt x="3278631" y="14350"/>
                </a:lnTo>
                <a:lnTo>
                  <a:pt x="3270503" y="16636"/>
                </a:lnTo>
                <a:lnTo>
                  <a:pt x="3262249" y="18033"/>
                </a:lnTo>
                <a:lnTo>
                  <a:pt x="3241420" y="15748"/>
                </a:lnTo>
                <a:lnTo>
                  <a:pt x="3200018" y="9651"/>
                </a:lnTo>
                <a:lnTo>
                  <a:pt x="3179064" y="8000"/>
                </a:lnTo>
                <a:lnTo>
                  <a:pt x="3156330" y="8508"/>
                </a:lnTo>
                <a:lnTo>
                  <a:pt x="3133470" y="9905"/>
                </a:lnTo>
                <a:lnTo>
                  <a:pt x="3110483" y="9525"/>
                </a:lnTo>
                <a:lnTo>
                  <a:pt x="3087878" y="4952"/>
                </a:lnTo>
                <a:lnTo>
                  <a:pt x="3081781" y="4952"/>
                </a:lnTo>
                <a:lnTo>
                  <a:pt x="3059556" y="10668"/>
                </a:lnTo>
                <a:lnTo>
                  <a:pt x="3037331" y="17018"/>
                </a:lnTo>
                <a:lnTo>
                  <a:pt x="3014599" y="19557"/>
                </a:lnTo>
                <a:lnTo>
                  <a:pt x="2990595" y="13970"/>
                </a:lnTo>
                <a:lnTo>
                  <a:pt x="2985389" y="13589"/>
                </a:lnTo>
                <a:lnTo>
                  <a:pt x="2979166" y="15621"/>
                </a:lnTo>
                <a:lnTo>
                  <a:pt x="2972307" y="18669"/>
                </a:lnTo>
                <a:lnTo>
                  <a:pt x="2962528" y="21971"/>
                </a:lnTo>
                <a:lnTo>
                  <a:pt x="2890774" y="21590"/>
                </a:lnTo>
                <a:lnTo>
                  <a:pt x="2868168" y="21971"/>
                </a:lnTo>
                <a:lnTo>
                  <a:pt x="2862199" y="23114"/>
                </a:lnTo>
                <a:lnTo>
                  <a:pt x="2849753" y="27940"/>
                </a:lnTo>
                <a:lnTo>
                  <a:pt x="2843149" y="28955"/>
                </a:lnTo>
                <a:lnTo>
                  <a:pt x="2810637" y="30733"/>
                </a:lnTo>
                <a:lnTo>
                  <a:pt x="2745231" y="33147"/>
                </a:lnTo>
                <a:lnTo>
                  <a:pt x="2712720" y="34925"/>
                </a:lnTo>
                <a:lnTo>
                  <a:pt x="2685795" y="36956"/>
                </a:lnTo>
                <a:lnTo>
                  <a:pt x="2632455" y="42418"/>
                </a:lnTo>
                <a:lnTo>
                  <a:pt x="2605531" y="44957"/>
                </a:lnTo>
                <a:lnTo>
                  <a:pt x="2598419" y="45974"/>
                </a:lnTo>
                <a:lnTo>
                  <a:pt x="2591434" y="45974"/>
                </a:lnTo>
                <a:lnTo>
                  <a:pt x="2575179" y="38861"/>
                </a:lnTo>
                <a:lnTo>
                  <a:pt x="2566797" y="38861"/>
                </a:lnTo>
                <a:lnTo>
                  <a:pt x="2558923" y="41655"/>
                </a:lnTo>
                <a:lnTo>
                  <a:pt x="2551303" y="45974"/>
                </a:lnTo>
                <a:lnTo>
                  <a:pt x="2549270" y="48005"/>
                </a:lnTo>
                <a:lnTo>
                  <a:pt x="2547365" y="50926"/>
                </a:lnTo>
                <a:lnTo>
                  <a:pt x="2545333" y="50926"/>
                </a:lnTo>
                <a:lnTo>
                  <a:pt x="2533904" y="48768"/>
                </a:lnTo>
                <a:lnTo>
                  <a:pt x="2494153" y="42036"/>
                </a:lnTo>
                <a:lnTo>
                  <a:pt x="2490215" y="42036"/>
                </a:lnTo>
                <a:lnTo>
                  <a:pt x="2458974" y="47878"/>
                </a:lnTo>
                <a:lnTo>
                  <a:pt x="2450083" y="49022"/>
                </a:lnTo>
                <a:lnTo>
                  <a:pt x="2415412" y="50926"/>
                </a:lnTo>
                <a:lnTo>
                  <a:pt x="2311654" y="54991"/>
                </a:lnTo>
                <a:lnTo>
                  <a:pt x="2298064" y="56006"/>
                </a:lnTo>
                <a:lnTo>
                  <a:pt x="2256535" y="60959"/>
                </a:lnTo>
                <a:lnTo>
                  <a:pt x="2250439" y="58927"/>
                </a:lnTo>
                <a:lnTo>
                  <a:pt x="2243454" y="58039"/>
                </a:lnTo>
                <a:lnTo>
                  <a:pt x="2237485" y="58039"/>
                </a:lnTo>
                <a:lnTo>
                  <a:pt x="2223642" y="59435"/>
                </a:lnTo>
                <a:lnTo>
                  <a:pt x="2209418" y="61595"/>
                </a:lnTo>
                <a:lnTo>
                  <a:pt x="2195194" y="63246"/>
                </a:lnTo>
                <a:lnTo>
                  <a:pt x="2170810" y="62737"/>
                </a:lnTo>
                <a:lnTo>
                  <a:pt x="2160397" y="63753"/>
                </a:lnTo>
                <a:lnTo>
                  <a:pt x="2150109" y="65785"/>
                </a:lnTo>
                <a:lnTo>
                  <a:pt x="2140204" y="68960"/>
                </a:lnTo>
                <a:lnTo>
                  <a:pt x="2128011" y="72008"/>
                </a:lnTo>
                <a:lnTo>
                  <a:pt x="2115438" y="73405"/>
                </a:lnTo>
                <a:lnTo>
                  <a:pt x="2102865" y="73025"/>
                </a:lnTo>
                <a:lnTo>
                  <a:pt x="2090038" y="70993"/>
                </a:lnTo>
                <a:lnTo>
                  <a:pt x="2074290" y="66421"/>
                </a:lnTo>
                <a:lnTo>
                  <a:pt x="2066289" y="66040"/>
                </a:lnTo>
                <a:lnTo>
                  <a:pt x="2056891" y="69976"/>
                </a:lnTo>
                <a:lnTo>
                  <a:pt x="2049017" y="72262"/>
                </a:lnTo>
                <a:lnTo>
                  <a:pt x="2039365" y="72135"/>
                </a:lnTo>
                <a:lnTo>
                  <a:pt x="2029078" y="70739"/>
                </a:lnTo>
                <a:lnTo>
                  <a:pt x="1991232" y="63753"/>
                </a:lnTo>
                <a:lnTo>
                  <a:pt x="1977389" y="61341"/>
                </a:lnTo>
                <a:lnTo>
                  <a:pt x="1963674" y="59944"/>
                </a:lnTo>
                <a:lnTo>
                  <a:pt x="1946402" y="60198"/>
                </a:lnTo>
                <a:lnTo>
                  <a:pt x="1911350" y="62737"/>
                </a:lnTo>
                <a:lnTo>
                  <a:pt x="1893442" y="62992"/>
                </a:lnTo>
                <a:lnTo>
                  <a:pt x="1875408" y="61722"/>
                </a:lnTo>
                <a:lnTo>
                  <a:pt x="1857375" y="59690"/>
                </a:lnTo>
                <a:lnTo>
                  <a:pt x="1821306" y="54991"/>
                </a:lnTo>
                <a:lnTo>
                  <a:pt x="1810257" y="54991"/>
                </a:lnTo>
                <a:lnTo>
                  <a:pt x="1808226" y="72008"/>
                </a:lnTo>
                <a:lnTo>
                  <a:pt x="1804288" y="69976"/>
                </a:lnTo>
                <a:lnTo>
                  <a:pt x="1797177" y="68960"/>
                </a:lnTo>
                <a:lnTo>
                  <a:pt x="1797177" y="66928"/>
                </a:lnTo>
                <a:lnTo>
                  <a:pt x="1794002" y="58800"/>
                </a:lnTo>
                <a:lnTo>
                  <a:pt x="1788286" y="55372"/>
                </a:lnTo>
                <a:lnTo>
                  <a:pt x="1781302" y="54736"/>
                </a:lnTo>
                <a:lnTo>
                  <a:pt x="1774189" y="54991"/>
                </a:lnTo>
                <a:lnTo>
                  <a:pt x="1704975" y="58927"/>
                </a:lnTo>
                <a:lnTo>
                  <a:pt x="1684654" y="59562"/>
                </a:lnTo>
                <a:lnTo>
                  <a:pt x="1607184" y="61341"/>
                </a:lnTo>
                <a:lnTo>
                  <a:pt x="1555495" y="64007"/>
                </a:lnTo>
                <a:lnTo>
                  <a:pt x="1553463" y="69215"/>
                </a:lnTo>
                <a:lnTo>
                  <a:pt x="1549653" y="73025"/>
                </a:lnTo>
                <a:lnTo>
                  <a:pt x="1543811" y="73025"/>
                </a:lnTo>
                <a:lnTo>
                  <a:pt x="1535556" y="66928"/>
                </a:lnTo>
                <a:lnTo>
                  <a:pt x="1531492" y="65024"/>
                </a:lnTo>
                <a:lnTo>
                  <a:pt x="1526539" y="64007"/>
                </a:lnTo>
                <a:lnTo>
                  <a:pt x="1487804" y="63500"/>
                </a:lnTo>
                <a:lnTo>
                  <a:pt x="1476375" y="64007"/>
                </a:lnTo>
                <a:lnTo>
                  <a:pt x="1396110" y="68960"/>
                </a:lnTo>
                <a:lnTo>
                  <a:pt x="1379474" y="71627"/>
                </a:lnTo>
                <a:lnTo>
                  <a:pt x="1362582" y="73659"/>
                </a:lnTo>
                <a:lnTo>
                  <a:pt x="1345691" y="75056"/>
                </a:lnTo>
                <a:lnTo>
                  <a:pt x="1328927" y="75946"/>
                </a:lnTo>
                <a:lnTo>
                  <a:pt x="1300352" y="74295"/>
                </a:lnTo>
                <a:lnTo>
                  <a:pt x="1272031" y="73914"/>
                </a:lnTo>
                <a:lnTo>
                  <a:pt x="1244091" y="76961"/>
                </a:lnTo>
                <a:lnTo>
                  <a:pt x="1216659" y="85978"/>
                </a:lnTo>
                <a:lnTo>
                  <a:pt x="1211579" y="88010"/>
                </a:lnTo>
                <a:lnTo>
                  <a:pt x="1203578" y="83947"/>
                </a:lnTo>
                <a:lnTo>
                  <a:pt x="1196593" y="82930"/>
                </a:lnTo>
                <a:lnTo>
                  <a:pt x="1179449" y="78994"/>
                </a:lnTo>
                <a:lnTo>
                  <a:pt x="1170939" y="77597"/>
                </a:lnTo>
                <a:lnTo>
                  <a:pt x="1162430" y="77977"/>
                </a:lnTo>
                <a:lnTo>
                  <a:pt x="1143761" y="82423"/>
                </a:lnTo>
                <a:lnTo>
                  <a:pt x="1125347" y="87756"/>
                </a:lnTo>
                <a:lnTo>
                  <a:pt x="1085214" y="99949"/>
                </a:lnTo>
                <a:lnTo>
                  <a:pt x="1082293" y="99949"/>
                </a:lnTo>
                <a:lnTo>
                  <a:pt x="1079245" y="98044"/>
                </a:lnTo>
                <a:lnTo>
                  <a:pt x="1070736" y="91821"/>
                </a:lnTo>
                <a:lnTo>
                  <a:pt x="1061847" y="89407"/>
                </a:lnTo>
                <a:lnTo>
                  <a:pt x="1052322" y="89661"/>
                </a:lnTo>
                <a:lnTo>
                  <a:pt x="1023874" y="96139"/>
                </a:lnTo>
                <a:lnTo>
                  <a:pt x="968882" y="106933"/>
                </a:lnTo>
                <a:lnTo>
                  <a:pt x="926845" y="106552"/>
                </a:lnTo>
                <a:lnTo>
                  <a:pt x="914780" y="106933"/>
                </a:lnTo>
                <a:lnTo>
                  <a:pt x="799464" y="120015"/>
                </a:lnTo>
                <a:lnTo>
                  <a:pt x="717168" y="127000"/>
                </a:lnTo>
                <a:lnTo>
                  <a:pt x="662051" y="132969"/>
                </a:lnTo>
                <a:lnTo>
                  <a:pt x="612901" y="136905"/>
                </a:lnTo>
                <a:lnTo>
                  <a:pt x="563752" y="139953"/>
                </a:lnTo>
                <a:lnTo>
                  <a:pt x="558800" y="139953"/>
                </a:lnTo>
                <a:lnTo>
                  <a:pt x="553719" y="144018"/>
                </a:lnTo>
                <a:lnTo>
                  <a:pt x="548766" y="144018"/>
                </a:lnTo>
                <a:lnTo>
                  <a:pt x="482600" y="148971"/>
                </a:lnTo>
                <a:lnTo>
                  <a:pt x="480567" y="149986"/>
                </a:lnTo>
                <a:lnTo>
                  <a:pt x="479551" y="153924"/>
                </a:lnTo>
                <a:lnTo>
                  <a:pt x="477519" y="154940"/>
                </a:lnTo>
                <a:lnTo>
                  <a:pt x="473582" y="157987"/>
                </a:lnTo>
                <a:lnTo>
                  <a:pt x="468502" y="161035"/>
                </a:lnTo>
                <a:lnTo>
                  <a:pt x="463550" y="161925"/>
                </a:lnTo>
                <a:lnTo>
                  <a:pt x="384555" y="170560"/>
                </a:lnTo>
                <a:lnTo>
                  <a:pt x="358266" y="173990"/>
                </a:lnTo>
                <a:lnTo>
                  <a:pt x="340867" y="176910"/>
                </a:lnTo>
                <a:lnTo>
                  <a:pt x="323468" y="180848"/>
                </a:lnTo>
                <a:lnTo>
                  <a:pt x="288035" y="189992"/>
                </a:lnTo>
                <a:lnTo>
                  <a:pt x="289051" y="208025"/>
                </a:lnTo>
                <a:lnTo>
                  <a:pt x="256920" y="202946"/>
                </a:lnTo>
                <a:lnTo>
                  <a:pt x="271017" y="227965"/>
                </a:lnTo>
                <a:lnTo>
                  <a:pt x="254634" y="228980"/>
                </a:lnTo>
                <a:lnTo>
                  <a:pt x="235330" y="236347"/>
                </a:lnTo>
                <a:lnTo>
                  <a:pt x="217677" y="248030"/>
                </a:lnTo>
                <a:lnTo>
                  <a:pt x="205866" y="262000"/>
                </a:lnTo>
                <a:lnTo>
                  <a:pt x="191769" y="254000"/>
                </a:lnTo>
                <a:lnTo>
                  <a:pt x="184784" y="269494"/>
                </a:lnTo>
                <a:lnTo>
                  <a:pt x="172465" y="274954"/>
                </a:lnTo>
                <a:lnTo>
                  <a:pt x="158241" y="276732"/>
                </a:lnTo>
                <a:lnTo>
                  <a:pt x="145668" y="280924"/>
                </a:lnTo>
                <a:lnTo>
                  <a:pt x="130682" y="324103"/>
                </a:lnTo>
                <a:lnTo>
                  <a:pt x="111125" y="339344"/>
                </a:lnTo>
                <a:lnTo>
                  <a:pt x="102361" y="347725"/>
                </a:lnTo>
                <a:lnTo>
                  <a:pt x="95757" y="358012"/>
                </a:lnTo>
                <a:lnTo>
                  <a:pt x="91439" y="369950"/>
                </a:lnTo>
                <a:lnTo>
                  <a:pt x="69595" y="395858"/>
                </a:lnTo>
                <a:lnTo>
                  <a:pt x="72135" y="401066"/>
                </a:lnTo>
                <a:lnTo>
                  <a:pt x="75945" y="407289"/>
                </a:lnTo>
                <a:lnTo>
                  <a:pt x="79501" y="414020"/>
                </a:lnTo>
                <a:lnTo>
                  <a:pt x="76453" y="415035"/>
                </a:lnTo>
                <a:lnTo>
                  <a:pt x="72389" y="418973"/>
                </a:lnTo>
                <a:lnTo>
                  <a:pt x="49022" y="431800"/>
                </a:lnTo>
                <a:lnTo>
                  <a:pt x="34289" y="439039"/>
                </a:lnTo>
                <a:lnTo>
                  <a:pt x="29336" y="439927"/>
                </a:lnTo>
                <a:lnTo>
                  <a:pt x="13715" y="444880"/>
                </a:lnTo>
                <a:lnTo>
                  <a:pt x="4190" y="452500"/>
                </a:lnTo>
                <a:lnTo>
                  <a:pt x="0" y="463930"/>
                </a:lnTo>
                <a:lnTo>
                  <a:pt x="253" y="479932"/>
                </a:lnTo>
                <a:lnTo>
                  <a:pt x="1269" y="481965"/>
                </a:lnTo>
                <a:lnTo>
                  <a:pt x="2285" y="482980"/>
                </a:lnTo>
                <a:lnTo>
                  <a:pt x="3301" y="485012"/>
                </a:lnTo>
                <a:lnTo>
                  <a:pt x="7238" y="477011"/>
                </a:lnTo>
                <a:lnTo>
                  <a:pt x="32257" y="495934"/>
                </a:lnTo>
                <a:lnTo>
                  <a:pt x="11302" y="505968"/>
                </a:lnTo>
                <a:lnTo>
                  <a:pt x="39369" y="536955"/>
                </a:lnTo>
                <a:lnTo>
                  <a:pt x="1269" y="545973"/>
                </a:lnTo>
                <a:lnTo>
                  <a:pt x="11302" y="558926"/>
                </a:lnTo>
                <a:lnTo>
                  <a:pt x="19050" y="567817"/>
                </a:lnTo>
                <a:lnTo>
                  <a:pt x="27304" y="576452"/>
                </a:lnTo>
                <a:lnTo>
                  <a:pt x="34162" y="585089"/>
                </a:lnTo>
                <a:lnTo>
                  <a:pt x="37337" y="593978"/>
                </a:lnTo>
                <a:lnTo>
                  <a:pt x="42417" y="611631"/>
                </a:lnTo>
                <a:lnTo>
                  <a:pt x="52197" y="621410"/>
                </a:lnTo>
                <a:lnTo>
                  <a:pt x="65658" y="625601"/>
                </a:lnTo>
                <a:lnTo>
                  <a:pt x="81406" y="626999"/>
                </a:lnTo>
                <a:lnTo>
                  <a:pt x="89534" y="628650"/>
                </a:lnTo>
                <a:lnTo>
                  <a:pt x="95757" y="632586"/>
                </a:lnTo>
                <a:lnTo>
                  <a:pt x="100075" y="638936"/>
                </a:lnTo>
                <a:lnTo>
                  <a:pt x="102488" y="647953"/>
                </a:lnTo>
                <a:lnTo>
                  <a:pt x="108076" y="666115"/>
                </a:lnTo>
                <a:lnTo>
                  <a:pt x="118236" y="675640"/>
                </a:lnTo>
                <a:lnTo>
                  <a:pt x="132333" y="676275"/>
                </a:lnTo>
                <a:lnTo>
                  <a:pt x="149605" y="668020"/>
                </a:lnTo>
                <a:lnTo>
                  <a:pt x="150622" y="668020"/>
                </a:lnTo>
                <a:lnTo>
                  <a:pt x="153669" y="669035"/>
                </a:lnTo>
                <a:lnTo>
                  <a:pt x="157606" y="669035"/>
                </a:lnTo>
                <a:lnTo>
                  <a:pt x="145668" y="691006"/>
                </a:lnTo>
                <a:lnTo>
                  <a:pt x="157860" y="689482"/>
                </a:lnTo>
                <a:lnTo>
                  <a:pt x="165100" y="683768"/>
                </a:lnTo>
                <a:lnTo>
                  <a:pt x="168401" y="673861"/>
                </a:lnTo>
                <a:lnTo>
                  <a:pt x="168655" y="660019"/>
                </a:lnTo>
                <a:lnTo>
                  <a:pt x="173735" y="665987"/>
                </a:lnTo>
                <a:lnTo>
                  <a:pt x="176783" y="671956"/>
                </a:lnTo>
                <a:lnTo>
                  <a:pt x="175767" y="675004"/>
                </a:lnTo>
                <a:lnTo>
                  <a:pt x="185165" y="692657"/>
                </a:lnTo>
                <a:lnTo>
                  <a:pt x="201929" y="705103"/>
                </a:lnTo>
                <a:lnTo>
                  <a:pt x="221868" y="710310"/>
                </a:lnTo>
                <a:lnTo>
                  <a:pt x="240918" y="705993"/>
                </a:lnTo>
                <a:lnTo>
                  <a:pt x="251713" y="701928"/>
                </a:lnTo>
                <a:lnTo>
                  <a:pt x="260857" y="701801"/>
                </a:lnTo>
                <a:lnTo>
                  <a:pt x="268985" y="705230"/>
                </a:lnTo>
                <a:lnTo>
                  <a:pt x="276986" y="711961"/>
                </a:lnTo>
                <a:lnTo>
                  <a:pt x="282066" y="716915"/>
                </a:lnTo>
                <a:lnTo>
                  <a:pt x="289051" y="720978"/>
                </a:lnTo>
                <a:lnTo>
                  <a:pt x="296036" y="721995"/>
                </a:lnTo>
                <a:lnTo>
                  <a:pt x="311150" y="722376"/>
                </a:lnTo>
                <a:lnTo>
                  <a:pt x="326135" y="721868"/>
                </a:lnTo>
                <a:lnTo>
                  <a:pt x="341122" y="720471"/>
                </a:lnTo>
                <a:lnTo>
                  <a:pt x="356234" y="717930"/>
                </a:lnTo>
                <a:lnTo>
                  <a:pt x="370966" y="714755"/>
                </a:lnTo>
                <a:lnTo>
                  <a:pt x="384936" y="713612"/>
                </a:lnTo>
                <a:lnTo>
                  <a:pt x="398399" y="716406"/>
                </a:lnTo>
                <a:lnTo>
                  <a:pt x="411352" y="724916"/>
                </a:lnTo>
                <a:lnTo>
                  <a:pt x="417449" y="727964"/>
                </a:lnTo>
                <a:lnTo>
                  <a:pt x="424433" y="727964"/>
                </a:lnTo>
                <a:lnTo>
                  <a:pt x="431418" y="725931"/>
                </a:lnTo>
                <a:lnTo>
                  <a:pt x="443864" y="722756"/>
                </a:lnTo>
                <a:lnTo>
                  <a:pt x="456056" y="718820"/>
                </a:lnTo>
                <a:lnTo>
                  <a:pt x="468883" y="716279"/>
                </a:lnTo>
                <a:lnTo>
                  <a:pt x="483615" y="716915"/>
                </a:lnTo>
                <a:lnTo>
                  <a:pt x="499872" y="718311"/>
                </a:lnTo>
                <a:lnTo>
                  <a:pt x="516508" y="717550"/>
                </a:lnTo>
                <a:lnTo>
                  <a:pt x="533018" y="716279"/>
                </a:lnTo>
                <a:lnTo>
                  <a:pt x="548766" y="716026"/>
                </a:lnTo>
                <a:lnTo>
                  <a:pt x="563626" y="716660"/>
                </a:lnTo>
                <a:lnTo>
                  <a:pt x="577976" y="716026"/>
                </a:lnTo>
                <a:lnTo>
                  <a:pt x="591819" y="712343"/>
                </a:lnTo>
                <a:lnTo>
                  <a:pt x="604901" y="703960"/>
                </a:lnTo>
                <a:lnTo>
                  <a:pt x="606932" y="700912"/>
                </a:lnTo>
                <a:lnTo>
                  <a:pt x="611885" y="701928"/>
                </a:lnTo>
                <a:lnTo>
                  <a:pt x="615950" y="701928"/>
                </a:lnTo>
                <a:lnTo>
                  <a:pt x="680084" y="699007"/>
                </a:lnTo>
                <a:lnTo>
                  <a:pt x="737997" y="694944"/>
                </a:lnTo>
                <a:lnTo>
                  <a:pt x="757301" y="692911"/>
                </a:lnTo>
                <a:lnTo>
                  <a:pt x="770508" y="690879"/>
                </a:lnTo>
                <a:lnTo>
                  <a:pt x="795781" y="684656"/>
                </a:lnTo>
                <a:lnTo>
                  <a:pt x="813434" y="680974"/>
                </a:lnTo>
                <a:lnTo>
                  <a:pt x="819530" y="680974"/>
                </a:lnTo>
                <a:lnTo>
                  <a:pt x="824483" y="683005"/>
                </a:lnTo>
                <a:lnTo>
                  <a:pt x="842009" y="687577"/>
                </a:lnTo>
                <a:lnTo>
                  <a:pt x="859662" y="687197"/>
                </a:lnTo>
                <a:lnTo>
                  <a:pt x="877315" y="684910"/>
                </a:lnTo>
                <a:lnTo>
                  <a:pt x="925067" y="681990"/>
                </a:lnTo>
                <a:lnTo>
                  <a:pt x="985519" y="670305"/>
                </a:lnTo>
                <a:lnTo>
                  <a:pt x="1017015" y="669035"/>
                </a:lnTo>
                <a:lnTo>
                  <a:pt x="1044193" y="669671"/>
                </a:lnTo>
                <a:lnTo>
                  <a:pt x="1071244" y="668274"/>
                </a:lnTo>
                <a:lnTo>
                  <a:pt x="1125347" y="662940"/>
                </a:lnTo>
                <a:lnTo>
                  <a:pt x="1142491" y="661670"/>
                </a:lnTo>
                <a:lnTo>
                  <a:pt x="1176401" y="657732"/>
                </a:lnTo>
                <a:lnTo>
                  <a:pt x="1193545" y="656971"/>
                </a:lnTo>
                <a:lnTo>
                  <a:pt x="1215389" y="657732"/>
                </a:lnTo>
                <a:lnTo>
                  <a:pt x="1258951" y="660780"/>
                </a:lnTo>
                <a:lnTo>
                  <a:pt x="1280794" y="661034"/>
                </a:lnTo>
                <a:lnTo>
                  <a:pt x="1309369" y="659637"/>
                </a:lnTo>
                <a:lnTo>
                  <a:pt x="1366519" y="654939"/>
                </a:lnTo>
                <a:lnTo>
                  <a:pt x="1395094" y="653033"/>
                </a:lnTo>
                <a:lnTo>
                  <a:pt x="1404111" y="653542"/>
                </a:lnTo>
                <a:lnTo>
                  <a:pt x="1422145" y="656335"/>
                </a:lnTo>
                <a:lnTo>
                  <a:pt x="1431162" y="656971"/>
                </a:lnTo>
                <a:lnTo>
                  <a:pt x="1449451" y="655954"/>
                </a:lnTo>
                <a:lnTo>
                  <a:pt x="1486153" y="653033"/>
                </a:lnTo>
                <a:lnTo>
                  <a:pt x="1504441" y="652018"/>
                </a:lnTo>
                <a:lnTo>
                  <a:pt x="1524888" y="651382"/>
                </a:lnTo>
                <a:lnTo>
                  <a:pt x="1566544" y="651382"/>
                </a:lnTo>
                <a:lnTo>
                  <a:pt x="1587627" y="652018"/>
                </a:lnTo>
                <a:lnTo>
                  <a:pt x="1600580" y="653033"/>
                </a:lnTo>
                <a:lnTo>
                  <a:pt x="1613534" y="655066"/>
                </a:lnTo>
                <a:lnTo>
                  <a:pt x="1626488" y="656590"/>
                </a:lnTo>
                <a:lnTo>
                  <a:pt x="1661413" y="654684"/>
                </a:lnTo>
                <a:lnTo>
                  <a:pt x="1684147" y="655574"/>
                </a:lnTo>
                <a:lnTo>
                  <a:pt x="1706499" y="654430"/>
                </a:lnTo>
                <a:lnTo>
                  <a:pt x="1728088" y="646937"/>
                </a:lnTo>
                <a:lnTo>
                  <a:pt x="1729993" y="645922"/>
                </a:lnTo>
                <a:lnTo>
                  <a:pt x="1733041" y="647953"/>
                </a:lnTo>
                <a:lnTo>
                  <a:pt x="1736089" y="647953"/>
                </a:lnTo>
                <a:lnTo>
                  <a:pt x="1744344" y="650112"/>
                </a:lnTo>
                <a:lnTo>
                  <a:pt x="1752600" y="651891"/>
                </a:lnTo>
                <a:lnTo>
                  <a:pt x="1769109" y="654939"/>
                </a:lnTo>
                <a:lnTo>
                  <a:pt x="1796287" y="655701"/>
                </a:lnTo>
                <a:lnTo>
                  <a:pt x="1823338" y="653415"/>
                </a:lnTo>
                <a:lnTo>
                  <a:pt x="1850389" y="652779"/>
                </a:lnTo>
                <a:lnTo>
                  <a:pt x="1877440" y="657986"/>
                </a:lnTo>
                <a:lnTo>
                  <a:pt x="1887347" y="659129"/>
                </a:lnTo>
                <a:lnTo>
                  <a:pt x="1898268" y="657859"/>
                </a:lnTo>
                <a:lnTo>
                  <a:pt x="1909572" y="655574"/>
                </a:lnTo>
                <a:lnTo>
                  <a:pt x="1920620" y="653923"/>
                </a:lnTo>
                <a:lnTo>
                  <a:pt x="1930145" y="653796"/>
                </a:lnTo>
                <a:lnTo>
                  <a:pt x="1948687" y="655066"/>
                </a:lnTo>
                <a:lnTo>
                  <a:pt x="1957704" y="654939"/>
                </a:lnTo>
                <a:lnTo>
                  <a:pt x="1981580" y="656081"/>
                </a:lnTo>
                <a:lnTo>
                  <a:pt x="2005329" y="660400"/>
                </a:lnTo>
                <a:lnTo>
                  <a:pt x="2029078" y="662177"/>
                </a:lnTo>
                <a:lnTo>
                  <a:pt x="2052954" y="655954"/>
                </a:lnTo>
                <a:lnTo>
                  <a:pt x="2057907" y="653033"/>
                </a:lnTo>
                <a:lnTo>
                  <a:pt x="2066035" y="657986"/>
                </a:lnTo>
                <a:lnTo>
                  <a:pt x="2073020" y="659002"/>
                </a:lnTo>
                <a:lnTo>
                  <a:pt x="2092578" y="663194"/>
                </a:lnTo>
                <a:lnTo>
                  <a:pt x="2102357" y="664845"/>
                </a:lnTo>
                <a:lnTo>
                  <a:pt x="2112136" y="665987"/>
                </a:lnTo>
                <a:lnTo>
                  <a:pt x="2139314" y="665226"/>
                </a:lnTo>
                <a:lnTo>
                  <a:pt x="2166747" y="663828"/>
                </a:lnTo>
                <a:lnTo>
                  <a:pt x="2194179" y="663067"/>
                </a:lnTo>
                <a:lnTo>
                  <a:pt x="2221356" y="663955"/>
                </a:lnTo>
                <a:lnTo>
                  <a:pt x="2240660" y="665099"/>
                </a:lnTo>
                <a:lnTo>
                  <a:pt x="2259076" y="664718"/>
                </a:lnTo>
                <a:lnTo>
                  <a:pt x="2277109" y="661670"/>
                </a:lnTo>
                <a:lnTo>
                  <a:pt x="2294635" y="654939"/>
                </a:lnTo>
                <a:lnTo>
                  <a:pt x="2299588" y="653923"/>
                </a:lnTo>
                <a:lnTo>
                  <a:pt x="2304668" y="654939"/>
                </a:lnTo>
                <a:lnTo>
                  <a:pt x="2316733" y="663955"/>
                </a:lnTo>
                <a:lnTo>
                  <a:pt x="2325497" y="665352"/>
                </a:lnTo>
                <a:lnTo>
                  <a:pt x="2334640" y="664336"/>
                </a:lnTo>
                <a:lnTo>
                  <a:pt x="2343784" y="662940"/>
                </a:lnTo>
                <a:lnTo>
                  <a:pt x="2366517" y="660526"/>
                </a:lnTo>
                <a:lnTo>
                  <a:pt x="2389378" y="659129"/>
                </a:lnTo>
                <a:lnTo>
                  <a:pt x="2412237" y="658622"/>
                </a:lnTo>
                <a:lnTo>
                  <a:pt x="2434970" y="659002"/>
                </a:lnTo>
                <a:lnTo>
                  <a:pt x="2471674" y="663194"/>
                </a:lnTo>
                <a:lnTo>
                  <a:pt x="2490469" y="663448"/>
                </a:lnTo>
                <a:lnTo>
                  <a:pt x="2509265" y="660019"/>
                </a:lnTo>
                <a:lnTo>
                  <a:pt x="2518282" y="657986"/>
                </a:lnTo>
                <a:lnTo>
                  <a:pt x="2527300" y="656335"/>
                </a:lnTo>
                <a:lnTo>
                  <a:pt x="2536316" y="655320"/>
                </a:lnTo>
                <a:lnTo>
                  <a:pt x="2545333" y="654939"/>
                </a:lnTo>
                <a:lnTo>
                  <a:pt x="2553588" y="655574"/>
                </a:lnTo>
                <a:lnTo>
                  <a:pt x="2570099" y="657986"/>
                </a:lnTo>
                <a:lnTo>
                  <a:pt x="2578354" y="657986"/>
                </a:lnTo>
                <a:lnTo>
                  <a:pt x="2604642" y="652906"/>
                </a:lnTo>
                <a:lnTo>
                  <a:pt x="2630804" y="646937"/>
                </a:lnTo>
                <a:lnTo>
                  <a:pt x="2657347" y="645541"/>
                </a:lnTo>
                <a:lnTo>
                  <a:pt x="2691764" y="655954"/>
                </a:lnTo>
                <a:lnTo>
                  <a:pt x="2698749" y="654939"/>
                </a:lnTo>
                <a:lnTo>
                  <a:pt x="2736849" y="641476"/>
                </a:lnTo>
                <a:lnTo>
                  <a:pt x="2823210" y="640715"/>
                </a:lnTo>
                <a:lnTo>
                  <a:pt x="2850641" y="639064"/>
                </a:lnTo>
                <a:lnTo>
                  <a:pt x="2878201" y="632968"/>
                </a:lnTo>
                <a:lnTo>
                  <a:pt x="2898012" y="629157"/>
                </a:lnTo>
                <a:lnTo>
                  <a:pt x="2919222" y="628776"/>
                </a:lnTo>
                <a:lnTo>
                  <a:pt x="2940939" y="630174"/>
                </a:lnTo>
                <a:lnTo>
                  <a:pt x="2962528" y="631951"/>
                </a:lnTo>
                <a:lnTo>
                  <a:pt x="2993262" y="631190"/>
                </a:lnTo>
                <a:lnTo>
                  <a:pt x="3023743" y="627379"/>
                </a:lnTo>
                <a:lnTo>
                  <a:pt x="3053714" y="620268"/>
                </a:lnTo>
                <a:lnTo>
                  <a:pt x="3082797" y="609980"/>
                </a:lnTo>
                <a:lnTo>
                  <a:pt x="3089782" y="607949"/>
                </a:lnTo>
                <a:lnTo>
                  <a:pt x="3097783" y="607949"/>
                </a:lnTo>
                <a:lnTo>
                  <a:pt x="3105912" y="609980"/>
                </a:lnTo>
                <a:lnTo>
                  <a:pt x="3120135" y="612267"/>
                </a:lnTo>
                <a:lnTo>
                  <a:pt x="3148710" y="616330"/>
                </a:lnTo>
                <a:lnTo>
                  <a:pt x="3163062" y="617981"/>
                </a:lnTo>
                <a:lnTo>
                  <a:pt x="3181349" y="615187"/>
                </a:lnTo>
                <a:lnTo>
                  <a:pt x="3199510" y="609853"/>
                </a:lnTo>
                <a:lnTo>
                  <a:pt x="3218179" y="606551"/>
                </a:lnTo>
                <a:lnTo>
                  <a:pt x="3238245" y="609980"/>
                </a:lnTo>
                <a:lnTo>
                  <a:pt x="3246628" y="610997"/>
                </a:lnTo>
                <a:lnTo>
                  <a:pt x="3256026" y="609600"/>
                </a:lnTo>
                <a:lnTo>
                  <a:pt x="3265931" y="607568"/>
                </a:lnTo>
                <a:lnTo>
                  <a:pt x="3275329" y="606932"/>
                </a:lnTo>
                <a:lnTo>
                  <a:pt x="3292601" y="608965"/>
                </a:lnTo>
                <a:lnTo>
                  <a:pt x="3309874" y="610489"/>
                </a:lnTo>
                <a:lnTo>
                  <a:pt x="3326764" y="609726"/>
                </a:lnTo>
                <a:lnTo>
                  <a:pt x="3343528" y="605027"/>
                </a:lnTo>
                <a:lnTo>
                  <a:pt x="3346576" y="604011"/>
                </a:lnTo>
                <a:lnTo>
                  <a:pt x="3350514" y="605917"/>
                </a:lnTo>
                <a:lnTo>
                  <a:pt x="3353562" y="606932"/>
                </a:lnTo>
                <a:lnTo>
                  <a:pt x="3369055" y="608965"/>
                </a:lnTo>
                <a:lnTo>
                  <a:pt x="3380866" y="606044"/>
                </a:lnTo>
                <a:lnTo>
                  <a:pt x="3389376" y="598170"/>
                </a:lnTo>
                <a:lnTo>
                  <a:pt x="3394710" y="584961"/>
                </a:lnTo>
                <a:lnTo>
                  <a:pt x="3405631" y="588264"/>
                </a:lnTo>
                <a:lnTo>
                  <a:pt x="3408299" y="595376"/>
                </a:lnTo>
                <a:lnTo>
                  <a:pt x="3407537" y="604520"/>
                </a:lnTo>
                <a:lnTo>
                  <a:pt x="3407664" y="613918"/>
                </a:lnTo>
                <a:lnTo>
                  <a:pt x="3418966" y="610870"/>
                </a:lnTo>
                <a:lnTo>
                  <a:pt x="3461893" y="597789"/>
                </a:lnTo>
                <a:lnTo>
                  <a:pt x="3472053" y="593851"/>
                </a:lnTo>
                <a:lnTo>
                  <a:pt x="3481578" y="591311"/>
                </a:lnTo>
                <a:lnTo>
                  <a:pt x="3489960" y="591947"/>
                </a:lnTo>
                <a:lnTo>
                  <a:pt x="3506978" y="598297"/>
                </a:lnTo>
                <a:lnTo>
                  <a:pt x="3524757" y="602360"/>
                </a:lnTo>
                <a:lnTo>
                  <a:pt x="3542918" y="603884"/>
                </a:lnTo>
                <a:lnTo>
                  <a:pt x="3561079" y="602996"/>
                </a:lnTo>
                <a:lnTo>
                  <a:pt x="3584828" y="601091"/>
                </a:lnTo>
                <a:lnTo>
                  <a:pt x="3608831" y="601726"/>
                </a:lnTo>
                <a:lnTo>
                  <a:pt x="3657345" y="605027"/>
                </a:lnTo>
                <a:lnTo>
                  <a:pt x="3669283" y="606171"/>
                </a:lnTo>
                <a:lnTo>
                  <a:pt x="3692270" y="609726"/>
                </a:lnTo>
                <a:lnTo>
                  <a:pt x="3703574" y="610997"/>
                </a:lnTo>
                <a:lnTo>
                  <a:pt x="3734435" y="610743"/>
                </a:lnTo>
                <a:lnTo>
                  <a:pt x="3765549" y="606932"/>
                </a:lnTo>
                <a:lnTo>
                  <a:pt x="3797299" y="603884"/>
                </a:lnTo>
                <a:lnTo>
                  <a:pt x="3829939" y="605917"/>
                </a:lnTo>
                <a:lnTo>
                  <a:pt x="3829939" y="599948"/>
                </a:lnTo>
                <a:lnTo>
                  <a:pt x="3827906" y="589026"/>
                </a:lnTo>
                <a:lnTo>
                  <a:pt x="3840479" y="586612"/>
                </a:lnTo>
                <a:lnTo>
                  <a:pt x="3849878" y="589406"/>
                </a:lnTo>
                <a:lnTo>
                  <a:pt x="3856354" y="596392"/>
                </a:lnTo>
                <a:lnTo>
                  <a:pt x="3859910" y="606932"/>
                </a:lnTo>
                <a:lnTo>
                  <a:pt x="3862958" y="614679"/>
                </a:lnTo>
                <a:lnTo>
                  <a:pt x="3867530" y="617981"/>
                </a:lnTo>
                <a:lnTo>
                  <a:pt x="3873499" y="618235"/>
                </a:lnTo>
                <a:lnTo>
                  <a:pt x="3880993" y="616966"/>
                </a:lnTo>
                <a:lnTo>
                  <a:pt x="3893820" y="614299"/>
                </a:lnTo>
                <a:lnTo>
                  <a:pt x="3932174" y="607949"/>
                </a:lnTo>
                <a:lnTo>
                  <a:pt x="3958208" y="604011"/>
                </a:lnTo>
                <a:lnTo>
                  <a:pt x="4001007" y="602106"/>
                </a:lnTo>
                <a:lnTo>
                  <a:pt x="4046474" y="600964"/>
                </a:lnTo>
                <a:lnTo>
                  <a:pt x="4049522" y="604011"/>
                </a:lnTo>
                <a:lnTo>
                  <a:pt x="4055491" y="606932"/>
                </a:lnTo>
                <a:lnTo>
                  <a:pt x="4058539" y="607949"/>
                </a:lnTo>
                <a:lnTo>
                  <a:pt x="4062476" y="607949"/>
                </a:lnTo>
                <a:lnTo>
                  <a:pt x="4131055" y="601599"/>
                </a:lnTo>
                <a:lnTo>
                  <a:pt x="4153789" y="598931"/>
                </a:lnTo>
                <a:lnTo>
                  <a:pt x="4160901" y="597153"/>
                </a:lnTo>
                <a:lnTo>
                  <a:pt x="4168266" y="594486"/>
                </a:lnTo>
                <a:lnTo>
                  <a:pt x="4174997" y="592454"/>
                </a:lnTo>
                <a:lnTo>
                  <a:pt x="4179824" y="592962"/>
                </a:lnTo>
                <a:lnTo>
                  <a:pt x="4192904" y="598551"/>
                </a:lnTo>
                <a:lnTo>
                  <a:pt x="4205351" y="598804"/>
                </a:lnTo>
                <a:lnTo>
                  <a:pt x="4217543" y="595883"/>
                </a:lnTo>
                <a:lnTo>
                  <a:pt x="4229989" y="591947"/>
                </a:lnTo>
                <a:lnTo>
                  <a:pt x="4240657" y="590042"/>
                </a:lnTo>
                <a:lnTo>
                  <a:pt x="4251578" y="588772"/>
                </a:lnTo>
                <a:lnTo>
                  <a:pt x="4273168" y="586994"/>
                </a:lnTo>
                <a:lnTo>
                  <a:pt x="4297172" y="581025"/>
                </a:lnTo>
                <a:lnTo>
                  <a:pt x="4310760" y="581405"/>
                </a:lnTo>
                <a:lnTo>
                  <a:pt x="4337812" y="583565"/>
                </a:lnTo>
                <a:lnTo>
                  <a:pt x="4351274" y="583946"/>
                </a:lnTo>
                <a:lnTo>
                  <a:pt x="4361053" y="583056"/>
                </a:lnTo>
                <a:lnTo>
                  <a:pt x="4380610" y="578866"/>
                </a:lnTo>
                <a:lnTo>
                  <a:pt x="4390389" y="577976"/>
                </a:lnTo>
                <a:lnTo>
                  <a:pt x="4403978" y="577850"/>
                </a:lnTo>
                <a:lnTo>
                  <a:pt x="4431537" y="579501"/>
                </a:lnTo>
                <a:lnTo>
                  <a:pt x="4464812" y="580771"/>
                </a:lnTo>
                <a:lnTo>
                  <a:pt x="4473320" y="580008"/>
                </a:lnTo>
                <a:lnTo>
                  <a:pt x="4478655" y="576960"/>
                </a:lnTo>
                <a:lnTo>
                  <a:pt x="4488814" y="567690"/>
                </a:lnTo>
                <a:lnTo>
                  <a:pt x="4500626" y="563118"/>
                </a:lnTo>
                <a:lnTo>
                  <a:pt x="4512945" y="560197"/>
                </a:lnTo>
                <a:lnTo>
                  <a:pt x="4524755" y="556005"/>
                </a:lnTo>
                <a:lnTo>
                  <a:pt x="4531868" y="553974"/>
                </a:lnTo>
                <a:lnTo>
                  <a:pt x="4538853" y="553974"/>
                </a:lnTo>
                <a:lnTo>
                  <a:pt x="4545837" y="556005"/>
                </a:lnTo>
                <a:lnTo>
                  <a:pt x="4550918" y="557022"/>
                </a:lnTo>
                <a:lnTo>
                  <a:pt x="4557903" y="559943"/>
                </a:lnTo>
                <a:lnTo>
                  <a:pt x="4560951" y="558037"/>
                </a:lnTo>
                <a:lnTo>
                  <a:pt x="4571745" y="552703"/>
                </a:lnTo>
                <a:lnTo>
                  <a:pt x="4583557" y="550545"/>
                </a:lnTo>
                <a:lnTo>
                  <a:pt x="4594860" y="549401"/>
                </a:lnTo>
                <a:lnTo>
                  <a:pt x="4604003" y="546989"/>
                </a:lnTo>
                <a:lnTo>
                  <a:pt x="4664328" y="518414"/>
                </a:lnTo>
                <a:lnTo>
                  <a:pt x="4694682" y="485394"/>
                </a:lnTo>
                <a:lnTo>
                  <a:pt x="4712335" y="447928"/>
                </a:lnTo>
                <a:lnTo>
                  <a:pt x="4717287" y="427990"/>
                </a:lnTo>
                <a:lnTo>
                  <a:pt x="4733543" y="425576"/>
                </a:lnTo>
                <a:lnTo>
                  <a:pt x="4741164" y="421512"/>
                </a:lnTo>
                <a:lnTo>
                  <a:pt x="4741545" y="413639"/>
                </a:lnTo>
                <a:lnTo>
                  <a:pt x="4734432" y="393953"/>
                </a:lnTo>
                <a:lnTo>
                  <a:pt x="4734432" y="382016"/>
                </a:lnTo>
                <a:lnTo>
                  <a:pt x="4752466" y="375030"/>
                </a:lnTo>
                <a:lnTo>
                  <a:pt x="4744085" y="336676"/>
                </a:lnTo>
                <a:lnTo>
                  <a:pt x="4736464" y="299974"/>
                </a:lnTo>
                <a:lnTo>
                  <a:pt x="4729353" y="299974"/>
                </a:lnTo>
                <a:lnTo>
                  <a:pt x="4709287" y="296925"/>
                </a:lnTo>
                <a:lnTo>
                  <a:pt x="4702301" y="295021"/>
                </a:lnTo>
                <a:lnTo>
                  <a:pt x="4693285" y="291973"/>
                </a:lnTo>
                <a:lnTo>
                  <a:pt x="4705857" y="278765"/>
                </a:lnTo>
                <a:lnTo>
                  <a:pt x="4720462" y="267207"/>
                </a:lnTo>
                <a:lnTo>
                  <a:pt x="4733797" y="254634"/>
                </a:lnTo>
                <a:lnTo>
                  <a:pt x="4743449" y="235966"/>
                </a:lnTo>
                <a:lnTo>
                  <a:pt x="4748403" y="234950"/>
                </a:lnTo>
                <a:lnTo>
                  <a:pt x="4751451" y="233933"/>
                </a:lnTo>
                <a:lnTo>
                  <a:pt x="4752466" y="236981"/>
                </a:lnTo>
                <a:lnTo>
                  <a:pt x="4752466" y="239014"/>
                </a:lnTo>
                <a:lnTo>
                  <a:pt x="4753482" y="247015"/>
                </a:lnTo>
                <a:lnTo>
                  <a:pt x="4759451" y="237998"/>
                </a:lnTo>
                <a:lnTo>
                  <a:pt x="4765420" y="232918"/>
                </a:lnTo>
                <a:lnTo>
                  <a:pt x="4765420" y="215010"/>
                </a:lnTo>
                <a:lnTo>
                  <a:pt x="4772532" y="213995"/>
                </a:lnTo>
                <a:lnTo>
                  <a:pt x="4782566" y="213995"/>
                </a:lnTo>
                <a:lnTo>
                  <a:pt x="4791201" y="213741"/>
                </a:lnTo>
                <a:lnTo>
                  <a:pt x="4798822" y="212217"/>
                </a:lnTo>
                <a:lnTo>
                  <a:pt x="4804537" y="208025"/>
                </a:lnTo>
                <a:lnTo>
                  <a:pt x="4807585" y="200025"/>
                </a:lnTo>
                <a:lnTo>
                  <a:pt x="4807585" y="197993"/>
                </a:lnTo>
                <a:lnTo>
                  <a:pt x="4812664" y="196976"/>
                </a:lnTo>
                <a:lnTo>
                  <a:pt x="4814570" y="194945"/>
                </a:lnTo>
                <a:lnTo>
                  <a:pt x="4799583" y="186944"/>
                </a:lnTo>
                <a:lnTo>
                  <a:pt x="4803520" y="153670"/>
                </a:lnTo>
                <a:lnTo>
                  <a:pt x="4806568" y="121030"/>
                </a:lnTo>
                <a:lnTo>
                  <a:pt x="4816347" y="116840"/>
                </a:lnTo>
                <a:lnTo>
                  <a:pt x="4821682" y="110490"/>
                </a:lnTo>
                <a:lnTo>
                  <a:pt x="4822443" y="101853"/>
                </a:lnTo>
                <a:lnTo>
                  <a:pt x="4818633" y="90931"/>
                </a:lnTo>
                <a:lnTo>
                  <a:pt x="4814951" y="78867"/>
                </a:lnTo>
                <a:lnTo>
                  <a:pt x="4808474" y="54482"/>
                </a:lnTo>
                <a:lnTo>
                  <a:pt x="4770374" y="34162"/>
                </a:lnTo>
                <a:lnTo>
                  <a:pt x="4717287" y="16891"/>
                </a:lnTo>
                <a:lnTo>
                  <a:pt x="4707001" y="14097"/>
                </a:lnTo>
                <a:lnTo>
                  <a:pt x="4697349" y="9017"/>
                </a:lnTo>
                <a:lnTo>
                  <a:pt x="4692268" y="6984"/>
                </a:lnTo>
                <a:lnTo>
                  <a:pt x="4686299" y="5969"/>
                </a:lnTo>
                <a:lnTo>
                  <a:pt x="4668393" y="8635"/>
                </a:lnTo>
                <a:lnTo>
                  <a:pt x="4645024" y="13207"/>
                </a:lnTo>
                <a:lnTo>
                  <a:pt x="4633087" y="16001"/>
                </a:lnTo>
                <a:lnTo>
                  <a:pt x="4621530" y="16891"/>
                </a:lnTo>
                <a:lnTo>
                  <a:pt x="4610480" y="15240"/>
                </a:lnTo>
                <a:lnTo>
                  <a:pt x="4599178" y="13207"/>
                </a:lnTo>
                <a:lnTo>
                  <a:pt x="4586985" y="12953"/>
                </a:lnTo>
                <a:lnTo>
                  <a:pt x="4562601" y="14985"/>
                </a:lnTo>
                <a:lnTo>
                  <a:pt x="4537710" y="14477"/>
                </a:lnTo>
                <a:lnTo>
                  <a:pt x="4512691" y="13207"/>
                </a:lnTo>
                <a:lnTo>
                  <a:pt x="4487672" y="12953"/>
                </a:lnTo>
                <a:lnTo>
                  <a:pt x="4469383" y="13589"/>
                </a:lnTo>
                <a:lnTo>
                  <a:pt x="4410455" y="18923"/>
                </a:lnTo>
                <a:lnTo>
                  <a:pt x="4402455" y="13716"/>
                </a:lnTo>
                <a:lnTo>
                  <a:pt x="4394199" y="11302"/>
                </a:lnTo>
                <a:lnTo>
                  <a:pt x="4384801" y="11810"/>
                </a:lnTo>
                <a:lnTo>
                  <a:pt x="4373372" y="14985"/>
                </a:lnTo>
                <a:lnTo>
                  <a:pt x="4364355" y="17018"/>
                </a:lnTo>
                <a:lnTo>
                  <a:pt x="4356353" y="18033"/>
                </a:lnTo>
                <a:lnTo>
                  <a:pt x="4348353" y="18033"/>
                </a:lnTo>
                <a:lnTo>
                  <a:pt x="4280789" y="21462"/>
                </a:lnTo>
                <a:lnTo>
                  <a:pt x="4255007" y="20954"/>
                </a:lnTo>
                <a:lnTo>
                  <a:pt x="4239132" y="21844"/>
                </a:lnTo>
                <a:lnTo>
                  <a:pt x="4189856" y="26034"/>
                </a:lnTo>
                <a:lnTo>
                  <a:pt x="4170299" y="28194"/>
                </a:lnTo>
                <a:lnTo>
                  <a:pt x="4150868" y="28828"/>
                </a:lnTo>
                <a:lnTo>
                  <a:pt x="4131691" y="27812"/>
                </a:lnTo>
                <a:lnTo>
                  <a:pt x="4095749" y="22732"/>
                </a:lnTo>
                <a:lnTo>
                  <a:pt x="4078478" y="22605"/>
                </a:lnTo>
                <a:lnTo>
                  <a:pt x="4060951" y="23495"/>
                </a:lnTo>
                <a:lnTo>
                  <a:pt x="4043426" y="24002"/>
                </a:lnTo>
                <a:lnTo>
                  <a:pt x="4013453" y="23875"/>
                </a:lnTo>
                <a:lnTo>
                  <a:pt x="3983481" y="24383"/>
                </a:lnTo>
                <a:lnTo>
                  <a:pt x="3953637" y="26924"/>
                </a:lnTo>
                <a:lnTo>
                  <a:pt x="3924172" y="33020"/>
                </a:lnTo>
                <a:lnTo>
                  <a:pt x="3917187" y="34925"/>
                </a:lnTo>
                <a:lnTo>
                  <a:pt x="3910076" y="34925"/>
                </a:lnTo>
                <a:lnTo>
                  <a:pt x="3903091" y="33020"/>
                </a:lnTo>
                <a:lnTo>
                  <a:pt x="3885437" y="29082"/>
                </a:lnTo>
                <a:lnTo>
                  <a:pt x="3867403" y="27558"/>
                </a:lnTo>
                <a:lnTo>
                  <a:pt x="3849116" y="26416"/>
                </a:lnTo>
                <a:lnTo>
                  <a:pt x="3830828" y="22986"/>
                </a:lnTo>
                <a:lnTo>
                  <a:pt x="3814572" y="20574"/>
                </a:lnTo>
                <a:lnTo>
                  <a:pt x="3797680" y="21335"/>
                </a:lnTo>
                <a:lnTo>
                  <a:pt x="3780535" y="23368"/>
                </a:lnTo>
                <a:lnTo>
                  <a:pt x="3763645" y="25019"/>
                </a:lnTo>
                <a:lnTo>
                  <a:pt x="3755643" y="24129"/>
                </a:lnTo>
                <a:lnTo>
                  <a:pt x="3747262" y="22605"/>
                </a:lnTo>
                <a:lnTo>
                  <a:pt x="3739895" y="21971"/>
                </a:lnTo>
                <a:lnTo>
                  <a:pt x="3734562" y="24002"/>
                </a:lnTo>
                <a:lnTo>
                  <a:pt x="3723385" y="30860"/>
                </a:lnTo>
                <a:lnTo>
                  <a:pt x="3717797" y="27812"/>
                </a:lnTo>
                <a:lnTo>
                  <a:pt x="3714876" y="20193"/>
                </a:lnTo>
                <a:lnTo>
                  <a:pt x="3711574" y="12953"/>
                </a:lnTo>
                <a:lnTo>
                  <a:pt x="3690493" y="19939"/>
                </a:lnTo>
                <a:lnTo>
                  <a:pt x="3686428" y="16001"/>
                </a:lnTo>
                <a:lnTo>
                  <a:pt x="3683507" y="10032"/>
                </a:lnTo>
                <a:lnTo>
                  <a:pt x="3680460" y="10032"/>
                </a:lnTo>
                <a:lnTo>
                  <a:pt x="3657726" y="8890"/>
                </a:lnTo>
                <a:lnTo>
                  <a:pt x="3634739" y="8508"/>
                </a:lnTo>
                <a:lnTo>
                  <a:pt x="3611499" y="8890"/>
                </a:lnTo>
                <a:lnTo>
                  <a:pt x="3588257" y="10032"/>
                </a:lnTo>
                <a:lnTo>
                  <a:pt x="3577081" y="9271"/>
                </a:lnTo>
                <a:lnTo>
                  <a:pt x="3565524" y="7111"/>
                </a:lnTo>
                <a:lnTo>
                  <a:pt x="3554476" y="8127"/>
                </a:lnTo>
                <a:lnTo>
                  <a:pt x="3545078" y="17018"/>
                </a:lnTo>
                <a:lnTo>
                  <a:pt x="3539108" y="17018"/>
                </a:lnTo>
                <a:lnTo>
                  <a:pt x="3456812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 txBox="1"/>
          <p:nvPr/>
        </p:nvSpPr>
        <p:spPr>
          <a:xfrm>
            <a:off x="5650230" y="4668401"/>
            <a:ext cx="6252633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167">
              <a:spcBef>
                <a:spcPts val="1013"/>
              </a:spcBef>
            </a:pPr>
            <a:r>
              <a:rPr sz="6400" spc="-5" baseline="-7812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555" baseline="-7812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Microsoft JhengHei"/>
                <a:cs typeface="Microsoft JhengHei"/>
              </a:rPr>
              <a:t>即便是理工學系，有</a:t>
            </a:r>
            <a:r>
              <a:rPr sz="2400" b="1" spc="-3" dirty="0">
                <a:latin typeface="Microsoft JhengHei"/>
                <a:cs typeface="Microsoft JhengHei"/>
              </a:rPr>
              <a:t>些</a:t>
            </a:r>
            <a:r>
              <a:rPr sz="2400" b="1" spc="-7" dirty="0">
                <a:latin typeface="Microsoft JhengHei"/>
                <a:cs typeface="Microsoft JhengHei"/>
              </a:rPr>
              <a:t>大</a:t>
            </a:r>
            <a:r>
              <a:rPr sz="2400" b="1" spc="-3" dirty="0">
                <a:latin typeface="Microsoft JhengHei"/>
                <a:cs typeface="Microsoft JhengHei"/>
              </a:rPr>
              <a:t>學</a:t>
            </a:r>
            <a:r>
              <a:rPr sz="2400" b="1" spc="-7" dirty="0">
                <a:latin typeface="Microsoft JhengHei"/>
                <a:cs typeface="Microsoft JhengHei"/>
              </a:rPr>
              <a:t>仍</a:t>
            </a:r>
            <a:r>
              <a:rPr sz="2400" b="1" spc="-3" dirty="0">
                <a:latin typeface="Microsoft JhengHei"/>
                <a:cs typeface="Microsoft JhengHei"/>
              </a:rPr>
              <a:t>重</a:t>
            </a:r>
            <a:r>
              <a:rPr sz="2400" b="1" spc="-7" dirty="0">
                <a:latin typeface="Microsoft JhengHei"/>
                <a:cs typeface="Microsoft JhengHei"/>
              </a:rPr>
              <a:t>視</a:t>
            </a:r>
            <a:r>
              <a:rPr sz="2400" b="1" spc="-3" dirty="0">
                <a:latin typeface="Microsoft JhengHei"/>
                <a:cs typeface="Microsoft JhengHei"/>
              </a:rPr>
              <a:t>學</a:t>
            </a:r>
            <a:r>
              <a:rPr sz="2400" b="1" spc="-7" dirty="0">
                <a:latin typeface="Microsoft JhengHei"/>
                <a:cs typeface="Microsoft JhengHei"/>
              </a:rPr>
              <a:t>測</a:t>
            </a:r>
            <a:r>
              <a:rPr sz="2400" b="1" spc="-3" dirty="0">
                <a:latin typeface="Microsoft JhengHei"/>
                <a:cs typeface="Microsoft JhengHei"/>
              </a:rPr>
              <a:t>英</a:t>
            </a:r>
            <a:r>
              <a:rPr sz="2400" b="1" dirty="0">
                <a:latin typeface="Microsoft JhengHei"/>
                <a:cs typeface="Microsoft JhengHei"/>
              </a:rPr>
              <a:t>文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412567" y="335584"/>
            <a:ext cx="2252133" cy="68565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4400" spc="-3" dirty="0">
                <a:solidFill>
                  <a:srgbClr val="000000"/>
                </a:solidFill>
              </a:rPr>
              <a:t>學業偏食</a:t>
            </a:r>
            <a:endParaRPr sz="4400"/>
          </a:p>
        </p:txBody>
      </p:sp>
      <p:sp>
        <p:nvSpPr>
          <p:cNvPr id="34" name="object 34"/>
          <p:cNvSpPr txBox="1"/>
          <p:nvPr/>
        </p:nvSpPr>
        <p:spPr>
          <a:xfrm>
            <a:off x="5094902" y="1013460"/>
            <a:ext cx="6889750" cy="82898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R="5080" algn="r">
              <a:spcBef>
                <a:spcPts val="63"/>
              </a:spcBef>
            </a:pPr>
            <a:r>
              <a:rPr sz="2667" b="1" spc="-3" dirty="0" err="1">
                <a:latin typeface="Microsoft JhengHei"/>
                <a:cs typeface="Microsoft JhengHei"/>
              </a:rPr>
              <a:t>不喜歡文科或英文不喜歡背誦→</a:t>
            </a:r>
            <a:r>
              <a:rPr sz="2400" b="1" spc="-3" dirty="0" err="1">
                <a:latin typeface="Microsoft JhengHei"/>
                <a:cs typeface="Microsoft JhengHei"/>
              </a:rPr>
              <a:t>選</a:t>
            </a:r>
            <a:r>
              <a:rPr lang="en-US" altLang="zh-TW" sz="2400" b="1" spc="-3" dirty="0" err="1">
                <a:latin typeface="Microsoft JhengHei"/>
                <a:cs typeface="Microsoft JhengHei"/>
              </a:rPr>
              <a:t>C</a:t>
            </a:r>
            <a:r>
              <a:rPr sz="2400" b="1" spc="-3" dirty="0" err="1">
                <a:latin typeface="Microsoft JhengHei"/>
                <a:cs typeface="Microsoft JhengHei"/>
              </a:rPr>
              <a:t>或</a:t>
            </a:r>
            <a:r>
              <a:rPr lang="en-US" altLang="zh-TW" sz="2400" b="1" spc="-3" dirty="0" err="1">
                <a:latin typeface="Microsoft JhengHei"/>
                <a:cs typeface="Microsoft JhengHei"/>
              </a:rPr>
              <a:t>D</a:t>
            </a:r>
            <a:r>
              <a:rPr sz="2400" b="1" spc="-3" dirty="0" err="1">
                <a:latin typeface="Microsoft JhengHei"/>
                <a:cs typeface="Microsoft JhengHei"/>
              </a:rPr>
              <a:t>班群</a:t>
            </a:r>
            <a:endParaRPr sz="2400" dirty="0">
              <a:latin typeface="Microsoft JhengHei"/>
              <a:cs typeface="Microsoft JhengHei"/>
            </a:endParaRPr>
          </a:p>
          <a:p>
            <a:pPr marR="3387" algn="r"/>
            <a:r>
              <a:rPr sz="2667" b="1" spc="-3" dirty="0" err="1">
                <a:latin typeface="Microsoft JhengHei"/>
                <a:cs typeface="Microsoft JhengHei"/>
              </a:rPr>
              <a:t>害怕數學→</a:t>
            </a:r>
            <a:r>
              <a:rPr sz="2400" b="1" spc="-3" dirty="0" err="1">
                <a:latin typeface="Microsoft JhengHei"/>
                <a:cs typeface="Microsoft JhengHei"/>
              </a:rPr>
              <a:t>選</a:t>
            </a:r>
            <a:r>
              <a:rPr lang="en-US" altLang="zh-TW" sz="2400" b="1" spc="-3" dirty="0" err="1">
                <a:latin typeface="Microsoft JhengHei"/>
                <a:cs typeface="Microsoft JhengHei"/>
              </a:rPr>
              <a:t>A</a:t>
            </a:r>
            <a:r>
              <a:rPr sz="2400" b="1" spc="-3" dirty="0" err="1">
                <a:latin typeface="Microsoft JhengHei"/>
                <a:cs typeface="Microsoft JhengHei"/>
              </a:rPr>
              <a:t>或</a:t>
            </a:r>
            <a:r>
              <a:rPr lang="en-US" altLang="zh-TW" sz="2400" b="1" spc="-3" dirty="0" err="1">
                <a:latin typeface="Microsoft JhengHei"/>
                <a:cs typeface="Microsoft JhengHei"/>
              </a:rPr>
              <a:t>B</a:t>
            </a:r>
            <a:r>
              <a:rPr sz="2400" b="1" spc="-3" dirty="0" err="1">
                <a:latin typeface="Microsoft JhengHei"/>
                <a:cs typeface="Microsoft JhengHei"/>
              </a:rPr>
              <a:t>班群</a:t>
            </a:r>
            <a:endParaRPr sz="24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6094" y="1351618"/>
            <a:ext cx="278977" cy="2624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632" y="5401733"/>
            <a:ext cx="278977" cy="2624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01400" y="6491164"/>
            <a:ext cx="278977" cy="2624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086352"/>
            <a:ext cx="278993" cy="2624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" name="object 9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164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35438" y="1980268"/>
            <a:ext cx="270595" cy="2160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53402" y="3487844"/>
            <a:ext cx="1362879" cy="128955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9400" y="3464476"/>
            <a:ext cx="1422400" cy="128024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02861" y="3693465"/>
            <a:ext cx="4770543" cy="68565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  <a:tabLst>
                <a:tab pos="2823775" algn="l"/>
              </a:tabLst>
            </a:pP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T</a:t>
            </a:r>
            <a:r>
              <a:rPr sz="4400" b="1" spc="7" dirty="0">
                <a:solidFill>
                  <a:srgbClr val="2E2224"/>
                </a:solidFill>
                <a:latin typeface="Verdana"/>
                <a:cs typeface="Verdana"/>
              </a:rPr>
              <a:t>R</a:t>
            </a: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U</a:t>
            </a:r>
            <a:r>
              <a:rPr sz="4400" b="1" dirty="0">
                <a:solidFill>
                  <a:srgbClr val="2E2224"/>
                </a:solidFill>
                <a:latin typeface="Verdana"/>
                <a:cs typeface="Verdana"/>
              </a:rPr>
              <a:t>E	</a:t>
            </a: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FA</a:t>
            </a:r>
            <a:r>
              <a:rPr sz="4400" b="1" spc="-3" dirty="0">
                <a:solidFill>
                  <a:srgbClr val="2E2224"/>
                </a:solidFill>
                <a:latin typeface="Verdana"/>
                <a:cs typeface="Verdana"/>
              </a:rPr>
              <a:t>L</a:t>
            </a:r>
            <a:r>
              <a:rPr sz="4400" b="1" spc="17" dirty="0">
                <a:solidFill>
                  <a:srgbClr val="2E2224"/>
                </a:solidFill>
                <a:latin typeface="Verdana"/>
                <a:cs typeface="Verdana"/>
              </a:rPr>
              <a:t>S</a:t>
            </a:r>
            <a:r>
              <a:rPr sz="4400" b="1" dirty="0">
                <a:solidFill>
                  <a:srgbClr val="2E2224"/>
                </a:solidFill>
                <a:latin typeface="Verdana"/>
                <a:cs typeface="Verdana"/>
              </a:rPr>
              <a:t>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31284" y="1810174"/>
            <a:ext cx="4502573" cy="109566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</a:pPr>
            <a:r>
              <a:rPr sz="7067" spc="-3" dirty="0">
                <a:solidFill>
                  <a:srgbClr val="000000"/>
                </a:solidFill>
              </a:rPr>
              <a:t>選組停看聽</a:t>
            </a:r>
            <a:endParaRPr sz="7067"/>
          </a:p>
        </p:txBody>
      </p: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01070" y="3468878"/>
            <a:ext cx="457200" cy="1401825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59134" y="1120564"/>
            <a:ext cx="3215217" cy="485563"/>
          </a:xfrm>
          <a:custGeom>
            <a:avLst/>
            <a:gdLst/>
            <a:ahLst/>
            <a:cxnLst/>
            <a:rect l="l" t="t" r="r" b="b"/>
            <a:pathLst>
              <a:path w="4822825" h="728344">
                <a:moveTo>
                  <a:pt x="3456940" y="0"/>
                </a:moveTo>
                <a:lnTo>
                  <a:pt x="3456940" y="18923"/>
                </a:lnTo>
                <a:lnTo>
                  <a:pt x="3435857" y="6984"/>
                </a:lnTo>
                <a:lnTo>
                  <a:pt x="3423792" y="22986"/>
                </a:lnTo>
                <a:lnTo>
                  <a:pt x="3418840" y="20954"/>
                </a:lnTo>
                <a:lnTo>
                  <a:pt x="3418840" y="14985"/>
                </a:lnTo>
                <a:lnTo>
                  <a:pt x="3420744" y="0"/>
                </a:lnTo>
                <a:lnTo>
                  <a:pt x="3392678" y="5714"/>
                </a:lnTo>
                <a:lnTo>
                  <a:pt x="3378707" y="8127"/>
                </a:lnTo>
                <a:lnTo>
                  <a:pt x="3364611" y="9905"/>
                </a:lnTo>
                <a:lnTo>
                  <a:pt x="3357626" y="9905"/>
                </a:lnTo>
                <a:lnTo>
                  <a:pt x="3351530" y="9016"/>
                </a:lnTo>
                <a:lnTo>
                  <a:pt x="3345561" y="6984"/>
                </a:lnTo>
                <a:lnTo>
                  <a:pt x="3332734" y="3428"/>
                </a:lnTo>
                <a:lnTo>
                  <a:pt x="3319907" y="1270"/>
                </a:lnTo>
                <a:lnTo>
                  <a:pt x="3306826" y="2031"/>
                </a:lnTo>
                <a:lnTo>
                  <a:pt x="3293490" y="6984"/>
                </a:lnTo>
                <a:lnTo>
                  <a:pt x="3286379" y="11049"/>
                </a:lnTo>
                <a:lnTo>
                  <a:pt x="3278632" y="14350"/>
                </a:lnTo>
                <a:lnTo>
                  <a:pt x="3270630" y="16636"/>
                </a:lnTo>
                <a:lnTo>
                  <a:pt x="3262376" y="17906"/>
                </a:lnTo>
                <a:lnTo>
                  <a:pt x="3241421" y="15748"/>
                </a:lnTo>
                <a:lnTo>
                  <a:pt x="3200019" y="9651"/>
                </a:lnTo>
                <a:lnTo>
                  <a:pt x="3179063" y="8000"/>
                </a:lnTo>
                <a:lnTo>
                  <a:pt x="3156330" y="8508"/>
                </a:lnTo>
                <a:lnTo>
                  <a:pt x="3133471" y="9778"/>
                </a:lnTo>
                <a:lnTo>
                  <a:pt x="3110611" y="9525"/>
                </a:lnTo>
                <a:lnTo>
                  <a:pt x="3087878" y="4952"/>
                </a:lnTo>
                <a:lnTo>
                  <a:pt x="3081782" y="4952"/>
                </a:lnTo>
                <a:lnTo>
                  <a:pt x="3059557" y="10540"/>
                </a:lnTo>
                <a:lnTo>
                  <a:pt x="3037332" y="16890"/>
                </a:lnTo>
                <a:lnTo>
                  <a:pt x="3014598" y="19557"/>
                </a:lnTo>
                <a:lnTo>
                  <a:pt x="2990596" y="13970"/>
                </a:lnTo>
                <a:lnTo>
                  <a:pt x="2985388" y="13461"/>
                </a:lnTo>
                <a:lnTo>
                  <a:pt x="2979165" y="15621"/>
                </a:lnTo>
                <a:lnTo>
                  <a:pt x="2972434" y="18541"/>
                </a:lnTo>
                <a:lnTo>
                  <a:pt x="2962529" y="21971"/>
                </a:lnTo>
                <a:lnTo>
                  <a:pt x="2890773" y="21589"/>
                </a:lnTo>
                <a:lnTo>
                  <a:pt x="2868294" y="21971"/>
                </a:lnTo>
                <a:lnTo>
                  <a:pt x="2862198" y="22986"/>
                </a:lnTo>
                <a:lnTo>
                  <a:pt x="2849753" y="27812"/>
                </a:lnTo>
                <a:lnTo>
                  <a:pt x="2843148" y="28955"/>
                </a:lnTo>
                <a:lnTo>
                  <a:pt x="2810636" y="30733"/>
                </a:lnTo>
                <a:lnTo>
                  <a:pt x="2745359" y="33147"/>
                </a:lnTo>
                <a:lnTo>
                  <a:pt x="2712846" y="34925"/>
                </a:lnTo>
                <a:lnTo>
                  <a:pt x="2685923" y="36956"/>
                </a:lnTo>
                <a:lnTo>
                  <a:pt x="2632455" y="42418"/>
                </a:lnTo>
                <a:lnTo>
                  <a:pt x="2605532" y="44957"/>
                </a:lnTo>
                <a:lnTo>
                  <a:pt x="2598546" y="45974"/>
                </a:lnTo>
                <a:lnTo>
                  <a:pt x="2591434" y="45974"/>
                </a:lnTo>
                <a:lnTo>
                  <a:pt x="2575179" y="38734"/>
                </a:lnTo>
                <a:lnTo>
                  <a:pt x="2566796" y="38861"/>
                </a:lnTo>
                <a:lnTo>
                  <a:pt x="2558923" y="41655"/>
                </a:lnTo>
                <a:lnTo>
                  <a:pt x="2551303" y="45974"/>
                </a:lnTo>
                <a:lnTo>
                  <a:pt x="2549398" y="48005"/>
                </a:lnTo>
                <a:lnTo>
                  <a:pt x="2547365" y="50926"/>
                </a:lnTo>
                <a:lnTo>
                  <a:pt x="2545334" y="50926"/>
                </a:lnTo>
                <a:lnTo>
                  <a:pt x="2510663" y="44576"/>
                </a:lnTo>
                <a:lnTo>
                  <a:pt x="2499232" y="42925"/>
                </a:lnTo>
                <a:lnTo>
                  <a:pt x="2494153" y="41909"/>
                </a:lnTo>
                <a:lnTo>
                  <a:pt x="2490215" y="41909"/>
                </a:lnTo>
                <a:lnTo>
                  <a:pt x="2458973" y="47878"/>
                </a:lnTo>
                <a:lnTo>
                  <a:pt x="2450084" y="48895"/>
                </a:lnTo>
                <a:lnTo>
                  <a:pt x="2415540" y="50926"/>
                </a:lnTo>
                <a:lnTo>
                  <a:pt x="2311654" y="54990"/>
                </a:lnTo>
                <a:lnTo>
                  <a:pt x="2298192" y="56006"/>
                </a:lnTo>
                <a:lnTo>
                  <a:pt x="2256536" y="60959"/>
                </a:lnTo>
                <a:lnTo>
                  <a:pt x="2250567" y="58927"/>
                </a:lnTo>
                <a:lnTo>
                  <a:pt x="2243455" y="57911"/>
                </a:lnTo>
                <a:lnTo>
                  <a:pt x="2237486" y="57911"/>
                </a:lnTo>
                <a:lnTo>
                  <a:pt x="2223642" y="59435"/>
                </a:lnTo>
                <a:lnTo>
                  <a:pt x="2209419" y="61595"/>
                </a:lnTo>
                <a:lnTo>
                  <a:pt x="2195194" y="63119"/>
                </a:lnTo>
                <a:lnTo>
                  <a:pt x="2170811" y="62737"/>
                </a:lnTo>
                <a:lnTo>
                  <a:pt x="2160396" y="63753"/>
                </a:lnTo>
                <a:lnTo>
                  <a:pt x="2150109" y="65785"/>
                </a:lnTo>
                <a:lnTo>
                  <a:pt x="2140204" y="68960"/>
                </a:lnTo>
                <a:lnTo>
                  <a:pt x="2128011" y="71881"/>
                </a:lnTo>
                <a:lnTo>
                  <a:pt x="2115565" y="73278"/>
                </a:lnTo>
                <a:lnTo>
                  <a:pt x="2102865" y="73025"/>
                </a:lnTo>
                <a:lnTo>
                  <a:pt x="2090038" y="70993"/>
                </a:lnTo>
                <a:lnTo>
                  <a:pt x="2081784" y="68706"/>
                </a:lnTo>
                <a:lnTo>
                  <a:pt x="2074290" y="66294"/>
                </a:lnTo>
                <a:lnTo>
                  <a:pt x="2066417" y="66039"/>
                </a:lnTo>
                <a:lnTo>
                  <a:pt x="2057019" y="69976"/>
                </a:lnTo>
                <a:lnTo>
                  <a:pt x="2049017" y="72135"/>
                </a:lnTo>
                <a:lnTo>
                  <a:pt x="2039492" y="72135"/>
                </a:lnTo>
                <a:lnTo>
                  <a:pt x="2018919" y="68960"/>
                </a:lnTo>
                <a:lnTo>
                  <a:pt x="1991359" y="63753"/>
                </a:lnTo>
                <a:lnTo>
                  <a:pt x="1977390" y="61340"/>
                </a:lnTo>
                <a:lnTo>
                  <a:pt x="1963673" y="59944"/>
                </a:lnTo>
                <a:lnTo>
                  <a:pt x="1946402" y="60198"/>
                </a:lnTo>
                <a:lnTo>
                  <a:pt x="1911477" y="62737"/>
                </a:lnTo>
                <a:lnTo>
                  <a:pt x="1893569" y="62991"/>
                </a:lnTo>
                <a:lnTo>
                  <a:pt x="1875536" y="61722"/>
                </a:lnTo>
                <a:lnTo>
                  <a:pt x="1857375" y="59689"/>
                </a:lnTo>
                <a:lnTo>
                  <a:pt x="1821307" y="54990"/>
                </a:lnTo>
                <a:lnTo>
                  <a:pt x="1810257" y="54990"/>
                </a:lnTo>
                <a:lnTo>
                  <a:pt x="1808352" y="72008"/>
                </a:lnTo>
                <a:lnTo>
                  <a:pt x="1804289" y="69976"/>
                </a:lnTo>
                <a:lnTo>
                  <a:pt x="1797303" y="68960"/>
                </a:lnTo>
                <a:lnTo>
                  <a:pt x="1797303" y="66928"/>
                </a:lnTo>
                <a:lnTo>
                  <a:pt x="1794128" y="58800"/>
                </a:lnTo>
                <a:lnTo>
                  <a:pt x="1788414" y="55372"/>
                </a:lnTo>
                <a:lnTo>
                  <a:pt x="1781302" y="54736"/>
                </a:lnTo>
                <a:lnTo>
                  <a:pt x="1774190" y="54990"/>
                </a:lnTo>
                <a:lnTo>
                  <a:pt x="1704975" y="58927"/>
                </a:lnTo>
                <a:lnTo>
                  <a:pt x="1684654" y="59562"/>
                </a:lnTo>
                <a:lnTo>
                  <a:pt x="1607184" y="61340"/>
                </a:lnTo>
                <a:lnTo>
                  <a:pt x="1555623" y="64007"/>
                </a:lnTo>
                <a:lnTo>
                  <a:pt x="1553464" y="69214"/>
                </a:lnTo>
                <a:lnTo>
                  <a:pt x="1549653" y="72898"/>
                </a:lnTo>
                <a:lnTo>
                  <a:pt x="1543939" y="72898"/>
                </a:lnTo>
                <a:lnTo>
                  <a:pt x="1535556" y="66928"/>
                </a:lnTo>
                <a:lnTo>
                  <a:pt x="1531493" y="64897"/>
                </a:lnTo>
                <a:lnTo>
                  <a:pt x="1526540" y="64007"/>
                </a:lnTo>
                <a:lnTo>
                  <a:pt x="1487804" y="63500"/>
                </a:lnTo>
                <a:lnTo>
                  <a:pt x="1476375" y="64007"/>
                </a:lnTo>
                <a:lnTo>
                  <a:pt x="1396110" y="68960"/>
                </a:lnTo>
                <a:lnTo>
                  <a:pt x="1379474" y="71627"/>
                </a:lnTo>
                <a:lnTo>
                  <a:pt x="1362582" y="73532"/>
                </a:lnTo>
                <a:lnTo>
                  <a:pt x="1345692" y="75056"/>
                </a:lnTo>
                <a:lnTo>
                  <a:pt x="1328927" y="75946"/>
                </a:lnTo>
                <a:lnTo>
                  <a:pt x="1300479" y="74295"/>
                </a:lnTo>
                <a:lnTo>
                  <a:pt x="1272031" y="73786"/>
                </a:lnTo>
                <a:lnTo>
                  <a:pt x="1244092" y="76961"/>
                </a:lnTo>
                <a:lnTo>
                  <a:pt x="1216659" y="85978"/>
                </a:lnTo>
                <a:lnTo>
                  <a:pt x="1211579" y="88010"/>
                </a:lnTo>
                <a:lnTo>
                  <a:pt x="1203578" y="83947"/>
                </a:lnTo>
                <a:lnTo>
                  <a:pt x="1196594" y="82930"/>
                </a:lnTo>
                <a:lnTo>
                  <a:pt x="1179576" y="78994"/>
                </a:lnTo>
                <a:lnTo>
                  <a:pt x="1170940" y="77597"/>
                </a:lnTo>
                <a:lnTo>
                  <a:pt x="1162557" y="77977"/>
                </a:lnTo>
                <a:lnTo>
                  <a:pt x="1143889" y="82296"/>
                </a:lnTo>
                <a:lnTo>
                  <a:pt x="1085342" y="99949"/>
                </a:lnTo>
                <a:lnTo>
                  <a:pt x="1082294" y="99949"/>
                </a:lnTo>
                <a:lnTo>
                  <a:pt x="1070736" y="91821"/>
                </a:lnTo>
                <a:lnTo>
                  <a:pt x="1061847" y="89280"/>
                </a:lnTo>
                <a:lnTo>
                  <a:pt x="1052322" y="89661"/>
                </a:lnTo>
                <a:lnTo>
                  <a:pt x="1024001" y="96138"/>
                </a:lnTo>
                <a:lnTo>
                  <a:pt x="969009" y="106933"/>
                </a:lnTo>
                <a:lnTo>
                  <a:pt x="926846" y="106552"/>
                </a:lnTo>
                <a:lnTo>
                  <a:pt x="914780" y="106933"/>
                </a:lnTo>
                <a:lnTo>
                  <a:pt x="799465" y="120014"/>
                </a:lnTo>
                <a:lnTo>
                  <a:pt x="717296" y="127000"/>
                </a:lnTo>
                <a:lnTo>
                  <a:pt x="662051" y="132969"/>
                </a:lnTo>
                <a:lnTo>
                  <a:pt x="613028" y="136778"/>
                </a:lnTo>
                <a:lnTo>
                  <a:pt x="563879" y="139953"/>
                </a:lnTo>
                <a:lnTo>
                  <a:pt x="558800" y="139953"/>
                </a:lnTo>
                <a:lnTo>
                  <a:pt x="553847" y="143890"/>
                </a:lnTo>
                <a:lnTo>
                  <a:pt x="548767" y="143890"/>
                </a:lnTo>
                <a:lnTo>
                  <a:pt x="482600" y="148971"/>
                </a:lnTo>
                <a:lnTo>
                  <a:pt x="480568" y="149986"/>
                </a:lnTo>
                <a:lnTo>
                  <a:pt x="479551" y="153924"/>
                </a:lnTo>
                <a:lnTo>
                  <a:pt x="477647" y="154939"/>
                </a:lnTo>
                <a:lnTo>
                  <a:pt x="473582" y="157987"/>
                </a:lnTo>
                <a:lnTo>
                  <a:pt x="468629" y="160908"/>
                </a:lnTo>
                <a:lnTo>
                  <a:pt x="463550" y="161925"/>
                </a:lnTo>
                <a:lnTo>
                  <a:pt x="384555" y="170560"/>
                </a:lnTo>
                <a:lnTo>
                  <a:pt x="358267" y="173989"/>
                </a:lnTo>
                <a:lnTo>
                  <a:pt x="340995" y="176910"/>
                </a:lnTo>
                <a:lnTo>
                  <a:pt x="323596" y="180848"/>
                </a:lnTo>
                <a:lnTo>
                  <a:pt x="288035" y="189991"/>
                </a:lnTo>
                <a:lnTo>
                  <a:pt x="289051" y="207899"/>
                </a:lnTo>
                <a:lnTo>
                  <a:pt x="257048" y="202946"/>
                </a:lnTo>
                <a:lnTo>
                  <a:pt x="271018" y="227964"/>
                </a:lnTo>
                <a:lnTo>
                  <a:pt x="254634" y="228853"/>
                </a:lnTo>
                <a:lnTo>
                  <a:pt x="235457" y="236347"/>
                </a:lnTo>
                <a:lnTo>
                  <a:pt x="217677" y="248030"/>
                </a:lnTo>
                <a:lnTo>
                  <a:pt x="205867" y="262000"/>
                </a:lnTo>
                <a:lnTo>
                  <a:pt x="191770" y="254000"/>
                </a:lnTo>
                <a:lnTo>
                  <a:pt x="184911" y="269366"/>
                </a:lnTo>
                <a:lnTo>
                  <a:pt x="172466" y="274954"/>
                </a:lnTo>
                <a:lnTo>
                  <a:pt x="158242" y="276732"/>
                </a:lnTo>
                <a:lnTo>
                  <a:pt x="145669" y="280924"/>
                </a:lnTo>
                <a:lnTo>
                  <a:pt x="130682" y="324103"/>
                </a:lnTo>
                <a:lnTo>
                  <a:pt x="111125" y="339344"/>
                </a:lnTo>
                <a:lnTo>
                  <a:pt x="102489" y="347725"/>
                </a:lnTo>
                <a:lnTo>
                  <a:pt x="95757" y="358012"/>
                </a:lnTo>
                <a:lnTo>
                  <a:pt x="91567" y="369950"/>
                </a:lnTo>
                <a:lnTo>
                  <a:pt x="69596" y="395858"/>
                </a:lnTo>
                <a:lnTo>
                  <a:pt x="72263" y="401065"/>
                </a:lnTo>
                <a:lnTo>
                  <a:pt x="75946" y="407288"/>
                </a:lnTo>
                <a:lnTo>
                  <a:pt x="79501" y="413893"/>
                </a:lnTo>
                <a:lnTo>
                  <a:pt x="76453" y="414908"/>
                </a:lnTo>
                <a:lnTo>
                  <a:pt x="72517" y="418973"/>
                </a:lnTo>
                <a:lnTo>
                  <a:pt x="68452" y="421004"/>
                </a:lnTo>
                <a:lnTo>
                  <a:pt x="49022" y="431800"/>
                </a:lnTo>
                <a:lnTo>
                  <a:pt x="34417" y="438911"/>
                </a:lnTo>
                <a:lnTo>
                  <a:pt x="29336" y="439927"/>
                </a:lnTo>
                <a:lnTo>
                  <a:pt x="13843" y="444753"/>
                </a:lnTo>
                <a:lnTo>
                  <a:pt x="4318" y="452500"/>
                </a:lnTo>
                <a:lnTo>
                  <a:pt x="0" y="463803"/>
                </a:lnTo>
                <a:lnTo>
                  <a:pt x="253" y="479932"/>
                </a:lnTo>
                <a:lnTo>
                  <a:pt x="1270" y="481964"/>
                </a:lnTo>
                <a:lnTo>
                  <a:pt x="2285" y="482980"/>
                </a:lnTo>
                <a:lnTo>
                  <a:pt x="3301" y="484885"/>
                </a:lnTo>
                <a:lnTo>
                  <a:pt x="7239" y="476884"/>
                </a:lnTo>
                <a:lnTo>
                  <a:pt x="32384" y="495934"/>
                </a:lnTo>
                <a:lnTo>
                  <a:pt x="11302" y="505968"/>
                </a:lnTo>
                <a:lnTo>
                  <a:pt x="39370" y="536955"/>
                </a:lnTo>
                <a:lnTo>
                  <a:pt x="1270" y="545973"/>
                </a:lnTo>
                <a:lnTo>
                  <a:pt x="5333" y="550926"/>
                </a:lnTo>
                <a:lnTo>
                  <a:pt x="11302" y="558926"/>
                </a:lnTo>
                <a:lnTo>
                  <a:pt x="19050" y="567816"/>
                </a:lnTo>
                <a:lnTo>
                  <a:pt x="27304" y="576452"/>
                </a:lnTo>
                <a:lnTo>
                  <a:pt x="34163" y="585088"/>
                </a:lnTo>
                <a:lnTo>
                  <a:pt x="37338" y="593978"/>
                </a:lnTo>
                <a:lnTo>
                  <a:pt x="42418" y="611631"/>
                </a:lnTo>
                <a:lnTo>
                  <a:pt x="52324" y="621283"/>
                </a:lnTo>
                <a:lnTo>
                  <a:pt x="65658" y="625601"/>
                </a:lnTo>
                <a:lnTo>
                  <a:pt x="81533" y="626999"/>
                </a:lnTo>
                <a:lnTo>
                  <a:pt x="89534" y="628650"/>
                </a:lnTo>
                <a:lnTo>
                  <a:pt x="95757" y="632586"/>
                </a:lnTo>
                <a:lnTo>
                  <a:pt x="100075" y="638936"/>
                </a:lnTo>
                <a:lnTo>
                  <a:pt x="108076" y="666114"/>
                </a:lnTo>
                <a:lnTo>
                  <a:pt x="118236" y="675512"/>
                </a:lnTo>
                <a:lnTo>
                  <a:pt x="132333" y="676148"/>
                </a:lnTo>
                <a:lnTo>
                  <a:pt x="149732" y="667893"/>
                </a:lnTo>
                <a:lnTo>
                  <a:pt x="150749" y="667893"/>
                </a:lnTo>
                <a:lnTo>
                  <a:pt x="153670" y="668908"/>
                </a:lnTo>
                <a:lnTo>
                  <a:pt x="157733" y="668908"/>
                </a:lnTo>
                <a:lnTo>
                  <a:pt x="145669" y="690879"/>
                </a:lnTo>
                <a:lnTo>
                  <a:pt x="157860" y="689482"/>
                </a:lnTo>
                <a:lnTo>
                  <a:pt x="165100" y="683640"/>
                </a:lnTo>
                <a:lnTo>
                  <a:pt x="168401" y="673734"/>
                </a:lnTo>
                <a:lnTo>
                  <a:pt x="168782" y="659891"/>
                </a:lnTo>
                <a:lnTo>
                  <a:pt x="173735" y="665987"/>
                </a:lnTo>
                <a:lnTo>
                  <a:pt x="176783" y="671956"/>
                </a:lnTo>
                <a:lnTo>
                  <a:pt x="175768" y="674877"/>
                </a:lnTo>
                <a:lnTo>
                  <a:pt x="185293" y="692530"/>
                </a:lnTo>
                <a:lnTo>
                  <a:pt x="201929" y="705103"/>
                </a:lnTo>
                <a:lnTo>
                  <a:pt x="221869" y="710183"/>
                </a:lnTo>
                <a:lnTo>
                  <a:pt x="240919" y="705993"/>
                </a:lnTo>
                <a:lnTo>
                  <a:pt x="251841" y="701928"/>
                </a:lnTo>
                <a:lnTo>
                  <a:pt x="260857" y="701801"/>
                </a:lnTo>
                <a:lnTo>
                  <a:pt x="268985" y="705230"/>
                </a:lnTo>
                <a:lnTo>
                  <a:pt x="276986" y="711961"/>
                </a:lnTo>
                <a:lnTo>
                  <a:pt x="282067" y="716914"/>
                </a:lnTo>
                <a:lnTo>
                  <a:pt x="289051" y="720978"/>
                </a:lnTo>
                <a:lnTo>
                  <a:pt x="296036" y="721995"/>
                </a:lnTo>
                <a:lnTo>
                  <a:pt x="311150" y="722249"/>
                </a:lnTo>
                <a:lnTo>
                  <a:pt x="326135" y="721868"/>
                </a:lnTo>
                <a:lnTo>
                  <a:pt x="341249" y="720344"/>
                </a:lnTo>
                <a:lnTo>
                  <a:pt x="356234" y="717930"/>
                </a:lnTo>
                <a:lnTo>
                  <a:pt x="370967" y="714628"/>
                </a:lnTo>
                <a:lnTo>
                  <a:pt x="384936" y="713612"/>
                </a:lnTo>
                <a:lnTo>
                  <a:pt x="398399" y="716406"/>
                </a:lnTo>
                <a:lnTo>
                  <a:pt x="411352" y="724915"/>
                </a:lnTo>
                <a:lnTo>
                  <a:pt x="417449" y="727963"/>
                </a:lnTo>
                <a:lnTo>
                  <a:pt x="424433" y="727963"/>
                </a:lnTo>
                <a:lnTo>
                  <a:pt x="431419" y="725931"/>
                </a:lnTo>
                <a:lnTo>
                  <a:pt x="443865" y="722756"/>
                </a:lnTo>
                <a:lnTo>
                  <a:pt x="456056" y="718820"/>
                </a:lnTo>
                <a:lnTo>
                  <a:pt x="469010" y="716279"/>
                </a:lnTo>
                <a:lnTo>
                  <a:pt x="483616" y="716914"/>
                </a:lnTo>
                <a:lnTo>
                  <a:pt x="499872" y="718311"/>
                </a:lnTo>
                <a:lnTo>
                  <a:pt x="516635" y="717550"/>
                </a:lnTo>
                <a:lnTo>
                  <a:pt x="533146" y="716279"/>
                </a:lnTo>
                <a:lnTo>
                  <a:pt x="548767" y="715899"/>
                </a:lnTo>
                <a:lnTo>
                  <a:pt x="563626" y="716660"/>
                </a:lnTo>
                <a:lnTo>
                  <a:pt x="577976" y="715899"/>
                </a:lnTo>
                <a:lnTo>
                  <a:pt x="591820" y="712343"/>
                </a:lnTo>
                <a:lnTo>
                  <a:pt x="604901" y="703960"/>
                </a:lnTo>
                <a:lnTo>
                  <a:pt x="606932" y="700912"/>
                </a:lnTo>
                <a:lnTo>
                  <a:pt x="612013" y="701928"/>
                </a:lnTo>
                <a:lnTo>
                  <a:pt x="615950" y="701928"/>
                </a:lnTo>
                <a:lnTo>
                  <a:pt x="680211" y="698880"/>
                </a:lnTo>
                <a:lnTo>
                  <a:pt x="737997" y="694816"/>
                </a:lnTo>
                <a:lnTo>
                  <a:pt x="783335" y="687831"/>
                </a:lnTo>
                <a:lnTo>
                  <a:pt x="795908" y="684656"/>
                </a:lnTo>
                <a:lnTo>
                  <a:pt x="813561" y="680974"/>
                </a:lnTo>
                <a:lnTo>
                  <a:pt x="819530" y="680974"/>
                </a:lnTo>
                <a:lnTo>
                  <a:pt x="824610" y="682878"/>
                </a:lnTo>
                <a:lnTo>
                  <a:pt x="842009" y="687577"/>
                </a:lnTo>
                <a:lnTo>
                  <a:pt x="859663" y="687197"/>
                </a:lnTo>
                <a:lnTo>
                  <a:pt x="877316" y="684910"/>
                </a:lnTo>
                <a:lnTo>
                  <a:pt x="925195" y="681989"/>
                </a:lnTo>
                <a:lnTo>
                  <a:pt x="955167" y="676021"/>
                </a:lnTo>
                <a:lnTo>
                  <a:pt x="985520" y="670305"/>
                </a:lnTo>
                <a:lnTo>
                  <a:pt x="1017143" y="668908"/>
                </a:lnTo>
                <a:lnTo>
                  <a:pt x="1044194" y="669671"/>
                </a:lnTo>
                <a:lnTo>
                  <a:pt x="1071245" y="668147"/>
                </a:lnTo>
                <a:lnTo>
                  <a:pt x="1125347" y="662939"/>
                </a:lnTo>
                <a:lnTo>
                  <a:pt x="1142492" y="661543"/>
                </a:lnTo>
                <a:lnTo>
                  <a:pt x="1176401" y="657732"/>
                </a:lnTo>
                <a:lnTo>
                  <a:pt x="1193546" y="656971"/>
                </a:lnTo>
                <a:lnTo>
                  <a:pt x="1215390" y="657732"/>
                </a:lnTo>
                <a:lnTo>
                  <a:pt x="1259077" y="660780"/>
                </a:lnTo>
                <a:lnTo>
                  <a:pt x="1280795" y="660907"/>
                </a:lnTo>
                <a:lnTo>
                  <a:pt x="1309370" y="659510"/>
                </a:lnTo>
                <a:lnTo>
                  <a:pt x="1366520" y="654938"/>
                </a:lnTo>
                <a:lnTo>
                  <a:pt x="1395095" y="652906"/>
                </a:lnTo>
                <a:lnTo>
                  <a:pt x="1404239" y="653541"/>
                </a:lnTo>
                <a:lnTo>
                  <a:pt x="1422273" y="656335"/>
                </a:lnTo>
                <a:lnTo>
                  <a:pt x="1431290" y="656971"/>
                </a:lnTo>
                <a:lnTo>
                  <a:pt x="1449451" y="655827"/>
                </a:lnTo>
                <a:lnTo>
                  <a:pt x="1486280" y="653033"/>
                </a:lnTo>
                <a:lnTo>
                  <a:pt x="1504442" y="651890"/>
                </a:lnTo>
                <a:lnTo>
                  <a:pt x="1524889" y="651382"/>
                </a:lnTo>
                <a:lnTo>
                  <a:pt x="1545717" y="651128"/>
                </a:lnTo>
                <a:lnTo>
                  <a:pt x="1587627" y="651890"/>
                </a:lnTo>
                <a:lnTo>
                  <a:pt x="1600580" y="653033"/>
                </a:lnTo>
                <a:lnTo>
                  <a:pt x="1613661" y="655065"/>
                </a:lnTo>
                <a:lnTo>
                  <a:pt x="1626489" y="656589"/>
                </a:lnTo>
                <a:lnTo>
                  <a:pt x="1661541" y="654684"/>
                </a:lnTo>
                <a:lnTo>
                  <a:pt x="1684147" y="655574"/>
                </a:lnTo>
                <a:lnTo>
                  <a:pt x="1706499" y="654430"/>
                </a:lnTo>
                <a:lnTo>
                  <a:pt x="1728089" y="646937"/>
                </a:lnTo>
                <a:lnTo>
                  <a:pt x="1730121" y="645922"/>
                </a:lnTo>
                <a:lnTo>
                  <a:pt x="1733042" y="647953"/>
                </a:lnTo>
                <a:lnTo>
                  <a:pt x="1736090" y="647953"/>
                </a:lnTo>
                <a:lnTo>
                  <a:pt x="1752600" y="651763"/>
                </a:lnTo>
                <a:lnTo>
                  <a:pt x="1769236" y="654938"/>
                </a:lnTo>
                <a:lnTo>
                  <a:pt x="1796288" y="655701"/>
                </a:lnTo>
                <a:lnTo>
                  <a:pt x="1823338" y="653414"/>
                </a:lnTo>
                <a:lnTo>
                  <a:pt x="1850390" y="652652"/>
                </a:lnTo>
                <a:lnTo>
                  <a:pt x="1877440" y="657986"/>
                </a:lnTo>
                <a:lnTo>
                  <a:pt x="1887346" y="659129"/>
                </a:lnTo>
                <a:lnTo>
                  <a:pt x="1898269" y="657859"/>
                </a:lnTo>
                <a:lnTo>
                  <a:pt x="1909698" y="655574"/>
                </a:lnTo>
                <a:lnTo>
                  <a:pt x="1920621" y="653923"/>
                </a:lnTo>
                <a:lnTo>
                  <a:pt x="1930273" y="653796"/>
                </a:lnTo>
                <a:lnTo>
                  <a:pt x="1948688" y="655065"/>
                </a:lnTo>
                <a:lnTo>
                  <a:pt x="1957705" y="654938"/>
                </a:lnTo>
                <a:lnTo>
                  <a:pt x="1981580" y="656081"/>
                </a:lnTo>
                <a:lnTo>
                  <a:pt x="2005330" y="660273"/>
                </a:lnTo>
                <a:lnTo>
                  <a:pt x="2029078" y="662051"/>
                </a:lnTo>
                <a:lnTo>
                  <a:pt x="2052955" y="655954"/>
                </a:lnTo>
                <a:lnTo>
                  <a:pt x="2058034" y="652906"/>
                </a:lnTo>
                <a:lnTo>
                  <a:pt x="2066036" y="657986"/>
                </a:lnTo>
                <a:lnTo>
                  <a:pt x="2073021" y="659002"/>
                </a:lnTo>
                <a:lnTo>
                  <a:pt x="2092578" y="663194"/>
                </a:lnTo>
                <a:lnTo>
                  <a:pt x="2102357" y="664845"/>
                </a:lnTo>
                <a:lnTo>
                  <a:pt x="2112136" y="665987"/>
                </a:lnTo>
                <a:lnTo>
                  <a:pt x="2139315" y="665226"/>
                </a:lnTo>
                <a:lnTo>
                  <a:pt x="2166746" y="663828"/>
                </a:lnTo>
                <a:lnTo>
                  <a:pt x="2194179" y="662939"/>
                </a:lnTo>
                <a:lnTo>
                  <a:pt x="2221484" y="663955"/>
                </a:lnTo>
                <a:lnTo>
                  <a:pt x="2240661" y="665099"/>
                </a:lnTo>
                <a:lnTo>
                  <a:pt x="2259203" y="664718"/>
                </a:lnTo>
                <a:lnTo>
                  <a:pt x="2277109" y="661670"/>
                </a:lnTo>
                <a:lnTo>
                  <a:pt x="2294636" y="654938"/>
                </a:lnTo>
                <a:lnTo>
                  <a:pt x="2299715" y="653923"/>
                </a:lnTo>
                <a:lnTo>
                  <a:pt x="2304669" y="654938"/>
                </a:lnTo>
                <a:lnTo>
                  <a:pt x="2316734" y="663955"/>
                </a:lnTo>
                <a:lnTo>
                  <a:pt x="2325496" y="665352"/>
                </a:lnTo>
                <a:lnTo>
                  <a:pt x="2343784" y="662939"/>
                </a:lnTo>
                <a:lnTo>
                  <a:pt x="2366517" y="660526"/>
                </a:lnTo>
                <a:lnTo>
                  <a:pt x="2389378" y="659002"/>
                </a:lnTo>
                <a:lnTo>
                  <a:pt x="2412365" y="658622"/>
                </a:lnTo>
                <a:lnTo>
                  <a:pt x="2435098" y="659002"/>
                </a:lnTo>
                <a:lnTo>
                  <a:pt x="2471801" y="663194"/>
                </a:lnTo>
                <a:lnTo>
                  <a:pt x="2490469" y="663448"/>
                </a:lnTo>
                <a:lnTo>
                  <a:pt x="2509265" y="659891"/>
                </a:lnTo>
                <a:lnTo>
                  <a:pt x="2518282" y="657859"/>
                </a:lnTo>
                <a:lnTo>
                  <a:pt x="2527300" y="656335"/>
                </a:lnTo>
                <a:lnTo>
                  <a:pt x="2536317" y="655320"/>
                </a:lnTo>
                <a:lnTo>
                  <a:pt x="2545334" y="654938"/>
                </a:lnTo>
                <a:lnTo>
                  <a:pt x="2553588" y="655574"/>
                </a:lnTo>
                <a:lnTo>
                  <a:pt x="2570226" y="657859"/>
                </a:lnTo>
                <a:lnTo>
                  <a:pt x="2578480" y="657986"/>
                </a:lnTo>
                <a:lnTo>
                  <a:pt x="2604642" y="652779"/>
                </a:lnTo>
                <a:lnTo>
                  <a:pt x="2630805" y="646937"/>
                </a:lnTo>
                <a:lnTo>
                  <a:pt x="2657475" y="645540"/>
                </a:lnTo>
                <a:lnTo>
                  <a:pt x="2691765" y="655954"/>
                </a:lnTo>
                <a:lnTo>
                  <a:pt x="2698750" y="654938"/>
                </a:lnTo>
                <a:lnTo>
                  <a:pt x="2736850" y="641476"/>
                </a:lnTo>
                <a:lnTo>
                  <a:pt x="2823209" y="640714"/>
                </a:lnTo>
                <a:lnTo>
                  <a:pt x="2850642" y="638936"/>
                </a:lnTo>
                <a:lnTo>
                  <a:pt x="2878328" y="632968"/>
                </a:lnTo>
                <a:lnTo>
                  <a:pt x="2898013" y="629157"/>
                </a:lnTo>
                <a:lnTo>
                  <a:pt x="2919221" y="628650"/>
                </a:lnTo>
                <a:lnTo>
                  <a:pt x="2941065" y="630174"/>
                </a:lnTo>
                <a:lnTo>
                  <a:pt x="2962529" y="631951"/>
                </a:lnTo>
                <a:lnTo>
                  <a:pt x="2993263" y="631189"/>
                </a:lnTo>
                <a:lnTo>
                  <a:pt x="3023742" y="627379"/>
                </a:lnTo>
                <a:lnTo>
                  <a:pt x="3053715" y="620268"/>
                </a:lnTo>
                <a:lnTo>
                  <a:pt x="3082798" y="609980"/>
                </a:lnTo>
                <a:lnTo>
                  <a:pt x="3089909" y="607949"/>
                </a:lnTo>
                <a:lnTo>
                  <a:pt x="3097911" y="607949"/>
                </a:lnTo>
                <a:lnTo>
                  <a:pt x="3105911" y="609980"/>
                </a:lnTo>
                <a:lnTo>
                  <a:pt x="3148838" y="616330"/>
                </a:lnTo>
                <a:lnTo>
                  <a:pt x="3163061" y="617981"/>
                </a:lnTo>
                <a:lnTo>
                  <a:pt x="3181477" y="615187"/>
                </a:lnTo>
                <a:lnTo>
                  <a:pt x="3199511" y="609853"/>
                </a:lnTo>
                <a:lnTo>
                  <a:pt x="3218180" y="606551"/>
                </a:lnTo>
                <a:lnTo>
                  <a:pt x="3238246" y="609980"/>
                </a:lnTo>
                <a:lnTo>
                  <a:pt x="3246628" y="610997"/>
                </a:lnTo>
                <a:lnTo>
                  <a:pt x="3256026" y="609600"/>
                </a:lnTo>
                <a:lnTo>
                  <a:pt x="3265932" y="607568"/>
                </a:lnTo>
                <a:lnTo>
                  <a:pt x="3275330" y="606932"/>
                </a:lnTo>
                <a:lnTo>
                  <a:pt x="3309873" y="610488"/>
                </a:lnTo>
                <a:lnTo>
                  <a:pt x="3326892" y="609726"/>
                </a:lnTo>
                <a:lnTo>
                  <a:pt x="3346577" y="603884"/>
                </a:lnTo>
                <a:lnTo>
                  <a:pt x="3350640" y="605916"/>
                </a:lnTo>
                <a:lnTo>
                  <a:pt x="3353561" y="606932"/>
                </a:lnTo>
                <a:lnTo>
                  <a:pt x="3369055" y="608964"/>
                </a:lnTo>
                <a:lnTo>
                  <a:pt x="3380867" y="606044"/>
                </a:lnTo>
                <a:lnTo>
                  <a:pt x="3389376" y="598043"/>
                </a:lnTo>
                <a:lnTo>
                  <a:pt x="3394709" y="584961"/>
                </a:lnTo>
                <a:lnTo>
                  <a:pt x="3405632" y="588263"/>
                </a:lnTo>
                <a:lnTo>
                  <a:pt x="3408426" y="595376"/>
                </a:lnTo>
                <a:lnTo>
                  <a:pt x="3407536" y="604520"/>
                </a:lnTo>
                <a:lnTo>
                  <a:pt x="3407790" y="613918"/>
                </a:lnTo>
                <a:lnTo>
                  <a:pt x="3451859" y="600963"/>
                </a:lnTo>
                <a:lnTo>
                  <a:pt x="3461892" y="597661"/>
                </a:lnTo>
                <a:lnTo>
                  <a:pt x="3472053" y="593851"/>
                </a:lnTo>
                <a:lnTo>
                  <a:pt x="3481578" y="591184"/>
                </a:lnTo>
                <a:lnTo>
                  <a:pt x="3489959" y="591947"/>
                </a:lnTo>
                <a:lnTo>
                  <a:pt x="3506978" y="598297"/>
                </a:lnTo>
                <a:lnTo>
                  <a:pt x="3524884" y="602360"/>
                </a:lnTo>
                <a:lnTo>
                  <a:pt x="3543046" y="603884"/>
                </a:lnTo>
                <a:lnTo>
                  <a:pt x="3561207" y="602996"/>
                </a:lnTo>
                <a:lnTo>
                  <a:pt x="3584829" y="600963"/>
                </a:lnTo>
                <a:lnTo>
                  <a:pt x="3608959" y="601726"/>
                </a:lnTo>
                <a:lnTo>
                  <a:pt x="3633215" y="603503"/>
                </a:lnTo>
                <a:lnTo>
                  <a:pt x="3657473" y="604901"/>
                </a:lnTo>
                <a:lnTo>
                  <a:pt x="3669284" y="606171"/>
                </a:lnTo>
                <a:lnTo>
                  <a:pt x="3692271" y="609726"/>
                </a:lnTo>
                <a:lnTo>
                  <a:pt x="3703573" y="610997"/>
                </a:lnTo>
                <a:lnTo>
                  <a:pt x="3734434" y="610743"/>
                </a:lnTo>
                <a:lnTo>
                  <a:pt x="3765677" y="606932"/>
                </a:lnTo>
                <a:lnTo>
                  <a:pt x="3797300" y="603884"/>
                </a:lnTo>
                <a:lnTo>
                  <a:pt x="3829938" y="605916"/>
                </a:lnTo>
                <a:lnTo>
                  <a:pt x="3829938" y="599948"/>
                </a:lnTo>
                <a:lnTo>
                  <a:pt x="3827907" y="588899"/>
                </a:lnTo>
                <a:lnTo>
                  <a:pt x="3840607" y="586612"/>
                </a:lnTo>
                <a:lnTo>
                  <a:pt x="3850005" y="589279"/>
                </a:lnTo>
                <a:lnTo>
                  <a:pt x="3856355" y="596391"/>
                </a:lnTo>
                <a:lnTo>
                  <a:pt x="3862959" y="614679"/>
                </a:lnTo>
                <a:lnTo>
                  <a:pt x="3867530" y="617981"/>
                </a:lnTo>
                <a:lnTo>
                  <a:pt x="3873500" y="618235"/>
                </a:lnTo>
                <a:lnTo>
                  <a:pt x="3881119" y="616965"/>
                </a:lnTo>
                <a:lnTo>
                  <a:pt x="3893819" y="614299"/>
                </a:lnTo>
                <a:lnTo>
                  <a:pt x="3932173" y="607949"/>
                </a:lnTo>
                <a:lnTo>
                  <a:pt x="3958336" y="603884"/>
                </a:lnTo>
                <a:lnTo>
                  <a:pt x="4001007" y="602106"/>
                </a:lnTo>
                <a:lnTo>
                  <a:pt x="4046473" y="600963"/>
                </a:lnTo>
                <a:lnTo>
                  <a:pt x="4049521" y="603884"/>
                </a:lnTo>
                <a:lnTo>
                  <a:pt x="4055490" y="606932"/>
                </a:lnTo>
                <a:lnTo>
                  <a:pt x="4058538" y="607949"/>
                </a:lnTo>
                <a:lnTo>
                  <a:pt x="4062603" y="607949"/>
                </a:lnTo>
                <a:lnTo>
                  <a:pt x="4131055" y="601599"/>
                </a:lnTo>
                <a:lnTo>
                  <a:pt x="4153788" y="598931"/>
                </a:lnTo>
                <a:lnTo>
                  <a:pt x="4161028" y="597153"/>
                </a:lnTo>
                <a:lnTo>
                  <a:pt x="4168394" y="594486"/>
                </a:lnTo>
                <a:lnTo>
                  <a:pt x="4174998" y="592454"/>
                </a:lnTo>
                <a:lnTo>
                  <a:pt x="4179951" y="592962"/>
                </a:lnTo>
                <a:lnTo>
                  <a:pt x="4192905" y="598551"/>
                </a:lnTo>
                <a:lnTo>
                  <a:pt x="4205351" y="598804"/>
                </a:lnTo>
                <a:lnTo>
                  <a:pt x="4217542" y="595883"/>
                </a:lnTo>
                <a:lnTo>
                  <a:pt x="4229988" y="591947"/>
                </a:lnTo>
                <a:lnTo>
                  <a:pt x="4240784" y="590041"/>
                </a:lnTo>
                <a:lnTo>
                  <a:pt x="4251579" y="588645"/>
                </a:lnTo>
                <a:lnTo>
                  <a:pt x="4273169" y="586994"/>
                </a:lnTo>
                <a:lnTo>
                  <a:pt x="4297171" y="580898"/>
                </a:lnTo>
                <a:lnTo>
                  <a:pt x="4310761" y="581405"/>
                </a:lnTo>
                <a:lnTo>
                  <a:pt x="4337811" y="583437"/>
                </a:lnTo>
                <a:lnTo>
                  <a:pt x="4351401" y="583946"/>
                </a:lnTo>
                <a:lnTo>
                  <a:pt x="4361180" y="583056"/>
                </a:lnTo>
                <a:lnTo>
                  <a:pt x="4380738" y="578865"/>
                </a:lnTo>
                <a:lnTo>
                  <a:pt x="4390517" y="577976"/>
                </a:lnTo>
                <a:lnTo>
                  <a:pt x="4403979" y="577850"/>
                </a:lnTo>
                <a:lnTo>
                  <a:pt x="4431538" y="579501"/>
                </a:lnTo>
                <a:lnTo>
                  <a:pt x="4464811" y="580644"/>
                </a:lnTo>
                <a:lnTo>
                  <a:pt x="4473448" y="579881"/>
                </a:lnTo>
                <a:lnTo>
                  <a:pt x="4478782" y="576960"/>
                </a:lnTo>
                <a:lnTo>
                  <a:pt x="4488942" y="567562"/>
                </a:lnTo>
                <a:lnTo>
                  <a:pt x="4500626" y="563118"/>
                </a:lnTo>
                <a:lnTo>
                  <a:pt x="4512944" y="560197"/>
                </a:lnTo>
                <a:lnTo>
                  <a:pt x="4524883" y="556005"/>
                </a:lnTo>
                <a:lnTo>
                  <a:pt x="4531867" y="553974"/>
                </a:lnTo>
                <a:lnTo>
                  <a:pt x="4538853" y="553974"/>
                </a:lnTo>
                <a:lnTo>
                  <a:pt x="4545965" y="556005"/>
                </a:lnTo>
                <a:lnTo>
                  <a:pt x="4550917" y="556895"/>
                </a:lnTo>
                <a:lnTo>
                  <a:pt x="4557903" y="559943"/>
                </a:lnTo>
                <a:lnTo>
                  <a:pt x="4560951" y="557910"/>
                </a:lnTo>
                <a:lnTo>
                  <a:pt x="4571746" y="552703"/>
                </a:lnTo>
                <a:lnTo>
                  <a:pt x="4583684" y="550545"/>
                </a:lnTo>
                <a:lnTo>
                  <a:pt x="4594986" y="549401"/>
                </a:lnTo>
                <a:lnTo>
                  <a:pt x="4604131" y="546988"/>
                </a:lnTo>
                <a:lnTo>
                  <a:pt x="4664456" y="518413"/>
                </a:lnTo>
                <a:lnTo>
                  <a:pt x="4694682" y="485266"/>
                </a:lnTo>
                <a:lnTo>
                  <a:pt x="4712334" y="447928"/>
                </a:lnTo>
                <a:lnTo>
                  <a:pt x="4717415" y="427989"/>
                </a:lnTo>
                <a:lnTo>
                  <a:pt x="4733671" y="425576"/>
                </a:lnTo>
                <a:lnTo>
                  <a:pt x="4741163" y="421385"/>
                </a:lnTo>
                <a:lnTo>
                  <a:pt x="4741671" y="413638"/>
                </a:lnTo>
                <a:lnTo>
                  <a:pt x="4736465" y="399923"/>
                </a:lnTo>
                <a:lnTo>
                  <a:pt x="4734433" y="393953"/>
                </a:lnTo>
                <a:lnTo>
                  <a:pt x="4734433" y="381888"/>
                </a:lnTo>
                <a:lnTo>
                  <a:pt x="4752467" y="374903"/>
                </a:lnTo>
                <a:lnTo>
                  <a:pt x="4744084" y="336676"/>
                </a:lnTo>
                <a:lnTo>
                  <a:pt x="4736465" y="299974"/>
                </a:lnTo>
                <a:lnTo>
                  <a:pt x="4729480" y="299974"/>
                </a:lnTo>
                <a:lnTo>
                  <a:pt x="4709413" y="296925"/>
                </a:lnTo>
                <a:lnTo>
                  <a:pt x="4702302" y="294894"/>
                </a:lnTo>
                <a:lnTo>
                  <a:pt x="4693284" y="291973"/>
                </a:lnTo>
                <a:lnTo>
                  <a:pt x="4705984" y="278764"/>
                </a:lnTo>
                <a:lnTo>
                  <a:pt x="4720463" y="267207"/>
                </a:lnTo>
                <a:lnTo>
                  <a:pt x="4733798" y="254507"/>
                </a:lnTo>
                <a:lnTo>
                  <a:pt x="4743450" y="235965"/>
                </a:lnTo>
                <a:lnTo>
                  <a:pt x="4748530" y="234950"/>
                </a:lnTo>
                <a:lnTo>
                  <a:pt x="4751451" y="233933"/>
                </a:lnTo>
                <a:lnTo>
                  <a:pt x="4752467" y="236981"/>
                </a:lnTo>
                <a:lnTo>
                  <a:pt x="4752467" y="238886"/>
                </a:lnTo>
                <a:lnTo>
                  <a:pt x="4753483" y="246887"/>
                </a:lnTo>
                <a:lnTo>
                  <a:pt x="4759452" y="237998"/>
                </a:lnTo>
                <a:lnTo>
                  <a:pt x="4765548" y="232918"/>
                </a:lnTo>
                <a:lnTo>
                  <a:pt x="4765548" y="215010"/>
                </a:lnTo>
                <a:lnTo>
                  <a:pt x="4772533" y="213995"/>
                </a:lnTo>
                <a:lnTo>
                  <a:pt x="4782565" y="213995"/>
                </a:lnTo>
                <a:lnTo>
                  <a:pt x="4791329" y="213740"/>
                </a:lnTo>
                <a:lnTo>
                  <a:pt x="4798821" y="212216"/>
                </a:lnTo>
                <a:lnTo>
                  <a:pt x="4804536" y="208025"/>
                </a:lnTo>
                <a:lnTo>
                  <a:pt x="4807584" y="199898"/>
                </a:lnTo>
                <a:lnTo>
                  <a:pt x="4807584" y="197993"/>
                </a:lnTo>
                <a:lnTo>
                  <a:pt x="4812665" y="196976"/>
                </a:lnTo>
                <a:lnTo>
                  <a:pt x="4814696" y="194945"/>
                </a:lnTo>
                <a:lnTo>
                  <a:pt x="4799584" y="186944"/>
                </a:lnTo>
                <a:lnTo>
                  <a:pt x="4801742" y="170052"/>
                </a:lnTo>
                <a:lnTo>
                  <a:pt x="4806696" y="120903"/>
                </a:lnTo>
                <a:lnTo>
                  <a:pt x="4816475" y="116839"/>
                </a:lnTo>
                <a:lnTo>
                  <a:pt x="4821682" y="110489"/>
                </a:lnTo>
                <a:lnTo>
                  <a:pt x="4822444" y="101853"/>
                </a:lnTo>
                <a:lnTo>
                  <a:pt x="4818634" y="90931"/>
                </a:lnTo>
                <a:lnTo>
                  <a:pt x="4815078" y="78866"/>
                </a:lnTo>
                <a:lnTo>
                  <a:pt x="4808473" y="54355"/>
                </a:lnTo>
                <a:lnTo>
                  <a:pt x="4770373" y="34035"/>
                </a:lnTo>
                <a:lnTo>
                  <a:pt x="4717415" y="16890"/>
                </a:lnTo>
                <a:lnTo>
                  <a:pt x="4707001" y="14097"/>
                </a:lnTo>
                <a:lnTo>
                  <a:pt x="4697348" y="9016"/>
                </a:lnTo>
                <a:lnTo>
                  <a:pt x="4692269" y="6984"/>
                </a:lnTo>
                <a:lnTo>
                  <a:pt x="4686300" y="5969"/>
                </a:lnTo>
                <a:lnTo>
                  <a:pt x="4668392" y="8635"/>
                </a:lnTo>
                <a:lnTo>
                  <a:pt x="4656709" y="10668"/>
                </a:lnTo>
                <a:lnTo>
                  <a:pt x="4645025" y="13080"/>
                </a:lnTo>
                <a:lnTo>
                  <a:pt x="4633213" y="16001"/>
                </a:lnTo>
                <a:lnTo>
                  <a:pt x="4621530" y="16890"/>
                </a:lnTo>
                <a:lnTo>
                  <a:pt x="4610481" y="15239"/>
                </a:lnTo>
                <a:lnTo>
                  <a:pt x="4599178" y="13080"/>
                </a:lnTo>
                <a:lnTo>
                  <a:pt x="4586986" y="12953"/>
                </a:lnTo>
                <a:lnTo>
                  <a:pt x="4562602" y="14985"/>
                </a:lnTo>
                <a:lnTo>
                  <a:pt x="4537709" y="14477"/>
                </a:lnTo>
                <a:lnTo>
                  <a:pt x="4512690" y="13207"/>
                </a:lnTo>
                <a:lnTo>
                  <a:pt x="4487798" y="12953"/>
                </a:lnTo>
                <a:lnTo>
                  <a:pt x="4469511" y="13588"/>
                </a:lnTo>
                <a:lnTo>
                  <a:pt x="4410583" y="18923"/>
                </a:lnTo>
                <a:lnTo>
                  <a:pt x="4402455" y="13715"/>
                </a:lnTo>
                <a:lnTo>
                  <a:pt x="4394200" y="11302"/>
                </a:lnTo>
                <a:lnTo>
                  <a:pt x="4384929" y="11810"/>
                </a:lnTo>
                <a:lnTo>
                  <a:pt x="4373371" y="14985"/>
                </a:lnTo>
                <a:lnTo>
                  <a:pt x="4364355" y="16890"/>
                </a:lnTo>
                <a:lnTo>
                  <a:pt x="4356354" y="17906"/>
                </a:lnTo>
                <a:lnTo>
                  <a:pt x="4348353" y="17906"/>
                </a:lnTo>
                <a:lnTo>
                  <a:pt x="4280788" y="21335"/>
                </a:lnTo>
                <a:lnTo>
                  <a:pt x="4255134" y="20954"/>
                </a:lnTo>
                <a:lnTo>
                  <a:pt x="4239133" y="21844"/>
                </a:lnTo>
                <a:lnTo>
                  <a:pt x="4189984" y="25907"/>
                </a:lnTo>
                <a:lnTo>
                  <a:pt x="4170426" y="28194"/>
                </a:lnTo>
                <a:lnTo>
                  <a:pt x="4150994" y="28828"/>
                </a:lnTo>
                <a:lnTo>
                  <a:pt x="4131690" y="27812"/>
                </a:lnTo>
                <a:lnTo>
                  <a:pt x="4112767" y="24891"/>
                </a:lnTo>
                <a:lnTo>
                  <a:pt x="4095877" y="22732"/>
                </a:lnTo>
                <a:lnTo>
                  <a:pt x="4078478" y="22605"/>
                </a:lnTo>
                <a:lnTo>
                  <a:pt x="4043553" y="24002"/>
                </a:lnTo>
                <a:lnTo>
                  <a:pt x="4013454" y="23875"/>
                </a:lnTo>
                <a:lnTo>
                  <a:pt x="3983482" y="24383"/>
                </a:lnTo>
                <a:lnTo>
                  <a:pt x="3953636" y="26924"/>
                </a:lnTo>
                <a:lnTo>
                  <a:pt x="3924173" y="32893"/>
                </a:lnTo>
                <a:lnTo>
                  <a:pt x="3917188" y="34925"/>
                </a:lnTo>
                <a:lnTo>
                  <a:pt x="3910203" y="34925"/>
                </a:lnTo>
                <a:lnTo>
                  <a:pt x="3903090" y="32893"/>
                </a:lnTo>
                <a:lnTo>
                  <a:pt x="3885438" y="28955"/>
                </a:lnTo>
                <a:lnTo>
                  <a:pt x="3849115" y="26288"/>
                </a:lnTo>
                <a:lnTo>
                  <a:pt x="3830955" y="22986"/>
                </a:lnTo>
                <a:lnTo>
                  <a:pt x="3814698" y="20574"/>
                </a:lnTo>
                <a:lnTo>
                  <a:pt x="3797680" y="21335"/>
                </a:lnTo>
                <a:lnTo>
                  <a:pt x="3780536" y="23368"/>
                </a:lnTo>
                <a:lnTo>
                  <a:pt x="3763771" y="24891"/>
                </a:lnTo>
                <a:lnTo>
                  <a:pt x="3755644" y="24129"/>
                </a:lnTo>
                <a:lnTo>
                  <a:pt x="3747261" y="22605"/>
                </a:lnTo>
                <a:lnTo>
                  <a:pt x="3739896" y="21971"/>
                </a:lnTo>
                <a:lnTo>
                  <a:pt x="3734688" y="24002"/>
                </a:lnTo>
                <a:lnTo>
                  <a:pt x="3723386" y="30860"/>
                </a:lnTo>
                <a:lnTo>
                  <a:pt x="3717798" y="27812"/>
                </a:lnTo>
                <a:lnTo>
                  <a:pt x="3714877" y="20193"/>
                </a:lnTo>
                <a:lnTo>
                  <a:pt x="3711575" y="12953"/>
                </a:lnTo>
                <a:lnTo>
                  <a:pt x="3690492" y="19938"/>
                </a:lnTo>
                <a:lnTo>
                  <a:pt x="3686555" y="16001"/>
                </a:lnTo>
                <a:lnTo>
                  <a:pt x="3683507" y="9905"/>
                </a:lnTo>
                <a:lnTo>
                  <a:pt x="3657727" y="8889"/>
                </a:lnTo>
                <a:lnTo>
                  <a:pt x="3634740" y="8508"/>
                </a:lnTo>
                <a:lnTo>
                  <a:pt x="3611498" y="8889"/>
                </a:lnTo>
                <a:lnTo>
                  <a:pt x="3588257" y="9905"/>
                </a:lnTo>
                <a:lnTo>
                  <a:pt x="3577082" y="9271"/>
                </a:lnTo>
                <a:lnTo>
                  <a:pt x="3565525" y="7111"/>
                </a:lnTo>
                <a:lnTo>
                  <a:pt x="3554603" y="8127"/>
                </a:lnTo>
                <a:lnTo>
                  <a:pt x="3545078" y="16890"/>
                </a:lnTo>
                <a:lnTo>
                  <a:pt x="3539109" y="16890"/>
                </a:lnTo>
                <a:lnTo>
                  <a:pt x="3456940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 txBox="1"/>
          <p:nvPr/>
        </p:nvSpPr>
        <p:spPr>
          <a:xfrm>
            <a:off x="5478356" y="762846"/>
            <a:ext cx="6252210" cy="102671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15152" algn="ctr">
              <a:spcBef>
                <a:spcPts val="67"/>
              </a:spcBef>
            </a:pPr>
            <a:r>
              <a:rPr sz="4400" b="1" dirty="0">
                <a:latin typeface="Microsoft JhengHei"/>
                <a:cs typeface="Microsoft JhengHei"/>
              </a:rPr>
              <a:t>對生涯發展的擔心</a:t>
            </a:r>
            <a:endParaRPr sz="4400">
              <a:latin typeface="Microsoft JhengHei"/>
              <a:cs typeface="Microsoft JhengHei"/>
            </a:endParaRPr>
          </a:p>
          <a:p>
            <a:pPr marL="8467">
              <a:spcBef>
                <a:spcPts val="67"/>
              </a:spcBef>
            </a:pPr>
            <a:r>
              <a:rPr sz="2133" b="1" dirty="0">
                <a:latin typeface="Microsoft JhengHei"/>
                <a:cs typeface="Microsoft JhengHei"/>
              </a:rPr>
              <a:t>冷門學系生涯受限難找</a:t>
            </a:r>
            <a:r>
              <a:rPr sz="2133" b="1" spc="-10" dirty="0">
                <a:latin typeface="Microsoft JhengHei"/>
                <a:cs typeface="Microsoft JhengHei"/>
              </a:rPr>
              <a:t>工</a:t>
            </a:r>
            <a:r>
              <a:rPr sz="2133" b="1" dirty="0">
                <a:latin typeface="Microsoft JhengHei"/>
                <a:cs typeface="Microsoft JhengHei"/>
              </a:rPr>
              <a:t>作、</a:t>
            </a:r>
            <a:r>
              <a:rPr sz="2133" b="1" spc="-10" dirty="0">
                <a:latin typeface="Microsoft JhengHei"/>
                <a:cs typeface="Microsoft JhengHei"/>
              </a:rPr>
              <a:t>選</a:t>
            </a:r>
            <a:r>
              <a:rPr sz="2133" b="1" dirty="0">
                <a:latin typeface="Microsoft JhengHei"/>
                <a:cs typeface="Microsoft JhengHei"/>
              </a:rPr>
              <a:t>通往</a:t>
            </a:r>
            <a:r>
              <a:rPr sz="2133" b="1" spc="-10" dirty="0">
                <a:latin typeface="Microsoft JhengHei"/>
                <a:cs typeface="Microsoft JhengHei"/>
              </a:rPr>
              <a:t>熱</a:t>
            </a:r>
            <a:r>
              <a:rPr sz="2133" b="1" dirty="0">
                <a:latin typeface="Microsoft JhengHei"/>
                <a:cs typeface="Microsoft JhengHei"/>
              </a:rPr>
              <a:t>門學</a:t>
            </a:r>
            <a:r>
              <a:rPr sz="2133" b="1" spc="-10" dirty="0">
                <a:latin typeface="Microsoft JhengHei"/>
                <a:cs typeface="Microsoft JhengHei"/>
              </a:rPr>
              <a:t>系</a:t>
            </a:r>
            <a:r>
              <a:rPr sz="2133" b="1" dirty="0">
                <a:latin typeface="Microsoft JhengHei"/>
                <a:cs typeface="Microsoft JhengHei"/>
              </a:rPr>
              <a:t>的班群</a:t>
            </a:r>
            <a:endParaRPr sz="2133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40485" y="2494957"/>
            <a:ext cx="6449483" cy="41855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2667" b="1" spc="-3" dirty="0">
                <a:latin typeface="Microsoft JhengHei"/>
                <a:cs typeface="Microsoft JhengHei"/>
              </a:rPr>
              <a:t>未來</a:t>
            </a:r>
            <a:r>
              <a:rPr sz="2667" b="1" dirty="0">
                <a:latin typeface="Microsoft JhengHei"/>
                <a:cs typeface="Microsoft JhengHei"/>
              </a:rPr>
              <a:t>就</a:t>
            </a:r>
            <a:r>
              <a:rPr sz="2667" b="1" spc="-3" dirty="0">
                <a:latin typeface="Microsoft JhengHei"/>
                <a:cs typeface="Microsoft JhengHei"/>
              </a:rPr>
              <a:t>業市</a:t>
            </a:r>
            <a:r>
              <a:rPr sz="2667" b="1" dirty="0">
                <a:latin typeface="Microsoft JhengHei"/>
                <a:cs typeface="Microsoft JhengHei"/>
              </a:rPr>
              <a:t>場</a:t>
            </a:r>
            <a:r>
              <a:rPr sz="2667" b="1" spc="-3" dirty="0">
                <a:latin typeface="Microsoft JhengHei"/>
                <a:cs typeface="Microsoft JhengHei"/>
              </a:rPr>
              <a:t>難以</a:t>
            </a:r>
            <a:r>
              <a:rPr sz="2667" b="1" dirty="0">
                <a:latin typeface="Microsoft JhengHei"/>
                <a:cs typeface="Microsoft JhengHei"/>
              </a:rPr>
              <a:t>預</a:t>
            </a:r>
            <a:r>
              <a:rPr sz="2667" b="1" spc="-3" dirty="0">
                <a:latin typeface="Microsoft JhengHei"/>
                <a:cs typeface="Microsoft JhengHei"/>
              </a:rPr>
              <a:t>測，</a:t>
            </a:r>
            <a:r>
              <a:rPr sz="2667" b="1" dirty="0">
                <a:latin typeface="Microsoft JhengHei"/>
                <a:cs typeface="Microsoft JhengHei"/>
              </a:rPr>
              <a:t>冷</a:t>
            </a:r>
            <a:r>
              <a:rPr sz="2667" b="1" spc="-3" dirty="0">
                <a:latin typeface="Microsoft JhengHei"/>
                <a:cs typeface="Microsoft JhengHei"/>
              </a:rPr>
              <a:t>門也</a:t>
            </a:r>
            <a:r>
              <a:rPr sz="2667" b="1" dirty="0">
                <a:latin typeface="Microsoft JhengHei"/>
                <a:cs typeface="Microsoft JhengHei"/>
              </a:rPr>
              <a:t>可</a:t>
            </a:r>
            <a:r>
              <a:rPr sz="2667" b="1" spc="-3" dirty="0">
                <a:latin typeface="Microsoft JhengHei"/>
                <a:cs typeface="Microsoft JhengHei"/>
              </a:rPr>
              <a:t>能翻</a:t>
            </a:r>
            <a:r>
              <a:rPr sz="2667" b="1" dirty="0">
                <a:latin typeface="Microsoft JhengHei"/>
                <a:cs typeface="Microsoft JhengHei"/>
              </a:rPr>
              <a:t>身</a:t>
            </a:r>
            <a:r>
              <a:rPr sz="2667" b="1" spc="-3" dirty="0">
                <a:latin typeface="Microsoft JhengHei"/>
                <a:cs typeface="Microsoft JhengHei"/>
              </a:rPr>
              <a:t>，</a:t>
            </a:r>
            <a:endParaRPr sz="2667">
              <a:latin typeface="Microsoft JhengHei"/>
              <a:cs typeface="Microsoft JhengHe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55598" y="2600198"/>
            <a:ext cx="438150" cy="48598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381921" y="2697954"/>
            <a:ext cx="5129106" cy="66471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>
              <a:spcBef>
                <a:spcPts val="63"/>
              </a:spcBef>
            </a:pPr>
            <a:r>
              <a:rPr sz="6400" spc="-5" baseline="20833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765" baseline="20833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667" b="1" spc="-3" dirty="0">
                <a:latin typeface="Microsoft JhengHei"/>
                <a:cs typeface="Microsoft JhengHei"/>
              </a:rPr>
              <a:t>市場需求少，競爭者相對也較少</a:t>
            </a:r>
            <a:endParaRPr sz="2667">
              <a:latin typeface="Microsoft JhengHei"/>
              <a:cs typeface="Microsoft JhengHe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32400" y="3808984"/>
            <a:ext cx="438150" cy="48598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358807" y="3511127"/>
            <a:ext cx="6506210" cy="66471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>
              <a:spcBef>
                <a:spcPts val="63"/>
              </a:spcBef>
            </a:pPr>
            <a:r>
              <a:rPr sz="6400" spc="-5" baseline="-21267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490" baseline="-21267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667" b="1" spc="-3" dirty="0">
                <a:latin typeface="Microsoft JhengHei"/>
                <a:cs typeface="Microsoft JhengHei"/>
              </a:rPr>
              <a:t>個人的熱忱更重要，我們該擔心的</a:t>
            </a:r>
            <a:r>
              <a:rPr sz="2667" b="1" dirty="0">
                <a:latin typeface="Microsoft JhengHei"/>
                <a:cs typeface="Microsoft JhengHei"/>
              </a:rPr>
              <a:t>是</a:t>
            </a:r>
            <a:r>
              <a:rPr sz="2667" b="1" spc="-3" dirty="0">
                <a:latin typeface="Microsoft JhengHei"/>
                <a:cs typeface="Microsoft JhengHei"/>
              </a:rPr>
              <a:t>孩子</a:t>
            </a:r>
            <a:endParaRPr sz="2667">
              <a:latin typeface="Microsoft JhengHei"/>
              <a:cs typeface="Microsoft JhengHe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59494" y="4915746"/>
            <a:ext cx="438150" cy="48598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371169" y="3993536"/>
            <a:ext cx="6157383" cy="1408570"/>
          </a:xfrm>
          <a:prstGeom prst="rect">
            <a:avLst/>
          </a:prstGeom>
        </p:spPr>
        <p:txBody>
          <a:bodyPr vert="horz" wrap="square" lIns="0" tIns="135043" rIns="0" bIns="0" rtlCol="0">
            <a:spAutoFit/>
          </a:bodyPr>
          <a:lstStyle/>
          <a:p>
            <a:pPr marL="377632">
              <a:spcBef>
                <a:spcPts val="1063"/>
              </a:spcBef>
            </a:pPr>
            <a:r>
              <a:rPr sz="2667" b="1" spc="-3" dirty="0">
                <a:latin typeface="Microsoft JhengHei"/>
                <a:cs typeface="Microsoft JhengHei"/>
              </a:rPr>
              <a:t>不夠專業，而不是所學太冷門</a:t>
            </a:r>
            <a:endParaRPr sz="2667">
              <a:latin typeface="Microsoft JhengHei"/>
              <a:cs typeface="Microsoft JhengHei"/>
            </a:endParaRPr>
          </a:p>
          <a:p>
            <a:pPr marL="25401">
              <a:spcBef>
                <a:spcPts val="1603"/>
              </a:spcBef>
            </a:pPr>
            <a:r>
              <a:rPr sz="6400" spc="-5" baseline="-9548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640" baseline="-9548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667" b="1" spc="-7" dirty="0">
                <a:latin typeface="Microsoft JhengHei"/>
                <a:cs typeface="Microsoft JhengHei"/>
              </a:rPr>
              <a:t>大學輔系或雙主修機會多，可增</a:t>
            </a:r>
            <a:r>
              <a:rPr sz="2667" b="1" spc="-3" dirty="0">
                <a:latin typeface="Microsoft JhengHei"/>
                <a:cs typeface="Microsoft JhengHei"/>
              </a:rPr>
              <a:t>加</a:t>
            </a:r>
            <a:r>
              <a:rPr sz="2667" b="1" dirty="0">
                <a:latin typeface="Microsoft JhengHei"/>
                <a:cs typeface="Microsoft JhengHei"/>
              </a:rPr>
              <a:t>籌碼</a:t>
            </a:r>
            <a:endParaRPr sz="2667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6094" y="1351618"/>
            <a:ext cx="278977" cy="2624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7189" y="4971457"/>
            <a:ext cx="278977" cy="2624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01400" y="6491164"/>
            <a:ext cx="278977" cy="2624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232" y="434932"/>
            <a:ext cx="278993" cy="2624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086352"/>
            <a:ext cx="278993" cy="2624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5930" y="5753778"/>
            <a:ext cx="279061" cy="26245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198452" y="1"/>
            <a:ext cx="35137" cy="18203"/>
          </a:xfrm>
          <a:custGeom>
            <a:avLst/>
            <a:gdLst/>
            <a:ahLst/>
            <a:cxnLst/>
            <a:rect l="l" t="t" r="r" b="b"/>
            <a:pathLst>
              <a:path w="52704" h="27305">
                <a:moveTo>
                  <a:pt x="21717" y="0"/>
                </a:moveTo>
                <a:lnTo>
                  <a:pt x="5461" y="0"/>
                </a:lnTo>
                <a:lnTo>
                  <a:pt x="3175" y="1397"/>
                </a:lnTo>
                <a:lnTo>
                  <a:pt x="1270" y="4064"/>
                </a:lnTo>
                <a:lnTo>
                  <a:pt x="0" y="6223"/>
                </a:lnTo>
                <a:lnTo>
                  <a:pt x="635" y="10922"/>
                </a:lnTo>
                <a:lnTo>
                  <a:pt x="4191" y="18542"/>
                </a:lnTo>
                <a:lnTo>
                  <a:pt x="7620" y="22605"/>
                </a:lnTo>
                <a:lnTo>
                  <a:pt x="10668" y="27177"/>
                </a:lnTo>
                <a:lnTo>
                  <a:pt x="17525" y="25146"/>
                </a:lnTo>
                <a:lnTo>
                  <a:pt x="52450" y="25146"/>
                </a:lnTo>
                <a:lnTo>
                  <a:pt x="34290" y="14731"/>
                </a:lnTo>
                <a:lnTo>
                  <a:pt x="25781" y="11938"/>
                </a:lnTo>
                <a:lnTo>
                  <a:pt x="21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" name="object 9"/>
          <p:cNvGrpSpPr/>
          <p:nvPr/>
        </p:nvGrpSpPr>
        <p:grpSpPr>
          <a:xfrm>
            <a:off x="3210052" y="1"/>
            <a:ext cx="267547" cy="198543"/>
            <a:chOff x="4815078" y="0"/>
            <a:chExt cx="401320" cy="29781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5126" y="0"/>
              <a:ext cx="137540" cy="9182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15078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164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4303" y="152654"/>
              <a:ext cx="251841" cy="1450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59528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35438" y="1980268"/>
            <a:ext cx="270595" cy="2160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0723" y="6491164"/>
            <a:ext cx="278993" cy="2624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53402" y="3487844"/>
            <a:ext cx="1362879" cy="128955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9400" y="3464476"/>
            <a:ext cx="1422400" cy="128024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02861" y="3693465"/>
            <a:ext cx="4770543" cy="68565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  <a:tabLst>
                <a:tab pos="2823775" algn="l"/>
              </a:tabLst>
            </a:pP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T</a:t>
            </a:r>
            <a:r>
              <a:rPr sz="4400" b="1" spc="7" dirty="0">
                <a:solidFill>
                  <a:srgbClr val="2E2224"/>
                </a:solidFill>
                <a:latin typeface="Verdana"/>
                <a:cs typeface="Verdana"/>
              </a:rPr>
              <a:t>R</a:t>
            </a: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U</a:t>
            </a:r>
            <a:r>
              <a:rPr sz="4400" b="1" dirty="0">
                <a:solidFill>
                  <a:srgbClr val="2E2224"/>
                </a:solidFill>
                <a:latin typeface="Verdana"/>
                <a:cs typeface="Verdana"/>
              </a:rPr>
              <a:t>E	</a:t>
            </a:r>
            <a:r>
              <a:rPr sz="4400" b="1" spc="10" dirty="0">
                <a:solidFill>
                  <a:srgbClr val="2E2224"/>
                </a:solidFill>
                <a:latin typeface="Verdana"/>
                <a:cs typeface="Verdana"/>
              </a:rPr>
              <a:t>FA</a:t>
            </a:r>
            <a:r>
              <a:rPr sz="4400" b="1" spc="-3" dirty="0">
                <a:solidFill>
                  <a:srgbClr val="2E2224"/>
                </a:solidFill>
                <a:latin typeface="Verdana"/>
                <a:cs typeface="Verdana"/>
              </a:rPr>
              <a:t>L</a:t>
            </a:r>
            <a:r>
              <a:rPr sz="4400" b="1" spc="17" dirty="0">
                <a:solidFill>
                  <a:srgbClr val="2E2224"/>
                </a:solidFill>
                <a:latin typeface="Verdana"/>
                <a:cs typeface="Verdana"/>
              </a:rPr>
              <a:t>S</a:t>
            </a:r>
            <a:r>
              <a:rPr sz="4400" b="1" dirty="0">
                <a:solidFill>
                  <a:srgbClr val="2E2224"/>
                </a:solidFill>
                <a:latin typeface="Verdana"/>
                <a:cs typeface="Verdana"/>
              </a:rPr>
              <a:t>E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31284" y="1810174"/>
            <a:ext cx="4502573" cy="109566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</a:pPr>
            <a:r>
              <a:rPr sz="7067" spc="-3" dirty="0">
                <a:solidFill>
                  <a:srgbClr val="000000"/>
                </a:solidFill>
              </a:rPr>
              <a:t>選組停看聽</a:t>
            </a:r>
            <a:endParaRPr sz="7067"/>
          </a:p>
        </p:txBody>
      </p: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01070" y="3468878"/>
            <a:ext cx="457200" cy="1401825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511034" y="866056"/>
            <a:ext cx="3215217" cy="485563"/>
          </a:xfrm>
          <a:custGeom>
            <a:avLst/>
            <a:gdLst/>
            <a:ahLst/>
            <a:cxnLst/>
            <a:rect l="l" t="t" r="r" b="b"/>
            <a:pathLst>
              <a:path w="4822825" h="728344">
                <a:moveTo>
                  <a:pt x="3456812" y="0"/>
                </a:moveTo>
                <a:lnTo>
                  <a:pt x="3456812" y="18923"/>
                </a:lnTo>
                <a:lnTo>
                  <a:pt x="3435731" y="6985"/>
                </a:lnTo>
                <a:lnTo>
                  <a:pt x="3423666" y="22987"/>
                </a:lnTo>
                <a:lnTo>
                  <a:pt x="3418712" y="20955"/>
                </a:lnTo>
                <a:lnTo>
                  <a:pt x="3418712" y="14986"/>
                </a:lnTo>
                <a:lnTo>
                  <a:pt x="3420745" y="0"/>
                </a:lnTo>
                <a:lnTo>
                  <a:pt x="3392678" y="5715"/>
                </a:lnTo>
                <a:lnTo>
                  <a:pt x="3378708" y="8127"/>
                </a:lnTo>
                <a:lnTo>
                  <a:pt x="3364483" y="10033"/>
                </a:lnTo>
                <a:lnTo>
                  <a:pt x="3357499" y="10033"/>
                </a:lnTo>
                <a:lnTo>
                  <a:pt x="3351529" y="9017"/>
                </a:lnTo>
                <a:lnTo>
                  <a:pt x="3345433" y="6985"/>
                </a:lnTo>
                <a:lnTo>
                  <a:pt x="3332733" y="3428"/>
                </a:lnTo>
                <a:lnTo>
                  <a:pt x="3319779" y="1397"/>
                </a:lnTo>
                <a:lnTo>
                  <a:pt x="3306699" y="2032"/>
                </a:lnTo>
                <a:lnTo>
                  <a:pt x="3293364" y="6985"/>
                </a:lnTo>
                <a:lnTo>
                  <a:pt x="3286252" y="11049"/>
                </a:lnTo>
                <a:lnTo>
                  <a:pt x="3278504" y="14350"/>
                </a:lnTo>
                <a:lnTo>
                  <a:pt x="3270504" y="16637"/>
                </a:lnTo>
                <a:lnTo>
                  <a:pt x="3262249" y="18034"/>
                </a:lnTo>
                <a:lnTo>
                  <a:pt x="3241420" y="15748"/>
                </a:lnTo>
                <a:lnTo>
                  <a:pt x="3199891" y="9651"/>
                </a:lnTo>
                <a:lnTo>
                  <a:pt x="3179064" y="8000"/>
                </a:lnTo>
                <a:lnTo>
                  <a:pt x="3156331" y="8509"/>
                </a:lnTo>
                <a:lnTo>
                  <a:pt x="3133343" y="9906"/>
                </a:lnTo>
                <a:lnTo>
                  <a:pt x="3110483" y="9525"/>
                </a:lnTo>
                <a:lnTo>
                  <a:pt x="3087751" y="4952"/>
                </a:lnTo>
                <a:lnTo>
                  <a:pt x="3081781" y="4952"/>
                </a:lnTo>
                <a:lnTo>
                  <a:pt x="3059429" y="10668"/>
                </a:lnTo>
                <a:lnTo>
                  <a:pt x="3037204" y="17018"/>
                </a:lnTo>
                <a:lnTo>
                  <a:pt x="3014472" y="19558"/>
                </a:lnTo>
                <a:lnTo>
                  <a:pt x="2990468" y="13970"/>
                </a:lnTo>
                <a:lnTo>
                  <a:pt x="2985262" y="13589"/>
                </a:lnTo>
                <a:lnTo>
                  <a:pt x="2979039" y="15621"/>
                </a:lnTo>
                <a:lnTo>
                  <a:pt x="2972308" y="18669"/>
                </a:lnTo>
                <a:lnTo>
                  <a:pt x="2962402" y="21971"/>
                </a:lnTo>
                <a:lnTo>
                  <a:pt x="2890774" y="21590"/>
                </a:lnTo>
                <a:lnTo>
                  <a:pt x="2868168" y="21971"/>
                </a:lnTo>
                <a:lnTo>
                  <a:pt x="2862072" y="23114"/>
                </a:lnTo>
                <a:lnTo>
                  <a:pt x="2849753" y="27940"/>
                </a:lnTo>
                <a:lnTo>
                  <a:pt x="2843149" y="28956"/>
                </a:lnTo>
                <a:lnTo>
                  <a:pt x="2810637" y="30734"/>
                </a:lnTo>
                <a:lnTo>
                  <a:pt x="2745231" y="33147"/>
                </a:lnTo>
                <a:lnTo>
                  <a:pt x="2712720" y="34925"/>
                </a:lnTo>
                <a:lnTo>
                  <a:pt x="2685795" y="36957"/>
                </a:lnTo>
                <a:lnTo>
                  <a:pt x="2632329" y="42418"/>
                </a:lnTo>
                <a:lnTo>
                  <a:pt x="2605404" y="44958"/>
                </a:lnTo>
                <a:lnTo>
                  <a:pt x="2598420" y="45974"/>
                </a:lnTo>
                <a:lnTo>
                  <a:pt x="2591435" y="45974"/>
                </a:lnTo>
                <a:lnTo>
                  <a:pt x="2575179" y="38862"/>
                </a:lnTo>
                <a:lnTo>
                  <a:pt x="2566670" y="38862"/>
                </a:lnTo>
                <a:lnTo>
                  <a:pt x="2558795" y="41656"/>
                </a:lnTo>
                <a:lnTo>
                  <a:pt x="2551303" y="45974"/>
                </a:lnTo>
                <a:lnTo>
                  <a:pt x="2549270" y="48006"/>
                </a:lnTo>
                <a:lnTo>
                  <a:pt x="2547239" y="50926"/>
                </a:lnTo>
                <a:lnTo>
                  <a:pt x="2545206" y="50926"/>
                </a:lnTo>
                <a:lnTo>
                  <a:pt x="2533777" y="48768"/>
                </a:lnTo>
                <a:lnTo>
                  <a:pt x="2494153" y="42037"/>
                </a:lnTo>
                <a:lnTo>
                  <a:pt x="2490089" y="42037"/>
                </a:lnTo>
                <a:lnTo>
                  <a:pt x="2458847" y="47878"/>
                </a:lnTo>
                <a:lnTo>
                  <a:pt x="2449956" y="49022"/>
                </a:lnTo>
                <a:lnTo>
                  <a:pt x="2415412" y="50926"/>
                </a:lnTo>
                <a:lnTo>
                  <a:pt x="2311654" y="54991"/>
                </a:lnTo>
                <a:lnTo>
                  <a:pt x="2298064" y="56007"/>
                </a:lnTo>
                <a:lnTo>
                  <a:pt x="2256408" y="60960"/>
                </a:lnTo>
                <a:lnTo>
                  <a:pt x="2250439" y="58927"/>
                </a:lnTo>
                <a:lnTo>
                  <a:pt x="2243454" y="58039"/>
                </a:lnTo>
                <a:lnTo>
                  <a:pt x="2237358" y="58039"/>
                </a:lnTo>
                <a:lnTo>
                  <a:pt x="2223516" y="59436"/>
                </a:lnTo>
                <a:lnTo>
                  <a:pt x="2209291" y="61595"/>
                </a:lnTo>
                <a:lnTo>
                  <a:pt x="2195068" y="63246"/>
                </a:lnTo>
                <a:lnTo>
                  <a:pt x="2170683" y="62738"/>
                </a:lnTo>
                <a:lnTo>
                  <a:pt x="2160270" y="63753"/>
                </a:lnTo>
                <a:lnTo>
                  <a:pt x="2150110" y="65786"/>
                </a:lnTo>
                <a:lnTo>
                  <a:pt x="2140204" y="68961"/>
                </a:lnTo>
                <a:lnTo>
                  <a:pt x="2127885" y="72009"/>
                </a:lnTo>
                <a:lnTo>
                  <a:pt x="2115439" y="73406"/>
                </a:lnTo>
                <a:lnTo>
                  <a:pt x="2102739" y="73025"/>
                </a:lnTo>
                <a:lnTo>
                  <a:pt x="2090039" y="70993"/>
                </a:lnTo>
                <a:lnTo>
                  <a:pt x="2074164" y="66421"/>
                </a:lnTo>
                <a:lnTo>
                  <a:pt x="2066289" y="66040"/>
                </a:lnTo>
                <a:lnTo>
                  <a:pt x="2056891" y="69976"/>
                </a:lnTo>
                <a:lnTo>
                  <a:pt x="2049018" y="72263"/>
                </a:lnTo>
                <a:lnTo>
                  <a:pt x="2039366" y="72136"/>
                </a:lnTo>
                <a:lnTo>
                  <a:pt x="2028952" y="70739"/>
                </a:lnTo>
                <a:lnTo>
                  <a:pt x="1991233" y="63753"/>
                </a:lnTo>
                <a:lnTo>
                  <a:pt x="1977389" y="61341"/>
                </a:lnTo>
                <a:lnTo>
                  <a:pt x="1963674" y="59944"/>
                </a:lnTo>
                <a:lnTo>
                  <a:pt x="1946275" y="60198"/>
                </a:lnTo>
                <a:lnTo>
                  <a:pt x="1911350" y="62738"/>
                </a:lnTo>
                <a:lnTo>
                  <a:pt x="1893443" y="62992"/>
                </a:lnTo>
                <a:lnTo>
                  <a:pt x="1875408" y="61722"/>
                </a:lnTo>
                <a:lnTo>
                  <a:pt x="1857375" y="59690"/>
                </a:lnTo>
                <a:lnTo>
                  <a:pt x="1821306" y="54991"/>
                </a:lnTo>
                <a:lnTo>
                  <a:pt x="1810258" y="54991"/>
                </a:lnTo>
                <a:lnTo>
                  <a:pt x="1808226" y="72009"/>
                </a:lnTo>
                <a:lnTo>
                  <a:pt x="1804162" y="69976"/>
                </a:lnTo>
                <a:lnTo>
                  <a:pt x="1797177" y="68961"/>
                </a:lnTo>
                <a:lnTo>
                  <a:pt x="1797177" y="66928"/>
                </a:lnTo>
                <a:lnTo>
                  <a:pt x="1794002" y="58800"/>
                </a:lnTo>
                <a:lnTo>
                  <a:pt x="1788287" y="55372"/>
                </a:lnTo>
                <a:lnTo>
                  <a:pt x="1781302" y="54737"/>
                </a:lnTo>
                <a:lnTo>
                  <a:pt x="1774062" y="54991"/>
                </a:lnTo>
                <a:lnTo>
                  <a:pt x="1704975" y="58927"/>
                </a:lnTo>
                <a:lnTo>
                  <a:pt x="1684654" y="59563"/>
                </a:lnTo>
                <a:lnTo>
                  <a:pt x="1607184" y="61341"/>
                </a:lnTo>
                <a:lnTo>
                  <a:pt x="1555496" y="64008"/>
                </a:lnTo>
                <a:lnTo>
                  <a:pt x="1553337" y="69215"/>
                </a:lnTo>
                <a:lnTo>
                  <a:pt x="1549653" y="73025"/>
                </a:lnTo>
                <a:lnTo>
                  <a:pt x="1543812" y="73025"/>
                </a:lnTo>
                <a:lnTo>
                  <a:pt x="1535429" y="66928"/>
                </a:lnTo>
                <a:lnTo>
                  <a:pt x="1531493" y="65024"/>
                </a:lnTo>
                <a:lnTo>
                  <a:pt x="1526413" y="64008"/>
                </a:lnTo>
                <a:lnTo>
                  <a:pt x="1487677" y="63500"/>
                </a:lnTo>
                <a:lnTo>
                  <a:pt x="1476248" y="64008"/>
                </a:lnTo>
                <a:lnTo>
                  <a:pt x="1396110" y="68961"/>
                </a:lnTo>
                <a:lnTo>
                  <a:pt x="1379347" y="71627"/>
                </a:lnTo>
                <a:lnTo>
                  <a:pt x="1362455" y="73660"/>
                </a:lnTo>
                <a:lnTo>
                  <a:pt x="1345565" y="75057"/>
                </a:lnTo>
                <a:lnTo>
                  <a:pt x="1328927" y="75946"/>
                </a:lnTo>
                <a:lnTo>
                  <a:pt x="1300352" y="74295"/>
                </a:lnTo>
                <a:lnTo>
                  <a:pt x="1272031" y="73914"/>
                </a:lnTo>
                <a:lnTo>
                  <a:pt x="1243965" y="76962"/>
                </a:lnTo>
                <a:lnTo>
                  <a:pt x="1216532" y="85978"/>
                </a:lnTo>
                <a:lnTo>
                  <a:pt x="1211579" y="88011"/>
                </a:lnTo>
                <a:lnTo>
                  <a:pt x="1203578" y="83947"/>
                </a:lnTo>
                <a:lnTo>
                  <a:pt x="1196467" y="82931"/>
                </a:lnTo>
                <a:lnTo>
                  <a:pt x="1179449" y="78994"/>
                </a:lnTo>
                <a:lnTo>
                  <a:pt x="1170813" y="77597"/>
                </a:lnTo>
                <a:lnTo>
                  <a:pt x="1162430" y="77977"/>
                </a:lnTo>
                <a:lnTo>
                  <a:pt x="1143762" y="82423"/>
                </a:lnTo>
                <a:lnTo>
                  <a:pt x="1125347" y="87757"/>
                </a:lnTo>
                <a:lnTo>
                  <a:pt x="1085215" y="99949"/>
                </a:lnTo>
                <a:lnTo>
                  <a:pt x="1082167" y="99949"/>
                </a:lnTo>
                <a:lnTo>
                  <a:pt x="1079246" y="98044"/>
                </a:lnTo>
                <a:lnTo>
                  <a:pt x="1070737" y="91821"/>
                </a:lnTo>
                <a:lnTo>
                  <a:pt x="1061720" y="89408"/>
                </a:lnTo>
                <a:lnTo>
                  <a:pt x="1052195" y="89662"/>
                </a:lnTo>
                <a:lnTo>
                  <a:pt x="1023874" y="96139"/>
                </a:lnTo>
                <a:lnTo>
                  <a:pt x="968882" y="106934"/>
                </a:lnTo>
                <a:lnTo>
                  <a:pt x="926719" y="106552"/>
                </a:lnTo>
                <a:lnTo>
                  <a:pt x="914780" y="106934"/>
                </a:lnTo>
                <a:lnTo>
                  <a:pt x="799465" y="120015"/>
                </a:lnTo>
                <a:lnTo>
                  <a:pt x="717169" y="127000"/>
                </a:lnTo>
                <a:lnTo>
                  <a:pt x="662051" y="132969"/>
                </a:lnTo>
                <a:lnTo>
                  <a:pt x="612901" y="136906"/>
                </a:lnTo>
                <a:lnTo>
                  <a:pt x="563752" y="139953"/>
                </a:lnTo>
                <a:lnTo>
                  <a:pt x="558800" y="139953"/>
                </a:lnTo>
                <a:lnTo>
                  <a:pt x="553720" y="144018"/>
                </a:lnTo>
                <a:lnTo>
                  <a:pt x="548767" y="144018"/>
                </a:lnTo>
                <a:lnTo>
                  <a:pt x="482473" y="148971"/>
                </a:lnTo>
                <a:lnTo>
                  <a:pt x="480568" y="149987"/>
                </a:lnTo>
                <a:lnTo>
                  <a:pt x="479551" y="153924"/>
                </a:lnTo>
                <a:lnTo>
                  <a:pt x="477520" y="154940"/>
                </a:lnTo>
                <a:lnTo>
                  <a:pt x="473455" y="157988"/>
                </a:lnTo>
                <a:lnTo>
                  <a:pt x="468502" y="161036"/>
                </a:lnTo>
                <a:lnTo>
                  <a:pt x="463423" y="161925"/>
                </a:lnTo>
                <a:lnTo>
                  <a:pt x="384555" y="170561"/>
                </a:lnTo>
                <a:lnTo>
                  <a:pt x="358140" y="173990"/>
                </a:lnTo>
                <a:lnTo>
                  <a:pt x="340868" y="176911"/>
                </a:lnTo>
                <a:lnTo>
                  <a:pt x="323469" y="180848"/>
                </a:lnTo>
                <a:lnTo>
                  <a:pt x="288035" y="189992"/>
                </a:lnTo>
                <a:lnTo>
                  <a:pt x="289051" y="208025"/>
                </a:lnTo>
                <a:lnTo>
                  <a:pt x="256921" y="202946"/>
                </a:lnTo>
                <a:lnTo>
                  <a:pt x="270891" y="227965"/>
                </a:lnTo>
                <a:lnTo>
                  <a:pt x="254507" y="228981"/>
                </a:lnTo>
                <a:lnTo>
                  <a:pt x="235330" y="236347"/>
                </a:lnTo>
                <a:lnTo>
                  <a:pt x="217677" y="248031"/>
                </a:lnTo>
                <a:lnTo>
                  <a:pt x="205740" y="262000"/>
                </a:lnTo>
                <a:lnTo>
                  <a:pt x="191770" y="254000"/>
                </a:lnTo>
                <a:lnTo>
                  <a:pt x="184784" y="269494"/>
                </a:lnTo>
                <a:lnTo>
                  <a:pt x="172466" y="274955"/>
                </a:lnTo>
                <a:lnTo>
                  <a:pt x="158115" y="276733"/>
                </a:lnTo>
                <a:lnTo>
                  <a:pt x="145542" y="280924"/>
                </a:lnTo>
                <a:lnTo>
                  <a:pt x="130682" y="324103"/>
                </a:lnTo>
                <a:lnTo>
                  <a:pt x="110998" y="339344"/>
                </a:lnTo>
                <a:lnTo>
                  <a:pt x="102362" y="347725"/>
                </a:lnTo>
                <a:lnTo>
                  <a:pt x="95757" y="358013"/>
                </a:lnTo>
                <a:lnTo>
                  <a:pt x="91440" y="369950"/>
                </a:lnTo>
                <a:lnTo>
                  <a:pt x="69596" y="395859"/>
                </a:lnTo>
                <a:lnTo>
                  <a:pt x="72135" y="401066"/>
                </a:lnTo>
                <a:lnTo>
                  <a:pt x="75819" y="407289"/>
                </a:lnTo>
                <a:lnTo>
                  <a:pt x="79375" y="414020"/>
                </a:lnTo>
                <a:lnTo>
                  <a:pt x="76453" y="415036"/>
                </a:lnTo>
                <a:lnTo>
                  <a:pt x="72390" y="418973"/>
                </a:lnTo>
                <a:lnTo>
                  <a:pt x="68325" y="421005"/>
                </a:lnTo>
                <a:lnTo>
                  <a:pt x="48895" y="431800"/>
                </a:lnTo>
                <a:lnTo>
                  <a:pt x="34290" y="439039"/>
                </a:lnTo>
                <a:lnTo>
                  <a:pt x="29209" y="439927"/>
                </a:lnTo>
                <a:lnTo>
                  <a:pt x="13716" y="444881"/>
                </a:lnTo>
                <a:lnTo>
                  <a:pt x="4191" y="452500"/>
                </a:lnTo>
                <a:lnTo>
                  <a:pt x="0" y="463931"/>
                </a:lnTo>
                <a:lnTo>
                  <a:pt x="126" y="479933"/>
                </a:lnTo>
                <a:lnTo>
                  <a:pt x="1143" y="481965"/>
                </a:lnTo>
                <a:lnTo>
                  <a:pt x="2158" y="482981"/>
                </a:lnTo>
                <a:lnTo>
                  <a:pt x="3175" y="485013"/>
                </a:lnTo>
                <a:lnTo>
                  <a:pt x="7239" y="477012"/>
                </a:lnTo>
                <a:lnTo>
                  <a:pt x="32257" y="495935"/>
                </a:lnTo>
                <a:lnTo>
                  <a:pt x="11175" y="505968"/>
                </a:lnTo>
                <a:lnTo>
                  <a:pt x="39243" y="536956"/>
                </a:lnTo>
                <a:lnTo>
                  <a:pt x="1143" y="545973"/>
                </a:lnTo>
                <a:lnTo>
                  <a:pt x="5206" y="550926"/>
                </a:lnTo>
                <a:lnTo>
                  <a:pt x="11175" y="558926"/>
                </a:lnTo>
                <a:lnTo>
                  <a:pt x="18923" y="567817"/>
                </a:lnTo>
                <a:lnTo>
                  <a:pt x="27304" y="576452"/>
                </a:lnTo>
                <a:lnTo>
                  <a:pt x="34035" y="585089"/>
                </a:lnTo>
                <a:lnTo>
                  <a:pt x="37338" y="593978"/>
                </a:lnTo>
                <a:lnTo>
                  <a:pt x="42291" y="611632"/>
                </a:lnTo>
                <a:lnTo>
                  <a:pt x="52197" y="621411"/>
                </a:lnTo>
                <a:lnTo>
                  <a:pt x="65658" y="625601"/>
                </a:lnTo>
                <a:lnTo>
                  <a:pt x="81406" y="626999"/>
                </a:lnTo>
                <a:lnTo>
                  <a:pt x="89534" y="628650"/>
                </a:lnTo>
                <a:lnTo>
                  <a:pt x="95757" y="632587"/>
                </a:lnTo>
                <a:lnTo>
                  <a:pt x="100075" y="638937"/>
                </a:lnTo>
                <a:lnTo>
                  <a:pt x="102489" y="647953"/>
                </a:lnTo>
                <a:lnTo>
                  <a:pt x="107950" y="666115"/>
                </a:lnTo>
                <a:lnTo>
                  <a:pt x="118109" y="675640"/>
                </a:lnTo>
                <a:lnTo>
                  <a:pt x="132206" y="676275"/>
                </a:lnTo>
                <a:lnTo>
                  <a:pt x="149605" y="668020"/>
                </a:lnTo>
                <a:lnTo>
                  <a:pt x="150622" y="668020"/>
                </a:lnTo>
                <a:lnTo>
                  <a:pt x="153670" y="669036"/>
                </a:lnTo>
                <a:lnTo>
                  <a:pt x="157606" y="669036"/>
                </a:lnTo>
                <a:lnTo>
                  <a:pt x="145542" y="691007"/>
                </a:lnTo>
                <a:lnTo>
                  <a:pt x="157860" y="689483"/>
                </a:lnTo>
                <a:lnTo>
                  <a:pt x="164973" y="683768"/>
                </a:lnTo>
                <a:lnTo>
                  <a:pt x="168275" y="673862"/>
                </a:lnTo>
                <a:lnTo>
                  <a:pt x="168655" y="660019"/>
                </a:lnTo>
                <a:lnTo>
                  <a:pt x="173735" y="665988"/>
                </a:lnTo>
                <a:lnTo>
                  <a:pt x="176656" y="671957"/>
                </a:lnTo>
                <a:lnTo>
                  <a:pt x="175641" y="675005"/>
                </a:lnTo>
                <a:lnTo>
                  <a:pt x="185166" y="692658"/>
                </a:lnTo>
                <a:lnTo>
                  <a:pt x="201929" y="705103"/>
                </a:lnTo>
                <a:lnTo>
                  <a:pt x="221742" y="710311"/>
                </a:lnTo>
                <a:lnTo>
                  <a:pt x="240919" y="705993"/>
                </a:lnTo>
                <a:lnTo>
                  <a:pt x="251714" y="701928"/>
                </a:lnTo>
                <a:lnTo>
                  <a:pt x="260730" y="701801"/>
                </a:lnTo>
                <a:lnTo>
                  <a:pt x="268858" y="705231"/>
                </a:lnTo>
                <a:lnTo>
                  <a:pt x="276987" y="711962"/>
                </a:lnTo>
                <a:lnTo>
                  <a:pt x="281940" y="716915"/>
                </a:lnTo>
                <a:lnTo>
                  <a:pt x="289051" y="720978"/>
                </a:lnTo>
                <a:lnTo>
                  <a:pt x="296037" y="721995"/>
                </a:lnTo>
                <a:lnTo>
                  <a:pt x="311023" y="722376"/>
                </a:lnTo>
                <a:lnTo>
                  <a:pt x="326135" y="721868"/>
                </a:lnTo>
                <a:lnTo>
                  <a:pt x="341122" y="720471"/>
                </a:lnTo>
                <a:lnTo>
                  <a:pt x="356234" y="717931"/>
                </a:lnTo>
                <a:lnTo>
                  <a:pt x="370840" y="714756"/>
                </a:lnTo>
                <a:lnTo>
                  <a:pt x="384937" y="713613"/>
                </a:lnTo>
                <a:lnTo>
                  <a:pt x="398399" y="716407"/>
                </a:lnTo>
                <a:lnTo>
                  <a:pt x="411352" y="724916"/>
                </a:lnTo>
                <a:lnTo>
                  <a:pt x="417322" y="727964"/>
                </a:lnTo>
                <a:lnTo>
                  <a:pt x="424306" y="727964"/>
                </a:lnTo>
                <a:lnTo>
                  <a:pt x="443738" y="722757"/>
                </a:lnTo>
                <a:lnTo>
                  <a:pt x="455929" y="718820"/>
                </a:lnTo>
                <a:lnTo>
                  <a:pt x="468883" y="716280"/>
                </a:lnTo>
                <a:lnTo>
                  <a:pt x="483489" y="716915"/>
                </a:lnTo>
                <a:lnTo>
                  <a:pt x="499745" y="718312"/>
                </a:lnTo>
                <a:lnTo>
                  <a:pt x="516508" y="717550"/>
                </a:lnTo>
                <a:lnTo>
                  <a:pt x="533019" y="716280"/>
                </a:lnTo>
                <a:lnTo>
                  <a:pt x="548767" y="716026"/>
                </a:lnTo>
                <a:lnTo>
                  <a:pt x="563499" y="716661"/>
                </a:lnTo>
                <a:lnTo>
                  <a:pt x="577976" y="716026"/>
                </a:lnTo>
                <a:lnTo>
                  <a:pt x="591693" y="712343"/>
                </a:lnTo>
                <a:lnTo>
                  <a:pt x="604901" y="703961"/>
                </a:lnTo>
                <a:lnTo>
                  <a:pt x="606932" y="700913"/>
                </a:lnTo>
                <a:lnTo>
                  <a:pt x="611885" y="701928"/>
                </a:lnTo>
                <a:lnTo>
                  <a:pt x="615950" y="701928"/>
                </a:lnTo>
                <a:lnTo>
                  <a:pt x="680084" y="699008"/>
                </a:lnTo>
                <a:lnTo>
                  <a:pt x="737870" y="694944"/>
                </a:lnTo>
                <a:lnTo>
                  <a:pt x="757301" y="692912"/>
                </a:lnTo>
                <a:lnTo>
                  <a:pt x="770508" y="690880"/>
                </a:lnTo>
                <a:lnTo>
                  <a:pt x="795781" y="684657"/>
                </a:lnTo>
                <a:lnTo>
                  <a:pt x="813434" y="680974"/>
                </a:lnTo>
                <a:lnTo>
                  <a:pt x="819530" y="680974"/>
                </a:lnTo>
                <a:lnTo>
                  <a:pt x="824483" y="683006"/>
                </a:lnTo>
                <a:lnTo>
                  <a:pt x="841882" y="687577"/>
                </a:lnTo>
                <a:lnTo>
                  <a:pt x="859535" y="687197"/>
                </a:lnTo>
                <a:lnTo>
                  <a:pt x="877189" y="684911"/>
                </a:lnTo>
                <a:lnTo>
                  <a:pt x="925068" y="681990"/>
                </a:lnTo>
                <a:lnTo>
                  <a:pt x="985520" y="670306"/>
                </a:lnTo>
                <a:lnTo>
                  <a:pt x="1017016" y="669036"/>
                </a:lnTo>
                <a:lnTo>
                  <a:pt x="1044067" y="669671"/>
                </a:lnTo>
                <a:lnTo>
                  <a:pt x="1071118" y="668274"/>
                </a:lnTo>
                <a:lnTo>
                  <a:pt x="1125347" y="662940"/>
                </a:lnTo>
                <a:lnTo>
                  <a:pt x="1142492" y="661670"/>
                </a:lnTo>
                <a:lnTo>
                  <a:pt x="1176401" y="657733"/>
                </a:lnTo>
                <a:lnTo>
                  <a:pt x="1193546" y="656971"/>
                </a:lnTo>
                <a:lnTo>
                  <a:pt x="1215263" y="657733"/>
                </a:lnTo>
                <a:lnTo>
                  <a:pt x="1258951" y="660781"/>
                </a:lnTo>
                <a:lnTo>
                  <a:pt x="1280795" y="661035"/>
                </a:lnTo>
                <a:lnTo>
                  <a:pt x="1309370" y="659638"/>
                </a:lnTo>
                <a:lnTo>
                  <a:pt x="1366520" y="654939"/>
                </a:lnTo>
                <a:lnTo>
                  <a:pt x="1395095" y="653034"/>
                </a:lnTo>
                <a:lnTo>
                  <a:pt x="1404112" y="653542"/>
                </a:lnTo>
                <a:lnTo>
                  <a:pt x="1422146" y="656336"/>
                </a:lnTo>
                <a:lnTo>
                  <a:pt x="1431163" y="656971"/>
                </a:lnTo>
                <a:lnTo>
                  <a:pt x="1449324" y="655955"/>
                </a:lnTo>
                <a:lnTo>
                  <a:pt x="1486153" y="653034"/>
                </a:lnTo>
                <a:lnTo>
                  <a:pt x="1504315" y="652018"/>
                </a:lnTo>
                <a:lnTo>
                  <a:pt x="1524889" y="651383"/>
                </a:lnTo>
                <a:lnTo>
                  <a:pt x="1566545" y="651383"/>
                </a:lnTo>
                <a:lnTo>
                  <a:pt x="1587627" y="652018"/>
                </a:lnTo>
                <a:lnTo>
                  <a:pt x="1600580" y="653034"/>
                </a:lnTo>
                <a:lnTo>
                  <a:pt x="1613534" y="655066"/>
                </a:lnTo>
                <a:lnTo>
                  <a:pt x="1626362" y="656590"/>
                </a:lnTo>
                <a:lnTo>
                  <a:pt x="1661414" y="654685"/>
                </a:lnTo>
                <a:lnTo>
                  <a:pt x="1684147" y="655574"/>
                </a:lnTo>
                <a:lnTo>
                  <a:pt x="1706372" y="654431"/>
                </a:lnTo>
                <a:lnTo>
                  <a:pt x="1727962" y="646938"/>
                </a:lnTo>
                <a:lnTo>
                  <a:pt x="1729994" y="645922"/>
                </a:lnTo>
                <a:lnTo>
                  <a:pt x="1733042" y="647953"/>
                </a:lnTo>
                <a:lnTo>
                  <a:pt x="1735963" y="647953"/>
                </a:lnTo>
                <a:lnTo>
                  <a:pt x="1744345" y="650113"/>
                </a:lnTo>
                <a:lnTo>
                  <a:pt x="1752600" y="651891"/>
                </a:lnTo>
                <a:lnTo>
                  <a:pt x="1769110" y="654939"/>
                </a:lnTo>
                <a:lnTo>
                  <a:pt x="1796160" y="655701"/>
                </a:lnTo>
                <a:lnTo>
                  <a:pt x="1823212" y="653415"/>
                </a:lnTo>
                <a:lnTo>
                  <a:pt x="1850389" y="652780"/>
                </a:lnTo>
                <a:lnTo>
                  <a:pt x="1877441" y="657987"/>
                </a:lnTo>
                <a:lnTo>
                  <a:pt x="1887220" y="659130"/>
                </a:lnTo>
                <a:lnTo>
                  <a:pt x="1898268" y="657860"/>
                </a:lnTo>
                <a:lnTo>
                  <a:pt x="1909572" y="655574"/>
                </a:lnTo>
                <a:lnTo>
                  <a:pt x="1920493" y="653923"/>
                </a:lnTo>
                <a:lnTo>
                  <a:pt x="1930145" y="653796"/>
                </a:lnTo>
                <a:lnTo>
                  <a:pt x="1948560" y="655066"/>
                </a:lnTo>
                <a:lnTo>
                  <a:pt x="1957577" y="654939"/>
                </a:lnTo>
                <a:lnTo>
                  <a:pt x="1981581" y="656082"/>
                </a:lnTo>
                <a:lnTo>
                  <a:pt x="2005202" y="660400"/>
                </a:lnTo>
                <a:lnTo>
                  <a:pt x="2028952" y="662177"/>
                </a:lnTo>
                <a:lnTo>
                  <a:pt x="2052954" y="655955"/>
                </a:lnTo>
                <a:lnTo>
                  <a:pt x="2057908" y="653034"/>
                </a:lnTo>
                <a:lnTo>
                  <a:pt x="2065908" y="657987"/>
                </a:lnTo>
                <a:lnTo>
                  <a:pt x="2072893" y="659002"/>
                </a:lnTo>
                <a:lnTo>
                  <a:pt x="2092452" y="663194"/>
                </a:lnTo>
                <a:lnTo>
                  <a:pt x="2102231" y="664845"/>
                </a:lnTo>
                <a:lnTo>
                  <a:pt x="2112010" y="665988"/>
                </a:lnTo>
                <a:lnTo>
                  <a:pt x="2139314" y="665226"/>
                </a:lnTo>
                <a:lnTo>
                  <a:pt x="2166747" y="663828"/>
                </a:lnTo>
                <a:lnTo>
                  <a:pt x="2194179" y="663067"/>
                </a:lnTo>
                <a:lnTo>
                  <a:pt x="2221356" y="663956"/>
                </a:lnTo>
                <a:lnTo>
                  <a:pt x="2240533" y="665099"/>
                </a:lnTo>
                <a:lnTo>
                  <a:pt x="2259076" y="664718"/>
                </a:lnTo>
                <a:lnTo>
                  <a:pt x="2277110" y="661670"/>
                </a:lnTo>
                <a:lnTo>
                  <a:pt x="2294508" y="654939"/>
                </a:lnTo>
                <a:lnTo>
                  <a:pt x="2299589" y="653923"/>
                </a:lnTo>
                <a:lnTo>
                  <a:pt x="2304541" y="654939"/>
                </a:lnTo>
                <a:lnTo>
                  <a:pt x="2316606" y="663956"/>
                </a:lnTo>
                <a:lnTo>
                  <a:pt x="2325370" y="665352"/>
                </a:lnTo>
                <a:lnTo>
                  <a:pt x="2334514" y="664337"/>
                </a:lnTo>
                <a:lnTo>
                  <a:pt x="2343658" y="662940"/>
                </a:lnTo>
                <a:lnTo>
                  <a:pt x="2366391" y="660526"/>
                </a:lnTo>
                <a:lnTo>
                  <a:pt x="2389378" y="659130"/>
                </a:lnTo>
                <a:lnTo>
                  <a:pt x="2412237" y="658622"/>
                </a:lnTo>
                <a:lnTo>
                  <a:pt x="2434970" y="659002"/>
                </a:lnTo>
                <a:lnTo>
                  <a:pt x="2471674" y="663194"/>
                </a:lnTo>
                <a:lnTo>
                  <a:pt x="2490343" y="663448"/>
                </a:lnTo>
                <a:lnTo>
                  <a:pt x="2509139" y="660019"/>
                </a:lnTo>
                <a:lnTo>
                  <a:pt x="2518156" y="657987"/>
                </a:lnTo>
                <a:lnTo>
                  <a:pt x="2527172" y="656336"/>
                </a:lnTo>
                <a:lnTo>
                  <a:pt x="2536189" y="655320"/>
                </a:lnTo>
                <a:lnTo>
                  <a:pt x="2545206" y="654939"/>
                </a:lnTo>
                <a:lnTo>
                  <a:pt x="2553589" y="655574"/>
                </a:lnTo>
                <a:lnTo>
                  <a:pt x="2570099" y="657987"/>
                </a:lnTo>
                <a:lnTo>
                  <a:pt x="2578354" y="657987"/>
                </a:lnTo>
                <a:lnTo>
                  <a:pt x="2604516" y="652907"/>
                </a:lnTo>
                <a:lnTo>
                  <a:pt x="2630804" y="646938"/>
                </a:lnTo>
                <a:lnTo>
                  <a:pt x="2657347" y="645541"/>
                </a:lnTo>
                <a:lnTo>
                  <a:pt x="2691637" y="655955"/>
                </a:lnTo>
                <a:lnTo>
                  <a:pt x="2698750" y="654939"/>
                </a:lnTo>
                <a:lnTo>
                  <a:pt x="2736850" y="641476"/>
                </a:lnTo>
                <a:lnTo>
                  <a:pt x="2823210" y="640715"/>
                </a:lnTo>
                <a:lnTo>
                  <a:pt x="2850514" y="639064"/>
                </a:lnTo>
                <a:lnTo>
                  <a:pt x="2878201" y="632968"/>
                </a:lnTo>
                <a:lnTo>
                  <a:pt x="2898012" y="629158"/>
                </a:lnTo>
                <a:lnTo>
                  <a:pt x="2919222" y="628776"/>
                </a:lnTo>
                <a:lnTo>
                  <a:pt x="2940939" y="630174"/>
                </a:lnTo>
                <a:lnTo>
                  <a:pt x="2962402" y="631951"/>
                </a:lnTo>
                <a:lnTo>
                  <a:pt x="2993262" y="631190"/>
                </a:lnTo>
                <a:lnTo>
                  <a:pt x="3023743" y="627380"/>
                </a:lnTo>
                <a:lnTo>
                  <a:pt x="3053714" y="620268"/>
                </a:lnTo>
                <a:lnTo>
                  <a:pt x="3082797" y="609981"/>
                </a:lnTo>
                <a:lnTo>
                  <a:pt x="3089783" y="607949"/>
                </a:lnTo>
                <a:lnTo>
                  <a:pt x="3097783" y="607949"/>
                </a:lnTo>
                <a:lnTo>
                  <a:pt x="3105785" y="609981"/>
                </a:lnTo>
                <a:lnTo>
                  <a:pt x="3120135" y="612267"/>
                </a:lnTo>
                <a:lnTo>
                  <a:pt x="3148710" y="616331"/>
                </a:lnTo>
                <a:lnTo>
                  <a:pt x="3162935" y="617982"/>
                </a:lnTo>
                <a:lnTo>
                  <a:pt x="3181350" y="615188"/>
                </a:lnTo>
                <a:lnTo>
                  <a:pt x="3199510" y="609853"/>
                </a:lnTo>
                <a:lnTo>
                  <a:pt x="3218179" y="606551"/>
                </a:lnTo>
                <a:lnTo>
                  <a:pt x="3238245" y="609981"/>
                </a:lnTo>
                <a:lnTo>
                  <a:pt x="3246501" y="610997"/>
                </a:lnTo>
                <a:lnTo>
                  <a:pt x="3256026" y="609600"/>
                </a:lnTo>
                <a:lnTo>
                  <a:pt x="3265804" y="607568"/>
                </a:lnTo>
                <a:lnTo>
                  <a:pt x="3275329" y="606933"/>
                </a:lnTo>
                <a:lnTo>
                  <a:pt x="3292602" y="608965"/>
                </a:lnTo>
                <a:lnTo>
                  <a:pt x="3309747" y="610489"/>
                </a:lnTo>
                <a:lnTo>
                  <a:pt x="3326764" y="609726"/>
                </a:lnTo>
                <a:lnTo>
                  <a:pt x="3343529" y="605027"/>
                </a:lnTo>
                <a:lnTo>
                  <a:pt x="3346450" y="604012"/>
                </a:lnTo>
                <a:lnTo>
                  <a:pt x="3350514" y="605917"/>
                </a:lnTo>
                <a:lnTo>
                  <a:pt x="3353562" y="606933"/>
                </a:lnTo>
                <a:lnTo>
                  <a:pt x="3368929" y="608965"/>
                </a:lnTo>
                <a:lnTo>
                  <a:pt x="3380866" y="606044"/>
                </a:lnTo>
                <a:lnTo>
                  <a:pt x="3389376" y="598170"/>
                </a:lnTo>
                <a:lnTo>
                  <a:pt x="3394583" y="584962"/>
                </a:lnTo>
                <a:lnTo>
                  <a:pt x="3405504" y="588264"/>
                </a:lnTo>
                <a:lnTo>
                  <a:pt x="3408299" y="595376"/>
                </a:lnTo>
                <a:lnTo>
                  <a:pt x="3407410" y="604520"/>
                </a:lnTo>
                <a:lnTo>
                  <a:pt x="3407664" y="613918"/>
                </a:lnTo>
                <a:lnTo>
                  <a:pt x="3418966" y="610870"/>
                </a:lnTo>
                <a:lnTo>
                  <a:pt x="3461893" y="597789"/>
                </a:lnTo>
                <a:lnTo>
                  <a:pt x="3471926" y="593851"/>
                </a:lnTo>
                <a:lnTo>
                  <a:pt x="3481578" y="591312"/>
                </a:lnTo>
                <a:lnTo>
                  <a:pt x="3489833" y="591947"/>
                </a:lnTo>
                <a:lnTo>
                  <a:pt x="3506978" y="598297"/>
                </a:lnTo>
                <a:lnTo>
                  <a:pt x="3524758" y="602361"/>
                </a:lnTo>
                <a:lnTo>
                  <a:pt x="3542918" y="603885"/>
                </a:lnTo>
                <a:lnTo>
                  <a:pt x="3561079" y="602996"/>
                </a:lnTo>
                <a:lnTo>
                  <a:pt x="3584702" y="601091"/>
                </a:lnTo>
                <a:lnTo>
                  <a:pt x="3608831" y="601726"/>
                </a:lnTo>
                <a:lnTo>
                  <a:pt x="3657345" y="605027"/>
                </a:lnTo>
                <a:lnTo>
                  <a:pt x="3669283" y="606171"/>
                </a:lnTo>
                <a:lnTo>
                  <a:pt x="3692143" y="609726"/>
                </a:lnTo>
                <a:lnTo>
                  <a:pt x="3703447" y="610997"/>
                </a:lnTo>
                <a:lnTo>
                  <a:pt x="3734308" y="610743"/>
                </a:lnTo>
                <a:lnTo>
                  <a:pt x="3765550" y="606933"/>
                </a:lnTo>
                <a:lnTo>
                  <a:pt x="3797300" y="603885"/>
                </a:lnTo>
                <a:lnTo>
                  <a:pt x="3829812" y="605917"/>
                </a:lnTo>
                <a:lnTo>
                  <a:pt x="3829812" y="599948"/>
                </a:lnTo>
                <a:lnTo>
                  <a:pt x="3827779" y="589026"/>
                </a:lnTo>
                <a:lnTo>
                  <a:pt x="3840479" y="586613"/>
                </a:lnTo>
                <a:lnTo>
                  <a:pt x="3849878" y="589407"/>
                </a:lnTo>
                <a:lnTo>
                  <a:pt x="3856354" y="596392"/>
                </a:lnTo>
                <a:lnTo>
                  <a:pt x="3859910" y="606933"/>
                </a:lnTo>
                <a:lnTo>
                  <a:pt x="3862958" y="614680"/>
                </a:lnTo>
                <a:lnTo>
                  <a:pt x="3867404" y="617982"/>
                </a:lnTo>
                <a:lnTo>
                  <a:pt x="3873500" y="618236"/>
                </a:lnTo>
                <a:lnTo>
                  <a:pt x="3880993" y="616966"/>
                </a:lnTo>
                <a:lnTo>
                  <a:pt x="3893820" y="614299"/>
                </a:lnTo>
                <a:lnTo>
                  <a:pt x="3932174" y="607949"/>
                </a:lnTo>
                <a:lnTo>
                  <a:pt x="3958208" y="604012"/>
                </a:lnTo>
                <a:lnTo>
                  <a:pt x="4000881" y="602107"/>
                </a:lnTo>
                <a:lnTo>
                  <a:pt x="4046474" y="600964"/>
                </a:lnTo>
                <a:lnTo>
                  <a:pt x="4049395" y="604012"/>
                </a:lnTo>
                <a:lnTo>
                  <a:pt x="4055491" y="606933"/>
                </a:lnTo>
                <a:lnTo>
                  <a:pt x="4058412" y="607949"/>
                </a:lnTo>
                <a:lnTo>
                  <a:pt x="4062476" y="607949"/>
                </a:lnTo>
                <a:lnTo>
                  <a:pt x="4131056" y="601599"/>
                </a:lnTo>
                <a:lnTo>
                  <a:pt x="4153789" y="598932"/>
                </a:lnTo>
                <a:lnTo>
                  <a:pt x="4160901" y="597153"/>
                </a:lnTo>
                <a:lnTo>
                  <a:pt x="4168266" y="594487"/>
                </a:lnTo>
                <a:lnTo>
                  <a:pt x="4174870" y="592455"/>
                </a:lnTo>
                <a:lnTo>
                  <a:pt x="4179824" y="592963"/>
                </a:lnTo>
                <a:lnTo>
                  <a:pt x="4192904" y="598551"/>
                </a:lnTo>
                <a:lnTo>
                  <a:pt x="4205224" y="598805"/>
                </a:lnTo>
                <a:lnTo>
                  <a:pt x="4217416" y="595884"/>
                </a:lnTo>
                <a:lnTo>
                  <a:pt x="4229989" y="591947"/>
                </a:lnTo>
                <a:lnTo>
                  <a:pt x="4240657" y="590042"/>
                </a:lnTo>
                <a:lnTo>
                  <a:pt x="4251452" y="588772"/>
                </a:lnTo>
                <a:lnTo>
                  <a:pt x="4273041" y="586994"/>
                </a:lnTo>
                <a:lnTo>
                  <a:pt x="4297172" y="581025"/>
                </a:lnTo>
                <a:lnTo>
                  <a:pt x="4310633" y="581406"/>
                </a:lnTo>
                <a:lnTo>
                  <a:pt x="4337812" y="583565"/>
                </a:lnTo>
                <a:lnTo>
                  <a:pt x="4351274" y="583946"/>
                </a:lnTo>
                <a:lnTo>
                  <a:pt x="4361053" y="583057"/>
                </a:lnTo>
                <a:lnTo>
                  <a:pt x="4380610" y="578866"/>
                </a:lnTo>
                <a:lnTo>
                  <a:pt x="4390389" y="577976"/>
                </a:lnTo>
                <a:lnTo>
                  <a:pt x="4403979" y="577850"/>
                </a:lnTo>
                <a:lnTo>
                  <a:pt x="4431410" y="579501"/>
                </a:lnTo>
                <a:lnTo>
                  <a:pt x="4464685" y="580771"/>
                </a:lnTo>
                <a:lnTo>
                  <a:pt x="4473320" y="580009"/>
                </a:lnTo>
                <a:lnTo>
                  <a:pt x="4478655" y="576961"/>
                </a:lnTo>
                <a:lnTo>
                  <a:pt x="4488814" y="567690"/>
                </a:lnTo>
                <a:lnTo>
                  <a:pt x="4500626" y="563118"/>
                </a:lnTo>
                <a:lnTo>
                  <a:pt x="4512945" y="560197"/>
                </a:lnTo>
                <a:lnTo>
                  <a:pt x="4524756" y="556006"/>
                </a:lnTo>
                <a:lnTo>
                  <a:pt x="4531741" y="553974"/>
                </a:lnTo>
                <a:lnTo>
                  <a:pt x="4538853" y="553974"/>
                </a:lnTo>
                <a:lnTo>
                  <a:pt x="4545837" y="556006"/>
                </a:lnTo>
                <a:lnTo>
                  <a:pt x="4550791" y="557022"/>
                </a:lnTo>
                <a:lnTo>
                  <a:pt x="4557903" y="559943"/>
                </a:lnTo>
                <a:lnTo>
                  <a:pt x="4560824" y="558038"/>
                </a:lnTo>
                <a:lnTo>
                  <a:pt x="4571745" y="552703"/>
                </a:lnTo>
                <a:lnTo>
                  <a:pt x="4583557" y="550545"/>
                </a:lnTo>
                <a:lnTo>
                  <a:pt x="4594860" y="549401"/>
                </a:lnTo>
                <a:lnTo>
                  <a:pt x="4604004" y="546989"/>
                </a:lnTo>
                <a:lnTo>
                  <a:pt x="4664329" y="518414"/>
                </a:lnTo>
                <a:lnTo>
                  <a:pt x="4694555" y="485394"/>
                </a:lnTo>
                <a:lnTo>
                  <a:pt x="4712208" y="447928"/>
                </a:lnTo>
                <a:lnTo>
                  <a:pt x="4717287" y="427990"/>
                </a:lnTo>
                <a:lnTo>
                  <a:pt x="4733543" y="425576"/>
                </a:lnTo>
                <a:lnTo>
                  <a:pt x="4741164" y="421513"/>
                </a:lnTo>
                <a:lnTo>
                  <a:pt x="4741545" y="413639"/>
                </a:lnTo>
                <a:lnTo>
                  <a:pt x="4736337" y="399923"/>
                </a:lnTo>
                <a:lnTo>
                  <a:pt x="4734306" y="393953"/>
                </a:lnTo>
                <a:lnTo>
                  <a:pt x="4734306" y="382016"/>
                </a:lnTo>
                <a:lnTo>
                  <a:pt x="4752466" y="375031"/>
                </a:lnTo>
                <a:lnTo>
                  <a:pt x="4743958" y="336676"/>
                </a:lnTo>
                <a:lnTo>
                  <a:pt x="4736337" y="299974"/>
                </a:lnTo>
                <a:lnTo>
                  <a:pt x="4729353" y="299974"/>
                </a:lnTo>
                <a:lnTo>
                  <a:pt x="4709287" y="296925"/>
                </a:lnTo>
                <a:lnTo>
                  <a:pt x="4702302" y="295021"/>
                </a:lnTo>
                <a:lnTo>
                  <a:pt x="4693285" y="291973"/>
                </a:lnTo>
                <a:lnTo>
                  <a:pt x="4705858" y="278765"/>
                </a:lnTo>
                <a:lnTo>
                  <a:pt x="4720462" y="267208"/>
                </a:lnTo>
                <a:lnTo>
                  <a:pt x="4733670" y="254635"/>
                </a:lnTo>
                <a:lnTo>
                  <a:pt x="4743322" y="235966"/>
                </a:lnTo>
                <a:lnTo>
                  <a:pt x="4748403" y="234950"/>
                </a:lnTo>
                <a:lnTo>
                  <a:pt x="4751451" y="233934"/>
                </a:lnTo>
                <a:lnTo>
                  <a:pt x="4752466" y="236982"/>
                </a:lnTo>
                <a:lnTo>
                  <a:pt x="4752466" y="239014"/>
                </a:lnTo>
                <a:lnTo>
                  <a:pt x="4753356" y="247015"/>
                </a:lnTo>
                <a:lnTo>
                  <a:pt x="4759452" y="237998"/>
                </a:lnTo>
                <a:lnTo>
                  <a:pt x="4765420" y="232918"/>
                </a:lnTo>
                <a:lnTo>
                  <a:pt x="4765420" y="215011"/>
                </a:lnTo>
                <a:lnTo>
                  <a:pt x="4772406" y="213995"/>
                </a:lnTo>
                <a:lnTo>
                  <a:pt x="4782439" y="213995"/>
                </a:lnTo>
                <a:lnTo>
                  <a:pt x="4791202" y="213741"/>
                </a:lnTo>
                <a:lnTo>
                  <a:pt x="4798822" y="212217"/>
                </a:lnTo>
                <a:lnTo>
                  <a:pt x="4804537" y="208025"/>
                </a:lnTo>
                <a:lnTo>
                  <a:pt x="4807585" y="200025"/>
                </a:lnTo>
                <a:lnTo>
                  <a:pt x="4807585" y="197993"/>
                </a:lnTo>
                <a:lnTo>
                  <a:pt x="4812537" y="196976"/>
                </a:lnTo>
                <a:lnTo>
                  <a:pt x="4814570" y="194945"/>
                </a:lnTo>
                <a:lnTo>
                  <a:pt x="4799583" y="186944"/>
                </a:lnTo>
                <a:lnTo>
                  <a:pt x="4801616" y="170052"/>
                </a:lnTo>
                <a:lnTo>
                  <a:pt x="4806568" y="121031"/>
                </a:lnTo>
                <a:lnTo>
                  <a:pt x="4816347" y="116840"/>
                </a:lnTo>
                <a:lnTo>
                  <a:pt x="4821555" y="110490"/>
                </a:lnTo>
                <a:lnTo>
                  <a:pt x="4822316" y="101853"/>
                </a:lnTo>
                <a:lnTo>
                  <a:pt x="4818633" y="90932"/>
                </a:lnTo>
                <a:lnTo>
                  <a:pt x="4814951" y="78867"/>
                </a:lnTo>
                <a:lnTo>
                  <a:pt x="4808474" y="54483"/>
                </a:lnTo>
                <a:lnTo>
                  <a:pt x="4770374" y="34163"/>
                </a:lnTo>
                <a:lnTo>
                  <a:pt x="4717287" y="16891"/>
                </a:lnTo>
                <a:lnTo>
                  <a:pt x="4706874" y="14097"/>
                </a:lnTo>
                <a:lnTo>
                  <a:pt x="4697222" y="9017"/>
                </a:lnTo>
                <a:lnTo>
                  <a:pt x="4692268" y="6985"/>
                </a:lnTo>
                <a:lnTo>
                  <a:pt x="4686172" y="5969"/>
                </a:lnTo>
                <a:lnTo>
                  <a:pt x="4668266" y="8636"/>
                </a:lnTo>
                <a:lnTo>
                  <a:pt x="4644897" y="13208"/>
                </a:lnTo>
                <a:lnTo>
                  <a:pt x="4633087" y="16001"/>
                </a:lnTo>
                <a:lnTo>
                  <a:pt x="4621530" y="16891"/>
                </a:lnTo>
                <a:lnTo>
                  <a:pt x="4610354" y="15240"/>
                </a:lnTo>
                <a:lnTo>
                  <a:pt x="4599051" y="13208"/>
                </a:lnTo>
                <a:lnTo>
                  <a:pt x="4586985" y="12953"/>
                </a:lnTo>
                <a:lnTo>
                  <a:pt x="4562602" y="14986"/>
                </a:lnTo>
                <a:lnTo>
                  <a:pt x="4537710" y="14477"/>
                </a:lnTo>
                <a:lnTo>
                  <a:pt x="4512691" y="13208"/>
                </a:lnTo>
                <a:lnTo>
                  <a:pt x="4487672" y="12953"/>
                </a:lnTo>
                <a:lnTo>
                  <a:pt x="4469383" y="13589"/>
                </a:lnTo>
                <a:lnTo>
                  <a:pt x="4410456" y="18923"/>
                </a:lnTo>
                <a:lnTo>
                  <a:pt x="4402455" y="13716"/>
                </a:lnTo>
                <a:lnTo>
                  <a:pt x="4394200" y="11302"/>
                </a:lnTo>
                <a:lnTo>
                  <a:pt x="4384802" y="11811"/>
                </a:lnTo>
                <a:lnTo>
                  <a:pt x="4373372" y="14986"/>
                </a:lnTo>
                <a:lnTo>
                  <a:pt x="4364355" y="17018"/>
                </a:lnTo>
                <a:lnTo>
                  <a:pt x="4356354" y="18034"/>
                </a:lnTo>
                <a:lnTo>
                  <a:pt x="4348226" y="18034"/>
                </a:lnTo>
                <a:lnTo>
                  <a:pt x="4280662" y="21463"/>
                </a:lnTo>
                <a:lnTo>
                  <a:pt x="4255008" y="20955"/>
                </a:lnTo>
                <a:lnTo>
                  <a:pt x="4239006" y="21844"/>
                </a:lnTo>
                <a:lnTo>
                  <a:pt x="4189856" y="26035"/>
                </a:lnTo>
                <a:lnTo>
                  <a:pt x="4170299" y="28194"/>
                </a:lnTo>
                <a:lnTo>
                  <a:pt x="4150868" y="28828"/>
                </a:lnTo>
                <a:lnTo>
                  <a:pt x="4131564" y="27813"/>
                </a:lnTo>
                <a:lnTo>
                  <a:pt x="4095750" y="22733"/>
                </a:lnTo>
                <a:lnTo>
                  <a:pt x="4078351" y="22606"/>
                </a:lnTo>
                <a:lnTo>
                  <a:pt x="4060825" y="23495"/>
                </a:lnTo>
                <a:lnTo>
                  <a:pt x="4043426" y="24002"/>
                </a:lnTo>
                <a:lnTo>
                  <a:pt x="4013327" y="23875"/>
                </a:lnTo>
                <a:lnTo>
                  <a:pt x="3983354" y="24384"/>
                </a:lnTo>
                <a:lnTo>
                  <a:pt x="3953637" y="26924"/>
                </a:lnTo>
                <a:lnTo>
                  <a:pt x="3924045" y="33020"/>
                </a:lnTo>
                <a:lnTo>
                  <a:pt x="3917060" y="34925"/>
                </a:lnTo>
                <a:lnTo>
                  <a:pt x="3910076" y="34925"/>
                </a:lnTo>
                <a:lnTo>
                  <a:pt x="3903091" y="33020"/>
                </a:lnTo>
                <a:lnTo>
                  <a:pt x="3885437" y="29083"/>
                </a:lnTo>
                <a:lnTo>
                  <a:pt x="3867277" y="27559"/>
                </a:lnTo>
                <a:lnTo>
                  <a:pt x="3848989" y="26416"/>
                </a:lnTo>
                <a:lnTo>
                  <a:pt x="3830828" y="22987"/>
                </a:lnTo>
                <a:lnTo>
                  <a:pt x="3814572" y="20574"/>
                </a:lnTo>
                <a:lnTo>
                  <a:pt x="3797681" y="21336"/>
                </a:lnTo>
                <a:lnTo>
                  <a:pt x="3780535" y="23368"/>
                </a:lnTo>
                <a:lnTo>
                  <a:pt x="3763645" y="25019"/>
                </a:lnTo>
                <a:lnTo>
                  <a:pt x="3755643" y="24130"/>
                </a:lnTo>
                <a:lnTo>
                  <a:pt x="3747262" y="22606"/>
                </a:lnTo>
                <a:lnTo>
                  <a:pt x="3739768" y="21971"/>
                </a:lnTo>
                <a:lnTo>
                  <a:pt x="3734562" y="24002"/>
                </a:lnTo>
                <a:lnTo>
                  <a:pt x="3723385" y="30861"/>
                </a:lnTo>
                <a:lnTo>
                  <a:pt x="3717797" y="27813"/>
                </a:lnTo>
                <a:lnTo>
                  <a:pt x="3714877" y="20193"/>
                </a:lnTo>
                <a:lnTo>
                  <a:pt x="3711447" y="12953"/>
                </a:lnTo>
                <a:lnTo>
                  <a:pt x="3690493" y="19939"/>
                </a:lnTo>
                <a:lnTo>
                  <a:pt x="3686429" y="16001"/>
                </a:lnTo>
                <a:lnTo>
                  <a:pt x="3683381" y="10033"/>
                </a:lnTo>
                <a:lnTo>
                  <a:pt x="3680460" y="10033"/>
                </a:lnTo>
                <a:lnTo>
                  <a:pt x="3657727" y="8890"/>
                </a:lnTo>
                <a:lnTo>
                  <a:pt x="3634612" y="8509"/>
                </a:lnTo>
                <a:lnTo>
                  <a:pt x="3611499" y="8890"/>
                </a:lnTo>
                <a:lnTo>
                  <a:pt x="3588131" y="10033"/>
                </a:lnTo>
                <a:lnTo>
                  <a:pt x="3577081" y="9271"/>
                </a:lnTo>
                <a:lnTo>
                  <a:pt x="3565525" y="7112"/>
                </a:lnTo>
                <a:lnTo>
                  <a:pt x="3554476" y="8127"/>
                </a:lnTo>
                <a:lnTo>
                  <a:pt x="3545078" y="17018"/>
                </a:lnTo>
                <a:lnTo>
                  <a:pt x="3538981" y="17018"/>
                </a:lnTo>
                <a:lnTo>
                  <a:pt x="345681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 txBox="1"/>
          <p:nvPr/>
        </p:nvSpPr>
        <p:spPr>
          <a:xfrm>
            <a:off x="6261863" y="508254"/>
            <a:ext cx="4904739" cy="11089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7" algn="ctr">
              <a:spcBef>
                <a:spcPts val="67"/>
              </a:spcBef>
            </a:pPr>
            <a:r>
              <a:rPr sz="4400" b="1" dirty="0">
                <a:latin typeface="Microsoft JhengHei"/>
                <a:cs typeface="Microsoft JhengHei"/>
              </a:rPr>
              <a:t>不清楚！不明瞭！</a:t>
            </a:r>
            <a:endParaRPr sz="4400">
              <a:latin typeface="Microsoft JhengHei"/>
              <a:cs typeface="Microsoft JhengHei"/>
            </a:endParaRPr>
          </a:p>
          <a:p>
            <a:pPr algn="ctr">
              <a:spcBef>
                <a:spcPts val="53"/>
              </a:spcBef>
            </a:pPr>
            <a:r>
              <a:rPr sz="2667" b="1" spc="-3" dirty="0">
                <a:latin typeface="Microsoft JhengHei"/>
                <a:cs typeface="Microsoft JhengHei"/>
              </a:rPr>
              <a:t>孩子對自己的興</a:t>
            </a:r>
            <a:r>
              <a:rPr sz="2667" b="1" spc="-13" dirty="0">
                <a:latin typeface="Microsoft JhengHei"/>
                <a:cs typeface="Microsoft JhengHei"/>
              </a:rPr>
              <a:t>趣</a:t>
            </a:r>
            <a:r>
              <a:rPr sz="2667" b="1" spc="-3" dirty="0">
                <a:latin typeface="Microsoft JhengHei"/>
                <a:cs typeface="Microsoft JhengHei"/>
              </a:rPr>
              <a:t>/能力所知有限</a:t>
            </a:r>
            <a:endParaRPr sz="2667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7324" y="2509351"/>
            <a:ext cx="6107853" cy="41855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2667" b="1" spc="-3" dirty="0">
                <a:latin typeface="Microsoft JhengHei"/>
                <a:cs typeface="Microsoft JhengHei"/>
              </a:rPr>
              <a:t>喜歡做的事及家長、朋友和老師們</a:t>
            </a:r>
            <a:r>
              <a:rPr sz="2667" b="1" dirty="0">
                <a:latin typeface="Microsoft JhengHei"/>
                <a:cs typeface="Microsoft JhengHei"/>
              </a:rPr>
              <a:t>的</a:t>
            </a:r>
            <a:r>
              <a:rPr sz="2667" b="1" spc="-3" dirty="0">
                <a:latin typeface="Microsoft JhengHei"/>
                <a:cs typeface="Microsoft JhengHei"/>
              </a:rPr>
              <a:t>觀察</a:t>
            </a:r>
            <a:endParaRPr sz="2667">
              <a:latin typeface="Microsoft JhengHei"/>
              <a:cs typeface="Microsoft JhengHe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49155" y="2169922"/>
            <a:ext cx="438150" cy="48598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475647" y="1899548"/>
            <a:ext cx="6506210" cy="66471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>
              <a:spcBef>
                <a:spcPts val="63"/>
              </a:spcBef>
            </a:pPr>
            <a:r>
              <a:rPr sz="6400" spc="-5" baseline="-16927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495" baseline="-16927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667" b="1" spc="-3" dirty="0">
                <a:latin typeface="Microsoft JhengHei"/>
                <a:cs typeface="Microsoft JhengHei"/>
              </a:rPr>
              <a:t>全方位分析：心理測驗結果、學業</a:t>
            </a:r>
            <a:r>
              <a:rPr sz="2667" b="1" dirty="0">
                <a:latin typeface="Microsoft JhengHei"/>
                <a:cs typeface="Microsoft JhengHei"/>
              </a:rPr>
              <a:t>表</a:t>
            </a:r>
            <a:r>
              <a:rPr sz="2667" b="1" spc="-3" dirty="0">
                <a:latin typeface="Microsoft JhengHei"/>
                <a:cs typeface="Microsoft JhengHei"/>
              </a:rPr>
              <a:t>現、</a:t>
            </a:r>
            <a:endParaRPr sz="2667">
              <a:latin typeface="Microsoft JhengHei"/>
              <a:cs typeface="Microsoft JhengHe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25956" y="3378708"/>
            <a:ext cx="438150" cy="48598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452448" y="3078565"/>
            <a:ext cx="6529493" cy="66471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>
              <a:spcBef>
                <a:spcPts val="63"/>
              </a:spcBef>
            </a:pPr>
            <a:r>
              <a:rPr sz="6400" spc="-5" baseline="-21267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285" baseline="-21267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667" b="1" spc="-3" dirty="0">
                <a:latin typeface="Microsoft JhengHei"/>
                <a:cs typeface="Microsoft JhengHei"/>
              </a:rPr>
              <a:t>多元探索：參加大學營隊、大學校</a:t>
            </a:r>
            <a:r>
              <a:rPr sz="2667" b="1" dirty="0">
                <a:latin typeface="Microsoft JhengHei"/>
                <a:cs typeface="Microsoft JhengHei"/>
              </a:rPr>
              <a:t>園</a:t>
            </a:r>
            <a:r>
              <a:rPr sz="2667" b="1" spc="-3" dirty="0">
                <a:latin typeface="Microsoft JhengHei"/>
                <a:cs typeface="Microsoft JhengHei"/>
              </a:rPr>
              <a:t>博覽</a:t>
            </a:r>
            <a:endParaRPr sz="2667">
              <a:latin typeface="Microsoft JhengHei"/>
              <a:cs typeface="Microsoft JhengHe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53050" y="4485471"/>
            <a:ext cx="438150" cy="48598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34000" y="5374301"/>
            <a:ext cx="438150" cy="48598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464640" y="3561028"/>
            <a:ext cx="6009217" cy="2231872"/>
          </a:xfrm>
          <a:prstGeom prst="rect">
            <a:avLst/>
          </a:prstGeom>
        </p:spPr>
        <p:txBody>
          <a:bodyPr vert="horz" wrap="square" lIns="0" tIns="135043" rIns="0" bIns="0" rtlCol="0">
            <a:spAutoFit/>
          </a:bodyPr>
          <a:lstStyle/>
          <a:p>
            <a:pPr marL="400917">
              <a:spcBef>
                <a:spcPts val="1063"/>
              </a:spcBef>
            </a:pPr>
            <a:r>
              <a:rPr sz="2667" b="1" spc="-3" dirty="0">
                <a:latin typeface="Microsoft JhengHei"/>
                <a:cs typeface="Microsoft JhengHei"/>
              </a:rPr>
              <a:t>會、學系導覽講座、各式活動</a:t>
            </a:r>
            <a:endParaRPr sz="2667">
              <a:latin typeface="Microsoft JhengHei"/>
              <a:cs typeface="Microsoft JhengHei"/>
            </a:endParaRPr>
          </a:p>
          <a:p>
            <a:pPr marL="25401">
              <a:spcBef>
                <a:spcPts val="1603"/>
              </a:spcBef>
            </a:pPr>
            <a:r>
              <a:rPr sz="6400" spc="-5" baseline="-9982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390" baseline="-9982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667" b="1" spc="-7" dirty="0">
                <a:latin typeface="Microsoft JhengHei"/>
                <a:cs typeface="Microsoft JhengHei"/>
              </a:rPr>
              <a:t>與輔導老師預約個別晤談</a:t>
            </a:r>
            <a:endParaRPr sz="2667">
              <a:latin typeface="Microsoft JhengHei"/>
              <a:cs typeface="Microsoft JhengHei"/>
            </a:endParaRPr>
          </a:p>
          <a:p>
            <a:pPr marL="79591">
              <a:spcBef>
                <a:spcPts val="1253"/>
              </a:spcBef>
            </a:pPr>
            <a:r>
              <a:rPr sz="6400" spc="-5" baseline="-18229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-1005" baseline="-18229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2667" b="1" spc="-3" dirty="0">
                <a:latin typeface="Microsoft JhengHei"/>
                <a:cs typeface="Microsoft JhengHei"/>
              </a:rPr>
              <a:t>瀏覽網站：IO</a:t>
            </a:r>
            <a:r>
              <a:rPr sz="2667" b="1" spc="-7" dirty="0">
                <a:latin typeface="Microsoft JhengHei"/>
                <a:cs typeface="Microsoft JhengHei"/>
              </a:rPr>
              <a:t>H</a:t>
            </a:r>
            <a:r>
              <a:rPr sz="2667" b="1" spc="-3" dirty="0">
                <a:latin typeface="Microsoft JhengHei"/>
                <a:cs typeface="Microsoft JhengHei"/>
              </a:rPr>
              <a:t>、大學問、</a:t>
            </a:r>
            <a:r>
              <a:rPr sz="2667" b="1" spc="-7" dirty="0">
                <a:latin typeface="Microsoft JhengHei"/>
                <a:cs typeface="Microsoft JhengHei"/>
              </a:rPr>
              <a:t>Coll</a:t>
            </a:r>
            <a:r>
              <a:rPr sz="2667" b="1" dirty="0">
                <a:latin typeface="Microsoft JhengHei"/>
                <a:cs typeface="Microsoft JhengHei"/>
              </a:rPr>
              <a:t>e</a:t>
            </a:r>
            <a:r>
              <a:rPr sz="2667" b="1" spc="-3" dirty="0">
                <a:latin typeface="Microsoft JhengHei"/>
                <a:cs typeface="Microsoft JhengHei"/>
              </a:rPr>
              <a:t>g</a:t>
            </a:r>
            <a:r>
              <a:rPr sz="2667" b="1" spc="10" dirty="0">
                <a:latin typeface="Microsoft JhengHei"/>
                <a:cs typeface="Microsoft JhengHei"/>
              </a:rPr>
              <a:t>o</a:t>
            </a:r>
            <a:r>
              <a:rPr sz="2667" b="1" spc="-3" dirty="0">
                <a:latin typeface="Microsoft JhengHei"/>
                <a:cs typeface="Microsoft JhengHei"/>
              </a:rPr>
              <a:t>…</a:t>
            </a:r>
            <a:endParaRPr sz="2667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84" y="603758"/>
            <a:ext cx="4131733" cy="82941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5334" spc="63" dirty="0">
                <a:solidFill>
                  <a:srgbClr val="2E2224"/>
                </a:solidFill>
              </a:rPr>
              <a:t>協助孩子選組</a:t>
            </a:r>
            <a:endParaRPr sz="5334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535428"/>
            <a:ext cx="438150" cy="4859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3665728"/>
            <a:ext cx="438150" cy="4859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5062728"/>
            <a:ext cx="438150" cy="4859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400" y="2930314"/>
            <a:ext cx="452094" cy="4859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73765" y="4060614"/>
            <a:ext cx="452094" cy="48598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721347" y="2672165"/>
            <a:ext cx="331047" cy="66477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4267" spc="-3" dirty="0">
                <a:solidFill>
                  <a:srgbClr val="2E2224"/>
                </a:solidFill>
                <a:latin typeface="Microsoft JhengHei"/>
                <a:cs typeface="Microsoft JhengHei"/>
              </a:rPr>
              <a:t>4</a:t>
            </a:r>
            <a:endParaRPr sz="4267">
              <a:latin typeface="Microsoft JhengHei"/>
              <a:cs typeface="Microsoft JhengHe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692318"/>
            <a:ext cx="245703" cy="2626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8211" y="418507"/>
            <a:ext cx="278976" cy="2624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7226" y="998389"/>
            <a:ext cx="278977" cy="26246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97814" y="0"/>
            <a:ext cx="278977" cy="228600"/>
            <a:chOff x="1196721" y="0"/>
            <a:chExt cx="418465" cy="34290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0993" y="0"/>
              <a:ext cx="159257" cy="13677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96721" y="43941"/>
              <a:ext cx="273050" cy="193040"/>
            </a:xfrm>
            <a:custGeom>
              <a:avLst/>
              <a:gdLst/>
              <a:ahLst/>
              <a:cxnLst/>
              <a:rect l="l" t="t" r="r" b="b"/>
              <a:pathLst>
                <a:path w="273050" h="193040">
                  <a:moveTo>
                    <a:pt x="272542" y="153797"/>
                  </a:moveTo>
                  <a:lnTo>
                    <a:pt x="250190" y="144526"/>
                  </a:lnTo>
                  <a:lnTo>
                    <a:pt x="239268" y="138557"/>
                  </a:lnTo>
                  <a:lnTo>
                    <a:pt x="235077" y="133985"/>
                  </a:lnTo>
                  <a:lnTo>
                    <a:pt x="223901" y="128524"/>
                  </a:lnTo>
                  <a:lnTo>
                    <a:pt x="202184" y="119380"/>
                  </a:lnTo>
                  <a:lnTo>
                    <a:pt x="200406" y="116967"/>
                  </a:lnTo>
                  <a:lnTo>
                    <a:pt x="207137" y="108585"/>
                  </a:lnTo>
                  <a:lnTo>
                    <a:pt x="218694" y="92837"/>
                  </a:lnTo>
                  <a:lnTo>
                    <a:pt x="151003" y="92837"/>
                  </a:lnTo>
                  <a:lnTo>
                    <a:pt x="140843" y="83820"/>
                  </a:lnTo>
                  <a:lnTo>
                    <a:pt x="137414" y="81153"/>
                  </a:lnTo>
                  <a:lnTo>
                    <a:pt x="135509" y="76327"/>
                  </a:lnTo>
                  <a:lnTo>
                    <a:pt x="103124" y="55245"/>
                  </a:lnTo>
                  <a:lnTo>
                    <a:pt x="52425" y="26289"/>
                  </a:lnTo>
                  <a:lnTo>
                    <a:pt x="34340" y="15748"/>
                  </a:lnTo>
                  <a:lnTo>
                    <a:pt x="25857" y="13081"/>
                  </a:lnTo>
                  <a:lnTo>
                    <a:pt x="21424" y="254"/>
                  </a:lnTo>
                  <a:lnTo>
                    <a:pt x="21361" y="0"/>
                  </a:lnTo>
                  <a:lnTo>
                    <a:pt x="16014" y="254"/>
                  </a:lnTo>
                  <a:lnTo>
                    <a:pt x="7429" y="0"/>
                  </a:lnTo>
                  <a:lnTo>
                    <a:pt x="3136" y="2540"/>
                  </a:lnTo>
                  <a:lnTo>
                    <a:pt x="0" y="7366"/>
                  </a:lnTo>
                  <a:lnTo>
                    <a:pt x="635" y="12065"/>
                  </a:lnTo>
                  <a:lnTo>
                    <a:pt x="4191" y="19558"/>
                  </a:lnTo>
                  <a:lnTo>
                    <a:pt x="7645" y="23749"/>
                  </a:lnTo>
                  <a:lnTo>
                    <a:pt x="10680" y="28194"/>
                  </a:lnTo>
                  <a:lnTo>
                    <a:pt x="17589" y="26289"/>
                  </a:lnTo>
                  <a:lnTo>
                    <a:pt x="18008" y="29845"/>
                  </a:lnTo>
                  <a:lnTo>
                    <a:pt x="17373" y="33909"/>
                  </a:lnTo>
                  <a:lnTo>
                    <a:pt x="41808" y="52705"/>
                  </a:lnTo>
                  <a:lnTo>
                    <a:pt x="74549" y="75565"/>
                  </a:lnTo>
                  <a:lnTo>
                    <a:pt x="93599" y="86868"/>
                  </a:lnTo>
                  <a:lnTo>
                    <a:pt x="113030" y="99060"/>
                  </a:lnTo>
                  <a:lnTo>
                    <a:pt x="132715" y="112268"/>
                  </a:lnTo>
                  <a:lnTo>
                    <a:pt x="151003" y="123698"/>
                  </a:lnTo>
                  <a:lnTo>
                    <a:pt x="151511" y="125603"/>
                  </a:lnTo>
                  <a:lnTo>
                    <a:pt x="140208" y="140843"/>
                  </a:lnTo>
                  <a:lnTo>
                    <a:pt x="120650" y="168783"/>
                  </a:lnTo>
                  <a:lnTo>
                    <a:pt x="117729" y="173736"/>
                  </a:lnTo>
                  <a:lnTo>
                    <a:pt x="110998" y="182626"/>
                  </a:lnTo>
                  <a:lnTo>
                    <a:pt x="107061" y="186563"/>
                  </a:lnTo>
                  <a:lnTo>
                    <a:pt x="103505" y="190627"/>
                  </a:lnTo>
                  <a:lnTo>
                    <a:pt x="103378" y="192532"/>
                  </a:lnTo>
                  <a:lnTo>
                    <a:pt x="141986" y="192532"/>
                  </a:lnTo>
                  <a:lnTo>
                    <a:pt x="153162" y="178308"/>
                  </a:lnTo>
                  <a:lnTo>
                    <a:pt x="157480" y="173101"/>
                  </a:lnTo>
                  <a:lnTo>
                    <a:pt x="161290" y="167513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628" y="153797"/>
                  </a:lnTo>
                  <a:lnTo>
                    <a:pt x="272542" y="153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3345" y="197738"/>
              <a:ext cx="251841" cy="1450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8582" y="235584"/>
              <a:ext cx="80124" cy="7975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629652" y="0"/>
            <a:ext cx="278977" cy="228600"/>
            <a:chOff x="11444478" y="0"/>
            <a:chExt cx="418465" cy="342900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88750" y="0"/>
              <a:ext cx="159384" cy="13677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444478" y="43941"/>
              <a:ext cx="273050" cy="193040"/>
            </a:xfrm>
            <a:custGeom>
              <a:avLst/>
              <a:gdLst/>
              <a:ahLst/>
              <a:cxnLst/>
              <a:rect l="l" t="t" r="r" b="b"/>
              <a:pathLst>
                <a:path w="273050" h="193040">
                  <a:moveTo>
                    <a:pt x="272542" y="153797"/>
                  </a:moveTo>
                  <a:lnTo>
                    <a:pt x="256413" y="146939"/>
                  </a:lnTo>
                  <a:lnTo>
                    <a:pt x="250190" y="144526"/>
                  </a:lnTo>
                  <a:lnTo>
                    <a:pt x="239268" y="138557"/>
                  </a:lnTo>
                  <a:lnTo>
                    <a:pt x="235077" y="133985"/>
                  </a:lnTo>
                  <a:lnTo>
                    <a:pt x="224028" y="128524"/>
                  </a:lnTo>
                  <a:lnTo>
                    <a:pt x="202184" y="119380"/>
                  </a:lnTo>
                  <a:lnTo>
                    <a:pt x="200533" y="116967"/>
                  </a:lnTo>
                  <a:lnTo>
                    <a:pt x="210693" y="104013"/>
                  </a:lnTo>
                  <a:lnTo>
                    <a:pt x="218821" y="92837"/>
                  </a:lnTo>
                  <a:lnTo>
                    <a:pt x="151130" y="92837"/>
                  </a:lnTo>
                  <a:lnTo>
                    <a:pt x="140970" y="83820"/>
                  </a:lnTo>
                  <a:lnTo>
                    <a:pt x="137414" y="81153"/>
                  </a:lnTo>
                  <a:lnTo>
                    <a:pt x="135509" y="76327"/>
                  </a:lnTo>
                  <a:lnTo>
                    <a:pt x="103124" y="55245"/>
                  </a:lnTo>
                  <a:lnTo>
                    <a:pt x="52451" y="26289"/>
                  </a:lnTo>
                  <a:lnTo>
                    <a:pt x="34417" y="15748"/>
                  </a:lnTo>
                  <a:lnTo>
                    <a:pt x="25908" y="13081"/>
                  </a:lnTo>
                  <a:lnTo>
                    <a:pt x="21463" y="254"/>
                  </a:lnTo>
                  <a:lnTo>
                    <a:pt x="21336" y="0"/>
                  </a:lnTo>
                  <a:lnTo>
                    <a:pt x="16002" y="254"/>
                  </a:lnTo>
                  <a:lnTo>
                    <a:pt x="7493" y="0"/>
                  </a:lnTo>
                  <a:lnTo>
                    <a:pt x="3175" y="2540"/>
                  </a:lnTo>
                  <a:lnTo>
                    <a:pt x="0" y="7366"/>
                  </a:lnTo>
                  <a:lnTo>
                    <a:pt x="635" y="12065"/>
                  </a:lnTo>
                  <a:lnTo>
                    <a:pt x="2032" y="14859"/>
                  </a:lnTo>
                  <a:lnTo>
                    <a:pt x="4191" y="19558"/>
                  </a:lnTo>
                  <a:lnTo>
                    <a:pt x="7620" y="23749"/>
                  </a:lnTo>
                  <a:lnTo>
                    <a:pt x="10668" y="28194"/>
                  </a:lnTo>
                  <a:lnTo>
                    <a:pt x="17653" y="26289"/>
                  </a:lnTo>
                  <a:lnTo>
                    <a:pt x="18034" y="29845"/>
                  </a:lnTo>
                  <a:lnTo>
                    <a:pt x="17399" y="33909"/>
                  </a:lnTo>
                  <a:lnTo>
                    <a:pt x="41783" y="52705"/>
                  </a:lnTo>
                  <a:lnTo>
                    <a:pt x="74549" y="75565"/>
                  </a:lnTo>
                  <a:lnTo>
                    <a:pt x="93599" y="86868"/>
                  </a:lnTo>
                  <a:lnTo>
                    <a:pt x="113030" y="99060"/>
                  </a:lnTo>
                  <a:lnTo>
                    <a:pt x="132842" y="112268"/>
                  </a:lnTo>
                  <a:lnTo>
                    <a:pt x="151130" y="123698"/>
                  </a:lnTo>
                  <a:lnTo>
                    <a:pt x="151638" y="125603"/>
                  </a:lnTo>
                  <a:lnTo>
                    <a:pt x="145796" y="133223"/>
                  </a:lnTo>
                  <a:lnTo>
                    <a:pt x="134747" y="148463"/>
                  </a:lnTo>
                  <a:lnTo>
                    <a:pt x="120777" y="168783"/>
                  </a:lnTo>
                  <a:lnTo>
                    <a:pt x="117856" y="173736"/>
                  </a:lnTo>
                  <a:lnTo>
                    <a:pt x="110998" y="182626"/>
                  </a:lnTo>
                  <a:lnTo>
                    <a:pt x="107061" y="186563"/>
                  </a:lnTo>
                  <a:lnTo>
                    <a:pt x="103505" y="190627"/>
                  </a:lnTo>
                  <a:lnTo>
                    <a:pt x="103505" y="192532"/>
                  </a:lnTo>
                  <a:lnTo>
                    <a:pt x="141986" y="192532"/>
                  </a:lnTo>
                  <a:lnTo>
                    <a:pt x="153162" y="178308"/>
                  </a:lnTo>
                  <a:lnTo>
                    <a:pt x="157480" y="173101"/>
                  </a:lnTo>
                  <a:lnTo>
                    <a:pt x="161290" y="167513"/>
                  </a:lnTo>
                  <a:lnTo>
                    <a:pt x="166624" y="160274"/>
                  </a:lnTo>
                  <a:lnTo>
                    <a:pt x="200406" y="160274"/>
                  </a:lnTo>
                  <a:lnTo>
                    <a:pt x="198628" y="153797"/>
                  </a:lnTo>
                  <a:lnTo>
                    <a:pt x="272542" y="153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11102" y="197738"/>
              <a:ext cx="251841" cy="145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06327" y="235584"/>
              <a:ext cx="80137" cy="7975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85165" y="3099647"/>
            <a:ext cx="5673937" cy="66471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>
              <a:spcBef>
                <a:spcPts val="63"/>
              </a:spcBef>
              <a:tabLst>
                <a:tab pos="570682" algn="l"/>
              </a:tabLst>
            </a:pPr>
            <a:r>
              <a:rPr sz="6400" spc="-5" baseline="-30815" dirty="0">
                <a:solidFill>
                  <a:srgbClr val="2E2224"/>
                </a:solidFill>
                <a:latin typeface="Microsoft JhengHei"/>
                <a:cs typeface="Microsoft JhengHei"/>
              </a:rPr>
              <a:t>2	</a:t>
            </a:r>
            <a:r>
              <a:rPr sz="2667" b="1" spc="-3" dirty="0">
                <a:latin typeface="Microsoft JhengHei"/>
                <a:cs typeface="Microsoft JhengHei"/>
              </a:rPr>
              <a:t>協助</a:t>
            </a:r>
            <a:r>
              <a:rPr sz="2667" b="1" dirty="0">
                <a:latin typeface="Microsoft JhengHei"/>
                <a:cs typeface="Microsoft JhengHei"/>
              </a:rPr>
              <a:t>孩</a:t>
            </a:r>
            <a:r>
              <a:rPr sz="2667" b="1" spc="-3" dirty="0">
                <a:latin typeface="Microsoft JhengHei"/>
                <a:cs typeface="Microsoft JhengHei"/>
              </a:rPr>
              <a:t>子綜</a:t>
            </a:r>
            <a:r>
              <a:rPr sz="2667" b="1" dirty="0">
                <a:latin typeface="Microsoft JhengHei"/>
                <a:cs typeface="Microsoft JhengHei"/>
              </a:rPr>
              <a:t>整</a:t>
            </a:r>
            <a:r>
              <a:rPr sz="2667" b="1" spc="-3" dirty="0">
                <a:latin typeface="Microsoft JhengHei"/>
                <a:cs typeface="Microsoft JhengHei"/>
              </a:rPr>
              <a:t>各項</a:t>
            </a:r>
            <a:r>
              <a:rPr sz="2667" b="1" dirty="0">
                <a:latin typeface="Microsoft JhengHei"/>
                <a:cs typeface="Microsoft JhengHei"/>
              </a:rPr>
              <a:t>心</a:t>
            </a:r>
            <a:r>
              <a:rPr sz="2667" b="1" spc="-3" dirty="0">
                <a:latin typeface="Microsoft JhengHei"/>
                <a:cs typeface="Microsoft JhengHei"/>
              </a:rPr>
              <a:t>理測</a:t>
            </a:r>
            <a:r>
              <a:rPr sz="2667" b="1" dirty="0">
                <a:latin typeface="Microsoft JhengHei"/>
                <a:cs typeface="Microsoft JhengHei"/>
              </a:rPr>
              <a:t>驗</a:t>
            </a:r>
            <a:r>
              <a:rPr sz="2667" b="1" spc="-3" dirty="0">
                <a:latin typeface="Microsoft JhengHei"/>
                <a:cs typeface="Microsoft JhengHei"/>
              </a:rPr>
              <a:t>結果、</a:t>
            </a:r>
            <a:endParaRPr sz="2667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47470" y="3709247"/>
            <a:ext cx="4753610" cy="82898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>
              <a:spcBef>
                <a:spcPts val="63"/>
              </a:spcBef>
            </a:pPr>
            <a:r>
              <a:rPr sz="2667" b="1" spc="-3" dirty="0">
                <a:latin typeface="Microsoft JhengHei"/>
                <a:cs typeface="Microsoft JhengHei"/>
              </a:rPr>
              <a:t>學業表現、價值觀、個性特質， 提供您對孩子的觀察與了解</a:t>
            </a:r>
            <a:endParaRPr sz="2667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03524" y="2930618"/>
            <a:ext cx="4753610" cy="41855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2667" b="1" spc="-7" dirty="0">
                <a:latin typeface="Microsoft JhengHei"/>
                <a:cs typeface="Microsoft JhengHei"/>
              </a:rPr>
              <a:t>了解班群之間的差異及課程規劃</a:t>
            </a:r>
            <a:endParaRPr sz="2667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7283" y="4664118"/>
            <a:ext cx="5350933" cy="66471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>
              <a:spcBef>
                <a:spcPts val="63"/>
              </a:spcBef>
              <a:tabLst>
                <a:tab pos="588463" algn="l"/>
              </a:tabLst>
            </a:pPr>
            <a:r>
              <a:rPr sz="6400" spc="-5" baseline="-14322" dirty="0">
                <a:solidFill>
                  <a:srgbClr val="2E2224"/>
                </a:solidFill>
                <a:latin typeface="Microsoft JhengHei"/>
                <a:cs typeface="Microsoft JhengHei"/>
              </a:rPr>
              <a:t>3	</a:t>
            </a:r>
            <a:r>
              <a:rPr sz="2667" b="1" spc="-3" dirty="0">
                <a:latin typeface="Microsoft JhengHei"/>
                <a:cs typeface="Microsoft JhengHei"/>
              </a:rPr>
              <a:t>協助孩子查找有興趣的學系、學</a:t>
            </a:r>
            <a:endParaRPr sz="2667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7470" y="5273717"/>
            <a:ext cx="4753610" cy="82898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>
              <a:spcBef>
                <a:spcPts val="63"/>
              </a:spcBef>
            </a:pPr>
            <a:r>
              <a:rPr sz="2667" b="1" spc="-3" dirty="0">
                <a:latin typeface="Microsoft JhengHei"/>
                <a:cs typeface="Microsoft JhengHei"/>
              </a:rPr>
              <a:t>群、學類以及其修課內容、未來 </a:t>
            </a:r>
            <a:r>
              <a:rPr sz="2667" b="1" spc="-7" dirty="0">
                <a:latin typeface="Microsoft JhengHei"/>
                <a:cs typeface="Microsoft JhengHei"/>
              </a:rPr>
              <a:t>出路</a:t>
            </a:r>
            <a:endParaRPr sz="2667">
              <a:latin typeface="Microsoft JhengHei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67406" y="3858819"/>
            <a:ext cx="5215467" cy="66471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>
              <a:spcBef>
                <a:spcPts val="63"/>
              </a:spcBef>
            </a:pPr>
            <a:r>
              <a:rPr sz="6400" spc="-5" baseline="6510" dirty="0">
                <a:solidFill>
                  <a:srgbClr val="2E2224"/>
                </a:solidFill>
                <a:latin typeface="Microsoft JhengHei"/>
                <a:cs typeface="Microsoft JhengHei"/>
              </a:rPr>
              <a:t>5</a:t>
            </a:r>
            <a:r>
              <a:rPr sz="6400" spc="-329" baseline="6510" dirty="0">
                <a:solidFill>
                  <a:srgbClr val="2E2224"/>
                </a:solidFill>
                <a:latin typeface="Microsoft JhengHei"/>
                <a:cs typeface="Microsoft JhengHei"/>
              </a:rPr>
              <a:t> </a:t>
            </a:r>
            <a:r>
              <a:rPr sz="2667" b="1" spc="-3" dirty="0">
                <a:latin typeface="Microsoft JhengHei"/>
                <a:cs typeface="Microsoft JhengHei"/>
              </a:rPr>
              <a:t>成為最佳後盾：陪伴者和支持者</a:t>
            </a:r>
            <a:endParaRPr sz="2667">
              <a:latin typeface="Microsoft JhengHei"/>
              <a:cs typeface="Microsoft Jheng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1562" y="2240534"/>
            <a:ext cx="4613487" cy="66471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  <a:tabLst>
                <a:tab pos="544434" algn="l"/>
              </a:tabLst>
            </a:pPr>
            <a:r>
              <a:rPr sz="6400" spc="-5" baseline="-3906" dirty="0">
                <a:solidFill>
                  <a:srgbClr val="2E2224"/>
                </a:solidFill>
                <a:latin typeface="Microsoft JhengHei"/>
                <a:cs typeface="Microsoft JhengHei"/>
              </a:rPr>
              <a:t>1	</a:t>
            </a:r>
            <a:r>
              <a:rPr sz="2667" b="1" spc="-3" dirty="0">
                <a:latin typeface="Microsoft JhengHei"/>
                <a:cs typeface="Microsoft JhengHei"/>
              </a:rPr>
              <a:t>了解您的期待對孩子的影響</a:t>
            </a:r>
            <a:endParaRPr sz="2667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0882" y="2735919"/>
            <a:ext cx="435297" cy="4885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6460" y="4141640"/>
            <a:ext cx="435297" cy="4885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2839" y="3449405"/>
            <a:ext cx="435297" cy="4885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4455" y="723900"/>
            <a:ext cx="278976" cy="2624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762757"/>
            <a:ext cx="237431" cy="2625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94985" y="4314867"/>
            <a:ext cx="278977" cy="26246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198452" y="1"/>
            <a:ext cx="278977" cy="198543"/>
            <a:chOff x="4797678" y="0"/>
            <a:chExt cx="418465" cy="297815"/>
          </a:xfrm>
        </p:grpSpPr>
        <p:sp>
          <p:nvSpPr>
            <p:cNvPr id="10" name="object 10"/>
            <p:cNvSpPr/>
            <p:nvPr/>
          </p:nvSpPr>
          <p:spPr>
            <a:xfrm>
              <a:off x="4797678" y="0"/>
              <a:ext cx="52705" cy="27305"/>
            </a:xfrm>
            <a:custGeom>
              <a:avLst/>
              <a:gdLst/>
              <a:ahLst/>
              <a:cxnLst/>
              <a:rect l="l" t="t" r="r" b="b"/>
              <a:pathLst>
                <a:path w="52704" h="27305">
                  <a:moveTo>
                    <a:pt x="21717" y="0"/>
                  </a:moveTo>
                  <a:lnTo>
                    <a:pt x="5461" y="0"/>
                  </a:lnTo>
                  <a:lnTo>
                    <a:pt x="3175" y="1397"/>
                  </a:lnTo>
                  <a:lnTo>
                    <a:pt x="1270" y="4064"/>
                  </a:lnTo>
                  <a:lnTo>
                    <a:pt x="0" y="6223"/>
                  </a:lnTo>
                  <a:lnTo>
                    <a:pt x="635" y="10922"/>
                  </a:lnTo>
                  <a:lnTo>
                    <a:pt x="4191" y="18542"/>
                  </a:lnTo>
                  <a:lnTo>
                    <a:pt x="7620" y="22605"/>
                  </a:lnTo>
                  <a:lnTo>
                    <a:pt x="10668" y="27177"/>
                  </a:lnTo>
                  <a:lnTo>
                    <a:pt x="17525" y="25146"/>
                  </a:lnTo>
                  <a:lnTo>
                    <a:pt x="52450" y="25146"/>
                  </a:lnTo>
                  <a:lnTo>
                    <a:pt x="34290" y="14731"/>
                  </a:lnTo>
                  <a:lnTo>
                    <a:pt x="25781" y="11938"/>
                  </a:lnTo>
                  <a:lnTo>
                    <a:pt x="21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5125" y="0"/>
              <a:ext cx="137540" cy="918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15077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1" y="0"/>
                  </a:moveTo>
                  <a:lnTo>
                    <a:pt x="126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39954" y="146811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1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7" y="107696"/>
                  </a:lnTo>
                  <a:lnTo>
                    <a:pt x="206501" y="102234"/>
                  </a:lnTo>
                  <a:lnTo>
                    <a:pt x="184658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4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4302" y="152654"/>
              <a:ext cx="251841" cy="1450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59527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25207" y="2399115"/>
            <a:ext cx="166793" cy="26263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224938" y="5768594"/>
            <a:ext cx="278977" cy="26247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71835" y="6040348"/>
            <a:ext cx="278976" cy="26245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94518" y="859705"/>
            <a:ext cx="278977" cy="26246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75511" y="4254669"/>
            <a:ext cx="278977" cy="262467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8236204" y="6634725"/>
            <a:ext cx="278977" cy="223520"/>
            <a:chOff x="12354306" y="9952088"/>
            <a:chExt cx="418465" cy="335280"/>
          </a:xfrm>
        </p:grpSpPr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96927" y="9952088"/>
              <a:ext cx="161417" cy="18798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354306" y="10047186"/>
              <a:ext cx="273050" cy="193040"/>
            </a:xfrm>
            <a:custGeom>
              <a:avLst/>
              <a:gdLst/>
              <a:ahLst/>
              <a:cxnLst/>
              <a:rect l="l" t="t" r="r" b="b"/>
              <a:pathLst>
                <a:path w="273050" h="193040">
                  <a:moveTo>
                    <a:pt x="272542" y="153771"/>
                  </a:moveTo>
                  <a:lnTo>
                    <a:pt x="256413" y="146926"/>
                  </a:lnTo>
                  <a:lnTo>
                    <a:pt x="250190" y="144500"/>
                  </a:lnTo>
                  <a:lnTo>
                    <a:pt x="239268" y="138493"/>
                  </a:lnTo>
                  <a:lnTo>
                    <a:pt x="235077" y="133972"/>
                  </a:lnTo>
                  <a:lnTo>
                    <a:pt x="223901" y="128524"/>
                  </a:lnTo>
                  <a:lnTo>
                    <a:pt x="202184" y="119329"/>
                  </a:lnTo>
                  <a:lnTo>
                    <a:pt x="200406" y="116903"/>
                  </a:lnTo>
                  <a:lnTo>
                    <a:pt x="207137" y="108585"/>
                  </a:lnTo>
                  <a:lnTo>
                    <a:pt x="218694" y="92900"/>
                  </a:lnTo>
                  <a:lnTo>
                    <a:pt x="151003" y="92900"/>
                  </a:lnTo>
                  <a:lnTo>
                    <a:pt x="140843" y="83832"/>
                  </a:lnTo>
                  <a:lnTo>
                    <a:pt x="137414" y="81203"/>
                  </a:lnTo>
                  <a:lnTo>
                    <a:pt x="135509" y="76352"/>
                  </a:lnTo>
                  <a:lnTo>
                    <a:pt x="103124" y="55295"/>
                  </a:lnTo>
                  <a:lnTo>
                    <a:pt x="52451" y="26225"/>
                  </a:lnTo>
                  <a:lnTo>
                    <a:pt x="34290" y="15798"/>
                  </a:lnTo>
                  <a:lnTo>
                    <a:pt x="25908" y="13055"/>
                  </a:lnTo>
                  <a:lnTo>
                    <a:pt x="21463" y="215"/>
                  </a:lnTo>
                  <a:lnTo>
                    <a:pt x="21336" y="0"/>
                  </a:lnTo>
                  <a:lnTo>
                    <a:pt x="16002" y="215"/>
                  </a:lnTo>
                  <a:lnTo>
                    <a:pt x="7493" y="0"/>
                  </a:lnTo>
                  <a:lnTo>
                    <a:pt x="3175" y="2527"/>
                  </a:lnTo>
                  <a:lnTo>
                    <a:pt x="0" y="7366"/>
                  </a:lnTo>
                  <a:lnTo>
                    <a:pt x="635" y="12001"/>
                  </a:lnTo>
                  <a:lnTo>
                    <a:pt x="2032" y="14846"/>
                  </a:lnTo>
                  <a:lnTo>
                    <a:pt x="4191" y="19583"/>
                  </a:lnTo>
                  <a:lnTo>
                    <a:pt x="7620" y="23698"/>
                  </a:lnTo>
                  <a:lnTo>
                    <a:pt x="10668" y="28219"/>
                  </a:lnTo>
                  <a:lnTo>
                    <a:pt x="17653" y="26225"/>
                  </a:lnTo>
                  <a:lnTo>
                    <a:pt x="18034" y="29806"/>
                  </a:lnTo>
                  <a:lnTo>
                    <a:pt x="17399" y="33909"/>
                  </a:lnTo>
                  <a:lnTo>
                    <a:pt x="41783" y="52755"/>
                  </a:lnTo>
                  <a:lnTo>
                    <a:pt x="74549" y="75615"/>
                  </a:lnTo>
                  <a:lnTo>
                    <a:pt x="93599" y="86906"/>
                  </a:lnTo>
                  <a:lnTo>
                    <a:pt x="113030" y="99110"/>
                  </a:lnTo>
                  <a:lnTo>
                    <a:pt x="132715" y="112217"/>
                  </a:lnTo>
                  <a:lnTo>
                    <a:pt x="151003" y="123647"/>
                  </a:lnTo>
                  <a:lnTo>
                    <a:pt x="151511" y="125539"/>
                  </a:lnTo>
                  <a:lnTo>
                    <a:pt x="140208" y="140804"/>
                  </a:lnTo>
                  <a:lnTo>
                    <a:pt x="120650" y="168719"/>
                  </a:lnTo>
                  <a:lnTo>
                    <a:pt x="117729" y="173774"/>
                  </a:lnTo>
                  <a:lnTo>
                    <a:pt x="110998" y="182575"/>
                  </a:lnTo>
                  <a:lnTo>
                    <a:pt x="107061" y="186524"/>
                  </a:lnTo>
                  <a:lnTo>
                    <a:pt x="103505" y="190627"/>
                  </a:lnTo>
                  <a:lnTo>
                    <a:pt x="103378" y="192519"/>
                  </a:lnTo>
                  <a:lnTo>
                    <a:pt x="141986" y="192519"/>
                  </a:lnTo>
                  <a:lnTo>
                    <a:pt x="157480" y="173037"/>
                  </a:lnTo>
                  <a:lnTo>
                    <a:pt x="161290" y="167462"/>
                  </a:lnTo>
                  <a:lnTo>
                    <a:pt x="166624" y="160299"/>
                  </a:lnTo>
                  <a:lnTo>
                    <a:pt x="200406" y="160299"/>
                  </a:lnTo>
                  <a:lnTo>
                    <a:pt x="198628" y="153771"/>
                  </a:lnTo>
                  <a:lnTo>
                    <a:pt x="272542" y="153771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20930" y="10200947"/>
              <a:ext cx="251841" cy="8605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422632" y="10238862"/>
              <a:ext cx="73660" cy="48260"/>
            </a:xfrm>
            <a:custGeom>
              <a:avLst/>
              <a:gdLst/>
              <a:ahLst/>
              <a:cxnLst/>
              <a:rect l="l" t="t" r="r" b="b"/>
              <a:pathLst>
                <a:path w="73659" h="48259">
                  <a:moveTo>
                    <a:pt x="32512" y="0"/>
                  </a:moveTo>
                  <a:lnTo>
                    <a:pt x="26797" y="6003"/>
                  </a:lnTo>
                  <a:lnTo>
                    <a:pt x="3175" y="42568"/>
                  </a:lnTo>
                  <a:lnTo>
                    <a:pt x="0" y="48138"/>
                  </a:lnTo>
                  <a:lnTo>
                    <a:pt x="38226" y="48138"/>
                  </a:lnTo>
                  <a:lnTo>
                    <a:pt x="43561" y="39058"/>
                  </a:lnTo>
                  <a:lnTo>
                    <a:pt x="49784" y="29413"/>
                  </a:lnTo>
                  <a:lnTo>
                    <a:pt x="57023" y="20430"/>
                  </a:lnTo>
                  <a:lnTo>
                    <a:pt x="64389" y="12259"/>
                  </a:lnTo>
                  <a:lnTo>
                    <a:pt x="71374" y="3790"/>
                  </a:lnTo>
                  <a:lnTo>
                    <a:pt x="73660" y="842"/>
                  </a:lnTo>
                  <a:lnTo>
                    <a:pt x="35051" y="842"/>
                  </a:lnTo>
                  <a:lnTo>
                    <a:pt x="32512" y="0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0910" y="6590267"/>
            <a:ext cx="278993" cy="262463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3779181" y="1052152"/>
            <a:ext cx="4636347" cy="927100"/>
            <a:chOff x="5668771" y="1578228"/>
            <a:chExt cx="6954520" cy="1390650"/>
          </a:xfrm>
        </p:grpSpPr>
        <p:sp>
          <p:nvSpPr>
            <p:cNvPr id="27" name="object 27"/>
            <p:cNvSpPr/>
            <p:nvPr/>
          </p:nvSpPr>
          <p:spPr>
            <a:xfrm>
              <a:off x="5746242" y="2399918"/>
              <a:ext cx="1035685" cy="568960"/>
            </a:xfrm>
            <a:custGeom>
              <a:avLst/>
              <a:gdLst/>
              <a:ahLst/>
              <a:cxnLst/>
              <a:rect l="l" t="t" r="r" b="b"/>
              <a:pathLst>
                <a:path w="1035684" h="568960">
                  <a:moveTo>
                    <a:pt x="33782" y="30226"/>
                  </a:moveTo>
                  <a:lnTo>
                    <a:pt x="30353" y="26924"/>
                  </a:lnTo>
                  <a:lnTo>
                    <a:pt x="30353" y="20193"/>
                  </a:lnTo>
                  <a:lnTo>
                    <a:pt x="10160" y="0"/>
                  </a:lnTo>
                  <a:lnTo>
                    <a:pt x="6731" y="6731"/>
                  </a:lnTo>
                  <a:lnTo>
                    <a:pt x="6731" y="10033"/>
                  </a:lnTo>
                  <a:lnTo>
                    <a:pt x="3429" y="16764"/>
                  </a:lnTo>
                  <a:lnTo>
                    <a:pt x="0" y="20193"/>
                  </a:lnTo>
                  <a:lnTo>
                    <a:pt x="0" y="23495"/>
                  </a:lnTo>
                  <a:lnTo>
                    <a:pt x="7620" y="26035"/>
                  </a:lnTo>
                  <a:lnTo>
                    <a:pt x="15621" y="28575"/>
                  </a:lnTo>
                  <a:lnTo>
                    <a:pt x="24257" y="31115"/>
                  </a:lnTo>
                  <a:lnTo>
                    <a:pt x="33782" y="33655"/>
                  </a:lnTo>
                  <a:lnTo>
                    <a:pt x="33782" y="30226"/>
                  </a:lnTo>
                  <a:close/>
                </a:path>
                <a:path w="1035684" h="568960">
                  <a:moveTo>
                    <a:pt x="104648" y="100965"/>
                  </a:moveTo>
                  <a:lnTo>
                    <a:pt x="101219" y="104267"/>
                  </a:lnTo>
                  <a:lnTo>
                    <a:pt x="104648" y="104267"/>
                  </a:lnTo>
                  <a:lnTo>
                    <a:pt x="104648" y="100965"/>
                  </a:lnTo>
                  <a:close/>
                </a:path>
                <a:path w="1035684" h="568960">
                  <a:moveTo>
                    <a:pt x="114681" y="154813"/>
                  </a:moveTo>
                  <a:lnTo>
                    <a:pt x="111379" y="151511"/>
                  </a:lnTo>
                  <a:lnTo>
                    <a:pt x="111379" y="154813"/>
                  </a:lnTo>
                  <a:lnTo>
                    <a:pt x="114681" y="154813"/>
                  </a:lnTo>
                  <a:close/>
                </a:path>
                <a:path w="1035684" h="568960">
                  <a:moveTo>
                    <a:pt x="118110" y="144780"/>
                  </a:moveTo>
                  <a:lnTo>
                    <a:pt x="111379" y="148082"/>
                  </a:lnTo>
                  <a:lnTo>
                    <a:pt x="107950" y="148082"/>
                  </a:lnTo>
                  <a:lnTo>
                    <a:pt x="111379" y="151511"/>
                  </a:lnTo>
                  <a:lnTo>
                    <a:pt x="114681" y="151511"/>
                  </a:lnTo>
                  <a:lnTo>
                    <a:pt x="114681" y="148082"/>
                  </a:lnTo>
                  <a:lnTo>
                    <a:pt x="118110" y="148082"/>
                  </a:lnTo>
                  <a:lnTo>
                    <a:pt x="118110" y="144780"/>
                  </a:lnTo>
                  <a:close/>
                </a:path>
                <a:path w="1035684" h="568960">
                  <a:moveTo>
                    <a:pt x="128270" y="154813"/>
                  </a:moveTo>
                  <a:lnTo>
                    <a:pt x="124841" y="154813"/>
                  </a:lnTo>
                  <a:lnTo>
                    <a:pt x="124841" y="151511"/>
                  </a:lnTo>
                  <a:lnTo>
                    <a:pt x="118110" y="151511"/>
                  </a:lnTo>
                  <a:lnTo>
                    <a:pt x="114681" y="154813"/>
                  </a:lnTo>
                  <a:lnTo>
                    <a:pt x="114681" y="161544"/>
                  </a:lnTo>
                  <a:lnTo>
                    <a:pt x="111379" y="164973"/>
                  </a:lnTo>
                  <a:lnTo>
                    <a:pt x="111379" y="171704"/>
                  </a:lnTo>
                  <a:lnTo>
                    <a:pt x="118110" y="164973"/>
                  </a:lnTo>
                  <a:lnTo>
                    <a:pt x="124841" y="161544"/>
                  </a:lnTo>
                  <a:lnTo>
                    <a:pt x="128270" y="154813"/>
                  </a:lnTo>
                  <a:close/>
                </a:path>
                <a:path w="1035684" h="568960">
                  <a:moveTo>
                    <a:pt x="148463" y="175006"/>
                  </a:moveTo>
                  <a:lnTo>
                    <a:pt x="145034" y="175006"/>
                  </a:lnTo>
                  <a:lnTo>
                    <a:pt x="145034" y="171704"/>
                  </a:lnTo>
                  <a:lnTo>
                    <a:pt x="141732" y="171704"/>
                  </a:lnTo>
                  <a:lnTo>
                    <a:pt x="141732" y="175006"/>
                  </a:lnTo>
                  <a:lnTo>
                    <a:pt x="138303" y="175006"/>
                  </a:lnTo>
                  <a:lnTo>
                    <a:pt x="138303" y="178435"/>
                  </a:lnTo>
                  <a:lnTo>
                    <a:pt x="145034" y="181737"/>
                  </a:lnTo>
                  <a:lnTo>
                    <a:pt x="145034" y="178435"/>
                  </a:lnTo>
                  <a:lnTo>
                    <a:pt x="148463" y="175006"/>
                  </a:lnTo>
                  <a:close/>
                </a:path>
                <a:path w="1035684" h="568960">
                  <a:moveTo>
                    <a:pt x="148463" y="154813"/>
                  </a:moveTo>
                  <a:lnTo>
                    <a:pt x="145034" y="154813"/>
                  </a:lnTo>
                  <a:lnTo>
                    <a:pt x="138303" y="151511"/>
                  </a:lnTo>
                  <a:lnTo>
                    <a:pt x="135001" y="148082"/>
                  </a:lnTo>
                  <a:lnTo>
                    <a:pt x="135001" y="151511"/>
                  </a:lnTo>
                  <a:lnTo>
                    <a:pt x="131572" y="151511"/>
                  </a:lnTo>
                  <a:lnTo>
                    <a:pt x="131572" y="154813"/>
                  </a:lnTo>
                  <a:lnTo>
                    <a:pt x="135001" y="158242"/>
                  </a:lnTo>
                  <a:lnTo>
                    <a:pt x="138303" y="164973"/>
                  </a:lnTo>
                  <a:lnTo>
                    <a:pt x="141732" y="168275"/>
                  </a:lnTo>
                  <a:lnTo>
                    <a:pt x="145034" y="164973"/>
                  </a:lnTo>
                  <a:lnTo>
                    <a:pt x="145034" y="161544"/>
                  </a:lnTo>
                  <a:lnTo>
                    <a:pt x="148463" y="154813"/>
                  </a:lnTo>
                  <a:close/>
                </a:path>
                <a:path w="1035684" h="568960">
                  <a:moveTo>
                    <a:pt x="151765" y="185166"/>
                  </a:moveTo>
                  <a:lnTo>
                    <a:pt x="148463" y="185166"/>
                  </a:lnTo>
                  <a:lnTo>
                    <a:pt x="148463" y="181737"/>
                  </a:lnTo>
                  <a:lnTo>
                    <a:pt x="145034" y="181737"/>
                  </a:lnTo>
                  <a:lnTo>
                    <a:pt x="135001" y="185166"/>
                  </a:lnTo>
                  <a:lnTo>
                    <a:pt x="128270" y="185166"/>
                  </a:lnTo>
                  <a:lnTo>
                    <a:pt x="121412" y="188468"/>
                  </a:lnTo>
                  <a:lnTo>
                    <a:pt x="127000" y="193548"/>
                  </a:lnTo>
                  <a:lnTo>
                    <a:pt x="139446" y="203708"/>
                  </a:lnTo>
                  <a:lnTo>
                    <a:pt x="145034" y="208661"/>
                  </a:lnTo>
                  <a:lnTo>
                    <a:pt x="148463" y="205359"/>
                  </a:lnTo>
                  <a:lnTo>
                    <a:pt x="151765" y="198628"/>
                  </a:lnTo>
                  <a:lnTo>
                    <a:pt x="151765" y="185166"/>
                  </a:lnTo>
                  <a:close/>
                </a:path>
                <a:path w="1035684" h="568960">
                  <a:moveTo>
                    <a:pt x="168656" y="225552"/>
                  </a:moveTo>
                  <a:lnTo>
                    <a:pt x="165354" y="225552"/>
                  </a:lnTo>
                  <a:lnTo>
                    <a:pt x="165354" y="228854"/>
                  </a:lnTo>
                  <a:lnTo>
                    <a:pt x="168656" y="225552"/>
                  </a:lnTo>
                  <a:close/>
                </a:path>
                <a:path w="1035684" h="568960">
                  <a:moveTo>
                    <a:pt x="199009" y="232283"/>
                  </a:moveTo>
                  <a:lnTo>
                    <a:pt x="192278" y="232283"/>
                  </a:lnTo>
                  <a:lnTo>
                    <a:pt x="192278" y="235585"/>
                  </a:lnTo>
                  <a:lnTo>
                    <a:pt x="195707" y="239014"/>
                  </a:lnTo>
                  <a:lnTo>
                    <a:pt x="195707" y="235585"/>
                  </a:lnTo>
                  <a:lnTo>
                    <a:pt x="199009" y="232283"/>
                  </a:lnTo>
                  <a:close/>
                </a:path>
                <a:path w="1035684" h="568960">
                  <a:moveTo>
                    <a:pt x="205740" y="235585"/>
                  </a:moveTo>
                  <a:lnTo>
                    <a:pt x="199009" y="235585"/>
                  </a:lnTo>
                  <a:lnTo>
                    <a:pt x="195707" y="239014"/>
                  </a:lnTo>
                  <a:lnTo>
                    <a:pt x="192278" y="239014"/>
                  </a:lnTo>
                  <a:lnTo>
                    <a:pt x="192278" y="242316"/>
                  </a:lnTo>
                  <a:lnTo>
                    <a:pt x="188976" y="242316"/>
                  </a:lnTo>
                  <a:lnTo>
                    <a:pt x="188976" y="235585"/>
                  </a:lnTo>
                  <a:lnTo>
                    <a:pt x="158623" y="239014"/>
                  </a:lnTo>
                  <a:lnTo>
                    <a:pt x="205740" y="255905"/>
                  </a:lnTo>
                  <a:lnTo>
                    <a:pt x="205740" y="235585"/>
                  </a:lnTo>
                  <a:close/>
                </a:path>
                <a:path w="1035684" h="568960">
                  <a:moveTo>
                    <a:pt x="310388" y="441071"/>
                  </a:moveTo>
                  <a:lnTo>
                    <a:pt x="300228" y="441071"/>
                  </a:lnTo>
                  <a:lnTo>
                    <a:pt x="300228" y="447802"/>
                  </a:lnTo>
                  <a:lnTo>
                    <a:pt x="306959" y="444373"/>
                  </a:lnTo>
                  <a:lnTo>
                    <a:pt x="310388" y="441071"/>
                  </a:lnTo>
                  <a:close/>
                </a:path>
                <a:path w="1035684" h="568960">
                  <a:moveTo>
                    <a:pt x="313690" y="407416"/>
                  </a:moveTo>
                  <a:lnTo>
                    <a:pt x="306070" y="407924"/>
                  </a:lnTo>
                  <a:lnTo>
                    <a:pt x="290957" y="410210"/>
                  </a:lnTo>
                  <a:lnTo>
                    <a:pt x="283337" y="410718"/>
                  </a:lnTo>
                  <a:lnTo>
                    <a:pt x="280035" y="414147"/>
                  </a:lnTo>
                  <a:lnTo>
                    <a:pt x="280035" y="417449"/>
                  </a:lnTo>
                  <a:lnTo>
                    <a:pt x="283337" y="420878"/>
                  </a:lnTo>
                  <a:lnTo>
                    <a:pt x="286766" y="427609"/>
                  </a:lnTo>
                  <a:lnTo>
                    <a:pt x="290068" y="430911"/>
                  </a:lnTo>
                  <a:lnTo>
                    <a:pt x="293497" y="427609"/>
                  </a:lnTo>
                  <a:lnTo>
                    <a:pt x="300228" y="424180"/>
                  </a:lnTo>
                  <a:lnTo>
                    <a:pt x="303530" y="420878"/>
                  </a:lnTo>
                  <a:lnTo>
                    <a:pt x="300228" y="417449"/>
                  </a:lnTo>
                  <a:lnTo>
                    <a:pt x="303530" y="417449"/>
                  </a:lnTo>
                  <a:lnTo>
                    <a:pt x="303530" y="414147"/>
                  </a:lnTo>
                  <a:lnTo>
                    <a:pt x="305892" y="414147"/>
                  </a:lnTo>
                  <a:lnTo>
                    <a:pt x="303530" y="422910"/>
                  </a:lnTo>
                  <a:lnTo>
                    <a:pt x="310388" y="422910"/>
                  </a:lnTo>
                  <a:lnTo>
                    <a:pt x="310388" y="410718"/>
                  </a:lnTo>
                  <a:lnTo>
                    <a:pt x="313690" y="407416"/>
                  </a:lnTo>
                  <a:close/>
                </a:path>
                <a:path w="1035684" h="568960">
                  <a:moveTo>
                    <a:pt x="323850" y="428625"/>
                  </a:moveTo>
                  <a:lnTo>
                    <a:pt x="317119" y="435610"/>
                  </a:lnTo>
                  <a:lnTo>
                    <a:pt x="323850" y="435610"/>
                  </a:lnTo>
                  <a:lnTo>
                    <a:pt x="323850" y="428625"/>
                  </a:lnTo>
                  <a:close/>
                </a:path>
                <a:path w="1035684" h="568960">
                  <a:moveTo>
                    <a:pt x="330581" y="372110"/>
                  </a:moveTo>
                  <a:lnTo>
                    <a:pt x="327152" y="372110"/>
                  </a:lnTo>
                  <a:lnTo>
                    <a:pt x="323850" y="359410"/>
                  </a:lnTo>
                  <a:lnTo>
                    <a:pt x="323850" y="372110"/>
                  </a:lnTo>
                  <a:lnTo>
                    <a:pt x="320421" y="372110"/>
                  </a:lnTo>
                  <a:lnTo>
                    <a:pt x="327152" y="384810"/>
                  </a:lnTo>
                  <a:lnTo>
                    <a:pt x="330581" y="384810"/>
                  </a:lnTo>
                  <a:lnTo>
                    <a:pt x="330581" y="372110"/>
                  </a:lnTo>
                  <a:close/>
                </a:path>
                <a:path w="1035684" h="568960">
                  <a:moveTo>
                    <a:pt x="435102" y="422910"/>
                  </a:moveTo>
                  <a:lnTo>
                    <a:pt x="425069" y="410210"/>
                  </a:lnTo>
                  <a:lnTo>
                    <a:pt x="420497" y="410210"/>
                  </a:lnTo>
                  <a:lnTo>
                    <a:pt x="416560" y="422910"/>
                  </a:lnTo>
                  <a:lnTo>
                    <a:pt x="408178" y="435610"/>
                  </a:lnTo>
                  <a:lnTo>
                    <a:pt x="428371" y="435610"/>
                  </a:lnTo>
                  <a:lnTo>
                    <a:pt x="431800" y="422910"/>
                  </a:lnTo>
                  <a:lnTo>
                    <a:pt x="435102" y="422910"/>
                  </a:lnTo>
                  <a:close/>
                </a:path>
                <a:path w="1035684" h="568960">
                  <a:moveTo>
                    <a:pt x="450342" y="439420"/>
                  </a:moveTo>
                  <a:lnTo>
                    <a:pt x="448564" y="437642"/>
                  </a:lnTo>
                  <a:lnTo>
                    <a:pt x="448564" y="441071"/>
                  </a:lnTo>
                  <a:lnTo>
                    <a:pt x="450342" y="439420"/>
                  </a:lnTo>
                  <a:close/>
                </a:path>
                <a:path w="1035684" h="568960">
                  <a:moveTo>
                    <a:pt x="451993" y="447802"/>
                  </a:moveTo>
                  <a:lnTo>
                    <a:pt x="448564" y="447802"/>
                  </a:lnTo>
                  <a:lnTo>
                    <a:pt x="445262" y="444373"/>
                  </a:lnTo>
                  <a:lnTo>
                    <a:pt x="445262" y="441071"/>
                  </a:lnTo>
                  <a:lnTo>
                    <a:pt x="448564" y="441071"/>
                  </a:lnTo>
                  <a:lnTo>
                    <a:pt x="441833" y="434340"/>
                  </a:lnTo>
                  <a:lnTo>
                    <a:pt x="438531" y="434340"/>
                  </a:lnTo>
                  <a:lnTo>
                    <a:pt x="438531" y="437642"/>
                  </a:lnTo>
                  <a:lnTo>
                    <a:pt x="435102" y="437642"/>
                  </a:lnTo>
                  <a:lnTo>
                    <a:pt x="435102" y="441071"/>
                  </a:lnTo>
                  <a:lnTo>
                    <a:pt x="438531" y="441071"/>
                  </a:lnTo>
                  <a:lnTo>
                    <a:pt x="438531" y="444373"/>
                  </a:lnTo>
                  <a:lnTo>
                    <a:pt x="441833" y="444373"/>
                  </a:lnTo>
                  <a:lnTo>
                    <a:pt x="441833" y="447802"/>
                  </a:lnTo>
                  <a:lnTo>
                    <a:pt x="445262" y="451104"/>
                  </a:lnTo>
                  <a:lnTo>
                    <a:pt x="445262" y="454533"/>
                  </a:lnTo>
                  <a:lnTo>
                    <a:pt x="451993" y="447802"/>
                  </a:lnTo>
                  <a:close/>
                </a:path>
                <a:path w="1035684" h="568960">
                  <a:moveTo>
                    <a:pt x="458724" y="437642"/>
                  </a:moveTo>
                  <a:lnTo>
                    <a:pt x="451993" y="437642"/>
                  </a:lnTo>
                  <a:lnTo>
                    <a:pt x="450342" y="439420"/>
                  </a:lnTo>
                  <a:lnTo>
                    <a:pt x="455422" y="444373"/>
                  </a:lnTo>
                  <a:lnTo>
                    <a:pt x="455422" y="441071"/>
                  </a:lnTo>
                  <a:lnTo>
                    <a:pt x="458724" y="437642"/>
                  </a:lnTo>
                  <a:close/>
                </a:path>
                <a:path w="1035684" h="568960">
                  <a:moveTo>
                    <a:pt x="536321" y="461010"/>
                  </a:moveTo>
                  <a:lnTo>
                    <a:pt x="532892" y="448310"/>
                  </a:lnTo>
                  <a:lnTo>
                    <a:pt x="529590" y="461010"/>
                  </a:lnTo>
                  <a:lnTo>
                    <a:pt x="516128" y="448310"/>
                  </a:lnTo>
                  <a:lnTo>
                    <a:pt x="509270" y="435610"/>
                  </a:lnTo>
                  <a:lnTo>
                    <a:pt x="502539" y="435610"/>
                  </a:lnTo>
                  <a:lnTo>
                    <a:pt x="499237" y="448310"/>
                  </a:lnTo>
                  <a:lnTo>
                    <a:pt x="502920" y="448310"/>
                  </a:lnTo>
                  <a:lnTo>
                    <a:pt x="515747" y="473710"/>
                  </a:lnTo>
                  <a:lnTo>
                    <a:pt x="532892" y="473710"/>
                  </a:lnTo>
                  <a:lnTo>
                    <a:pt x="532892" y="461010"/>
                  </a:lnTo>
                  <a:lnTo>
                    <a:pt x="536321" y="461010"/>
                  </a:lnTo>
                  <a:close/>
                </a:path>
                <a:path w="1035684" h="568960">
                  <a:moveTo>
                    <a:pt x="553212" y="491490"/>
                  </a:moveTo>
                  <a:lnTo>
                    <a:pt x="539623" y="484759"/>
                  </a:lnTo>
                  <a:lnTo>
                    <a:pt x="532892" y="478028"/>
                  </a:lnTo>
                  <a:lnTo>
                    <a:pt x="532892" y="481457"/>
                  </a:lnTo>
                  <a:lnTo>
                    <a:pt x="529590" y="481457"/>
                  </a:lnTo>
                  <a:lnTo>
                    <a:pt x="529590" y="484759"/>
                  </a:lnTo>
                  <a:lnTo>
                    <a:pt x="534035" y="489839"/>
                  </a:lnTo>
                  <a:lnTo>
                    <a:pt x="541909" y="499999"/>
                  </a:lnTo>
                  <a:lnTo>
                    <a:pt x="546481" y="505079"/>
                  </a:lnTo>
                  <a:lnTo>
                    <a:pt x="549783" y="501650"/>
                  </a:lnTo>
                  <a:lnTo>
                    <a:pt x="549783" y="494919"/>
                  </a:lnTo>
                  <a:lnTo>
                    <a:pt x="553212" y="491490"/>
                  </a:lnTo>
                  <a:close/>
                </a:path>
                <a:path w="1035684" h="568960">
                  <a:moveTo>
                    <a:pt x="640842" y="532003"/>
                  </a:moveTo>
                  <a:lnTo>
                    <a:pt x="620649" y="526923"/>
                  </a:lnTo>
                  <a:lnTo>
                    <a:pt x="600456" y="522224"/>
                  </a:lnTo>
                  <a:lnTo>
                    <a:pt x="580136" y="518287"/>
                  </a:lnTo>
                  <a:lnTo>
                    <a:pt x="559943" y="515112"/>
                  </a:lnTo>
                  <a:lnTo>
                    <a:pt x="566928" y="525272"/>
                  </a:lnTo>
                  <a:lnTo>
                    <a:pt x="573024" y="535305"/>
                  </a:lnTo>
                  <a:lnTo>
                    <a:pt x="583565" y="555498"/>
                  </a:lnTo>
                  <a:lnTo>
                    <a:pt x="583565" y="558927"/>
                  </a:lnTo>
                  <a:lnTo>
                    <a:pt x="586867" y="565658"/>
                  </a:lnTo>
                  <a:lnTo>
                    <a:pt x="586867" y="568960"/>
                  </a:lnTo>
                  <a:lnTo>
                    <a:pt x="600075" y="559435"/>
                  </a:lnTo>
                  <a:lnTo>
                    <a:pt x="627634" y="541528"/>
                  </a:lnTo>
                  <a:lnTo>
                    <a:pt x="640842" y="532003"/>
                  </a:lnTo>
                  <a:close/>
                </a:path>
                <a:path w="1035684" h="568960">
                  <a:moveTo>
                    <a:pt x="903986" y="532003"/>
                  </a:moveTo>
                  <a:lnTo>
                    <a:pt x="900557" y="532003"/>
                  </a:lnTo>
                  <a:lnTo>
                    <a:pt x="897128" y="528574"/>
                  </a:lnTo>
                  <a:lnTo>
                    <a:pt x="897128" y="535305"/>
                  </a:lnTo>
                  <a:lnTo>
                    <a:pt x="903986" y="535305"/>
                  </a:lnTo>
                  <a:lnTo>
                    <a:pt x="903986" y="532003"/>
                  </a:lnTo>
                  <a:close/>
                </a:path>
                <a:path w="1035684" h="568960">
                  <a:moveTo>
                    <a:pt x="947801" y="535305"/>
                  </a:moveTo>
                  <a:lnTo>
                    <a:pt x="944372" y="535305"/>
                  </a:lnTo>
                  <a:lnTo>
                    <a:pt x="941070" y="532003"/>
                  </a:lnTo>
                  <a:lnTo>
                    <a:pt x="941070" y="535305"/>
                  </a:lnTo>
                  <a:lnTo>
                    <a:pt x="944372" y="538734"/>
                  </a:lnTo>
                  <a:lnTo>
                    <a:pt x="947801" y="538734"/>
                  </a:lnTo>
                  <a:lnTo>
                    <a:pt x="947801" y="535305"/>
                  </a:lnTo>
                  <a:close/>
                </a:path>
                <a:path w="1035684" h="568960">
                  <a:moveTo>
                    <a:pt x="988314" y="542036"/>
                  </a:moveTo>
                  <a:lnTo>
                    <a:pt x="984885" y="542036"/>
                  </a:lnTo>
                  <a:lnTo>
                    <a:pt x="984885" y="538734"/>
                  </a:lnTo>
                  <a:lnTo>
                    <a:pt x="981456" y="538734"/>
                  </a:lnTo>
                  <a:lnTo>
                    <a:pt x="973328" y="533654"/>
                  </a:lnTo>
                  <a:lnTo>
                    <a:pt x="955929" y="523494"/>
                  </a:lnTo>
                  <a:lnTo>
                    <a:pt x="947801" y="518541"/>
                  </a:lnTo>
                  <a:lnTo>
                    <a:pt x="947801" y="521843"/>
                  </a:lnTo>
                  <a:lnTo>
                    <a:pt x="944372" y="525272"/>
                  </a:lnTo>
                  <a:lnTo>
                    <a:pt x="944372" y="532003"/>
                  </a:lnTo>
                  <a:lnTo>
                    <a:pt x="947801" y="535305"/>
                  </a:lnTo>
                  <a:lnTo>
                    <a:pt x="951103" y="538734"/>
                  </a:lnTo>
                  <a:lnTo>
                    <a:pt x="954532" y="545465"/>
                  </a:lnTo>
                  <a:lnTo>
                    <a:pt x="957961" y="548767"/>
                  </a:lnTo>
                  <a:lnTo>
                    <a:pt x="965454" y="546354"/>
                  </a:lnTo>
                  <a:lnTo>
                    <a:pt x="973074" y="544195"/>
                  </a:lnTo>
                  <a:lnTo>
                    <a:pt x="980694" y="542671"/>
                  </a:lnTo>
                  <a:lnTo>
                    <a:pt x="988314" y="542036"/>
                  </a:lnTo>
                  <a:close/>
                </a:path>
                <a:path w="1035684" h="568960">
                  <a:moveTo>
                    <a:pt x="991616" y="508381"/>
                  </a:moveTo>
                  <a:lnTo>
                    <a:pt x="988314" y="505079"/>
                  </a:lnTo>
                  <a:lnTo>
                    <a:pt x="988314" y="508381"/>
                  </a:lnTo>
                  <a:lnTo>
                    <a:pt x="991616" y="508381"/>
                  </a:lnTo>
                  <a:close/>
                </a:path>
                <a:path w="1035684" h="568960">
                  <a:moveTo>
                    <a:pt x="1021969" y="525272"/>
                  </a:moveTo>
                  <a:lnTo>
                    <a:pt x="1015238" y="521843"/>
                  </a:lnTo>
                  <a:lnTo>
                    <a:pt x="1011809" y="518541"/>
                  </a:lnTo>
                  <a:lnTo>
                    <a:pt x="1005078" y="515112"/>
                  </a:lnTo>
                  <a:lnTo>
                    <a:pt x="1001776" y="515112"/>
                  </a:lnTo>
                  <a:lnTo>
                    <a:pt x="998347" y="518541"/>
                  </a:lnTo>
                  <a:lnTo>
                    <a:pt x="998347" y="515112"/>
                  </a:lnTo>
                  <a:lnTo>
                    <a:pt x="995045" y="511810"/>
                  </a:lnTo>
                  <a:lnTo>
                    <a:pt x="991616" y="511810"/>
                  </a:lnTo>
                  <a:lnTo>
                    <a:pt x="991616" y="515112"/>
                  </a:lnTo>
                  <a:lnTo>
                    <a:pt x="978154" y="515112"/>
                  </a:lnTo>
                  <a:lnTo>
                    <a:pt x="978154" y="518541"/>
                  </a:lnTo>
                  <a:lnTo>
                    <a:pt x="981456" y="518541"/>
                  </a:lnTo>
                  <a:lnTo>
                    <a:pt x="981456" y="521843"/>
                  </a:lnTo>
                  <a:lnTo>
                    <a:pt x="984885" y="521843"/>
                  </a:lnTo>
                  <a:lnTo>
                    <a:pt x="984885" y="518541"/>
                  </a:lnTo>
                  <a:lnTo>
                    <a:pt x="991616" y="518541"/>
                  </a:lnTo>
                  <a:lnTo>
                    <a:pt x="991616" y="538734"/>
                  </a:lnTo>
                  <a:lnTo>
                    <a:pt x="995045" y="538734"/>
                  </a:lnTo>
                  <a:lnTo>
                    <a:pt x="998347" y="535305"/>
                  </a:lnTo>
                  <a:lnTo>
                    <a:pt x="1001776" y="535305"/>
                  </a:lnTo>
                  <a:lnTo>
                    <a:pt x="1001776" y="532003"/>
                  </a:lnTo>
                  <a:lnTo>
                    <a:pt x="1021969" y="525272"/>
                  </a:lnTo>
                  <a:close/>
                </a:path>
                <a:path w="1035684" h="568960">
                  <a:moveTo>
                    <a:pt x="1035431" y="518541"/>
                  </a:moveTo>
                  <a:lnTo>
                    <a:pt x="1032129" y="521843"/>
                  </a:lnTo>
                  <a:lnTo>
                    <a:pt x="1035431" y="525272"/>
                  </a:lnTo>
                  <a:lnTo>
                    <a:pt x="1035431" y="518541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23404" y="2864484"/>
              <a:ext cx="161925" cy="7073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115556" y="2729864"/>
              <a:ext cx="1791335" cy="198755"/>
            </a:xfrm>
            <a:custGeom>
              <a:avLst/>
              <a:gdLst/>
              <a:ahLst/>
              <a:cxnLst/>
              <a:rect l="l" t="t" r="r" b="b"/>
              <a:pathLst>
                <a:path w="1791334" h="198755">
                  <a:moveTo>
                    <a:pt x="16891" y="80264"/>
                  </a:moveTo>
                  <a:lnTo>
                    <a:pt x="10160" y="80264"/>
                  </a:lnTo>
                  <a:lnTo>
                    <a:pt x="3429" y="92964"/>
                  </a:lnTo>
                  <a:lnTo>
                    <a:pt x="0" y="92964"/>
                  </a:lnTo>
                  <a:lnTo>
                    <a:pt x="6858" y="105664"/>
                  </a:lnTo>
                  <a:lnTo>
                    <a:pt x="10160" y="105664"/>
                  </a:lnTo>
                  <a:lnTo>
                    <a:pt x="10160" y="118364"/>
                  </a:lnTo>
                  <a:lnTo>
                    <a:pt x="13589" y="118364"/>
                  </a:lnTo>
                  <a:lnTo>
                    <a:pt x="16891" y="105664"/>
                  </a:lnTo>
                  <a:lnTo>
                    <a:pt x="13589" y="105664"/>
                  </a:lnTo>
                  <a:lnTo>
                    <a:pt x="13589" y="92964"/>
                  </a:lnTo>
                  <a:lnTo>
                    <a:pt x="16891" y="80264"/>
                  </a:lnTo>
                  <a:close/>
                </a:path>
                <a:path w="1791334" h="198755">
                  <a:moveTo>
                    <a:pt x="74295" y="156464"/>
                  </a:moveTo>
                  <a:lnTo>
                    <a:pt x="70866" y="143764"/>
                  </a:lnTo>
                  <a:lnTo>
                    <a:pt x="70866" y="156464"/>
                  </a:lnTo>
                  <a:lnTo>
                    <a:pt x="74295" y="156464"/>
                  </a:lnTo>
                  <a:close/>
                </a:path>
                <a:path w="1791334" h="198755">
                  <a:moveTo>
                    <a:pt x="188976" y="144780"/>
                  </a:moveTo>
                  <a:lnTo>
                    <a:pt x="185293" y="139827"/>
                  </a:lnTo>
                  <a:lnTo>
                    <a:pt x="179705" y="135128"/>
                  </a:lnTo>
                  <a:lnTo>
                    <a:pt x="172847" y="131064"/>
                  </a:lnTo>
                  <a:lnTo>
                    <a:pt x="165354" y="127889"/>
                  </a:lnTo>
                  <a:lnTo>
                    <a:pt x="161925" y="127889"/>
                  </a:lnTo>
                  <a:lnTo>
                    <a:pt x="161925" y="124587"/>
                  </a:lnTo>
                  <a:lnTo>
                    <a:pt x="151892" y="124587"/>
                  </a:lnTo>
                  <a:lnTo>
                    <a:pt x="151892" y="144780"/>
                  </a:lnTo>
                  <a:lnTo>
                    <a:pt x="151892" y="148082"/>
                  </a:lnTo>
                  <a:lnTo>
                    <a:pt x="148463" y="148082"/>
                  </a:lnTo>
                  <a:lnTo>
                    <a:pt x="148463" y="144780"/>
                  </a:lnTo>
                  <a:lnTo>
                    <a:pt x="151892" y="144780"/>
                  </a:lnTo>
                  <a:lnTo>
                    <a:pt x="151892" y="124587"/>
                  </a:lnTo>
                  <a:lnTo>
                    <a:pt x="141732" y="121158"/>
                  </a:lnTo>
                  <a:lnTo>
                    <a:pt x="135001" y="121158"/>
                  </a:lnTo>
                  <a:lnTo>
                    <a:pt x="131572" y="127889"/>
                  </a:lnTo>
                  <a:lnTo>
                    <a:pt x="131572" y="138049"/>
                  </a:lnTo>
                  <a:lnTo>
                    <a:pt x="128270" y="144780"/>
                  </a:lnTo>
                  <a:lnTo>
                    <a:pt x="124841" y="148082"/>
                  </a:lnTo>
                  <a:lnTo>
                    <a:pt x="118110" y="151511"/>
                  </a:lnTo>
                  <a:lnTo>
                    <a:pt x="114681" y="154813"/>
                  </a:lnTo>
                  <a:lnTo>
                    <a:pt x="145161" y="164973"/>
                  </a:lnTo>
                  <a:lnTo>
                    <a:pt x="145161" y="158242"/>
                  </a:lnTo>
                  <a:lnTo>
                    <a:pt x="141732" y="154813"/>
                  </a:lnTo>
                  <a:lnTo>
                    <a:pt x="138303" y="154813"/>
                  </a:lnTo>
                  <a:lnTo>
                    <a:pt x="138303" y="151511"/>
                  </a:lnTo>
                  <a:lnTo>
                    <a:pt x="145161" y="151511"/>
                  </a:lnTo>
                  <a:lnTo>
                    <a:pt x="145161" y="154813"/>
                  </a:lnTo>
                  <a:lnTo>
                    <a:pt x="148463" y="154813"/>
                  </a:lnTo>
                  <a:lnTo>
                    <a:pt x="148463" y="151511"/>
                  </a:lnTo>
                  <a:lnTo>
                    <a:pt x="155194" y="151511"/>
                  </a:lnTo>
                  <a:lnTo>
                    <a:pt x="155194" y="154813"/>
                  </a:lnTo>
                  <a:lnTo>
                    <a:pt x="161925" y="154813"/>
                  </a:lnTo>
                  <a:lnTo>
                    <a:pt x="165354" y="158242"/>
                  </a:lnTo>
                  <a:lnTo>
                    <a:pt x="172085" y="154813"/>
                  </a:lnTo>
                  <a:lnTo>
                    <a:pt x="178816" y="154813"/>
                  </a:lnTo>
                  <a:lnTo>
                    <a:pt x="185547" y="151511"/>
                  </a:lnTo>
                  <a:lnTo>
                    <a:pt x="185547" y="148082"/>
                  </a:lnTo>
                  <a:lnTo>
                    <a:pt x="188976" y="148082"/>
                  </a:lnTo>
                  <a:lnTo>
                    <a:pt x="188976" y="144780"/>
                  </a:lnTo>
                  <a:close/>
                </a:path>
                <a:path w="1791334" h="198755">
                  <a:moveTo>
                    <a:pt x="219265" y="143764"/>
                  </a:moveTo>
                  <a:lnTo>
                    <a:pt x="215900" y="143764"/>
                  </a:lnTo>
                  <a:lnTo>
                    <a:pt x="215900" y="156464"/>
                  </a:lnTo>
                  <a:lnTo>
                    <a:pt x="219265" y="156464"/>
                  </a:lnTo>
                  <a:lnTo>
                    <a:pt x="219265" y="143764"/>
                  </a:lnTo>
                  <a:close/>
                </a:path>
                <a:path w="1791334" h="198755">
                  <a:moveTo>
                    <a:pt x="280035" y="164973"/>
                  </a:moveTo>
                  <a:lnTo>
                    <a:pt x="276606" y="161544"/>
                  </a:lnTo>
                  <a:lnTo>
                    <a:pt x="276606" y="168402"/>
                  </a:lnTo>
                  <a:lnTo>
                    <a:pt x="280035" y="171704"/>
                  </a:lnTo>
                  <a:lnTo>
                    <a:pt x="280035" y="164973"/>
                  </a:lnTo>
                  <a:close/>
                </a:path>
                <a:path w="1791334" h="198755">
                  <a:moveTo>
                    <a:pt x="283337" y="171704"/>
                  </a:moveTo>
                  <a:lnTo>
                    <a:pt x="280035" y="171704"/>
                  </a:lnTo>
                  <a:lnTo>
                    <a:pt x="283337" y="175133"/>
                  </a:lnTo>
                  <a:lnTo>
                    <a:pt x="283337" y="171704"/>
                  </a:lnTo>
                  <a:close/>
                </a:path>
                <a:path w="1791334" h="198755">
                  <a:moveTo>
                    <a:pt x="286766" y="175133"/>
                  </a:moveTo>
                  <a:lnTo>
                    <a:pt x="283337" y="175133"/>
                  </a:lnTo>
                  <a:lnTo>
                    <a:pt x="286766" y="178435"/>
                  </a:lnTo>
                  <a:lnTo>
                    <a:pt x="286766" y="175133"/>
                  </a:lnTo>
                  <a:close/>
                </a:path>
                <a:path w="1791334" h="198755">
                  <a:moveTo>
                    <a:pt x="290068" y="185166"/>
                  </a:moveTo>
                  <a:lnTo>
                    <a:pt x="286766" y="181864"/>
                  </a:lnTo>
                  <a:lnTo>
                    <a:pt x="286766" y="178435"/>
                  </a:lnTo>
                  <a:lnTo>
                    <a:pt x="283337" y="178435"/>
                  </a:lnTo>
                  <a:lnTo>
                    <a:pt x="280035" y="181864"/>
                  </a:lnTo>
                  <a:lnTo>
                    <a:pt x="276606" y="181864"/>
                  </a:lnTo>
                  <a:lnTo>
                    <a:pt x="280035" y="185166"/>
                  </a:lnTo>
                  <a:lnTo>
                    <a:pt x="283337" y="185166"/>
                  </a:lnTo>
                  <a:lnTo>
                    <a:pt x="290068" y="188595"/>
                  </a:lnTo>
                  <a:lnTo>
                    <a:pt x="290068" y="185166"/>
                  </a:lnTo>
                  <a:close/>
                </a:path>
                <a:path w="1791334" h="198755">
                  <a:moveTo>
                    <a:pt x="300228" y="195326"/>
                  </a:moveTo>
                  <a:lnTo>
                    <a:pt x="296926" y="195326"/>
                  </a:lnTo>
                  <a:lnTo>
                    <a:pt x="296926" y="198628"/>
                  </a:lnTo>
                  <a:lnTo>
                    <a:pt x="300228" y="195326"/>
                  </a:lnTo>
                  <a:close/>
                </a:path>
                <a:path w="1791334" h="198755">
                  <a:moveTo>
                    <a:pt x="543052" y="23495"/>
                  </a:moveTo>
                  <a:lnTo>
                    <a:pt x="539750" y="23495"/>
                  </a:lnTo>
                  <a:lnTo>
                    <a:pt x="543052" y="26924"/>
                  </a:lnTo>
                  <a:lnTo>
                    <a:pt x="543052" y="23495"/>
                  </a:lnTo>
                  <a:close/>
                </a:path>
                <a:path w="1791334" h="198755">
                  <a:moveTo>
                    <a:pt x="1790954" y="26924"/>
                  </a:moveTo>
                  <a:lnTo>
                    <a:pt x="1790573" y="13462"/>
                  </a:lnTo>
                  <a:lnTo>
                    <a:pt x="1789557" y="6985"/>
                  </a:lnTo>
                  <a:lnTo>
                    <a:pt x="1787652" y="0"/>
                  </a:lnTo>
                  <a:lnTo>
                    <a:pt x="1784223" y="3302"/>
                  </a:lnTo>
                  <a:lnTo>
                    <a:pt x="1777492" y="6731"/>
                  </a:lnTo>
                  <a:lnTo>
                    <a:pt x="1774190" y="10033"/>
                  </a:lnTo>
                  <a:lnTo>
                    <a:pt x="1777492" y="10033"/>
                  </a:lnTo>
                  <a:lnTo>
                    <a:pt x="1777492" y="16764"/>
                  </a:lnTo>
                  <a:lnTo>
                    <a:pt x="1780921" y="20193"/>
                  </a:lnTo>
                  <a:lnTo>
                    <a:pt x="1787652" y="23495"/>
                  </a:lnTo>
                  <a:lnTo>
                    <a:pt x="1790954" y="26924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05746" y="2638932"/>
              <a:ext cx="101219" cy="8077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648571" y="2615056"/>
              <a:ext cx="2529840" cy="323850"/>
            </a:xfrm>
            <a:custGeom>
              <a:avLst/>
              <a:gdLst/>
              <a:ahLst/>
              <a:cxnLst/>
              <a:rect l="l" t="t" r="r" b="b"/>
              <a:pathLst>
                <a:path w="2529840" h="323850">
                  <a:moveTo>
                    <a:pt x="3429" y="42672"/>
                  </a:moveTo>
                  <a:lnTo>
                    <a:pt x="0" y="42672"/>
                  </a:lnTo>
                  <a:lnTo>
                    <a:pt x="3429" y="55372"/>
                  </a:lnTo>
                  <a:lnTo>
                    <a:pt x="3429" y="42672"/>
                  </a:lnTo>
                  <a:close/>
                </a:path>
                <a:path w="2529840" h="323850">
                  <a:moveTo>
                    <a:pt x="30353" y="91186"/>
                  </a:moveTo>
                  <a:lnTo>
                    <a:pt x="26924" y="87884"/>
                  </a:lnTo>
                  <a:lnTo>
                    <a:pt x="23622" y="91186"/>
                  </a:lnTo>
                  <a:lnTo>
                    <a:pt x="16891" y="94615"/>
                  </a:lnTo>
                  <a:lnTo>
                    <a:pt x="13462" y="97917"/>
                  </a:lnTo>
                  <a:lnTo>
                    <a:pt x="30353" y="97917"/>
                  </a:lnTo>
                  <a:lnTo>
                    <a:pt x="30353" y="91186"/>
                  </a:lnTo>
                  <a:close/>
                </a:path>
                <a:path w="2529840" h="323850">
                  <a:moveTo>
                    <a:pt x="499618" y="33274"/>
                  </a:moveTo>
                  <a:lnTo>
                    <a:pt x="495808" y="42672"/>
                  </a:lnTo>
                  <a:lnTo>
                    <a:pt x="499110" y="42672"/>
                  </a:lnTo>
                  <a:lnTo>
                    <a:pt x="499618" y="33274"/>
                  </a:lnTo>
                  <a:close/>
                </a:path>
                <a:path w="2529840" h="323850">
                  <a:moveTo>
                    <a:pt x="502539" y="4572"/>
                  </a:moveTo>
                  <a:lnTo>
                    <a:pt x="496951" y="0"/>
                  </a:lnTo>
                  <a:lnTo>
                    <a:pt x="495808" y="4572"/>
                  </a:lnTo>
                  <a:lnTo>
                    <a:pt x="502539" y="4572"/>
                  </a:lnTo>
                  <a:close/>
                </a:path>
                <a:path w="2529840" h="323850">
                  <a:moveTo>
                    <a:pt x="526161" y="55372"/>
                  </a:moveTo>
                  <a:lnTo>
                    <a:pt x="519430" y="55372"/>
                  </a:lnTo>
                  <a:lnTo>
                    <a:pt x="516001" y="68072"/>
                  </a:lnTo>
                  <a:lnTo>
                    <a:pt x="522732" y="68072"/>
                  </a:lnTo>
                  <a:lnTo>
                    <a:pt x="526161" y="55372"/>
                  </a:lnTo>
                  <a:close/>
                </a:path>
                <a:path w="2529840" h="323850">
                  <a:moveTo>
                    <a:pt x="532892" y="55372"/>
                  </a:moveTo>
                  <a:lnTo>
                    <a:pt x="529463" y="55372"/>
                  </a:lnTo>
                  <a:lnTo>
                    <a:pt x="532892" y="61722"/>
                  </a:lnTo>
                  <a:lnTo>
                    <a:pt x="532892" y="55372"/>
                  </a:lnTo>
                  <a:close/>
                </a:path>
                <a:path w="2529840" h="323850">
                  <a:moveTo>
                    <a:pt x="538734" y="80772"/>
                  </a:moveTo>
                  <a:lnTo>
                    <a:pt x="536321" y="68072"/>
                  </a:lnTo>
                  <a:lnTo>
                    <a:pt x="532892" y="61722"/>
                  </a:lnTo>
                  <a:lnTo>
                    <a:pt x="532892" y="68072"/>
                  </a:lnTo>
                  <a:lnTo>
                    <a:pt x="529463" y="68072"/>
                  </a:lnTo>
                  <a:lnTo>
                    <a:pt x="536321" y="80772"/>
                  </a:lnTo>
                  <a:lnTo>
                    <a:pt x="538734" y="80772"/>
                  </a:lnTo>
                  <a:close/>
                </a:path>
                <a:path w="2529840" h="323850">
                  <a:moveTo>
                    <a:pt x="541274" y="83947"/>
                  </a:moveTo>
                  <a:lnTo>
                    <a:pt x="540893" y="80772"/>
                  </a:lnTo>
                  <a:lnTo>
                    <a:pt x="539623" y="80772"/>
                  </a:lnTo>
                  <a:lnTo>
                    <a:pt x="541274" y="83947"/>
                  </a:lnTo>
                  <a:close/>
                </a:path>
                <a:path w="2529840" h="323850">
                  <a:moveTo>
                    <a:pt x="546354" y="93472"/>
                  </a:moveTo>
                  <a:lnTo>
                    <a:pt x="541274" y="83947"/>
                  </a:lnTo>
                  <a:lnTo>
                    <a:pt x="542417" y="93472"/>
                  </a:lnTo>
                  <a:lnTo>
                    <a:pt x="543052" y="106172"/>
                  </a:lnTo>
                  <a:lnTo>
                    <a:pt x="546354" y="106172"/>
                  </a:lnTo>
                  <a:lnTo>
                    <a:pt x="546354" y="93472"/>
                  </a:lnTo>
                  <a:close/>
                </a:path>
                <a:path w="2529840" h="323850">
                  <a:moveTo>
                    <a:pt x="553085" y="80772"/>
                  </a:moveTo>
                  <a:lnTo>
                    <a:pt x="549783" y="80772"/>
                  </a:lnTo>
                  <a:lnTo>
                    <a:pt x="546354" y="93472"/>
                  </a:lnTo>
                  <a:lnTo>
                    <a:pt x="553085" y="93472"/>
                  </a:lnTo>
                  <a:lnTo>
                    <a:pt x="553085" y="80772"/>
                  </a:lnTo>
                  <a:close/>
                </a:path>
                <a:path w="2529840" h="323850">
                  <a:moveTo>
                    <a:pt x="576707" y="108077"/>
                  </a:moveTo>
                  <a:lnTo>
                    <a:pt x="569976" y="108077"/>
                  </a:lnTo>
                  <a:lnTo>
                    <a:pt x="566674" y="104648"/>
                  </a:lnTo>
                  <a:lnTo>
                    <a:pt x="559943" y="104648"/>
                  </a:lnTo>
                  <a:lnTo>
                    <a:pt x="559943" y="108077"/>
                  </a:lnTo>
                  <a:lnTo>
                    <a:pt x="556514" y="108077"/>
                  </a:lnTo>
                  <a:lnTo>
                    <a:pt x="556514" y="114808"/>
                  </a:lnTo>
                  <a:lnTo>
                    <a:pt x="563245" y="121539"/>
                  </a:lnTo>
                  <a:lnTo>
                    <a:pt x="576707" y="108077"/>
                  </a:lnTo>
                  <a:close/>
                </a:path>
                <a:path w="2529840" h="323850">
                  <a:moveTo>
                    <a:pt x="590169" y="68072"/>
                  </a:moveTo>
                  <a:lnTo>
                    <a:pt x="563245" y="68072"/>
                  </a:lnTo>
                  <a:lnTo>
                    <a:pt x="559943" y="80772"/>
                  </a:lnTo>
                  <a:lnTo>
                    <a:pt x="553085" y="80772"/>
                  </a:lnTo>
                  <a:lnTo>
                    <a:pt x="560705" y="93472"/>
                  </a:lnTo>
                  <a:lnTo>
                    <a:pt x="586867" y="93472"/>
                  </a:lnTo>
                  <a:lnTo>
                    <a:pt x="586867" y="80772"/>
                  </a:lnTo>
                  <a:lnTo>
                    <a:pt x="590169" y="68072"/>
                  </a:lnTo>
                  <a:close/>
                </a:path>
                <a:path w="2529840" h="323850">
                  <a:moveTo>
                    <a:pt x="607060" y="70993"/>
                  </a:moveTo>
                  <a:lnTo>
                    <a:pt x="603758" y="70993"/>
                  </a:lnTo>
                  <a:lnTo>
                    <a:pt x="603758" y="74422"/>
                  </a:lnTo>
                  <a:lnTo>
                    <a:pt x="607060" y="70993"/>
                  </a:lnTo>
                  <a:close/>
                </a:path>
                <a:path w="2529840" h="323850">
                  <a:moveTo>
                    <a:pt x="728472" y="97917"/>
                  </a:moveTo>
                  <a:lnTo>
                    <a:pt x="708279" y="97917"/>
                  </a:lnTo>
                  <a:lnTo>
                    <a:pt x="701548" y="97917"/>
                  </a:lnTo>
                  <a:lnTo>
                    <a:pt x="698119" y="97917"/>
                  </a:lnTo>
                  <a:lnTo>
                    <a:pt x="698119" y="104648"/>
                  </a:lnTo>
                  <a:lnTo>
                    <a:pt x="694817" y="108077"/>
                  </a:lnTo>
                  <a:lnTo>
                    <a:pt x="701548" y="111379"/>
                  </a:lnTo>
                  <a:lnTo>
                    <a:pt x="711581" y="111379"/>
                  </a:lnTo>
                  <a:lnTo>
                    <a:pt x="718439" y="114808"/>
                  </a:lnTo>
                  <a:lnTo>
                    <a:pt x="721741" y="108077"/>
                  </a:lnTo>
                  <a:lnTo>
                    <a:pt x="725170" y="104648"/>
                  </a:lnTo>
                  <a:lnTo>
                    <a:pt x="728472" y="97917"/>
                  </a:lnTo>
                  <a:close/>
                </a:path>
                <a:path w="2529840" h="323850">
                  <a:moveTo>
                    <a:pt x="728472" y="81153"/>
                  </a:moveTo>
                  <a:lnTo>
                    <a:pt x="721487" y="78105"/>
                  </a:lnTo>
                  <a:lnTo>
                    <a:pt x="720813" y="77724"/>
                  </a:lnTo>
                  <a:lnTo>
                    <a:pt x="708533" y="70739"/>
                  </a:lnTo>
                  <a:lnTo>
                    <a:pt x="701548" y="67691"/>
                  </a:lnTo>
                  <a:lnTo>
                    <a:pt x="701548" y="70993"/>
                  </a:lnTo>
                  <a:lnTo>
                    <a:pt x="704850" y="74422"/>
                  </a:lnTo>
                  <a:lnTo>
                    <a:pt x="704850" y="77724"/>
                  </a:lnTo>
                  <a:lnTo>
                    <a:pt x="701548" y="77724"/>
                  </a:lnTo>
                  <a:lnTo>
                    <a:pt x="701548" y="74422"/>
                  </a:lnTo>
                  <a:lnTo>
                    <a:pt x="698119" y="74422"/>
                  </a:lnTo>
                  <a:lnTo>
                    <a:pt x="698119" y="77724"/>
                  </a:lnTo>
                  <a:lnTo>
                    <a:pt x="694817" y="77724"/>
                  </a:lnTo>
                  <a:lnTo>
                    <a:pt x="691388" y="74422"/>
                  </a:lnTo>
                  <a:lnTo>
                    <a:pt x="691388" y="70993"/>
                  </a:lnTo>
                  <a:lnTo>
                    <a:pt x="671195" y="70993"/>
                  </a:lnTo>
                  <a:lnTo>
                    <a:pt x="667766" y="67691"/>
                  </a:lnTo>
                  <a:lnTo>
                    <a:pt x="664464" y="60960"/>
                  </a:lnTo>
                  <a:lnTo>
                    <a:pt x="661035" y="57531"/>
                  </a:lnTo>
                  <a:lnTo>
                    <a:pt x="657733" y="60960"/>
                  </a:lnTo>
                  <a:lnTo>
                    <a:pt x="654304" y="67691"/>
                  </a:lnTo>
                  <a:lnTo>
                    <a:pt x="654304" y="70993"/>
                  </a:lnTo>
                  <a:lnTo>
                    <a:pt x="657733" y="74422"/>
                  </a:lnTo>
                  <a:lnTo>
                    <a:pt x="652653" y="80010"/>
                  </a:lnTo>
                  <a:lnTo>
                    <a:pt x="642493" y="92329"/>
                  </a:lnTo>
                  <a:lnTo>
                    <a:pt x="637413" y="97917"/>
                  </a:lnTo>
                  <a:lnTo>
                    <a:pt x="637413" y="101346"/>
                  </a:lnTo>
                  <a:lnTo>
                    <a:pt x="640842" y="104648"/>
                  </a:lnTo>
                  <a:lnTo>
                    <a:pt x="640842" y="108077"/>
                  </a:lnTo>
                  <a:lnTo>
                    <a:pt x="647827" y="107569"/>
                  </a:lnTo>
                  <a:lnTo>
                    <a:pt x="660781" y="105156"/>
                  </a:lnTo>
                  <a:lnTo>
                    <a:pt x="667766" y="104648"/>
                  </a:lnTo>
                  <a:lnTo>
                    <a:pt x="667766" y="101346"/>
                  </a:lnTo>
                  <a:lnTo>
                    <a:pt x="671195" y="101346"/>
                  </a:lnTo>
                  <a:lnTo>
                    <a:pt x="671195" y="97917"/>
                  </a:lnTo>
                  <a:lnTo>
                    <a:pt x="667766" y="94615"/>
                  </a:lnTo>
                  <a:lnTo>
                    <a:pt x="674497" y="94615"/>
                  </a:lnTo>
                  <a:lnTo>
                    <a:pt x="677926" y="91186"/>
                  </a:lnTo>
                  <a:lnTo>
                    <a:pt x="677926" y="94615"/>
                  </a:lnTo>
                  <a:lnTo>
                    <a:pt x="674497" y="97917"/>
                  </a:lnTo>
                  <a:lnTo>
                    <a:pt x="674497" y="101346"/>
                  </a:lnTo>
                  <a:lnTo>
                    <a:pt x="677926" y="104648"/>
                  </a:lnTo>
                  <a:lnTo>
                    <a:pt x="677926" y="108077"/>
                  </a:lnTo>
                  <a:lnTo>
                    <a:pt x="694817" y="108077"/>
                  </a:lnTo>
                  <a:lnTo>
                    <a:pt x="694817" y="91186"/>
                  </a:lnTo>
                  <a:lnTo>
                    <a:pt x="691388" y="91186"/>
                  </a:lnTo>
                  <a:lnTo>
                    <a:pt x="691388" y="87884"/>
                  </a:lnTo>
                  <a:lnTo>
                    <a:pt x="688086" y="87884"/>
                  </a:lnTo>
                  <a:lnTo>
                    <a:pt x="688086" y="84455"/>
                  </a:lnTo>
                  <a:lnTo>
                    <a:pt x="691388" y="84455"/>
                  </a:lnTo>
                  <a:lnTo>
                    <a:pt x="691388" y="81153"/>
                  </a:lnTo>
                  <a:lnTo>
                    <a:pt x="694817" y="81153"/>
                  </a:lnTo>
                  <a:lnTo>
                    <a:pt x="694817" y="84455"/>
                  </a:lnTo>
                  <a:lnTo>
                    <a:pt x="701548" y="84455"/>
                  </a:lnTo>
                  <a:lnTo>
                    <a:pt x="704850" y="87884"/>
                  </a:lnTo>
                  <a:lnTo>
                    <a:pt x="704850" y="91186"/>
                  </a:lnTo>
                  <a:lnTo>
                    <a:pt x="701548" y="91186"/>
                  </a:lnTo>
                  <a:lnTo>
                    <a:pt x="701548" y="87884"/>
                  </a:lnTo>
                  <a:lnTo>
                    <a:pt x="694817" y="87884"/>
                  </a:lnTo>
                  <a:lnTo>
                    <a:pt x="694817" y="91186"/>
                  </a:lnTo>
                  <a:lnTo>
                    <a:pt x="698119" y="91186"/>
                  </a:lnTo>
                  <a:lnTo>
                    <a:pt x="698119" y="94615"/>
                  </a:lnTo>
                  <a:lnTo>
                    <a:pt x="701548" y="94615"/>
                  </a:lnTo>
                  <a:lnTo>
                    <a:pt x="708279" y="94615"/>
                  </a:lnTo>
                  <a:lnTo>
                    <a:pt x="728472" y="94615"/>
                  </a:lnTo>
                  <a:lnTo>
                    <a:pt x="728472" y="81153"/>
                  </a:lnTo>
                  <a:close/>
                </a:path>
                <a:path w="2529840" h="323850">
                  <a:moveTo>
                    <a:pt x="758825" y="47498"/>
                  </a:moveTo>
                  <a:lnTo>
                    <a:pt x="755523" y="47498"/>
                  </a:lnTo>
                  <a:lnTo>
                    <a:pt x="755523" y="50800"/>
                  </a:lnTo>
                  <a:lnTo>
                    <a:pt x="758825" y="47498"/>
                  </a:lnTo>
                  <a:close/>
                </a:path>
                <a:path w="2529840" h="323850">
                  <a:moveTo>
                    <a:pt x="801624" y="89281"/>
                  </a:moveTo>
                  <a:lnTo>
                    <a:pt x="792607" y="80772"/>
                  </a:lnTo>
                  <a:lnTo>
                    <a:pt x="782447" y="80772"/>
                  </a:lnTo>
                  <a:lnTo>
                    <a:pt x="779145" y="93472"/>
                  </a:lnTo>
                  <a:lnTo>
                    <a:pt x="799338" y="93472"/>
                  </a:lnTo>
                  <a:lnTo>
                    <a:pt x="801624" y="89281"/>
                  </a:lnTo>
                  <a:close/>
                </a:path>
                <a:path w="2529840" h="323850">
                  <a:moveTo>
                    <a:pt x="806069" y="80772"/>
                  </a:moveTo>
                  <a:lnTo>
                    <a:pt x="801624" y="89281"/>
                  </a:lnTo>
                  <a:lnTo>
                    <a:pt x="806069" y="93472"/>
                  </a:lnTo>
                  <a:lnTo>
                    <a:pt x="806069" y="80772"/>
                  </a:lnTo>
                  <a:close/>
                </a:path>
                <a:path w="2529840" h="323850">
                  <a:moveTo>
                    <a:pt x="809434" y="68072"/>
                  </a:moveTo>
                  <a:lnTo>
                    <a:pt x="806069" y="68072"/>
                  </a:lnTo>
                  <a:lnTo>
                    <a:pt x="806069" y="80772"/>
                  </a:lnTo>
                  <a:lnTo>
                    <a:pt x="809434" y="80772"/>
                  </a:lnTo>
                  <a:lnTo>
                    <a:pt x="809434" y="68072"/>
                  </a:lnTo>
                  <a:close/>
                </a:path>
                <a:path w="2529840" h="323850">
                  <a:moveTo>
                    <a:pt x="829691" y="106172"/>
                  </a:moveTo>
                  <a:lnTo>
                    <a:pt x="826262" y="93472"/>
                  </a:lnTo>
                  <a:lnTo>
                    <a:pt x="826262" y="106172"/>
                  </a:lnTo>
                  <a:lnTo>
                    <a:pt x="829691" y="106172"/>
                  </a:lnTo>
                  <a:close/>
                </a:path>
                <a:path w="2529840" h="323850">
                  <a:moveTo>
                    <a:pt x="836422" y="42672"/>
                  </a:moveTo>
                  <a:lnTo>
                    <a:pt x="816229" y="29972"/>
                  </a:lnTo>
                  <a:lnTo>
                    <a:pt x="812800" y="42672"/>
                  </a:lnTo>
                  <a:lnTo>
                    <a:pt x="816229" y="42672"/>
                  </a:lnTo>
                  <a:lnTo>
                    <a:pt x="822960" y="55372"/>
                  </a:lnTo>
                  <a:lnTo>
                    <a:pt x="815086" y="55372"/>
                  </a:lnTo>
                  <a:lnTo>
                    <a:pt x="809498" y="68072"/>
                  </a:lnTo>
                  <a:lnTo>
                    <a:pt x="812800" y="80772"/>
                  </a:lnTo>
                  <a:lnTo>
                    <a:pt x="812800" y="68072"/>
                  </a:lnTo>
                  <a:lnTo>
                    <a:pt x="816229" y="68072"/>
                  </a:lnTo>
                  <a:lnTo>
                    <a:pt x="816229" y="80772"/>
                  </a:lnTo>
                  <a:lnTo>
                    <a:pt x="819531" y="80772"/>
                  </a:lnTo>
                  <a:lnTo>
                    <a:pt x="822960" y="68072"/>
                  </a:lnTo>
                  <a:lnTo>
                    <a:pt x="829691" y="68072"/>
                  </a:lnTo>
                  <a:lnTo>
                    <a:pt x="829691" y="55372"/>
                  </a:lnTo>
                  <a:lnTo>
                    <a:pt x="833120" y="42672"/>
                  </a:lnTo>
                  <a:lnTo>
                    <a:pt x="836422" y="42672"/>
                  </a:lnTo>
                  <a:close/>
                </a:path>
                <a:path w="2529840" h="323850">
                  <a:moveTo>
                    <a:pt x="843153" y="68072"/>
                  </a:moveTo>
                  <a:lnTo>
                    <a:pt x="833120" y="68072"/>
                  </a:lnTo>
                  <a:lnTo>
                    <a:pt x="833120" y="80772"/>
                  </a:lnTo>
                  <a:lnTo>
                    <a:pt x="839851" y="80772"/>
                  </a:lnTo>
                  <a:lnTo>
                    <a:pt x="843153" y="68072"/>
                  </a:lnTo>
                  <a:close/>
                </a:path>
                <a:path w="2529840" h="323850">
                  <a:moveTo>
                    <a:pt x="853313" y="80772"/>
                  </a:moveTo>
                  <a:lnTo>
                    <a:pt x="849884" y="68072"/>
                  </a:lnTo>
                  <a:lnTo>
                    <a:pt x="843153" y="68072"/>
                  </a:lnTo>
                  <a:lnTo>
                    <a:pt x="846582" y="80772"/>
                  </a:lnTo>
                  <a:lnTo>
                    <a:pt x="853313" y="80772"/>
                  </a:lnTo>
                  <a:close/>
                </a:path>
                <a:path w="2529840" h="323850">
                  <a:moveTo>
                    <a:pt x="856742" y="80772"/>
                  </a:moveTo>
                  <a:lnTo>
                    <a:pt x="853313" y="80772"/>
                  </a:lnTo>
                  <a:lnTo>
                    <a:pt x="846582" y="93472"/>
                  </a:lnTo>
                  <a:lnTo>
                    <a:pt x="843153" y="93472"/>
                  </a:lnTo>
                  <a:lnTo>
                    <a:pt x="843153" y="91186"/>
                  </a:lnTo>
                  <a:lnTo>
                    <a:pt x="846582" y="87884"/>
                  </a:lnTo>
                  <a:lnTo>
                    <a:pt x="843153" y="87884"/>
                  </a:lnTo>
                  <a:lnTo>
                    <a:pt x="843153" y="84455"/>
                  </a:lnTo>
                  <a:lnTo>
                    <a:pt x="839851" y="84455"/>
                  </a:lnTo>
                  <a:lnTo>
                    <a:pt x="839851" y="87884"/>
                  </a:lnTo>
                  <a:lnTo>
                    <a:pt x="836422" y="91186"/>
                  </a:lnTo>
                  <a:lnTo>
                    <a:pt x="839851" y="91186"/>
                  </a:lnTo>
                  <a:lnTo>
                    <a:pt x="839851" y="93472"/>
                  </a:lnTo>
                  <a:lnTo>
                    <a:pt x="836422" y="106172"/>
                  </a:lnTo>
                  <a:lnTo>
                    <a:pt x="846582" y="106172"/>
                  </a:lnTo>
                  <a:lnTo>
                    <a:pt x="856742" y="80772"/>
                  </a:lnTo>
                  <a:close/>
                </a:path>
                <a:path w="2529840" h="323850">
                  <a:moveTo>
                    <a:pt x="1453642" y="131572"/>
                  </a:moveTo>
                  <a:lnTo>
                    <a:pt x="1450340" y="128270"/>
                  </a:lnTo>
                  <a:lnTo>
                    <a:pt x="1450340" y="131572"/>
                  </a:lnTo>
                  <a:lnTo>
                    <a:pt x="1446911" y="131572"/>
                  </a:lnTo>
                  <a:lnTo>
                    <a:pt x="1446911" y="135001"/>
                  </a:lnTo>
                  <a:lnTo>
                    <a:pt x="1450340" y="138303"/>
                  </a:lnTo>
                  <a:lnTo>
                    <a:pt x="1453642" y="138303"/>
                  </a:lnTo>
                  <a:lnTo>
                    <a:pt x="1453642" y="131572"/>
                  </a:lnTo>
                  <a:close/>
                </a:path>
                <a:path w="2529840" h="323850">
                  <a:moveTo>
                    <a:pt x="1453642" y="121539"/>
                  </a:moveTo>
                  <a:lnTo>
                    <a:pt x="1446911" y="121539"/>
                  </a:lnTo>
                  <a:lnTo>
                    <a:pt x="1443482" y="124841"/>
                  </a:lnTo>
                  <a:lnTo>
                    <a:pt x="1446911" y="124841"/>
                  </a:lnTo>
                  <a:lnTo>
                    <a:pt x="1446911" y="128270"/>
                  </a:lnTo>
                  <a:lnTo>
                    <a:pt x="1450340" y="128270"/>
                  </a:lnTo>
                  <a:lnTo>
                    <a:pt x="1453642" y="124841"/>
                  </a:lnTo>
                  <a:lnTo>
                    <a:pt x="1453642" y="121539"/>
                  </a:lnTo>
                  <a:close/>
                </a:path>
                <a:path w="2529840" h="323850">
                  <a:moveTo>
                    <a:pt x="1473835" y="161925"/>
                  </a:moveTo>
                  <a:lnTo>
                    <a:pt x="1470533" y="165354"/>
                  </a:lnTo>
                  <a:lnTo>
                    <a:pt x="1473835" y="165354"/>
                  </a:lnTo>
                  <a:lnTo>
                    <a:pt x="1473835" y="161925"/>
                  </a:lnTo>
                  <a:close/>
                </a:path>
                <a:path w="2529840" h="323850">
                  <a:moveTo>
                    <a:pt x="1669542" y="118872"/>
                  </a:moveTo>
                  <a:lnTo>
                    <a:pt x="1666113" y="131572"/>
                  </a:lnTo>
                  <a:lnTo>
                    <a:pt x="1669542" y="131572"/>
                  </a:lnTo>
                  <a:lnTo>
                    <a:pt x="1669542" y="118872"/>
                  </a:lnTo>
                  <a:close/>
                </a:path>
                <a:path w="2529840" h="323850">
                  <a:moveTo>
                    <a:pt x="1696466" y="91186"/>
                  </a:moveTo>
                  <a:lnTo>
                    <a:pt x="1679575" y="108077"/>
                  </a:lnTo>
                  <a:lnTo>
                    <a:pt x="1679575" y="111379"/>
                  </a:lnTo>
                  <a:lnTo>
                    <a:pt x="1686433" y="114808"/>
                  </a:lnTo>
                  <a:lnTo>
                    <a:pt x="1689735" y="114808"/>
                  </a:lnTo>
                  <a:lnTo>
                    <a:pt x="1693164" y="108077"/>
                  </a:lnTo>
                  <a:lnTo>
                    <a:pt x="1693164" y="97917"/>
                  </a:lnTo>
                  <a:lnTo>
                    <a:pt x="1696466" y="91186"/>
                  </a:lnTo>
                  <a:close/>
                </a:path>
                <a:path w="2529840" h="323850">
                  <a:moveTo>
                    <a:pt x="1753870" y="121539"/>
                  </a:moveTo>
                  <a:lnTo>
                    <a:pt x="1747139" y="121539"/>
                  </a:lnTo>
                  <a:lnTo>
                    <a:pt x="1747139" y="118110"/>
                  </a:lnTo>
                  <a:lnTo>
                    <a:pt x="1740281" y="124841"/>
                  </a:lnTo>
                  <a:lnTo>
                    <a:pt x="1747139" y="124841"/>
                  </a:lnTo>
                  <a:lnTo>
                    <a:pt x="1753870" y="121539"/>
                  </a:lnTo>
                  <a:close/>
                </a:path>
                <a:path w="2529840" h="323850">
                  <a:moveTo>
                    <a:pt x="1817878" y="182118"/>
                  </a:moveTo>
                  <a:lnTo>
                    <a:pt x="1814576" y="178816"/>
                  </a:lnTo>
                  <a:lnTo>
                    <a:pt x="1807845" y="175387"/>
                  </a:lnTo>
                  <a:lnTo>
                    <a:pt x="1787525" y="175387"/>
                  </a:lnTo>
                  <a:lnTo>
                    <a:pt x="1780794" y="178816"/>
                  </a:lnTo>
                  <a:lnTo>
                    <a:pt x="1777492" y="182118"/>
                  </a:lnTo>
                  <a:lnTo>
                    <a:pt x="1770634" y="185547"/>
                  </a:lnTo>
                  <a:lnTo>
                    <a:pt x="1777492" y="188849"/>
                  </a:lnTo>
                  <a:lnTo>
                    <a:pt x="1780794" y="192278"/>
                  </a:lnTo>
                  <a:lnTo>
                    <a:pt x="1787525" y="195580"/>
                  </a:lnTo>
                  <a:lnTo>
                    <a:pt x="1790954" y="199009"/>
                  </a:lnTo>
                  <a:lnTo>
                    <a:pt x="1794256" y="199009"/>
                  </a:lnTo>
                  <a:lnTo>
                    <a:pt x="1797685" y="202311"/>
                  </a:lnTo>
                  <a:lnTo>
                    <a:pt x="1800987" y="195580"/>
                  </a:lnTo>
                  <a:lnTo>
                    <a:pt x="1804416" y="192278"/>
                  </a:lnTo>
                  <a:lnTo>
                    <a:pt x="1804416" y="182118"/>
                  </a:lnTo>
                  <a:lnTo>
                    <a:pt x="1817878" y="182118"/>
                  </a:lnTo>
                  <a:close/>
                </a:path>
                <a:path w="2529840" h="323850">
                  <a:moveTo>
                    <a:pt x="1826768" y="184150"/>
                  </a:moveTo>
                  <a:lnTo>
                    <a:pt x="1824609" y="182118"/>
                  </a:lnTo>
                  <a:lnTo>
                    <a:pt x="1817878" y="182118"/>
                  </a:lnTo>
                  <a:lnTo>
                    <a:pt x="1824609" y="185547"/>
                  </a:lnTo>
                  <a:lnTo>
                    <a:pt x="1826768" y="184150"/>
                  </a:lnTo>
                  <a:close/>
                </a:path>
                <a:path w="2529840" h="323850">
                  <a:moveTo>
                    <a:pt x="1841500" y="128270"/>
                  </a:moveTo>
                  <a:lnTo>
                    <a:pt x="1838198" y="124841"/>
                  </a:lnTo>
                  <a:lnTo>
                    <a:pt x="1834769" y="118110"/>
                  </a:lnTo>
                  <a:lnTo>
                    <a:pt x="1831467" y="114808"/>
                  </a:lnTo>
                  <a:lnTo>
                    <a:pt x="1821307" y="135001"/>
                  </a:lnTo>
                  <a:lnTo>
                    <a:pt x="1828038" y="131572"/>
                  </a:lnTo>
                  <a:lnTo>
                    <a:pt x="1834769" y="131572"/>
                  </a:lnTo>
                  <a:lnTo>
                    <a:pt x="1841500" y="128270"/>
                  </a:lnTo>
                  <a:close/>
                </a:path>
                <a:path w="2529840" h="323850">
                  <a:moveTo>
                    <a:pt x="1851660" y="202311"/>
                  </a:moveTo>
                  <a:lnTo>
                    <a:pt x="1834769" y="202311"/>
                  </a:lnTo>
                  <a:lnTo>
                    <a:pt x="1818132" y="211328"/>
                  </a:lnTo>
                  <a:lnTo>
                    <a:pt x="1811147" y="215773"/>
                  </a:lnTo>
                  <a:lnTo>
                    <a:pt x="1844929" y="215773"/>
                  </a:lnTo>
                  <a:lnTo>
                    <a:pt x="1851660" y="209042"/>
                  </a:lnTo>
                  <a:lnTo>
                    <a:pt x="1851660" y="202311"/>
                  </a:lnTo>
                  <a:close/>
                </a:path>
                <a:path w="2529840" h="323850">
                  <a:moveTo>
                    <a:pt x="1861693" y="121539"/>
                  </a:moveTo>
                  <a:lnTo>
                    <a:pt x="1858391" y="118110"/>
                  </a:lnTo>
                  <a:lnTo>
                    <a:pt x="1854962" y="118110"/>
                  </a:lnTo>
                  <a:lnTo>
                    <a:pt x="1848231" y="114808"/>
                  </a:lnTo>
                  <a:lnTo>
                    <a:pt x="1848231" y="118110"/>
                  </a:lnTo>
                  <a:lnTo>
                    <a:pt x="1844929" y="124841"/>
                  </a:lnTo>
                  <a:lnTo>
                    <a:pt x="1841500" y="128270"/>
                  </a:lnTo>
                  <a:lnTo>
                    <a:pt x="1848231" y="124841"/>
                  </a:lnTo>
                  <a:lnTo>
                    <a:pt x="1854962" y="124841"/>
                  </a:lnTo>
                  <a:lnTo>
                    <a:pt x="1861693" y="121539"/>
                  </a:lnTo>
                  <a:close/>
                </a:path>
                <a:path w="2529840" h="323850">
                  <a:moveTo>
                    <a:pt x="1868551" y="212471"/>
                  </a:moveTo>
                  <a:lnTo>
                    <a:pt x="1865122" y="209042"/>
                  </a:lnTo>
                  <a:lnTo>
                    <a:pt x="1865122" y="215773"/>
                  </a:lnTo>
                  <a:lnTo>
                    <a:pt x="1868551" y="215773"/>
                  </a:lnTo>
                  <a:lnTo>
                    <a:pt x="1868551" y="212471"/>
                  </a:lnTo>
                  <a:close/>
                </a:path>
                <a:path w="2529840" h="323850">
                  <a:moveTo>
                    <a:pt x="1892046" y="205740"/>
                  </a:moveTo>
                  <a:lnTo>
                    <a:pt x="1888744" y="199009"/>
                  </a:lnTo>
                  <a:lnTo>
                    <a:pt x="1885315" y="195580"/>
                  </a:lnTo>
                  <a:lnTo>
                    <a:pt x="1882013" y="188849"/>
                  </a:lnTo>
                  <a:lnTo>
                    <a:pt x="1878584" y="188849"/>
                  </a:lnTo>
                  <a:lnTo>
                    <a:pt x="1878584" y="192278"/>
                  </a:lnTo>
                  <a:lnTo>
                    <a:pt x="1875282" y="192278"/>
                  </a:lnTo>
                  <a:lnTo>
                    <a:pt x="1875282" y="185547"/>
                  </a:lnTo>
                  <a:lnTo>
                    <a:pt x="1871853" y="185547"/>
                  </a:lnTo>
                  <a:lnTo>
                    <a:pt x="1859788" y="174117"/>
                  </a:lnTo>
                  <a:lnTo>
                    <a:pt x="1848231" y="172847"/>
                  </a:lnTo>
                  <a:lnTo>
                    <a:pt x="1836801" y="177927"/>
                  </a:lnTo>
                  <a:lnTo>
                    <a:pt x="1826768" y="184150"/>
                  </a:lnTo>
                  <a:lnTo>
                    <a:pt x="1828038" y="185547"/>
                  </a:lnTo>
                  <a:lnTo>
                    <a:pt x="1831467" y="192278"/>
                  </a:lnTo>
                  <a:lnTo>
                    <a:pt x="1834769" y="195580"/>
                  </a:lnTo>
                  <a:lnTo>
                    <a:pt x="1839849" y="192405"/>
                  </a:lnTo>
                  <a:lnTo>
                    <a:pt x="1845310" y="188087"/>
                  </a:lnTo>
                  <a:lnTo>
                    <a:pt x="1851406" y="182372"/>
                  </a:lnTo>
                  <a:lnTo>
                    <a:pt x="1858391" y="175387"/>
                  </a:lnTo>
                  <a:lnTo>
                    <a:pt x="1854962" y="185547"/>
                  </a:lnTo>
                  <a:lnTo>
                    <a:pt x="1854962" y="188849"/>
                  </a:lnTo>
                  <a:lnTo>
                    <a:pt x="1851660" y="195580"/>
                  </a:lnTo>
                  <a:lnTo>
                    <a:pt x="1854962" y="195580"/>
                  </a:lnTo>
                  <a:lnTo>
                    <a:pt x="1854962" y="199009"/>
                  </a:lnTo>
                  <a:lnTo>
                    <a:pt x="1861693" y="199009"/>
                  </a:lnTo>
                  <a:lnTo>
                    <a:pt x="1861693" y="195580"/>
                  </a:lnTo>
                  <a:lnTo>
                    <a:pt x="1865122" y="195580"/>
                  </a:lnTo>
                  <a:lnTo>
                    <a:pt x="1865122" y="202311"/>
                  </a:lnTo>
                  <a:lnTo>
                    <a:pt x="1871853" y="202311"/>
                  </a:lnTo>
                  <a:lnTo>
                    <a:pt x="1878584" y="205740"/>
                  </a:lnTo>
                  <a:lnTo>
                    <a:pt x="1882013" y="205740"/>
                  </a:lnTo>
                  <a:lnTo>
                    <a:pt x="1888744" y="209042"/>
                  </a:lnTo>
                  <a:lnTo>
                    <a:pt x="1892046" y="205740"/>
                  </a:lnTo>
                  <a:close/>
                </a:path>
                <a:path w="2529840" h="323850">
                  <a:moveTo>
                    <a:pt x="1986534" y="156972"/>
                  </a:moveTo>
                  <a:lnTo>
                    <a:pt x="1983232" y="144272"/>
                  </a:lnTo>
                  <a:lnTo>
                    <a:pt x="1983232" y="156972"/>
                  </a:lnTo>
                  <a:lnTo>
                    <a:pt x="1986534" y="156972"/>
                  </a:lnTo>
                  <a:close/>
                </a:path>
                <a:path w="2529840" h="323850">
                  <a:moveTo>
                    <a:pt x="2021586" y="224536"/>
                  </a:moveTo>
                  <a:lnTo>
                    <a:pt x="2021078" y="215392"/>
                  </a:lnTo>
                  <a:lnTo>
                    <a:pt x="2020443" y="212471"/>
                  </a:lnTo>
                  <a:lnTo>
                    <a:pt x="2019300" y="208026"/>
                  </a:lnTo>
                  <a:lnTo>
                    <a:pt x="2018284" y="205740"/>
                  </a:lnTo>
                  <a:lnTo>
                    <a:pt x="2016887" y="202311"/>
                  </a:lnTo>
                  <a:lnTo>
                    <a:pt x="2013585" y="202311"/>
                  </a:lnTo>
                  <a:lnTo>
                    <a:pt x="2013585" y="229235"/>
                  </a:lnTo>
                  <a:lnTo>
                    <a:pt x="2013585" y="232664"/>
                  </a:lnTo>
                  <a:lnTo>
                    <a:pt x="2010156" y="235966"/>
                  </a:lnTo>
                  <a:lnTo>
                    <a:pt x="2006854" y="232664"/>
                  </a:lnTo>
                  <a:lnTo>
                    <a:pt x="2010156" y="229235"/>
                  </a:lnTo>
                  <a:lnTo>
                    <a:pt x="2013585" y="229235"/>
                  </a:lnTo>
                  <a:lnTo>
                    <a:pt x="2013585" y="202311"/>
                  </a:lnTo>
                  <a:lnTo>
                    <a:pt x="2000059" y="202311"/>
                  </a:lnTo>
                  <a:lnTo>
                    <a:pt x="2000059" y="198945"/>
                  </a:lnTo>
                  <a:lnTo>
                    <a:pt x="1996694" y="198945"/>
                  </a:lnTo>
                  <a:lnTo>
                    <a:pt x="1996694" y="202311"/>
                  </a:lnTo>
                  <a:lnTo>
                    <a:pt x="1999996" y="202311"/>
                  </a:lnTo>
                  <a:lnTo>
                    <a:pt x="1999996" y="205740"/>
                  </a:lnTo>
                  <a:lnTo>
                    <a:pt x="1996694" y="205740"/>
                  </a:lnTo>
                  <a:lnTo>
                    <a:pt x="1996694" y="202311"/>
                  </a:lnTo>
                  <a:lnTo>
                    <a:pt x="1989963" y="209042"/>
                  </a:lnTo>
                  <a:lnTo>
                    <a:pt x="1983232" y="212471"/>
                  </a:lnTo>
                  <a:lnTo>
                    <a:pt x="1976374" y="209042"/>
                  </a:lnTo>
                  <a:lnTo>
                    <a:pt x="1966341" y="209042"/>
                  </a:lnTo>
                  <a:lnTo>
                    <a:pt x="1959610" y="205740"/>
                  </a:lnTo>
                  <a:lnTo>
                    <a:pt x="1949450" y="200152"/>
                  </a:lnTo>
                  <a:lnTo>
                    <a:pt x="1938909" y="193929"/>
                  </a:lnTo>
                  <a:lnTo>
                    <a:pt x="1927733" y="187706"/>
                  </a:lnTo>
                  <a:lnTo>
                    <a:pt x="1915668" y="182118"/>
                  </a:lnTo>
                  <a:lnTo>
                    <a:pt x="1908937" y="185547"/>
                  </a:lnTo>
                  <a:lnTo>
                    <a:pt x="1905635" y="188849"/>
                  </a:lnTo>
                  <a:lnTo>
                    <a:pt x="1898904" y="192278"/>
                  </a:lnTo>
                  <a:lnTo>
                    <a:pt x="1898904" y="195580"/>
                  </a:lnTo>
                  <a:lnTo>
                    <a:pt x="1895475" y="199009"/>
                  </a:lnTo>
                  <a:lnTo>
                    <a:pt x="1895475" y="202311"/>
                  </a:lnTo>
                  <a:lnTo>
                    <a:pt x="1914906" y="219075"/>
                  </a:lnTo>
                  <a:lnTo>
                    <a:pt x="1934210" y="235204"/>
                  </a:lnTo>
                  <a:lnTo>
                    <a:pt x="1956181" y="244983"/>
                  </a:lnTo>
                  <a:lnTo>
                    <a:pt x="1983232" y="242697"/>
                  </a:lnTo>
                  <a:lnTo>
                    <a:pt x="1983232" y="239395"/>
                  </a:lnTo>
                  <a:lnTo>
                    <a:pt x="1986534" y="242697"/>
                  </a:lnTo>
                  <a:lnTo>
                    <a:pt x="1989836" y="239395"/>
                  </a:lnTo>
                  <a:lnTo>
                    <a:pt x="1993265" y="235966"/>
                  </a:lnTo>
                  <a:lnTo>
                    <a:pt x="1993265" y="229235"/>
                  </a:lnTo>
                  <a:lnTo>
                    <a:pt x="1996694" y="229235"/>
                  </a:lnTo>
                  <a:lnTo>
                    <a:pt x="1996694" y="232664"/>
                  </a:lnTo>
                  <a:lnTo>
                    <a:pt x="1993265" y="235966"/>
                  </a:lnTo>
                  <a:lnTo>
                    <a:pt x="1993265" y="242697"/>
                  </a:lnTo>
                  <a:lnTo>
                    <a:pt x="1989963" y="246126"/>
                  </a:lnTo>
                  <a:lnTo>
                    <a:pt x="1996948" y="251206"/>
                  </a:lnTo>
                  <a:lnTo>
                    <a:pt x="2009902" y="261239"/>
                  </a:lnTo>
                  <a:lnTo>
                    <a:pt x="2016887" y="266319"/>
                  </a:lnTo>
                  <a:lnTo>
                    <a:pt x="2016887" y="262890"/>
                  </a:lnTo>
                  <a:lnTo>
                    <a:pt x="2013585" y="256159"/>
                  </a:lnTo>
                  <a:lnTo>
                    <a:pt x="2013585" y="252857"/>
                  </a:lnTo>
                  <a:lnTo>
                    <a:pt x="2016887" y="249428"/>
                  </a:lnTo>
                  <a:lnTo>
                    <a:pt x="2016887" y="242697"/>
                  </a:lnTo>
                  <a:lnTo>
                    <a:pt x="2013585" y="242697"/>
                  </a:lnTo>
                  <a:lnTo>
                    <a:pt x="2013585" y="235966"/>
                  </a:lnTo>
                  <a:lnTo>
                    <a:pt x="2016887" y="235966"/>
                  </a:lnTo>
                  <a:lnTo>
                    <a:pt x="2016887" y="242697"/>
                  </a:lnTo>
                  <a:lnTo>
                    <a:pt x="2020316" y="235966"/>
                  </a:lnTo>
                  <a:lnTo>
                    <a:pt x="2021078" y="229235"/>
                  </a:lnTo>
                  <a:lnTo>
                    <a:pt x="2021586" y="224536"/>
                  </a:lnTo>
                  <a:close/>
                </a:path>
                <a:path w="2529840" h="323850">
                  <a:moveTo>
                    <a:pt x="2053971" y="144272"/>
                  </a:moveTo>
                  <a:lnTo>
                    <a:pt x="2052828" y="144272"/>
                  </a:lnTo>
                  <a:lnTo>
                    <a:pt x="2045081" y="131572"/>
                  </a:lnTo>
                  <a:lnTo>
                    <a:pt x="2041652" y="131572"/>
                  </a:lnTo>
                  <a:lnTo>
                    <a:pt x="2049526" y="144272"/>
                  </a:lnTo>
                  <a:lnTo>
                    <a:pt x="2053971" y="156972"/>
                  </a:lnTo>
                  <a:lnTo>
                    <a:pt x="2053971" y="144272"/>
                  </a:lnTo>
                  <a:close/>
                </a:path>
                <a:path w="2529840" h="323850">
                  <a:moveTo>
                    <a:pt x="2081022" y="246126"/>
                  </a:moveTo>
                  <a:lnTo>
                    <a:pt x="2064131" y="246126"/>
                  </a:lnTo>
                  <a:lnTo>
                    <a:pt x="2067433" y="249428"/>
                  </a:lnTo>
                  <a:lnTo>
                    <a:pt x="2070862" y="249428"/>
                  </a:lnTo>
                  <a:lnTo>
                    <a:pt x="2074291" y="252857"/>
                  </a:lnTo>
                  <a:lnTo>
                    <a:pt x="2077593" y="252857"/>
                  </a:lnTo>
                  <a:lnTo>
                    <a:pt x="2081022" y="249428"/>
                  </a:lnTo>
                  <a:lnTo>
                    <a:pt x="2081022" y="246126"/>
                  </a:lnTo>
                  <a:close/>
                </a:path>
                <a:path w="2529840" h="323850">
                  <a:moveTo>
                    <a:pt x="2081022" y="212471"/>
                  </a:moveTo>
                  <a:lnTo>
                    <a:pt x="2074291" y="209042"/>
                  </a:lnTo>
                  <a:lnTo>
                    <a:pt x="2067433" y="209042"/>
                  </a:lnTo>
                  <a:lnTo>
                    <a:pt x="2057400" y="205740"/>
                  </a:lnTo>
                  <a:lnTo>
                    <a:pt x="2057400" y="209042"/>
                  </a:lnTo>
                  <a:lnTo>
                    <a:pt x="2053971" y="209042"/>
                  </a:lnTo>
                  <a:lnTo>
                    <a:pt x="2053971" y="205740"/>
                  </a:lnTo>
                  <a:lnTo>
                    <a:pt x="2042541" y="203708"/>
                  </a:lnTo>
                  <a:lnTo>
                    <a:pt x="2032889" y="202692"/>
                  </a:lnTo>
                  <a:lnTo>
                    <a:pt x="2016887" y="202311"/>
                  </a:lnTo>
                  <a:lnTo>
                    <a:pt x="2043938" y="229235"/>
                  </a:lnTo>
                  <a:lnTo>
                    <a:pt x="2047240" y="229235"/>
                  </a:lnTo>
                  <a:lnTo>
                    <a:pt x="2050669" y="232664"/>
                  </a:lnTo>
                  <a:lnTo>
                    <a:pt x="2053971" y="225933"/>
                  </a:lnTo>
                  <a:lnTo>
                    <a:pt x="2053971" y="222504"/>
                  </a:lnTo>
                  <a:lnTo>
                    <a:pt x="2057400" y="215773"/>
                  </a:lnTo>
                  <a:lnTo>
                    <a:pt x="2057400" y="214503"/>
                  </a:lnTo>
                  <a:lnTo>
                    <a:pt x="2081022" y="229235"/>
                  </a:lnTo>
                  <a:lnTo>
                    <a:pt x="2081022" y="212471"/>
                  </a:lnTo>
                  <a:close/>
                </a:path>
                <a:path w="2529840" h="323850">
                  <a:moveTo>
                    <a:pt x="2097849" y="161988"/>
                  </a:moveTo>
                  <a:lnTo>
                    <a:pt x="2094484" y="161988"/>
                  </a:lnTo>
                  <a:lnTo>
                    <a:pt x="2094484" y="165354"/>
                  </a:lnTo>
                  <a:lnTo>
                    <a:pt x="2097849" y="165354"/>
                  </a:lnTo>
                  <a:lnTo>
                    <a:pt x="2097849" y="161988"/>
                  </a:lnTo>
                  <a:close/>
                </a:path>
                <a:path w="2529840" h="323850">
                  <a:moveTo>
                    <a:pt x="2106803" y="214630"/>
                  </a:moveTo>
                  <a:lnTo>
                    <a:pt x="2097786" y="219202"/>
                  </a:lnTo>
                  <a:lnTo>
                    <a:pt x="2091055" y="219202"/>
                  </a:lnTo>
                  <a:lnTo>
                    <a:pt x="2081022" y="229235"/>
                  </a:lnTo>
                  <a:lnTo>
                    <a:pt x="2091055" y="229235"/>
                  </a:lnTo>
                  <a:lnTo>
                    <a:pt x="2097786" y="232664"/>
                  </a:lnTo>
                  <a:lnTo>
                    <a:pt x="2106803" y="214630"/>
                  </a:lnTo>
                  <a:close/>
                </a:path>
                <a:path w="2529840" h="323850">
                  <a:moveTo>
                    <a:pt x="2111375" y="212471"/>
                  </a:moveTo>
                  <a:lnTo>
                    <a:pt x="2107946" y="212471"/>
                  </a:lnTo>
                  <a:lnTo>
                    <a:pt x="2106803" y="214630"/>
                  </a:lnTo>
                  <a:lnTo>
                    <a:pt x="2111375" y="212471"/>
                  </a:lnTo>
                  <a:close/>
                </a:path>
                <a:path w="2529840" h="323850">
                  <a:moveTo>
                    <a:pt x="2118106" y="246126"/>
                  </a:moveTo>
                  <a:lnTo>
                    <a:pt x="2111375" y="242697"/>
                  </a:lnTo>
                  <a:lnTo>
                    <a:pt x="2104644" y="235966"/>
                  </a:lnTo>
                  <a:lnTo>
                    <a:pt x="2097786" y="232664"/>
                  </a:lnTo>
                  <a:lnTo>
                    <a:pt x="2087753" y="252857"/>
                  </a:lnTo>
                  <a:lnTo>
                    <a:pt x="2087753" y="256159"/>
                  </a:lnTo>
                  <a:lnTo>
                    <a:pt x="2084324" y="259588"/>
                  </a:lnTo>
                  <a:lnTo>
                    <a:pt x="2092452" y="256540"/>
                  </a:lnTo>
                  <a:lnTo>
                    <a:pt x="2109978" y="249174"/>
                  </a:lnTo>
                  <a:lnTo>
                    <a:pt x="2118106" y="246126"/>
                  </a:lnTo>
                  <a:close/>
                </a:path>
                <a:path w="2529840" h="323850">
                  <a:moveTo>
                    <a:pt x="2118106" y="212471"/>
                  </a:moveTo>
                  <a:lnTo>
                    <a:pt x="2114677" y="209042"/>
                  </a:lnTo>
                  <a:lnTo>
                    <a:pt x="2111375" y="209042"/>
                  </a:lnTo>
                  <a:lnTo>
                    <a:pt x="2111375" y="212471"/>
                  </a:lnTo>
                  <a:lnTo>
                    <a:pt x="2118106" y="212471"/>
                  </a:lnTo>
                  <a:close/>
                </a:path>
                <a:path w="2529840" h="323850">
                  <a:moveTo>
                    <a:pt x="2128151" y="192214"/>
                  </a:moveTo>
                  <a:lnTo>
                    <a:pt x="2121408" y="192214"/>
                  </a:lnTo>
                  <a:lnTo>
                    <a:pt x="2121408" y="195580"/>
                  </a:lnTo>
                  <a:lnTo>
                    <a:pt x="2128151" y="195580"/>
                  </a:lnTo>
                  <a:lnTo>
                    <a:pt x="2128151" y="192214"/>
                  </a:lnTo>
                  <a:close/>
                </a:path>
                <a:path w="2529840" h="323850">
                  <a:moveTo>
                    <a:pt x="2128266" y="219202"/>
                  </a:moveTo>
                  <a:lnTo>
                    <a:pt x="2124837" y="215773"/>
                  </a:lnTo>
                  <a:lnTo>
                    <a:pt x="2118106" y="215773"/>
                  </a:lnTo>
                  <a:lnTo>
                    <a:pt x="2118106" y="229235"/>
                  </a:lnTo>
                  <a:lnTo>
                    <a:pt x="2128266" y="219202"/>
                  </a:lnTo>
                  <a:close/>
                </a:path>
                <a:path w="2529840" h="323850">
                  <a:moveTo>
                    <a:pt x="2134933" y="156972"/>
                  </a:moveTo>
                  <a:lnTo>
                    <a:pt x="2131568" y="156972"/>
                  </a:lnTo>
                  <a:lnTo>
                    <a:pt x="2131568" y="169672"/>
                  </a:lnTo>
                  <a:lnTo>
                    <a:pt x="2134933" y="169672"/>
                  </a:lnTo>
                  <a:lnTo>
                    <a:pt x="2134933" y="156972"/>
                  </a:lnTo>
                  <a:close/>
                </a:path>
                <a:path w="2529840" h="323850">
                  <a:moveTo>
                    <a:pt x="2145030" y="219202"/>
                  </a:moveTo>
                  <a:lnTo>
                    <a:pt x="2128266" y="219202"/>
                  </a:lnTo>
                  <a:lnTo>
                    <a:pt x="2131568" y="222504"/>
                  </a:lnTo>
                  <a:lnTo>
                    <a:pt x="2138299" y="225933"/>
                  </a:lnTo>
                  <a:lnTo>
                    <a:pt x="2141728" y="225933"/>
                  </a:lnTo>
                  <a:lnTo>
                    <a:pt x="2141728" y="222504"/>
                  </a:lnTo>
                  <a:lnTo>
                    <a:pt x="2145030" y="219202"/>
                  </a:lnTo>
                  <a:close/>
                </a:path>
                <a:path w="2529840" h="323850">
                  <a:moveTo>
                    <a:pt x="2148459" y="182118"/>
                  </a:moveTo>
                  <a:lnTo>
                    <a:pt x="2145030" y="182118"/>
                  </a:lnTo>
                  <a:lnTo>
                    <a:pt x="2148459" y="185547"/>
                  </a:lnTo>
                  <a:lnTo>
                    <a:pt x="2148459" y="182118"/>
                  </a:lnTo>
                  <a:close/>
                </a:path>
                <a:path w="2529840" h="323850">
                  <a:moveTo>
                    <a:pt x="2158619" y="192278"/>
                  </a:moveTo>
                  <a:lnTo>
                    <a:pt x="2155190" y="188849"/>
                  </a:lnTo>
                  <a:lnTo>
                    <a:pt x="2151761" y="188849"/>
                  </a:lnTo>
                  <a:lnTo>
                    <a:pt x="2145030" y="185547"/>
                  </a:lnTo>
                  <a:lnTo>
                    <a:pt x="2148459" y="188849"/>
                  </a:lnTo>
                  <a:lnTo>
                    <a:pt x="2148459" y="195580"/>
                  </a:lnTo>
                  <a:lnTo>
                    <a:pt x="2145030" y="202311"/>
                  </a:lnTo>
                  <a:lnTo>
                    <a:pt x="2145030" y="209042"/>
                  </a:lnTo>
                  <a:lnTo>
                    <a:pt x="2148459" y="212471"/>
                  </a:lnTo>
                  <a:lnTo>
                    <a:pt x="2148459" y="209042"/>
                  </a:lnTo>
                  <a:lnTo>
                    <a:pt x="2151761" y="205740"/>
                  </a:lnTo>
                  <a:lnTo>
                    <a:pt x="2148459" y="205740"/>
                  </a:lnTo>
                  <a:lnTo>
                    <a:pt x="2148459" y="202311"/>
                  </a:lnTo>
                  <a:lnTo>
                    <a:pt x="2151761" y="199009"/>
                  </a:lnTo>
                  <a:lnTo>
                    <a:pt x="2155190" y="199009"/>
                  </a:lnTo>
                  <a:lnTo>
                    <a:pt x="2155190" y="195580"/>
                  </a:lnTo>
                  <a:lnTo>
                    <a:pt x="2158619" y="195580"/>
                  </a:lnTo>
                  <a:lnTo>
                    <a:pt x="2158619" y="192278"/>
                  </a:lnTo>
                  <a:close/>
                </a:path>
                <a:path w="2529840" h="323850">
                  <a:moveTo>
                    <a:pt x="2199005" y="169672"/>
                  </a:moveTo>
                  <a:lnTo>
                    <a:pt x="2195703" y="169672"/>
                  </a:lnTo>
                  <a:lnTo>
                    <a:pt x="2199005" y="182372"/>
                  </a:lnTo>
                  <a:lnTo>
                    <a:pt x="2199005" y="169672"/>
                  </a:lnTo>
                  <a:close/>
                </a:path>
                <a:path w="2529840" h="323850">
                  <a:moveTo>
                    <a:pt x="2199005" y="151765"/>
                  </a:moveTo>
                  <a:lnTo>
                    <a:pt x="2195703" y="151765"/>
                  </a:lnTo>
                  <a:lnTo>
                    <a:pt x="2195703" y="148463"/>
                  </a:lnTo>
                  <a:lnTo>
                    <a:pt x="2192274" y="151765"/>
                  </a:lnTo>
                  <a:lnTo>
                    <a:pt x="2195703" y="155194"/>
                  </a:lnTo>
                  <a:lnTo>
                    <a:pt x="2199005" y="151765"/>
                  </a:lnTo>
                  <a:close/>
                </a:path>
                <a:path w="2529840" h="323850">
                  <a:moveTo>
                    <a:pt x="2202434" y="182372"/>
                  </a:moveTo>
                  <a:lnTo>
                    <a:pt x="2199005" y="182372"/>
                  </a:lnTo>
                  <a:lnTo>
                    <a:pt x="2195703" y="182372"/>
                  </a:lnTo>
                  <a:lnTo>
                    <a:pt x="2199005" y="195072"/>
                  </a:lnTo>
                  <a:lnTo>
                    <a:pt x="2202434" y="195072"/>
                  </a:lnTo>
                  <a:lnTo>
                    <a:pt x="2202434" y="182372"/>
                  </a:lnTo>
                  <a:close/>
                </a:path>
                <a:path w="2529840" h="323850">
                  <a:moveTo>
                    <a:pt x="2221865" y="182372"/>
                  </a:moveTo>
                  <a:lnTo>
                    <a:pt x="2212467" y="182372"/>
                  </a:lnTo>
                  <a:lnTo>
                    <a:pt x="2209165" y="169672"/>
                  </a:lnTo>
                  <a:lnTo>
                    <a:pt x="2209165" y="182372"/>
                  </a:lnTo>
                  <a:lnTo>
                    <a:pt x="2205736" y="182372"/>
                  </a:lnTo>
                  <a:lnTo>
                    <a:pt x="2209165" y="195072"/>
                  </a:lnTo>
                  <a:lnTo>
                    <a:pt x="2218436" y="195072"/>
                  </a:lnTo>
                  <a:lnTo>
                    <a:pt x="2221865" y="182372"/>
                  </a:lnTo>
                  <a:close/>
                </a:path>
                <a:path w="2529840" h="323850">
                  <a:moveTo>
                    <a:pt x="2239518" y="262890"/>
                  </a:moveTo>
                  <a:lnTo>
                    <a:pt x="2236089" y="262890"/>
                  </a:lnTo>
                  <a:lnTo>
                    <a:pt x="2232787" y="259588"/>
                  </a:lnTo>
                  <a:lnTo>
                    <a:pt x="2232787" y="262890"/>
                  </a:lnTo>
                  <a:lnTo>
                    <a:pt x="2236089" y="266319"/>
                  </a:lnTo>
                  <a:lnTo>
                    <a:pt x="2239518" y="266319"/>
                  </a:lnTo>
                  <a:lnTo>
                    <a:pt x="2239518" y="262890"/>
                  </a:lnTo>
                  <a:close/>
                </a:path>
                <a:path w="2529840" h="323850">
                  <a:moveTo>
                    <a:pt x="2246249" y="276352"/>
                  </a:moveTo>
                  <a:lnTo>
                    <a:pt x="2242820" y="273050"/>
                  </a:lnTo>
                  <a:lnTo>
                    <a:pt x="2239518" y="273050"/>
                  </a:lnTo>
                  <a:lnTo>
                    <a:pt x="2236089" y="269621"/>
                  </a:lnTo>
                  <a:lnTo>
                    <a:pt x="2236089" y="279781"/>
                  </a:lnTo>
                  <a:lnTo>
                    <a:pt x="2242820" y="279781"/>
                  </a:lnTo>
                  <a:lnTo>
                    <a:pt x="2246249" y="276352"/>
                  </a:lnTo>
                  <a:close/>
                </a:path>
                <a:path w="2529840" h="323850">
                  <a:moveTo>
                    <a:pt x="2296795" y="233172"/>
                  </a:moveTo>
                  <a:lnTo>
                    <a:pt x="2293493" y="233172"/>
                  </a:lnTo>
                  <a:lnTo>
                    <a:pt x="2296795" y="245872"/>
                  </a:lnTo>
                  <a:lnTo>
                    <a:pt x="2296795" y="233172"/>
                  </a:lnTo>
                  <a:close/>
                </a:path>
                <a:path w="2529840" h="323850">
                  <a:moveTo>
                    <a:pt x="2451989" y="303403"/>
                  </a:moveTo>
                  <a:lnTo>
                    <a:pt x="2448560" y="303403"/>
                  </a:lnTo>
                  <a:lnTo>
                    <a:pt x="2448560" y="299974"/>
                  </a:lnTo>
                  <a:lnTo>
                    <a:pt x="2445258" y="299974"/>
                  </a:lnTo>
                  <a:lnTo>
                    <a:pt x="2445258" y="306705"/>
                  </a:lnTo>
                  <a:lnTo>
                    <a:pt x="2448560" y="310134"/>
                  </a:lnTo>
                  <a:lnTo>
                    <a:pt x="2448560" y="306705"/>
                  </a:lnTo>
                  <a:lnTo>
                    <a:pt x="2451989" y="306705"/>
                  </a:lnTo>
                  <a:lnTo>
                    <a:pt x="2451989" y="303403"/>
                  </a:lnTo>
                  <a:close/>
                </a:path>
                <a:path w="2529840" h="323850">
                  <a:moveTo>
                    <a:pt x="2462149" y="296672"/>
                  </a:moveTo>
                  <a:lnTo>
                    <a:pt x="2455418" y="289941"/>
                  </a:lnTo>
                  <a:lnTo>
                    <a:pt x="2435098" y="279781"/>
                  </a:lnTo>
                  <a:lnTo>
                    <a:pt x="2435098" y="283210"/>
                  </a:lnTo>
                  <a:lnTo>
                    <a:pt x="2431796" y="283210"/>
                  </a:lnTo>
                  <a:lnTo>
                    <a:pt x="2431796" y="286512"/>
                  </a:lnTo>
                  <a:lnTo>
                    <a:pt x="2435098" y="293243"/>
                  </a:lnTo>
                  <a:lnTo>
                    <a:pt x="2441829" y="293243"/>
                  </a:lnTo>
                  <a:lnTo>
                    <a:pt x="2445258" y="296672"/>
                  </a:lnTo>
                  <a:lnTo>
                    <a:pt x="2448560" y="296672"/>
                  </a:lnTo>
                  <a:lnTo>
                    <a:pt x="2451989" y="293243"/>
                  </a:lnTo>
                  <a:lnTo>
                    <a:pt x="2451989" y="299974"/>
                  </a:lnTo>
                  <a:lnTo>
                    <a:pt x="2458720" y="299974"/>
                  </a:lnTo>
                  <a:lnTo>
                    <a:pt x="2462149" y="296672"/>
                  </a:lnTo>
                  <a:close/>
                </a:path>
                <a:path w="2529840" h="323850">
                  <a:moveTo>
                    <a:pt x="2516124" y="286512"/>
                  </a:moveTo>
                  <a:lnTo>
                    <a:pt x="2512695" y="286512"/>
                  </a:lnTo>
                  <a:lnTo>
                    <a:pt x="2512695" y="283210"/>
                  </a:lnTo>
                  <a:lnTo>
                    <a:pt x="2509393" y="283210"/>
                  </a:lnTo>
                  <a:lnTo>
                    <a:pt x="2503805" y="284226"/>
                  </a:lnTo>
                  <a:lnTo>
                    <a:pt x="2497582" y="286893"/>
                  </a:lnTo>
                  <a:lnTo>
                    <a:pt x="2485771" y="293243"/>
                  </a:lnTo>
                  <a:lnTo>
                    <a:pt x="2478913" y="293243"/>
                  </a:lnTo>
                  <a:lnTo>
                    <a:pt x="2475611" y="296672"/>
                  </a:lnTo>
                  <a:lnTo>
                    <a:pt x="2478913" y="296672"/>
                  </a:lnTo>
                  <a:lnTo>
                    <a:pt x="2478913" y="299974"/>
                  </a:lnTo>
                  <a:lnTo>
                    <a:pt x="2482342" y="299974"/>
                  </a:lnTo>
                  <a:lnTo>
                    <a:pt x="2482342" y="296672"/>
                  </a:lnTo>
                  <a:lnTo>
                    <a:pt x="2489073" y="296672"/>
                  </a:lnTo>
                  <a:lnTo>
                    <a:pt x="2489073" y="299974"/>
                  </a:lnTo>
                  <a:lnTo>
                    <a:pt x="2485771" y="299974"/>
                  </a:lnTo>
                  <a:lnTo>
                    <a:pt x="2482342" y="303403"/>
                  </a:lnTo>
                  <a:lnTo>
                    <a:pt x="2492502" y="323596"/>
                  </a:lnTo>
                  <a:lnTo>
                    <a:pt x="2502535" y="313436"/>
                  </a:lnTo>
                  <a:lnTo>
                    <a:pt x="2499233" y="313436"/>
                  </a:lnTo>
                  <a:lnTo>
                    <a:pt x="2499233" y="310134"/>
                  </a:lnTo>
                  <a:lnTo>
                    <a:pt x="2509393" y="310134"/>
                  </a:lnTo>
                  <a:lnTo>
                    <a:pt x="2512695" y="303403"/>
                  </a:lnTo>
                  <a:lnTo>
                    <a:pt x="2512695" y="293243"/>
                  </a:lnTo>
                  <a:lnTo>
                    <a:pt x="2516124" y="286512"/>
                  </a:lnTo>
                  <a:close/>
                </a:path>
                <a:path w="2529840" h="323850">
                  <a:moveTo>
                    <a:pt x="2529586" y="296672"/>
                  </a:moveTo>
                  <a:lnTo>
                    <a:pt x="2526157" y="289941"/>
                  </a:lnTo>
                  <a:lnTo>
                    <a:pt x="2526157" y="283210"/>
                  </a:lnTo>
                  <a:lnTo>
                    <a:pt x="2522855" y="279781"/>
                  </a:lnTo>
                  <a:lnTo>
                    <a:pt x="2522855" y="283210"/>
                  </a:lnTo>
                  <a:lnTo>
                    <a:pt x="2519426" y="283210"/>
                  </a:lnTo>
                  <a:lnTo>
                    <a:pt x="2519426" y="286512"/>
                  </a:lnTo>
                  <a:lnTo>
                    <a:pt x="2522855" y="286512"/>
                  </a:lnTo>
                  <a:lnTo>
                    <a:pt x="2526157" y="293243"/>
                  </a:lnTo>
                  <a:lnTo>
                    <a:pt x="2529586" y="296672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72416" y="2810636"/>
              <a:ext cx="101218" cy="10109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668772" y="1590928"/>
              <a:ext cx="6687184" cy="1282700"/>
            </a:xfrm>
            <a:custGeom>
              <a:avLst/>
              <a:gdLst/>
              <a:ahLst/>
              <a:cxnLst/>
              <a:rect l="l" t="t" r="r" b="b"/>
              <a:pathLst>
                <a:path w="6687184" h="1282700">
                  <a:moveTo>
                    <a:pt x="20193" y="685800"/>
                  </a:moveTo>
                  <a:lnTo>
                    <a:pt x="0" y="685800"/>
                  </a:lnTo>
                  <a:lnTo>
                    <a:pt x="10033" y="698500"/>
                  </a:lnTo>
                  <a:lnTo>
                    <a:pt x="16764" y="698500"/>
                  </a:lnTo>
                  <a:lnTo>
                    <a:pt x="20193" y="685800"/>
                  </a:lnTo>
                  <a:close/>
                </a:path>
                <a:path w="6687184" h="1282700">
                  <a:moveTo>
                    <a:pt x="613727" y="1143000"/>
                  </a:moveTo>
                  <a:lnTo>
                    <a:pt x="610362" y="1143000"/>
                  </a:lnTo>
                  <a:lnTo>
                    <a:pt x="610362" y="1155700"/>
                  </a:lnTo>
                  <a:lnTo>
                    <a:pt x="613727" y="1155700"/>
                  </a:lnTo>
                  <a:lnTo>
                    <a:pt x="613727" y="1143000"/>
                  </a:lnTo>
                  <a:close/>
                </a:path>
                <a:path w="6687184" h="1282700">
                  <a:moveTo>
                    <a:pt x="633984" y="1079500"/>
                  </a:moveTo>
                  <a:lnTo>
                    <a:pt x="630682" y="1079500"/>
                  </a:lnTo>
                  <a:lnTo>
                    <a:pt x="633984" y="1081659"/>
                  </a:lnTo>
                  <a:lnTo>
                    <a:pt x="633984" y="1079500"/>
                  </a:lnTo>
                  <a:close/>
                </a:path>
                <a:path w="6687184" h="1282700">
                  <a:moveTo>
                    <a:pt x="650875" y="1092200"/>
                  </a:moveTo>
                  <a:lnTo>
                    <a:pt x="633984" y="1081659"/>
                  </a:lnTo>
                  <a:lnTo>
                    <a:pt x="633984" y="1092200"/>
                  </a:lnTo>
                  <a:lnTo>
                    <a:pt x="630682" y="1092200"/>
                  </a:lnTo>
                  <a:lnTo>
                    <a:pt x="630682" y="1079500"/>
                  </a:lnTo>
                  <a:lnTo>
                    <a:pt x="627253" y="1079500"/>
                  </a:lnTo>
                  <a:lnTo>
                    <a:pt x="627253" y="1104900"/>
                  </a:lnTo>
                  <a:lnTo>
                    <a:pt x="644144" y="1104900"/>
                  </a:lnTo>
                  <a:lnTo>
                    <a:pt x="650875" y="1117600"/>
                  </a:lnTo>
                  <a:lnTo>
                    <a:pt x="650875" y="1092200"/>
                  </a:lnTo>
                  <a:close/>
                </a:path>
                <a:path w="6687184" h="1282700">
                  <a:moveTo>
                    <a:pt x="657606" y="1081659"/>
                  </a:moveTo>
                  <a:lnTo>
                    <a:pt x="654304" y="1081659"/>
                  </a:lnTo>
                  <a:lnTo>
                    <a:pt x="654304" y="1085088"/>
                  </a:lnTo>
                  <a:lnTo>
                    <a:pt x="650875" y="1085088"/>
                  </a:lnTo>
                  <a:lnTo>
                    <a:pt x="650875" y="1088390"/>
                  </a:lnTo>
                  <a:lnTo>
                    <a:pt x="657606" y="1088390"/>
                  </a:lnTo>
                  <a:lnTo>
                    <a:pt x="657606" y="1081659"/>
                  </a:lnTo>
                  <a:close/>
                </a:path>
                <a:path w="6687184" h="1282700">
                  <a:moveTo>
                    <a:pt x="664337" y="1081659"/>
                  </a:moveTo>
                  <a:lnTo>
                    <a:pt x="661035" y="1081659"/>
                  </a:lnTo>
                  <a:lnTo>
                    <a:pt x="661035" y="1085088"/>
                  </a:lnTo>
                  <a:lnTo>
                    <a:pt x="664337" y="1081659"/>
                  </a:lnTo>
                  <a:close/>
                </a:path>
                <a:path w="6687184" h="1282700">
                  <a:moveTo>
                    <a:pt x="667766" y="1101852"/>
                  </a:moveTo>
                  <a:lnTo>
                    <a:pt x="664337" y="1105281"/>
                  </a:lnTo>
                  <a:lnTo>
                    <a:pt x="667766" y="1105281"/>
                  </a:lnTo>
                  <a:lnTo>
                    <a:pt x="667766" y="1101852"/>
                  </a:lnTo>
                  <a:close/>
                </a:path>
                <a:path w="6687184" h="1282700">
                  <a:moveTo>
                    <a:pt x="2040509" y="1246632"/>
                  </a:moveTo>
                  <a:lnTo>
                    <a:pt x="2037080" y="1243330"/>
                  </a:lnTo>
                  <a:lnTo>
                    <a:pt x="2033778" y="1243330"/>
                  </a:lnTo>
                  <a:lnTo>
                    <a:pt x="2033778" y="1246632"/>
                  </a:lnTo>
                  <a:lnTo>
                    <a:pt x="2037080" y="1246632"/>
                  </a:lnTo>
                  <a:lnTo>
                    <a:pt x="2040509" y="1250061"/>
                  </a:lnTo>
                  <a:lnTo>
                    <a:pt x="2040509" y="1246632"/>
                  </a:lnTo>
                  <a:close/>
                </a:path>
                <a:path w="6687184" h="1282700">
                  <a:moveTo>
                    <a:pt x="2509189" y="1168400"/>
                  </a:moveTo>
                  <a:lnTo>
                    <a:pt x="2505837" y="1168400"/>
                  </a:lnTo>
                  <a:lnTo>
                    <a:pt x="2505837" y="1181100"/>
                  </a:lnTo>
                  <a:lnTo>
                    <a:pt x="2509189" y="1181100"/>
                  </a:lnTo>
                  <a:lnTo>
                    <a:pt x="2509189" y="1168400"/>
                  </a:lnTo>
                  <a:close/>
                </a:path>
                <a:path w="6687184" h="1282700">
                  <a:moveTo>
                    <a:pt x="2613787" y="1179322"/>
                  </a:moveTo>
                  <a:lnTo>
                    <a:pt x="2610485" y="1179322"/>
                  </a:lnTo>
                  <a:lnTo>
                    <a:pt x="2613787" y="1182751"/>
                  </a:lnTo>
                  <a:lnTo>
                    <a:pt x="2613787" y="1179322"/>
                  </a:lnTo>
                  <a:close/>
                </a:path>
                <a:path w="6687184" h="1282700">
                  <a:moveTo>
                    <a:pt x="2617216" y="1182751"/>
                  </a:moveTo>
                  <a:lnTo>
                    <a:pt x="2613787" y="1182751"/>
                  </a:lnTo>
                  <a:lnTo>
                    <a:pt x="2610485" y="1186053"/>
                  </a:lnTo>
                  <a:lnTo>
                    <a:pt x="2613787" y="1186053"/>
                  </a:lnTo>
                  <a:lnTo>
                    <a:pt x="2617216" y="1182751"/>
                  </a:lnTo>
                  <a:close/>
                </a:path>
                <a:path w="6687184" h="1282700">
                  <a:moveTo>
                    <a:pt x="2698115" y="1256792"/>
                  </a:moveTo>
                  <a:lnTo>
                    <a:pt x="2694813" y="1256792"/>
                  </a:lnTo>
                  <a:lnTo>
                    <a:pt x="2694813" y="1260094"/>
                  </a:lnTo>
                  <a:lnTo>
                    <a:pt x="2698115" y="1256792"/>
                  </a:lnTo>
                  <a:close/>
                </a:path>
                <a:path w="6687184" h="1282700">
                  <a:moveTo>
                    <a:pt x="2745359" y="1168400"/>
                  </a:moveTo>
                  <a:lnTo>
                    <a:pt x="2742057" y="1168400"/>
                  </a:lnTo>
                  <a:lnTo>
                    <a:pt x="2738628" y="1181100"/>
                  </a:lnTo>
                  <a:lnTo>
                    <a:pt x="2742057" y="1181100"/>
                  </a:lnTo>
                  <a:lnTo>
                    <a:pt x="2745359" y="1168400"/>
                  </a:lnTo>
                  <a:close/>
                </a:path>
                <a:path w="6687184" h="1282700">
                  <a:moveTo>
                    <a:pt x="2795905" y="1085088"/>
                  </a:moveTo>
                  <a:lnTo>
                    <a:pt x="2792603" y="1081659"/>
                  </a:lnTo>
                  <a:lnTo>
                    <a:pt x="2792603" y="1085088"/>
                  </a:lnTo>
                  <a:lnTo>
                    <a:pt x="2795905" y="1088390"/>
                  </a:lnTo>
                  <a:lnTo>
                    <a:pt x="2795905" y="1085088"/>
                  </a:lnTo>
                  <a:close/>
                </a:path>
                <a:path w="6687184" h="1282700">
                  <a:moveTo>
                    <a:pt x="2802648" y="1088390"/>
                  </a:moveTo>
                  <a:lnTo>
                    <a:pt x="2795905" y="1088390"/>
                  </a:lnTo>
                  <a:lnTo>
                    <a:pt x="2795905" y="1095121"/>
                  </a:lnTo>
                  <a:lnTo>
                    <a:pt x="2802648" y="1095121"/>
                  </a:lnTo>
                  <a:lnTo>
                    <a:pt x="2802648" y="1088390"/>
                  </a:lnTo>
                  <a:close/>
                </a:path>
                <a:path w="6687184" h="1282700">
                  <a:moveTo>
                    <a:pt x="2880233" y="1181100"/>
                  </a:moveTo>
                  <a:lnTo>
                    <a:pt x="2874645" y="1168400"/>
                  </a:lnTo>
                  <a:lnTo>
                    <a:pt x="2873502" y="1168400"/>
                  </a:lnTo>
                  <a:lnTo>
                    <a:pt x="2880233" y="1181100"/>
                  </a:lnTo>
                  <a:close/>
                </a:path>
                <a:path w="6687184" h="1282700">
                  <a:moveTo>
                    <a:pt x="2890393" y="1181100"/>
                  </a:moveTo>
                  <a:lnTo>
                    <a:pt x="2880233" y="1181100"/>
                  </a:lnTo>
                  <a:lnTo>
                    <a:pt x="2880233" y="1193800"/>
                  </a:lnTo>
                  <a:lnTo>
                    <a:pt x="2890393" y="1181100"/>
                  </a:lnTo>
                  <a:close/>
                </a:path>
                <a:path w="6687184" h="1282700">
                  <a:moveTo>
                    <a:pt x="3055620" y="1145667"/>
                  </a:moveTo>
                  <a:lnTo>
                    <a:pt x="3052318" y="1142238"/>
                  </a:lnTo>
                  <a:lnTo>
                    <a:pt x="3048889" y="1142238"/>
                  </a:lnTo>
                  <a:lnTo>
                    <a:pt x="3048889" y="1145667"/>
                  </a:lnTo>
                  <a:lnTo>
                    <a:pt x="3045587" y="1145667"/>
                  </a:lnTo>
                  <a:lnTo>
                    <a:pt x="3045587" y="1148969"/>
                  </a:lnTo>
                  <a:lnTo>
                    <a:pt x="3048889" y="1148969"/>
                  </a:lnTo>
                  <a:lnTo>
                    <a:pt x="3052318" y="1145667"/>
                  </a:lnTo>
                  <a:lnTo>
                    <a:pt x="3052318" y="1148969"/>
                  </a:lnTo>
                  <a:lnTo>
                    <a:pt x="3055620" y="1145667"/>
                  </a:lnTo>
                  <a:close/>
                </a:path>
                <a:path w="6687184" h="1282700">
                  <a:moveTo>
                    <a:pt x="3055620" y="1104900"/>
                  </a:moveTo>
                  <a:lnTo>
                    <a:pt x="3048889" y="1104900"/>
                  </a:lnTo>
                  <a:lnTo>
                    <a:pt x="3052318" y="1117600"/>
                  </a:lnTo>
                  <a:lnTo>
                    <a:pt x="3055620" y="1117600"/>
                  </a:lnTo>
                  <a:lnTo>
                    <a:pt x="3055620" y="1104900"/>
                  </a:lnTo>
                  <a:close/>
                </a:path>
                <a:path w="6687184" h="1282700">
                  <a:moveTo>
                    <a:pt x="3163570" y="1104900"/>
                  </a:moveTo>
                  <a:lnTo>
                    <a:pt x="3160268" y="1104900"/>
                  </a:lnTo>
                  <a:lnTo>
                    <a:pt x="3160268" y="1115568"/>
                  </a:lnTo>
                  <a:lnTo>
                    <a:pt x="3163570" y="1117600"/>
                  </a:lnTo>
                  <a:lnTo>
                    <a:pt x="3163570" y="1104900"/>
                  </a:lnTo>
                  <a:close/>
                </a:path>
                <a:path w="6687184" h="1282700">
                  <a:moveTo>
                    <a:pt x="3166999" y="1066800"/>
                  </a:moveTo>
                  <a:lnTo>
                    <a:pt x="3166110" y="1066292"/>
                  </a:lnTo>
                  <a:lnTo>
                    <a:pt x="3166110" y="1066800"/>
                  </a:lnTo>
                  <a:lnTo>
                    <a:pt x="3166999" y="1066800"/>
                  </a:lnTo>
                  <a:close/>
                </a:path>
                <a:path w="6687184" h="1282700">
                  <a:moveTo>
                    <a:pt x="3180461" y="1071626"/>
                  </a:moveTo>
                  <a:lnTo>
                    <a:pt x="3177032" y="1074928"/>
                  </a:lnTo>
                  <a:lnTo>
                    <a:pt x="3180461" y="1074928"/>
                  </a:lnTo>
                  <a:lnTo>
                    <a:pt x="3180461" y="1071626"/>
                  </a:lnTo>
                  <a:close/>
                </a:path>
                <a:path w="6687184" h="1282700">
                  <a:moveTo>
                    <a:pt x="3185668" y="2032"/>
                  </a:moveTo>
                  <a:lnTo>
                    <a:pt x="3185033" y="0"/>
                  </a:lnTo>
                  <a:lnTo>
                    <a:pt x="3180461" y="0"/>
                  </a:lnTo>
                  <a:lnTo>
                    <a:pt x="3185668" y="2032"/>
                  </a:lnTo>
                  <a:close/>
                </a:path>
                <a:path w="6687184" h="1282700">
                  <a:moveTo>
                    <a:pt x="3187192" y="1066800"/>
                  </a:moveTo>
                  <a:lnTo>
                    <a:pt x="3183763" y="1066800"/>
                  </a:lnTo>
                  <a:lnTo>
                    <a:pt x="3180461" y="1079500"/>
                  </a:lnTo>
                  <a:lnTo>
                    <a:pt x="3187192" y="1079500"/>
                  </a:lnTo>
                  <a:lnTo>
                    <a:pt x="3187192" y="1066800"/>
                  </a:lnTo>
                  <a:close/>
                </a:path>
                <a:path w="6687184" h="1282700">
                  <a:moveTo>
                    <a:pt x="3662807" y="1041400"/>
                  </a:moveTo>
                  <a:lnTo>
                    <a:pt x="3659378" y="1028700"/>
                  </a:lnTo>
                  <a:lnTo>
                    <a:pt x="3659378" y="1041400"/>
                  </a:lnTo>
                  <a:lnTo>
                    <a:pt x="3662807" y="1041400"/>
                  </a:lnTo>
                  <a:close/>
                </a:path>
                <a:path w="6687184" h="1282700">
                  <a:moveTo>
                    <a:pt x="4106164" y="1054100"/>
                  </a:moveTo>
                  <a:lnTo>
                    <a:pt x="4100830" y="1041400"/>
                  </a:lnTo>
                  <a:lnTo>
                    <a:pt x="4087749" y="1041400"/>
                  </a:lnTo>
                  <a:lnTo>
                    <a:pt x="4087749" y="1066800"/>
                  </a:lnTo>
                  <a:lnTo>
                    <a:pt x="4096131" y="1066800"/>
                  </a:lnTo>
                  <a:lnTo>
                    <a:pt x="4101211" y="1054100"/>
                  </a:lnTo>
                  <a:lnTo>
                    <a:pt x="4106164" y="1054100"/>
                  </a:lnTo>
                  <a:close/>
                </a:path>
                <a:path w="6687184" h="1282700">
                  <a:moveTo>
                    <a:pt x="4411726" y="1060704"/>
                  </a:moveTo>
                  <a:lnTo>
                    <a:pt x="4408551" y="1054100"/>
                  </a:lnTo>
                  <a:lnTo>
                    <a:pt x="4406392" y="1054100"/>
                  </a:lnTo>
                  <a:lnTo>
                    <a:pt x="4411726" y="1060704"/>
                  </a:lnTo>
                  <a:close/>
                </a:path>
                <a:path w="6687184" h="1282700">
                  <a:moveTo>
                    <a:pt x="4416552" y="1066800"/>
                  </a:moveTo>
                  <a:lnTo>
                    <a:pt x="4411726" y="1060704"/>
                  </a:lnTo>
                  <a:lnTo>
                    <a:pt x="4414647" y="1066800"/>
                  </a:lnTo>
                  <a:lnTo>
                    <a:pt x="4416552" y="1066800"/>
                  </a:lnTo>
                  <a:close/>
                </a:path>
                <a:path w="6687184" h="1282700">
                  <a:moveTo>
                    <a:pt x="4634103" y="0"/>
                  </a:moveTo>
                  <a:lnTo>
                    <a:pt x="4621530" y="12700"/>
                  </a:lnTo>
                  <a:lnTo>
                    <a:pt x="4627372" y="12700"/>
                  </a:lnTo>
                  <a:lnTo>
                    <a:pt x="4634103" y="0"/>
                  </a:lnTo>
                  <a:close/>
                </a:path>
                <a:path w="6687184" h="1282700">
                  <a:moveTo>
                    <a:pt x="4718431" y="889000"/>
                  </a:moveTo>
                  <a:lnTo>
                    <a:pt x="4715002" y="889000"/>
                  </a:lnTo>
                  <a:lnTo>
                    <a:pt x="4715002" y="901700"/>
                  </a:lnTo>
                  <a:lnTo>
                    <a:pt x="4718431" y="889000"/>
                  </a:lnTo>
                  <a:close/>
                </a:path>
                <a:path w="6687184" h="1282700">
                  <a:moveTo>
                    <a:pt x="4799330" y="906526"/>
                  </a:moveTo>
                  <a:lnTo>
                    <a:pt x="4796028" y="906526"/>
                  </a:lnTo>
                  <a:lnTo>
                    <a:pt x="4796028" y="909955"/>
                  </a:lnTo>
                  <a:lnTo>
                    <a:pt x="4799330" y="913257"/>
                  </a:lnTo>
                  <a:lnTo>
                    <a:pt x="4799330" y="906526"/>
                  </a:lnTo>
                  <a:close/>
                </a:path>
                <a:path w="6687184" h="1282700">
                  <a:moveTo>
                    <a:pt x="4802759" y="913257"/>
                  </a:moveTo>
                  <a:lnTo>
                    <a:pt x="4799330" y="913257"/>
                  </a:lnTo>
                  <a:lnTo>
                    <a:pt x="4799330" y="916686"/>
                  </a:lnTo>
                  <a:lnTo>
                    <a:pt x="4802759" y="913257"/>
                  </a:lnTo>
                  <a:close/>
                </a:path>
                <a:path w="6687184" h="1282700">
                  <a:moveTo>
                    <a:pt x="4806061" y="919988"/>
                  </a:moveTo>
                  <a:lnTo>
                    <a:pt x="4802759" y="916686"/>
                  </a:lnTo>
                  <a:lnTo>
                    <a:pt x="4799330" y="916686"/>
                  </a:lnTo>
                  <a:lnTo>
                    <a:pt x="4799330" y="919988"/>
                  </a:lnTo>
                  <a:lnTo>
                    <a:pt x="4802759" y="919988"/>
                  </a:lnTo>
                  <a:lnTo>
                    <a:pt x="4802759" y="923417"/>
                  </a:lnTo>
                  <a:lnTo>
                    <a:pt x="4806061" y="923417"/>
                  </a:lnTo>
                  <a:lnTo>
                    <a:pt x="4806061" y="919988"/>
                  </a:lnTo>
                  <a:close/>
                </a:path>
                <a:path w="6687184" h="1282700">
                  <a:moveTo>
                    <a:pt x="6502654" y="1282700"/>
                  </a:moveTo>
                  <a:lnTo>
                    <a:pt x="6495923" y="1270000"/>
                  </a:lnTo>
                  <a:lnTo>
                    <a:pt x="6489446" y="1270000"/>
                  </a:lnTo>
                  <a:lnTo>
                    <a:pt x="6492494" y="1282700"/>
                  </a:lnTo>
                  <a:lnTo>
                    <a:pt x="6502654" y="1282700"/>
                  </a:lnTo>
                  <a:close/>
                </a:path>
                <a:path w="6687184" h="1282700">
                  <a:moveTo>
                    <a:pt x="6504559" y="1270000"/>
                  </a:moveTo>
                  <a:lnTo>
                    <a:pt x="6495034" y="1257300"/>
                  </a:lnTo>
                  <a:lnTo>
                    <a:pt x="6486652" y="1244600"/>
                  </a:lnTo>
                  <a:lnTo>
                    <a:pt x="6482334" y="1244600"/>
                  </a:lnTo>
                  <a:lnTo>
                    <a:pt x="6495923" y="1270000"/>
                  </a:lnTo>
                  <a:lnTo>
                    <a:pt x="6504559" y="1270000"/>
                  </a:lnTo>
                  <a:close/>
                </a:path>
                <a:path w="6687184" h="1282700">
                  <a:moveTo>
                    <a:pt x="6597015" y="1168400"/>
                  </a:moveTo>
                  <a:lnTo>
                    <a:pt x="6586347" y="1181100"/>
                  </a:lnTo>
                  <a:lnTo>
                    <a:pt x="6597015" y="1181100"/>
                  </a:lnTo>
                  <a:lnTo>
                    <a:pt x="6597015" y="1168400"/>
                  </a:lnTo>
                  <a:close/>
                </a:path>
                <a:path w="6687184" h="1282700">
                  <a:moveTo>
                    <a:pt x="6617335" y="1098550"/>
                  </a:moveTo>
                  <a:lnTo>
                    <a:pt x="6610604" y="1101852"/>
                  </a:lnTo>
                  <a:lnTo>
                    <a:pt x="6603746" y="1101852"/>
                  </a:lnTo>
                  <a:lnTo>
                    <a:pt x="6597015" y="1105281"/>
                  </a:lnTo>
                  <a:lnTo>
                    <a:pt x="6597015" y="1112012"/>
                  </a:lnTo>
                  <a:lnTo>
                    <a:pt x="6590284" y="1112012"/>
                  </a:lnTo>
                  <a:lnTo>
                    <a:pt x="6590284" y="1115314"/>
                  </a:lnTo>
                  <a:lnTo>
                    <a:pt x="6586982" y="1115314"/>
                  </a:lnTo>
                  <a:lnTo>
                    <a:pt x="6586982" y="1118743"/>
                  </a:lnTo>
                  <a:lnTo>
                    <a:pt x="6590284" y="1122045"/>
                  </a:lnTo>
                  <a:lnTo>
                    <a:pt x="6590284" y="1125474"/>
                  </a:lnTo>
                  <a:lnTo>
                    <a:pt x="6593713" y="1128776"/>
                  </a:lnTo>
                  <a:lnTo>
                    <a:pt x="6598793" y="1121283"/>
                  </a:lnTo>
                  <a:lnTo>
                    <a:pt x="6604254" y="1113663"/>
                  </a:lnTo>
                  <a:lnTo>
                    <a:pt x="6610223" y="1106043"/>
                  </a:lnTo>
                  <a:lnTo>
                    <a:pt x="6617335" y="1098550"/>
                  </a:lnTo>
                  <a:close/>
                </a:path>
                <a:path w="6687184" h="1282700">
                  <a:moveTo>
                    <a:pt x="6650990" y="1098550"/>
                  </a:moveTo>
                  <a:lnTo>
                    <a:pt x="6643116" y="1095121"/>
                  </a:lnTo>
                  <a:lnTo>
                    <a:pt x="6640322" y="1093978"/>
                  </a:lnTo>
                  <a:lnTo>
                    <a:pt x="6617843" y="1086231"/>
                  </a:lnTo>
                  <a:lnTo>
                    <a:pt x="6610604" y="1083183"/>
                  </a:lnTo>
                  <a:lnTo>
                    <a:pt x="6610604" y="1081659"/>
                  </a:lnTo>
                  <a:lnTo>
                    <a:pt x="6607175" y="1081659"/>
                  </a:lnTo>
                  <a:lnTo>
                    <a:pt x="6617335" y="1091819"/>
                  </a:lnTo>
                  <a:lnTo>
                    <a:pt x="6617335" y="1098550"/>
                  </a:lnTo>
                  <a:lnTo>
                    <a:pt x="6620637" y="1098550"/>
                  </a:lnTo>
                  <a:lnTo>
                    <a:pt x="6624066" y="1101852"/>
                  </a:lnTo>
                  <a:lnTo>
                    <a:pt x="6627368" y="1101852"/>
                  </a:lnTo>
                  <a:lnTo>
                    <a:pt x="6627368" y="1098550"/>
                  </a:lnTo>
                  <a:lnTo>
                    <a:pt x="6630797" y="1098550"/>
                  </a:lnTo>
                  <a:lnTo>
                    <a:pt x="6634099" y="1101852"/>
                  </a:lnTo>
                  <a:lnTo>
                    <a:pt x="6634099" y="1105281"/>
                  </a:lnTo>
                  <a:lnTo>
                    <a:pt x="6640957" y="1101852"/>
                  </a:lnTo>
                  <a:lnTo>
                    <a:pt x="6644259" y="1101852"/>
                  </a:lnTo>
                  <a:lnTo>
                    <a:pt x="6650990" y="1098550"/>
                  </a:lnTo>
                  <a:close/>
                </a:path>
                <a:path w="6687184" h="1282700">
                  <a:moveTo>
                    <a:pt x="6658991" y="1066800"/>
                  </a:moveTo>
                  <a:lnTo>
                    <a:pt x="6656959" y="1054100"/>
                  </a:lnTo>
                  <a:lnTo>
                    <a:pt x="6644640" y="1054100"/>
                  </a:lnTo>
                  <a:lnTo>
                    <a:pt x="6637528" y="1041400"/>
                  </a:lnTo>
                  <a:lnTo>
                    <a:pt x="6630797" y="1041400"/>
                  </a:lnTo>
                  <a:lnTo>
                    <a:pt x="6637528" y="1066800"/>
                  </a:lnTo>
                  <a:lnTo>
                    <a:pt x="6658991" y="1066800"/>
                  </a:lnTo>
                  <a:close/>
                </a:path>
                <a:path w="6687184" h="1282700">
                  <a:moveTo>
                    <a:pt x="6686804" y="1039495"/>
                  </a:moveTo>
                  <a:lnTo>
                    <a:pt x="6679438" y="1028700"/>
                  </a:lnTo>
                  <a:lnTo>
                    <a:pt x="6647688" y="1028700"/>
                  </a:lnTo>
                  <a:lnTo>
                    <a:pt x="6656959" y="1054100"/>
                  </a:lnTo>
                  <a:lnTo>
                    <a:pt x="6657467" y="1054100"/>
                  </a:lnTo>
                  <a:lnTo>
                    <a:pt x="6664579" y="1066800"/>
                  </a:lnTo>
                  <a:lnTo>
                    <a:pt x="6670167" y="1054100"/>
                  </a:lnTo>
                  <a:lnTo>
                    <a:pt x="6677152" y="1054100"/>
                  </a:lnTo>
                  <a:lnTo>
                    <a:pt x="6685407" y="1041400"/>
                  </a:lnTo>
                  <a:lnTo>
                    <a:pt x="6686804" y="1039495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684001" y="2652394"/>
              <a:ext cx="131572" cy="9423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672074" y="1578228"/>
              <a:ext cx="6951345" cy="1333500"/>
            </a:xfrm>
            <a:custGeom>
              <a:avLst/>
              <a:gdLst/>
              <a:ahLst/>
              <a:cxnLst/>
              <a:rect l="l" t="t" r="r" b="b"/>
              <a:pathLst>
                <a:path w="6951345" h="1333500">
                  <a:moveTo>
                    <a:pt x="505968" y="1262761"/>
                  </a:moveTo>
                  <a:lnTo>
                    <a:pt x="502539" y="1259332"/>
                  </a:lnTo>
                  <a:lnTo>
                    <a:pt x="502539" y="1262761"/>
                  </a:lnTo>
                  <a:lnTo>
                    <a:pt x="505968" y="1262761"/>
                  </a:lnTo>
                  <a:close/>
                </a:path>
                <a:path w="6951345" h="1333500">
                  <a:moveTo>
                    <a:pt x="603758" y="1151636"/>
                  </a:moveTo>
                  <a:lnTo>
                    <a:pt x="600329" y="1151636"/>
                  </a:lnTo>
                  <a:lnTo>
                    <a:pt x="597027" y="1154938"/>
                  </a:lnTo>
                  <a:lnTo>
                    <a:pt x="600329" y="1154938"/>
                  </a:lnTo>
                  <a:lnTo>
                    <a:pt x="603758" y="1158367"/>
                  </a:lnTo>
                  <a:lnTo>
                    <a:pt x="603758" y="1151636"/>
                  </a:lnTo>
                  <a:close/>
                </a:path>
                <a:path w="6951345" h="1333500">
                  <a:moveTo>
                    <a:pt x="640842" y="1077595"/>
                  </a:moveTo>
                  <a:lnTo>
                    <a:pt x="634111" y="1077595"/>
                  </a:lnTo>
                  <a:lnTo>
                    <a:pt x="630682" y="1080897"/>
                  </a:lnTo>
                  <a:lnTo>
                    <a:pt x="637413" y="1080897"/>
                  </a:lnTo>
                  <a:lnTo>
                    <a:pt x="640842" y="1077595"/>
                  </a:lnTo>
                  <a:close/>
                </a:path>
                <a:path w="6951345" h="1333500">
                  <a:moveTo>
                    <a:pt x="1298448" y="1306449"/>
                  </a:moveTo>
                  <a:lnTo>
                    <a:pt x="1295146" y="1309878"/>
                  </a:lnTo>
                  <a:lnTo>
                    <a:pt x="1298448" y="1309878"/>
                  </a:lnTo>
                  <a:lnTo>
                    <a:pt x="1298448" y="1306449"/>
                  </a:lnTo>
                  <a:close/>
                </a:path>
                <a:path w="6951345" h="1333500">
                  <a:moveTo>
                    <a:pt x="4529582" y="1104519"/>
                  </a:moveTo>
                  <a:lnTo>
                    <a:pt x="4526280" y="1104519"/>
                  </a:lnTo>
                  <a:lnTo>
                    <a:pt x="4526280" y="1107821"/>
                  </a:lnTo>
                  <a:lnTo>
                    <a:pt x="4529582" y="1104519"/>
                  </a:lnTo>
                  <a:close/>
                </a:path>
                <a:path w="6951345" h="1333500">
                  <a:moveTo>
                    <a:pt x="4529582" y="1091057"/>
                  </a:moveTo>
                  <a:lnTo>
                    <a:pt x="4526280" y="1094359"/>
                  </a:lnTo>
                  <a:lnTo>
                    <a:pt x="4529582" y="1097788"/>
                  </a:lnTo>
                  <a:lnTo>
                    <a:pt x="4529582" y="1091057"/>
                  </a:lnTo>
                  <a:close/>
                </a:path>
                <a:path w="6951345" h="1333500">
                  <a:moveTo>
                    <a:pt x="4533011" y="1097788"/>
                  </a:moveTo>
                  <a:lnTo>
                    <a:pt x="4529582" y="1097788"/>
                  </a:lnTo>
                  <a:lnTo>
                    <a:pt x="4529582" y="1101090"/>
                  </a:lnTo>
                  <a:lnTo>
                    <a:pt x="4533011" y="1097788"/>
                  </a:lnTo>
                  <a:close/>
                </a:path>
                <a:path w="6951345" h="1333500">
                  <a:moveTo>
                    <a:pt x="4553204" y="1094359"/>
                  </a:moveTo>
                  <a:lnTo>
                    <a:pt x="4549902" y="1094359"/>
                  </a:lnTo>
                  <a:lnTo>
                    <a:pt x="4549902" y="1091057"/>
                  </a:lnTo>
                  <a:lnTo>
                    <a:pt x="4546473" y="1094359"/>
                  </a:lnTo>
                  <a:lnTo>
                    <a:pt x="4549902" y="1097788"/>
                  </a:lnTo>
                  <a:lnTo>
                    <a:pt x="4553204" y="1097788"/>
                  </a:lnTo>
                  <a:lnTo>
                    <a:pt x="4553204" y="1094359"/>
                  </a:lnTo>
                  <a:close/>
                </a:path>
                <a:path w="6951345" h="1333500">
                  <a:moveTo>
                    <a:pt x="4563364" y="1111250"/>
                  </a:moveTo>
                  <a:lnTo>
                    <a:pt x="4553204" y="1101090"/>
                  </a:lnTo>
                  <a:lnTo>
                    <a:pt x="4533011" y="1101090"/>
                  </a:lnTo>
                  <a:lnTo>
                    <a:pt x="4533011" y="1104519"/>
                  </a:lnTo>
                  <a:lnTo>
                    <a:pt x="4529582" y="1104519"/>
                  </a:lnTo>
                  <a:lnTo>
                    <a:pt x="4529582" y="1107821"/>
                  </a:lnTo>
                  <a:lnTo>
                    <a:pt x="4543171" y="1114552"/>
                  </a:lnTo>
                  <a:lnTo>
                    <a:pt x="4549902" y="1121283"/>
                  </a:lnTo>
                  <a:lnTo>
                    <a:pt x="4553204" y="1121283"/>
                  </a:lnTo>
                  <a:lnTo>
                    <a:pt x="4556633" y="1117981"/>
                  </a:lnTo>
                  <a:lnTo>
                    <a:pt x="4559935" y="1117981"/>
                  </a:lnTo>
                  <a:lnTo>
                    <a:pt x="4559935" y="1114552"/>
                  </a:lnTo>
                  <a:lnTo>
                    <a:pt x="4563364" y="1114552"/>
                  </a:lnTo>
                  <a:lnTo>
                    <a:pt x="4563364" y="1111250"/>
                  </a:lnTo>
                  <a:close/>
                </a:path>
                <a:path w="6951345" h="1333500">
                  <a:moveTo>
                    <a:pt x="4590288" y="1111250"/>
                  </a:moveTo>
                  <a:lnTo>
                    <a:pt x="4586986" y="1107821"/>
                  </a:lnTo>
                  <a:lnTo>
                    <a:pt x="4583557" y="1111250"/>
                  </a:lnTo>
                  <a:lnTo>
                    <a:pt x="4586986" y="1114552"/>
                  </a:lnTo>
                  <a:lnTo>
                    <a:pt x="4590288" y="1114552"/>
                  </a:lnTo>
                  <a:lnTo>
                    <a:pt x="4588637" y="1112901"/>
                  </a:lnTo>
                  <a:lnTo>
                    <a:pt x="4590288" y="1111250"/>
                  </a:lnTo>
                  <a:close/>
                </a:path>
                <a:path w="6951345" h="1333500">
                  <a:moveTo>
                    <a:pt x="4593717" y="1087628"/>
                  </a:moveTo>
                  <a:lnTo>
                    <a:pt x="4590288" y="1084326"/>
                  </a:lnTo>
                  <a:lnTo>
                    <a:pt x="4586986" y="1087628"/>
                  </a:lnTo>
                  <a:lnTo>
                    <a:pt x="4586986" y="1091057"/>
                  </a:lnTo>
                  <a:lnTo>
                    <a:pt x="4590288" y="1091057"/>
                  </a:lnTo>
                  <a:lnTo>
                    <a:pt x="4593717" y="1087628"/>
                  </a:lnTo>
                  <a:close/>
                </a:path>
                <a:path w="6951345" h="1333500">
                  <a:moveTo>
                    <a:pt x="4597019" y="1087628"/>
                  </a:moveTo>
                  <a:lnTo>
                    <a:pt x="4593717" y="1091057"/>
                  </a:lnTo>
                  <a:lnTo>
                    <a:pt x="4597019" y="1091057"/>
                  </a:lnTo>
                  <a:lnTo>
                    <a:pt x="4597019" y="1087628"/>
                  </a:lnTo>
                  <a:close/>
                </a:path>
                <a:path w="6951345" h="1333500">
                  <a:moveTo>
                    <a:pt x="4600448" y="1094359"/>
                  </a:moveTo>
                  <a:lnTo>
                    <a:pt x="4597019" y="1091057"/>
                  </a:lnTo>
                  <a:lnTo>
                    <a:pt x="4597019" y="1094359"/>
                  </a:lnTo>
                  <a:lnTo>
                    <a:pt x="4600448" y="1094359"/>
                  </a:lnTo>
                  <a:close/>
                </a:path>
                <a:path w="6951345" h="1333500">
                  <a:moveTo>
                    <a:pt x="4630801" y="1094359"/>
                  </a:moveTo>
                  <a:lnTo>
                    <a:pt x="4607179" y="1047242"/>
                  </a:lnTo>
                  <a:lnTo>
                    <a:pt x="4603877" y="1050544"/>
                  </a:lnTo>
                  <a:lnTo>
                    <a:pt x="4600448" y="1057275"/>
                  </a:lnTo>
                  <a:lnTo>
                    <a:pt x="4593717" y="1064006"/>
                  </a:lnTo>
                  <a:lnTo>
                    <a:pt x="4583557" y="1064006"/>
                  </a:lnTo>
                  <a:lnTo>
                    <a:pt x="4586986" y="1067435"/>
                  </a:lnTo>
                  <a:lnTo>
                    <a:pt x="4590288" y="1067435"/>
                  </a:lnTo>
                  <a:lnTo>
                    <a:pt x="4593717" y="1070864"/>
                  </a:lnTo>
                  <a:lnTo>
                    <a:pt x="4597019" y="1067435"/>
                  </a:lnTo>
                  <a:lnTo>
                    <a:pt x="4597019" y="1074166"/>
                  </a:lnTo>
                  <a:lnTo>
                    <a:pt x="4600448" y="1077595"/>
                  </a:lnTo>
                  <a:lnTo>
                    <a:pt x="4597019" y="1077595"/>
                  </a:lnTo>
                  <a:lnTo>
                    <a:pt x="4593717" y="1074166"/>
                  </a:lnTo>
                  <a:lnTo>
                    <a:pt x="4593717" y="1077595"/>
                  </a:lnTo>
                  <a:lnTo>
                    <a:pt x="4590288" y="1077595"/>
                  </a:lnTo>
                  <a:lnTo>
                    <a:pt x="4583557" y="1074166"/>
                  </a:lnTo>
                  <a:lnTo>
                    <a:pt x="4580255" y="1070864"/>
                  </a:lnTo>
                  <a:lnTo>
                    <a:pt x="4576826" y="1070864"/>
                  </a:lnTo>
                  <a:lnTo>
                    <a:pt x="4576826" y="1074166"/>
                  </a:lnTo>
                  <a:lnTo>
                    <a:pt x="4573524" y="1074166"/>
                  </a:lnTo>
                  <a:lnTo>
                    <a:pt x="4573524" y="1077595"/>
                  </a:lnTo>
                  <a:lnTo>
                    <a:pt x="4576826" y="1080897"/>
                  </a:lnTo>
                  <a:lnTo>
                    <a:pt x="4583557" y="1080897"/>
                  </a:lnTo>
                  <a:lnTo>
                    <a:pt x="4586986" y="1084326"/>
                  </a:lnTo>
                  <a:lnTo>
                    <a:pt x="4586986" y="1080897"/>
                  </a:lnTo>
                  <a:lnTo>
                    <a:pt x="4593717" y="1080897"/>
                  </a:lnTo>
                  <a:lnTo>
                    <a:pt x="4593717" y="1084326"/>
                  </a:lnTo>
                  <a:lnTo>
                    <a:pt x="4597019" y="1084326"/>
                  </a:lnTo>
                  <a:lnTo>
                    <a:pt x="4600448" y="1080897"/>
                  </a:lnTo>
                  <a:lnTo>
                    <a:pt x="4603877" y="1087628"/>
                  </a:lnTo>
                  <a:lnTo>
                    <a:pt x="4603877" y="1094359"/>
                  </a:lnTo>
                  <a:lnTo>
                    <a:pt x="4607179" y="1101090"/>
                  </a:lnTo>
                  <a:lnTo>
                    <a:pt x="4603877" y="1101090"/>
                  </a:lnTo>
                  <a:lnTo>
                    <a:pt x="4603877" y="1097788"/>
                  </a:lnTo>
                  <a:lnTo>
                    <a:pt x="4600448" y="1097788"/>
                  </a:lnTo>
                  <a:lnTo>
                    <a:pt x="4600448" y="1094359"/>
                  </a:lnTo>
                  <a:lnTo>
                    <a:pt x="4597019" y="1097788"/>
                  </a:lnTo>
                  <a:lnTo>
                    <a:pt x="4597019" y="1104519"/>
                  </a:lnTo>
                  <a:lnTo>
                    <a:pt x="4593717" y="1107821"/>
                  </a:lnTo>
                  <a:lnTo>
                    <a:pt x="4597019" y="1107821"/>
                  </a:lnTo>
                  <a:lnTo>
                    <a:pt x="4597019" y="1111250"/>
                  </a:lnTo>
                  <a:lnTo>
                    <a:pt x="4600448" y="1111250"/>
                  </a:lnTo>
                  <a:lnTo>
                    <a:pt x="4600448" y="1114552"/>
                  </a:lnTo>
                  <a:lnTo>
                    <a:pt x="4597019" y="1114552"/>
                  </a:lnTo>
                  <a:lnTo>
                    <a:pt x="4597019" y="1117981"/>
                  </a:lnTo>
                  <a:lnTo>
                    <a:pt x="4593717" y="1117981"/>
                  </a:lnTo>
                  <a:lnTo>
                    <a:pt x="4593717" y="1114552"/>
                  </a:lnTo>
                  <a:lnTo>
                    <a:pt x="4590288" y="1114552"/>
                  </a:lnTo>
                  <a:lnTo>
                    <a:pt x="4580255" y="1134745"/>
                  </a:lnTo>
                  <a:lnTo>
                    <a:pt x="4583557" y="1138174"/>
                  </a:lnTo>
                  <a:lnTo>
                    <a:pt x="4580255" y="1138174"/>
                  </a:lnTo>
                  <a:lnTo>
                    <a:pt x="4576826" y="1141476"/>
                  </a:lnTo>
                  <a:lnTo>
                    <a:pt x="4576826" y="1144905"/>
                  </a:lnTo>
                  <a:lnTo>
                    <a:pt x="4573524" y="1148207"/>
                  </a:lnTo>
                  <a:lnTo>
                    <a:pt x="4580255" y="1144905"/>
                  </a:lnTo>
                  <a:lnTo>
                    <a:pt x="4586986" y="1144905"/>
                  </a:lnTo>
                  <a:lnTo>
                    <a:pt x="4593717" y="1141476"/>
                  </a:lnTo>
                  <a:lnTo>
                    <a:pt x="4590288" y="1138174"/>
                  </a:lnTo>
                  <a:lnTo>
                    <a:pt x="4597019" y="1124712"/>
                  </a:lnTo>
                  <a:lnTo>
                    <a:pt x="4600448" y="1121283"/>
                  </a:lnTo>
                  <a:lnTo>
                    <a:pt x="4600448" y="1128014"/>
                  </a:lnTo>
                  <a:lnTo>
                    <a:pt x="4597019" y="1134745"/>
                  </a:lnTo>
                  <a:lnTo>
                    <a:pt x="4597019" y="1141476"/>
                  </a:lnTo>
                  <a:lnTo>
                    <a:pt x="4613910" y="1141476"/>
                  </a:lnTo>
                  <a:lnTo>
                    <a:pt x="4613910" y="1138174"/>
                  </a:lnTo>
                  <a:lnTo>
                    <a:pt x="4617339" y="1138174"/>
                  </a:lnTo>
                  <a:lnTo>
                    <a:pt x="4617339" y="1134745"/>
                  </a:lnTo>
                  <a:lnTo>
                    <a:pt x="4614672" y="1127760"/>
                  </a:lnTo>
                  <a:lnTo>
                    <a:pt x="4611878" y="1121283"/>
                  </a:lnTo>
                  <a:lnTo>
                    <a:pt x="4608322" y="1114933"/>
                  </a:lnTo>
                  <a:lnTo>
                    <a:pt x="4603877" y="1107821"/>
                  </a:lnTo>
                  <a:lnTo>
                    <a:pt x="4607179" y="1104519"/>
                  </a:lnTo>
                  <a:lnTo>
                    <a:pt x="4610608" y="1097788"/>
                  </a:lnTo>
                  <a:lnTo>
                    <a:pt x="4610608" y="1094359"/>
                  </a:lnTo>
                  <a:lnTo>
                    <a:pt x="4630801" y="1104519"/>
                  </a:lnTo>
                  <a:lnTo>
                    <a:pt x="4630801" y="1094359"/>
                  </a:lnTo>
                  <a:close/>
                </a:path>
                <a:path w="6951345" h="1333500">
                  <a:moveTo>
                    <a:pt x="4806188" y="949579"/>
                  </a:moveTo>
                  <a:lnTo>
                    <a:pt x="4802759" y="946277"/>
                  </a:lnTo>
                  <a:lnTo>
                    <a:pt x="4802759" y="949579"/>
                  </a:lnTo>
                  <a:lnTo>
                    <a:pt x="4806188" y="949579"/>
                  </a:lnTo>
                  <a:close/>
                </a:path>
                <a:path w="6951345" h="1333500">
                  <a:moveTo>
                    <a:pt x="4890516" y="1070864"/>
                  </a:moveTo>
                  <a:lnTo>
                    <a:pt x="4887087" y="1067435"/>
                  </a:lnTo>
                  <a:lnTo>
                    <a:pt x="4887087" y="1074166"/>
                  </a:lnTo>
                  <a:lnTo>
                    <a:pt x="4890516" y="1070864"/>
                  </a:lnTo>
                  <a:close/>
                </a:path>
                <a:path w="6951345" h="1333500">
                  <a:moveTo>
                    <a:pt x="5215001" y="1107440"/>
                  </a:moveTo>
                  <a:lnTo>
                    <a:pt x="5214366" y="1104900"/>
                  </a:lnTo>
                  <a:lnTo>
                    <a:pt x="5213858" y="1106805"/>
                  </a:lnTo>
                  <a:lnTo>
                    <a:pt x="5215001" y="1107440"/>
                  </a:lnTo>
                  <a:close/>
                </a:path>
                <a:path w="6951345" h="1333500">
                  <a:moveTo>
                    <a:pt x="5227193" y="1115187"/>
                  </a:moveTo>
                  <a:lnTo>
                    <a:pt x="5215001" y="1107440"/>
                  </a:lnTo>
                  <a:lnTo>
                    <a:pt x="5217668" y="1117600"/>
                  </a:lnTo>
                  <a:lnTo>
                    <a:pt x="5224780" y="1117600"/>
                  </a:lnTo>
                  <a:lnTo>
                    <a:pt x="5227193" y="1115187"/>
                  </a:lnTo>
                  <a:close/>
                </a:path>
                <a:path w="6951345" h="1333500">
                  <a:moveTo>
                    <a:pt x="5233416" y="1109091"/>
                  </a:moveTo>
                  <a:lnTo>
                    <a:pt x="5227193" y="1115187"/>
                  </a:lnTo>
                  <a:lnTo>
                    <a:pt x="5231130" y="1117600"/>
                  </a:lnTo>
                  <a:lnTo>
                    <a:pt x="5233416" y="1109091"/>
                  </a:lnTo>
                  <a:close/>
                </a:path>
                <a:path w="6951345" h="1333500">
                  <a:moveTo>
                    <a:pt x="5298567" y="1101090"/>
                  </a:moveTo>
                  <a:lnTo>
                    <a:pt x="5295265" y="1097788"/>
                  </a:lnTo>
                  <a:lnTo>
                    <a:pt x="5295265" y="1101090"/>
                  </a:lnTo>
                  <a:lnTo>
                    <a:pt x="5298567" y="1101090"/>
                  </a:lnTo>
                  <a:close/>
                </a:path>
                <a:path w="6951345" h="1333500">
                  <a:moveTo>
                    <a:pt x="5308727" y="1104519"/>
                  </a:moveTo>
                  <a:lnTo>
                    <a:pt x="5305298" y="1101090"/>
                  </a:lnTo>
                  <a:lnTo>
                    <a:pt x="5305298" y="1097788"/>
                  </a:lnTo>
                  <a:lnTo>
                    <a:pt x="5298567" y="1097788"/>
                  </a:lnTo>
                  <a:lnTo>
                    <a:pt x="5298567" y="1101090"/>
                  </a:lnTo>
                  <a:lnTo>
                    <a:pt x="5301996" y="1104519"/>
                  </a:lnTo>
                  <a:lnTo>
                    <a:pt x="5305298" y="1104519"/>
                  </a:lnTo>
                  <a:lnTo>
                    <a:pt x="5308727" y="1107821"/>
                  </a:lnTo>
                  <a:lnTo>
                    <a:pt x="5308727" y="1104519"/>
                  </a:lnTo>
                  <a:close/>
                </a:path>
                <a:path w="6951345" h="1333500">
                  <a:moveTo>
                    <a:pt x="6367780" y="1286256"/>
                  </a:moveTo>
                  <a:lnTo>
                    <a:pt x="6364478" y="1286256"/>
                  </a:lnTo>
                  <a:lnTo>
                    <a:pt x="6364478" y="1289685"/>
                  </a:lnTo>
                  <a:lnTo>
                    <a:pt x="6361049" y="1289685"/>
                  </a:lnTo>
                  <a:lnTo>
                    <a:pt x="6361049" y="1292987"/>
                  </a:lnTo>
                  <a:lnTo>
                    <a:pt x="6367780" y="1292987"/>
                  </a:lnTo>
                  <a:lnTo>
                    <a:pt x="6367780" y="1286256"/>
                  </a:lnTo>
                  <a:close/>
                </a:path>
                <a:path w="6951345" h="1333500">
                  <a:moveTo>
                    <a:pt x="6371209" y="1296416"/>
                  </a:moveTo>
                  <a:lnTo>
                    <a:pt x="6367780" y="1292987"/>
                  </a:lnTo>
                  <a:lnTo>
                    <a:pt x="6367780" y="1296416"/>
                  </a:lnTo>
                  <a:lnTo>
                    <a:pt x="6371209" y="1296416"/>
                  </a:lnTo>
                  <a:close/>
                </a:path>
                <a:path w="6951345" h="1333500">
                  <a:moveTo>
                    <a:pt x="6826504" y="1060704"/>
                  </a:moveTo>
                  <a:lnTo>
                    <a:pt x="6823075" y="1060704"/>
                  </a:lnTo>
                  <a:lnTo>
                    <a:pt x="6823075" y="1064006"/>
                  </a:lnTo>
                  <a:lnTo>
                    <a:pt x="6826504" y="1060704"/>
                  </a:lnTo>
                  <a:close/>
                </a:path>
                <a:path w="6951345" h="1333500">
                  <a:moveTo>
                    <a:pt x="6839966" y="1064006"/>
                  </a:moveTo>
                  <a:lnTo>
                    <a:pt x="6836664" y="1060704"/>
                  </a:lnTo>
                  <a:lnTo>
                    <a:pt x="6829806" y="1057275"/>
                  </a:lnTo>
                  <a:lnTo>
                    <a:pt x="6826504" y="1057275"/>
                  </a:lnTo>
                  <a:lnTo>
                    <a:pt x="6826504" y="1060704"/>
                  </a:lnTo>
                  <a:lnTo>
                    <a:pt x="6833235" y="1060704"/>
                  </a:lnTo>
                  <a:lnTo>
                    <a:pt x="6839966" y="1064006"/>
                  </a:lnTo>
                  <a:close/>
                </a:path>
                <a:path w="6951345" h="1333500">
                  <a:moveTo>
                    <a:pt x="6856857" y="1016889"/>
                  </a:moveTo>
                  <a:lnTo>
                    <a:pt x="6853428" y="1016889"/>
                  </a:lnTo>
                  <a:lnTo>
                    <a:pt x="6853428" y="1013587"/>
                  </a:lnTo>
                  <a:lnTo>
                    <a:pt x="6850126" y="1013587"/>
                  </a:lnTo>
                  <a:lnTo>
                    <a:pt x="6850126" y="1016889"/>
                  </a:lnTo>
                  <a:lnTo>
                    <a:pt x="6846697" y="1016889"/>
                  </a:lnTo>
                  <a:lnTo>
                    <a:pt x="6846697" y="1020318"/>
                  </a:lnTo>
                  <a:lnTo>
                    <a:pt x="6850126" y="1020318"/>
                  </a:lnTo>
                  <a:lnTo>
                    <a:pt x="6853428" y="1023620"/>
                  </a:lnTo>
                  <a:lnTo>
                    <a:pt x="6853428" y="1020318"/>
                  </a:lnTo>
                  <a:lnTo>
                    <a:pt x="6856857" y="1020318"/>
                  </a:lnTo>
                  <a:lnTo>
                    <a:pt x="6856857" y="1016889"/>
                  </a:lnTo>
                  <a:close/>
                </a:path>
                <a:path w="6951345" h="1333500">
                  <a:moveTo>
                    <a:pt x="6900672" y="875538"/>
                  </a:moveTo>
                  <a:lnTo>
                    <a:pt x="6897243" y="878840"/>
                  </a:lnTo>
                  <a:lnTo>
                    <a:pt x="6900672" y="878840"/>
                  </a:lnTo>
                  <a:lnTo>
                    <a:pt x="6900672" y="875538"/>
                  </a:lnTo>
                  <a:close/>
                </a:path>
                <a:path w="6951345" h="1333500">
                  <a:moveTo>
                    <a:pt x="6931025" y="414147"/>
                  </a:moveTo>
                  <a:lnTo>
                    <a:pt x="6927596" y="414147"/>
                  </a:lnTo>
                  <a:lnTo>
                    <a:pt x="6927596" y="410845"/>
                  </a:lnTo>
                  <a:lnTo>
                    <a:pt x="6924294" y="410845"/>
                  </a:lnTo>
                  <a:lnTo>
                    <a:pt x="6924294" y="414147"/>
                  </a:lnTo>
                  <a:lnTo>
                    <a:pt x="6920865" y="417576"/>
                  </a:lnTo>
                  <a:lnTo>
                    <a:pt x="6920865" y="420878"/>
                  </a:lnTo>
                  <a:lnTo>
                    <a:pt x="6927596" y="420878"/>
                  </a:lnTo>
                  <a:lnTo>
                    <a:pt x="6931025" y="417576"/>
                  </a:lnTo>
                  <a:lnTo>
                    <a:pt x="6931025" y="414147"/>
                  </a:lnTo>
                  <a:close/>
                </a:path>
                <a:path w="6951345" h="1333500">
                  <a:moveTo>
                    <a:pt x="6934454" y="424307"/>
                  </a:moveTo>
                  <a:lnTo>
                    <a:pt x="6931025" y="424307"/>
                  </a:lnTo>
                  <a:lnTo>
                    <a:pt x="6931025" y="420878"/>
                  </a:lnTo>
                  <a:lnTo>
                    <a:pt x="6927596" y="420878"/>
                  </a:lnTo>
                  <a:lnTo>
                    <a:pt x="6927596" y="424307"/>
                  </a:lnTo>
                  <a:lnTo>
                    <a:pt x="6924294" y="427609"/>
                  </a:lnTo>
                  <a:lnTo>
                    <a:pt x="6931025" y="427609"/>
                  </a:lnTo>
                  <a:lnTo>
                    <a:pt x="6934454" y="424307"/>
                  </a:lnTo>
                  <a:close/>
                </a:path>
                <a:path w="6951345" h="1333500">
                  <a:moveTo>
                    <a:pt x="6937756" y="400685"/>
                  </a:moveTo>
                  <a:lnTo>
                    <a:pt x="6934454" y="400685"/>
                  </a:lnTo>
                  <a:lnTo>
                    <a:pt x="6931025" y="397383"/>
                  </a:lnTo>
                  <a:lnTo>
                    <a:pt x="6931025" y="400685"/>
                  </a:lnTo>
                  <a:lnTo>
                    <a:pt x="6927596" y="400685"/>
                  </a:lnTo>
                  <a:lnTo>
                    <a:pt x="6927596" y="404114"/>
                  </a:lnTo>
                  <a:lnTo>
                    <a:pt x="6931025" y="404114"/>
                  </a:lnTo>
                  <a:lnTo>
                    <a:pt x="6931025" y="407416"/>
                  </a:lnTo>
                  <a:lnTo>
                    <a:pt x="6934454" y="407416"/>
                  </a:lnTo>
                  <a:lnTo>
                    <a:pt x="6934454" y="404114"/>
                  </a:lnTo>
                  <a:lnTo>
                    <a:pt x="6937756" y="404114"/>
                  </a:lnTo>
                  <a:lnTo>
                    <a:pt x="6937756" y="400685"/>
                  </a:lnTo>
                  <a:close/>
                </a:path>
                <a:path w="6951345" h="1333500">
                  <a:moveTo>
                    <a:pt x="6941185" y="410845"/>
                  </a:moveTo>
                  <a:lnTo>
                    <a:pt x="6937756" y="410845"/>
                  </a:lnTo>
                  <a:lnTo>
                    <a:pt x="6937756" y="407416"/>
                  </a:lnTo>
                  <a:lnTo>
                    <a:pt x="6934454" y="407416"/>
                  </a:lnTo>
                  <a:lnTo>
                    <a:pt x="6934454" y="410845"/>
                  </a:lnTo>
                  <a:lnTo>
                    <a:pt x="6931025" y="414147"/>
                  </a:lnTo>
                  <a:lnTo>
                    <a:pt x="6934454" y="417576"/>
                  </a:lnTo>
                  <a:lnTo>
                    <a:pt x="6937756" y="417576"/>
                  </a:lnTo>
                  <a:lnTo>
                    <a:pt x="6937756" y="414147"/>
                  </a:lnTo>
                  <a:lnTo>
                    <a:pt x="6941185" y="414147"/>
                  </a:lnTo>
                  <a:lnTo>
                    <a:pt x="6941185" y="410845"/>
                  </a:lnTo>
                  <a:close/>
                </a:path>
                <a:path w="6951345" h="1333500">
                  <a:moveTo>
                    <a:pt x="6947916" y="417576"/>
                  </a:moveTo>
                  <a:lnTo>
                    <a:pt x="6937756" y="417576"/>
                  </a:lnTo>
                  <a:lnTo>
                    <a:pt x="6937756" y="420878"/>
                  </a:lnTo>
                  <a:lnTo>
                    <a:pt x="6944487" y="420878"/>
                  </a:lnTo>
                  <a:lnTo>
                    <a:pt x="6947916" y="417576"/>
                  </a:lnTo>
                  <a:close/>
                </a:path>
                <a:path w="6951345" h="1333500">
                  <a:moveTo>
                    <a:pt x="6947916" y="410845"/>
                  </a:moveTo>
                  <a:lnTo>
                    <a:pt x="6944487" y="407416"/>
                  </a:lnTo>
                  <a:lnTo>
                    <a:pt x="6941185" y="407416"/>
                  </a:lnTo>
                  <a:lnTo>
                    <a:pt x="6941185" y="410845"/>
                  </a:lnTo>
                  <a:lnTo>
                    <a:pt x="6944487" y="410845"/>
                  </a:lnTo>
                  <a:lnTo>
                    <a:pt x="6944487" y="414147"/>
                  </a:lnTo>
                  <a:lnTo>
                    <a:pt x="6947916" y="414147"/>
                  </a:lnTo>
                  <a:lnTo>
                    <a:pt x="6947916" y="410845"/>
                  </a:lnTo>
                  <a:close/>
                </a:path>
                <a:path w="6951345" h="1333500">
                  <a:moveTo>
                    <a:pt x="6951218" y="609600"/>
                  </a:moveTo>
                  <a:lnTo>
                    <a:pt x="6922135" y="596900"/>
                  </a:lnTo>
                  <a:lnTo>
                    <a:pt x="6910959" y="584200"/>
                  </a:lnTo>
                  <a:lnTo>
                    <a:pt x="6900672" y="584200"/>
                  </a:lnTo>
                  <a:lnTo>
                    <a:pt x="6910324" y="571500"/>
                  </a:lnTo>
                  <a:lnTo>
                    <a:pt x="6919595" y="571500"/>
                  </a:lnTo>
                  <a:lnTo>
                    <a:pt x="6929628" y="558800"/>
                  </a:lnTo>
                  <a:lnTo>
                    <a:pt x="6941185" y="558800"/>
                  </a:lnTo>
                  <a:lnTo>
                    <a:pt x="6925183" y="546100"/>
                  </a:lnTo>
                  <a:lnTo>
                    <a:pt x="6911594" y="533400"/>
                  </a:lnTo>
                  <a:lnTo>
                    <a:pt x="6887210" y="508000"/>
                  </a:lnTo>
                  <a:lnTo>
                    <a:pt x="6883781" y="508000"/>
                  </a:lnTo>
                  <a:lnTo>
                    <a:pt x="6883781" y="520700"/>
                  </a:lnTo>
                  <a:lnTo>
                    <a:pt x="6886702" y="520700"/>
                  </a:lnTo>
                  <a:lnTo>
                    <a:pt x="6884289" y="533400"/>
                  </a:lnTo>
                  <a:lnTo>
                    <a:pt x="6883781" y="546100"/>
                  </a:lnTo>
                  <a:lnTo>
                    <a:pt x="6873748" y="533400"/>
                  </a:lnTo>
                  <a:lnTo>
                    <a:pt x="6870319" y="520700"/>
                  </a:lnTo>
                  <a:lnTo>
                    <a:pt x="6873748" y="520700"/>
                  </a:lnTo>
                  <a:lnTo>
                    <a:pt x="6877050" y="508000"/>
                  </a:lnTo>
                  <a:lnTo>
                    <a:pt x="6883781" y="508000"/>
                  </a:lnTo>
                  <a:lnTo>
                    <a:pt x="6883781" y="495300"/>
                  </a:lnTo>
                  <a:lnTo>
                    <a:pt x="6887210" y="495300"/>
                  </a:lnTo>
                  <a:lnTo>
                    <a:pt x="6887210" y="482600"/>
                  </a:lnTo>
                  <a:lnTo>
                    <a:pt x="6900672" y="469900"/>
                  </a:lnTo>
                  <a:lnTo>
                    <a:pt x="6914134" y="469900"/>
                  </a:lnTo>
                  <a:lnTo>
                    <a:pt x="6914134" y="457200"/>
                  </a:lnTo>
                  <a:lnTo>
                    <a:pt x="6924294" y="457200"/>
                  </a:lnTo>
                  <a:lnTo>
                    <a:pt x="6917563" y="431800"/>
                  </a:lnTo>
                  <a:lnTo>
                    <a:pt x="6917563" y="419100"/>
                  </a:lnTo>
                  <a:lnTo>
                    <a:pt x="6920865" y="406400"/>
                  </a:lnTo>
                  <a:lnTo>
                    <a:pt x="6924294" y="406400"/>
                  </a:lnTo>
                  <a:lnTo>
                    <a:pt x="6920865" y="393700"/>
                  </a:lnTo>
                  <a:lnTo>
                    <a:pt x="6914134" y="393700"/>
                  </a:lnTo>
                  <a:lnTo>
                    <a:pt x="6914134" y="381000"/>
                  </a:lnTo>
                  <a:lnTo>
                    <a:pt x="6924294" y="381000"/>
                  </a:lnTo>
                  <a:lnTo>
                    <a:pt x="6911594" y="368300"/>
                  </a:lnTo>
                  <a:lnTo>
                    <a:pt x="6910832" y="368300"/>
                  </a:lnTo>
                  <a:lnTo>
                    <a:pt x="6910832" y="381000"/>
                  </a:lnTo>
                  <a:lnTo>
                    <a:pt x="6910832" y="393700"/>
                  </a:lnTo>
                  <a:lnTo>
                    <a:pt x="6883781" y="393700"/>
                  </a:lnTo>
                  <a:lnTo>
                    <a:pt x="6887210" y="381000"/>
                  </a:lnTo>
                  <a:lnTo>
                    <a:pt x="6893941" y="368300"/>
                  </a:lnTo>
                  <a:lnTo>
                    <a:pt x="6900672" y="368300"/>
                  </a:lnTo>
                  <a:lnTo>
                    <a:pt x="6910832" y="381000"/>
                  </a:lnTo>
                  <a:lnTo>
                    <a:pt x="6910832" y="368300"/>
                  </a:lnTo>
                  <a:lnTo>
                    <a:pt x="6886321" y="355600"/>
                  </a:lnTo>
                  <a:lnTo>
                    <a:pt x="6873748" y="355600"/>
                  </a:lnTo>
                  <a:lnTo>
                    <a:pt x="6873748" y="495300"/>
                  </a:lnTo>
                  <a:lnTo>
                    <a:pt x="6873748" y="508000"/>
                  </a:lnTo>
                  <a:lnTo>
                    <a:pt x="6863588" y="508000"/>
                  </a:lnTo>
                  <a:lnTo>
                    <a:pt x="6866890" y="495300"/>
                  </a:lnTo>
                  <a:lnTo>
                    <a:pt x="6873748" y="495300"/>
                  </a:lnTo>
                  <a:lnTo>
                    <a:pt x="6873748" y="355600"/>
                  </a:lnTo>
                  <a:lnTo>
                    <a:pt x="6870319" y="355600"/>
                  </a:lnTo>
                  <a:lnTo>
                    <a:pt x="6866890" y="368300"/>
                  </a:lnTo>
                  <a:lnTo>
                    <a:pt x="6866890" y="381000"/>
                  </a:lnTo>
                  <a:lnTo>
                    <a:pt x="6860159" y="368300"/>
                  </a:lnTo>
                  <a:lnTo>
                    <a:pt x="6863588" y="368300"/>
                  </a:lnTo>
                  <a:lnTo>
                    <a:pt x="6866890" y="355600"/>
                  </a:lnTo>
                  <a:lnTo>
                    <a:pt x="6846697" y="355600"/>
                  </a:lnTo>
                  <a:lnTo>
                    <a:pt x="6839966" y="342900"/>
                  </a:lnTo>
                  <a:lnTo>
                    <a:pt x="6813042" y="330200"/>
                  </a:lnTo>
                  <a:lnTo>
                    <a:pt x="6785991" y="330200"/>
                  </a:lnTo>
                  <a:lnTo>
                    <a:pt x="6785991" y="342900"/>
                  </a:lnTo>
                  <a:lnTo>
                    <a:pt x="6775831" y="342900"/>
                  </a:lnTo>
                  <a:lnTo>
                    <a:pt x="6775831" y="330200"/>
                  </a:lnTo>
                  <a:lnTo>
                    <a:pt x="6772529" y="342900"/>
                  </a:lnTo>
                  <a:lnTo>
                    <a:pt x="6721856" y="342900"/>
                  </a:lnTo>
                  <a:lnTo>
                    <a:pt x="6724523" y="330200"/>
                  </a:lnTo>
                  <a:lnTo>
                    <a:pt x="6727444" y="317500"/>
                  </a:lnTo>
                  <a:lnTo>
                    <a:pt x="6730873" y="317500"/>
                  </a:lnTo>
                  <a:lnTo>
                    <a:pt x="6735445" y="304800"/>
                  </a:lnTo>
                  <a:lnTo>
                    <a:pt x="6725793" y="317500"/>
                  </a:lnTo>
                  <a:lnTo>
                    <a:pt x="6707886" y="317500"/>
                  </a:lnTo>
                  <a:lnTo>
                    <a:pt x="6698361" y="330200"/>
                  </a:lnTo>
                  <a:lnTo>
                    <a:pt x="6695821" y="304800"/>
                  </a:lnTo>
                  <a:lnTo>
                    <a:pt x="6691122" y="292100"/>
                  </a:lnTo>
                  <a:lnTo>
                    <a:pt x="6648958" y="292100"/>
                  </a:lnTo>
                  <a:lnTo>
                    <a:pt x="6641719" y="279400"/>
                  </a:lnTo>
                  <a:lnTo>
                    <a:pt x="6580251" y="279400"/>
                  </a:lnTo>
                  <a:lnTo>
                    <a:pt x="6573901" y="292100"/>
                  </a:lnTo>
                  <a:lnTo>
                    <a:pt x="6566789" y="292100"/>
                  </a:lnTo>
                  <a:lnTo>
                    <a:pt x="6566281" y="279400"/>
                  </a:lnTo>
                  <a:lnTo>
                    <a:pt x="6565138" y="279400"/>
                  </a:lnTo>
                  <a:lnTo>
                    <a:pt x="6563868" y="266700"/>
                  </a:lnTo>
                  <a:lnTo>
                    <a:pt x="6563360" y="254000"/>
                  </a:lnTo>
                  <a:lnTo>
                    <a:pt x="6452108" y="254000"/>
                  </a:lnTo>
                  <a:lnTo>
                    <a:pt x="6452108" y="1257300"/>
                  </a:lnTo>
                  <a:lnTo>
                    <a:pt x="6452108" y="1270000"/>
                  </a:lnTo>
                  <a:lnTo>
                    <a:pt x="6441948" y="1270000"/>
                  </a:lnTo>
                  <a:lnTo>
                    <a:pt x="6441948" y="1244600"/>
                  </a:lnTo>
                  <a:lnTo>
                    <a:pt x="6445377" y="1244600"/>
                  </a:lnTo>
                  <a:lnTo>
                    <a:pt x="6445377" y="1257300"/>
                  </a:lnTo>
                  <a:lnTo>
                    <a:pt x="6452108" y="1257300"/>
                  </a:lnTo>
                  <a:lnTo>
                    <a:pt x="6452108" y="254000"/>
                  </a:lnTo>
                  <a:lnTo>
                    <a:pt x="6431915" y="254000"/>
                  </a:lnTo>
                  <a:lnTo>
                    <a:pt x="6425057" y="241300"/>
                  </a:lnTo>
                  <a:lnTo>
                    <a:pt x="6393561" y="228600"/>
                  </a:lnTo>
                  <a:lnTo>
                    <a:pt x="6391402" y="228600"/>
                  </a:lnTo>
                  <a:lnTo>
                    <a:pt x="6344539" y="215900"/>
                  </a:lnTo>
                  <a:lnTo>
                    <a:pt x="6344158" y="215900"/>
                  </a:lnTo>
                  <a:lnTo>
                    <a:pt x="6344158" y="1231900"/>
                  </a:lnTo>
                  <a:lnTo>
                    <a:pt x="6340856" y="1231900"/>
                  </a:lnTo>
                  <a:lnTo>
                    <a:pt x="6337427" y="1219200"/>
                  </a:lnTo>
                  <a:lnTo>
                    <a:pt x="6344158" y="1231900"/>
                  </a:lnTo>
                  <a:lnTo>
                    <a:pt x="6344158" y="215900"/>
                  </a:lnTo>
                  <a:lnTo>
                    <a:pt x="6307074" y="215900"/>
                  </a:lnTo>
                  <a:lnTo>
                    <a:pt x="6307074" y="1079500"/>
                  </a:lnTo>
                  <a:lnTo>
                    <a:pt x="6300343" y="1092200"/>
                  </a:lnTo>
                  <a:lnTo>
                    <a:pt x="6296914" y="1092200"/>
                  </a:lnTo>
                  <a:lnTo>
                    <a:pt x="6296914" y="1079500"/>
                  </a:lnTo>
                  <a:lnTo>
                    <a:pt x="6293612" y="1079500"/>
                  </a:lnTo>
                  <a:lnTo>
                    <a:pt x="6293612" y="1092200"/>
                  </a:lnTo>
                  <a:lnTo>
                    <a:pt x="6290183" y="1092200"/>
                  </a:lnTo>
                  <a:lnTo>
                    <a:pt x="6290183" y="1079500"/>
                  </a:lnTo>
                  <a:lnTo>
                    <a:pt x="6280023" y="1079500"/>
                  </a:lnTo>
                  <a:lnTo>
                    <a:pt x="6280023" y="1231900"/>
                  </a:lnTo>
                  <a:lnTo>
                    <a:pt x="6280023" y="1244600"/>
                  </a:lnTo>
                  <a:lnTo>
                    <a:pt x="6276721" y="1231900"/>
                  </a:lnTo>
                  <a:lnTo>
                    <a:pt x="6280023" y="1231900"/>
                  </a:lnTo>
                  <a:lnTo>
                    <a:pt x="6280023" y="1079500"/>
                  </a:lnTo>
                  <a:lnTo>
                    <a:pt x="6273292" y="1066800"/>
                  </a:lnTo>
                  <a:lnTo>
                    <a:pt x="6269990" y="1066800"/>
                  </a:lnTo>
                  <a:lnTo>
                    <a:pt x="6276721" y="1054100"/>
                  </a:lnTo>
                  <a:lnTo>
                    <a:pt x="6290183" y="1054100"/>
                  </a:lnTo>
                  <a:lnTo>
                    <a:pt x="6296914" y="1079500"/>
                  </a:lnTo>
                  <a:lnTo>
                    <a:pt x="6307074" y="1079500"/>
                  </a:lnTo>
                  <a:lnTo>
                    <a:pt x="6307074" y="215900"/>
                  </a:lnTo>
                  <a:lnTo>
                    <a:pt x="6273292" y="215900"/>
                  </a:lnTo>
                  <a:lnTo>
                    <a:pt x="6273292" y="241300"/>
                  </a:lnTo>
                  <a:lnTo>
                    <a:pt x="6266561" y="241300"/>
                  </a:lnTo>
                  <a:lnTo>
                    <a:pt x="6263259" y="254000"/>
                  </a:lnTo>
                  <a:lnTo>
                    <a:pt x="6245098" y="254000"/>
                  </a:lnTo>
                  <a:lnTo>
                    <a:pt x="6238494" y="241300"/>
                  </a:lnTo>
                  <a:lnTo>
                    <a:pt x="6236208" y="241300"/>
                  </a:lnTo>
                  <a:lnTo>
                    <a:pt x="6236208" y="228600"/>
                  </a:lnTo>
                  <a:lnTo>
                    <a:pt x="6249670" y="241300"/>
                  </a:lnTo>
                  <a:lnTo>
                    <a:pt x="6263259" y="241300"/>
                  </a:lnTo>
                  <a:lnTo>
                    <a:pt x="6263259" y="228600"/>
                  </a:lnTo>
                  <a:lnTo>
                    <a:pt x="6269990" y="228600"/>
                  </a:lnTo>
                  <a:lnTo>
                    <a:pt x="6273292" y="241300"/>
                  </a:lnTo>
                  <a:lnTo>
                    <a:pt x="6273292" y="215900"/>
                  </a:lnTo>
                  <a:lnTo>
                    <a:pt x="6246368" y="215900"/>
                  </a:lnTo>
                  <a:lnTo>
                    <a:pt x="6237097" y="190500"/>
                  </a:lnTo>
                  <a:lnTo>
                    <a:pt x="6231128" y="190500"/>
                  </a:lnTo>
                  <a:lnTo>
                    <a:pt x="6222746" y="203200"/>
                  </a:lnTo>
                  <a:lnTo>
                    <a:pt x="6226175" y="215900"/>
                  </a:lnTo>
                  <a:lnTo>
                    <a:pt x="6229477" y="215900"/>
                  </a:lnTo>
                  <a:lnTo>
                    <a:pt x="6232906" y="228600"/>
                  </a:lnTo>
                  <a:lnTo>
                    <a:pt x="6222746" y="228600"/>
                  </a:lnTo>
                  <a:lnTo>
                    <a:pt x="6216015" y="215900"/>
                  </a:lnTo>
                  <a:lnTo>
                    <a:pt x="6214364" y="215900"/>
                  </a:lnTo>
                  <a:lnTo>
                    <a:pt x="6204204" y="190500"/>
                  </a:lnTo>
                  <a:lnTo>
                    <a:pt x="6191504" y="190500"/>
                  </a:lnTo>
                  <a:lnTo>
                    <a:pt x="6176391" y="203200"/>
                  </a:lnTo>
                  <a:lnTo>
                    <a:pt x="6168771" y="215900"/>
                  </a:lnTo>
                  <a:lnTo>
                    <a:pt x="6155309" y="215900"/>
                  </a:lnTo>
                  <a:lnTo>
                    <a:pt x="6155309" y="1130300"/>
                  </a:lnTo>
                  <a:lnTo>
                    <a:pt x="6151880" y="1130300"/>
                  </a:lnTo>
                  <a:lnTo>
                    <a:pt x="6151880" y="1143000"/>
                  </a:lnTo>
                  <a:lnTo>
                    <a:pt x="6148578" y="1143000"/>
                  </a:lnTo>
                  <a:lnTo>
                    <a:pt x="6148578" y="1130300"/>
                  </a:lnTo>
                  <a:lnTo>
                    <a:pt x="6141847" y="1130300"/>
                  </a:lnTo>
                  <a:lnTo>
                    <a:pt x="6141847" y="1168400"/>
                  </a:lnTo>
                  <a:lnTo>
                    <a:pt x="6138418" y="1181100"/>
                  </a:lnTo>
                  <a:lnTo>
                    <a:pt x="6138418" y="1168400"/>
                  </a:lnTo>
                  <a:lnTo>
                    <a:pt x="6141847" y="1168400"/>
                  </a:lnTo>
                  <a:lnTo>
                    <a:pt x="6141847" y="1130300"/>
                  </a:lnTo>
                  <a:lnTo>
                    <a:pt x="6151880" y="1117600"/>
                  </a:lnTo>
                  <a:lnTo>
                    <a:pt x="6155309" y="1130300"/>
                  </a:lnTo>
                  <a:lnTo>
                    <a:pt x="6155309" y="215900"/>
                  </a:lnTo>
                  <a:lnTo>
                    <a:pt x="6138418" y="203200"/>
                  </a:lnTo>
                  <a:lnTo>
                    <a:pt x="6138418" y="1155700"/>
                  </a:lnTo>
                  <a:lnTo>
                    <a:pt x="6135116" y="1168400"/>
                  </a:lnTo>
                  <a:lnTo>
                    <a:pt x="6124956" y="1168400"/>
                  </a:lnTo>
                  <a:lnTo>
                    <a:pt x="6124956" y="1181100"/>
                  </a:lnTo>
                  <a:lnTo>
                    <a:pt x="6121527" y="1181100"/>
                  </a:lnTo>
                  <a:lnTo>
                    <a:pt x="6114796" y="1168400"/>
                  </a:lnTo>
                  <a:lnTo>
                    <a:pt x="6121527" y="1168400"/>
                  </a:lnTo>
                  <a:lnTo>
                    <a:pt x="6124956" y="1181100"/>
                  </a:lnTo>
                  <a:lnTo>
                    <a:pt x="6124956" y="1168400"/>
                  </a:lnTo>
                  <a:lnTo>
                    <a:pt x="6128258" y="1155700"/>
                  </a:lnTo>
                  <a:lnTo>
                    <a:pt x="6124956" y="1143000"/>
                  </a:lnTo>
                  <a:lnTo>
                    <a:pt x="6114796" y="1143000"/>
                  </a:lnTo>
                  <a:lnTo>
                    <a:pt x="6111494" y="1130300"/>
                  </a:lnTo>
                  <a:lnTo>
                    <a:pt x="6121527" y="1130300"/>
                  </a:lnTo>
                  <a:lnTo>
                    <a:pt x="6124956" y="1143000"/>
                  </a:lnTo>
                  <a:lnTo>
                    <a:pt x="6128258" y="1143000"/>
                  </a:lnTo>
                  <a:lnTo>
                    <a:pt x="6128258" y="1155700"/>
                  </a:lnTo>
                  <a:lnTo>
                    <a:pt x="6138418" y="1155700"/>
                  </a:lnTo>
                  <a:lnTo>
                    <a:pt x="6138418" y="203200"/>
                  </a:lnTo>
                  <a:lnTo>
                    <a:pt x="6118987" y="190500"/>
                  </a:lnTo>
                  <a:lnTo>
                    <a:pt x="6108065" y="190500"/>
                  </a:lnTo>
                  <a:lnTo>
                    <a:pt x="6108065" y="1168400"/>
                  </a:lnTo>
                  <a:lnTo>
                    <a:pt x="6108065" y="1181100"/>
                  </a:lnTo>
                  <a:lnTo>
                    <a:pt x="6104763" y="1181100"/>
                  </a:lnTo>
                  <a:lnTo>
                    <a:pt x="6104763" y="1168400"/>
                  </a:lnTo>
                  <a:lnTo>
                    <a:pt x="6094603" y="1168400"/>
                  </a:lnTo>
                  <a:lnTo>
                    <a:pt x="6094603" y="1155700"/>
                  </a:lnTo>
                  <a:lnTo>
                    <a:pt x="6101334" y="1155700"/>
                  </a:lnTo>
                  <a:lnTo>
                    <a:pt x="6104763" y="1168400"/>
                  </a:lnTo>
                  <a:lnTo>
                    <a:pt x="6108065" y="1168400"/>
                  </a:lnTo>
                  <a:lnTo>
                    <a:pt x="6108065" y="190500"/>
                  </a:lnTo>
                  <a:lnTo>
                    <a:pt x="6097905" y="190500"/>
                  </a:lnTo>
                  <a:lnTo>
                    <a:pt x="6097905" y="1143000"/>
                  </a:lnTo>
                  <a:lnTo>
                    <a:pt x="6084443" y="1143000"/>
                  </a:lnTo>
                  <a:lnTo>
                    <a:pt x="6084443" y="1168400"/>
                  </a:lnTo>
                  <a:lnTo>
                    <a:pt x="6081141" y="1181100"/>
                  </a:lnTo>
                  <a:lnTo>
                    <a:pt x="6081141" y="1168400"/>
                  </a:lnTo>
                  <a:lnTo>
                    <a:pt x="6084443" y="1168400"/>
                  </a:lnTo>
                  <a:lnTo>
                    <a:pt x="6084443" y="1143000"/>
                  </a:lnTo>
                  <a:lnTo>
                    <a:pt x="6081141" y="1143000"/>
                  </a:lnTo>
                  <a:lnTo>
                    <a:pt x="6081141" y="1130300"/>
                  </a:lnTo>
                  <a:lnTo>
                    <a:pt x="6084443" y="1130300"/>
                  </a:lnTo>
                  <a:lnTo>
                    <a:pt x="6084443" y="1117600"/>
                  </a:lnTo>
                  <a:lnTo>
                    <a:pt x="6094603" y="1117600"/>
                  </a:lnTo>
                  <a:lnTo>
                    <a:pt x="6091174" y="1130300"/>
                  </a:lnTo>
                  <a:lnTo>
                    <a:pt x="6094603" y="1130300"/>
                  </a:lnTo>
                  <a:lnTo>
                    <a:pt x="6097905" y="1143000"/>
                  </a:lnTo>
                  <a:lnTo>
                    <a:pt x="6097905" y="190500"/>
                  </a:lnTo>
                  <a:lnTo>
                    <a:pt x="6092952" y="190500"/>
                  </a:lnTo>
                  <a:lnTo>
                    <a:pt x="6064250" y="203200"/>
                  </a:lnTo>
                  <a:lnTo>
                    <a:pt x="6054217" y="177800"/>
                  </a:lnTo>
                  <a:lnTo>
                    <a:pt x="6043930" y="177800"/>
                  </a:lnTo>
                  <a:lnTo>
                    <a:pt x="6043930" y="1130300"/>
                  </a:lnTo>
                  <a:lnTo>
                    <a:pt x="6033897" y="1130300"/>
                  </a:lnTo>
                  <a:lnTo>
                    <a:pt x="6033897" y="1117600"/>
                  </a:lnTo>
                  <a:lnTo>
                    <a:pt x="6040628" y="1117600"/>
                  </a:lnTo>
                  <a:lnTo>
                    <a:pt x="6043930" y="1130300"/>
                  </a:lnTo>
                  <a:lnTo>
                    <a:pt x="6043930" y="177800"/>
                  </a:lnTo>
                  <a:lnTo>
                    <a:pt x="6042787" y="165100"/>
                  </a:lnTo>
                  <a:lnTo>
                    <a:pt x="6023737" y="165100"/>
                  </a:lnTo>
                  <a:lnTo>
                    <a:pt x="6023737" y="1054100"/>
                  </a:lnTo>
                  <a:lnTo>
                    <a:pt x="6023737" y="1066800"/>
                  </a:lnTo>
                  <a:lnTo>
                    <a:pt x="6006846" y="1066800"/>
                  </a:lnTo>
                  <a:lnTo>
                    <a:pt x="6013577" y="1054100"/>
                  </a:lnTo>
                  <a:lnTo>
                    <a:pt x="6023737" y="1054100"/>
                  </a:lnTo>
                  <a:lnTo>
                    <a:pt x="6023737" y="165100"/>
                  </a:lnTo>
                  <a:lnTo>
                    <a:pt x="5986653" y="165100"/>
                  </a:lnTo>
                  <a:lnTo>
                    <a:pt x="5983351" y="152400"/>
                  </a:lnTo>
                  <a:lnTo>
                    <a:pt x="5929884" y="152400"/>
                  </a:lnTo>
                  <a:lnTo>
                    <a:pt x="5871464" y="139700"/>
                  </a:lnTo>
                  <a:lnTo>
                    <a:pt x="5841619" y="127000"/>
                  </a:lnTo>
                  <a:lnTo>
                    <a:pt x="5808345" y="127000"/>
                  </a:lnTo>
                  <a:lnTo>
                    <a:pt x="5791835" y="114300"/>
                  </a:lnTo>
                  <a:lnTo>
                    <a:pt x="5777484" y="127000"/>
                  </a:lnTo>
                  <a:lnTo>
                    <a:pt x="5770753" y="127000"/>
                  </a:lnTo>
                  <a:lnTo>
                    <a:pt x="5770753" y="1143000"/>
                  </a:lnTo>
                  <a:lnTo>
                    <a:pt x="5757291" y="1143000"/>
                  </a:lnTo>
                  <a:lnTo>
                    <a:pt x="5753989" y="1130300"/>
                  </a:lnTo>
                  <a:lnTo>
                    <a:pt x="5767451" y="1130300"/>
                  </a:lnTo>
                  <a:lnTo>
                    <a:pt x="5770753" y="1143000"/>
                  </a:lnTo>
                  <a:lnTo>
                    <a:pt x="5770753" y="127000"/>
                  </a:lnTo>
                  <a:lnTo>
                    <a:pt x="5737225" y="127000"/>
                  </a:lnTo>
                  <a:lnTo>
                    <a:pt x="5723636" y="114300"/>
                  </a:lnTo>
                  <a:lnTo>
                    <a:pt x="5710936" y="114300"/>
                  </a:lnTo>
                  <a:lnTo>
                    <a:pt x="5697855" y="101600"/>
                  </a:lnTo>
                  <a:lnTo>
                    <a:pt x="5639308" y="101600"/>
                  </a:lnTo>
                  <a:lnTo>
                    <a:pt x="5639308" y="1003300"/>
                  </a:lnTo>
                  <a:lnTo>
                    <a:pt x="5632577" y="1016000"/>
                  </a:lnTo>
                  <a:lnTo>
                    <a:pt x="5625719" y="1016000"/>
                  </a:lnTo>
                  <a:lnTo>
                    <a:pt x="5625719" y="1028700"/>
                  </a:lnTo>
                  <a:lnTo>
                    <a:pt x="5622417" y="1016000"/>
                  </a:lnTo>
                  <a:lnTo>
                    <a:pt x="5625719" y="1016000"/>
                  </a:lnTo>
                  <a:lnTo>
                    <a:pt x="5632577" y="1003300"/>
                  </a:lnTo>
                  <a:lnTo>
                    <a:pt x="5639308" y="1003300"/>
                  </a:lnTo>
                  <a:lnTo>
                    <a:pt x="5639308" y="101600"/>
                  </a:lnTo>
                  <a:lnTo>
                    <a:pt x="5629148" y="101600"/>
                  </a:lnTo>
                  <a:lnTo>
                    <a:pt x="5629148" y="990600"/>
                  </a:lnTo>
                  <a:lnTo>
                    <a:pt x="5618988" y="1016000"/>
                  </a:lnTo>
                  <a:lnTo>
                    <a:pt x="5622417" y="1003300"/>
                  </a:lnTo>
                  <a:lnTo>
                    <a:pt x="5622417" y="990600"/>
                  </a:lnTo>
                  <a:lnTo>
                    <a:pt x="5629148" y="990600"/>
                  </a:lnTo>
                  <a:lnTo>
                    <a:pt x="5629148" y="101600"/>
                  </a:lnTo>
                  <a:lnTo>
                    <a:pt x="5608955" y="101600"/>
                  </a:lnTo>
                  <a:lnTo>
                    <a:pt x="5608955" y="977900"/>
                  </a:lnTo>
                  <a:lnTo>
                    <a:pt x="5602097" y="990600"/>
                  </a:lnTo>
                  <a:lnTo>
                    <a:pt x="5598795" y="990600"/>
                  </a:lnTo>
                  <a:lnTo>
                    <a:pt x="5598795" y="977900"/>
                  </a:lnTo>
                  <a:lnTo>
                    <a:pt x="5608955" y="977900"/>
                  </a:lnTo>
                  <a:lnTo>
                    <a:pt x="5608955" y="101600"/>
                  </a:lnTo>
                  <a:lnTo>
                    <a:pt x="5598414" y="88900"/>
                  </a:lnTo>
                  <a:lnTo>
                    <a:pt x="5585333" y="88900"/>
                  </a:lnTo>
                  <a:lnTo>
                    <a:pt x="5585333" y="965200"/>
                  </a:lnTo>
                  <a:lnTo>
                    <a:pt x="5581904" y="977900"/>
                  </a:lnTo>
                  <a:lnTo>
                    <a:pt x="5578602" y="977900"/>
                  </a:lnTo>
                  <a:lnTo>
                    <a:pt x="5570855" y="990600"/>
                  </a:lnTo>
                  <a:lnTo>
                    <a:pt x="5562981" y="990600"/>
                  </a:lnTo>
                  <a:lnTo>
                    <a:pt x="5554345" y="977900"/>
                  </a:lnTo>
                  <a:lnTo>
                    <a:pt x="5543169" y="977900"/>
                  </a:lnTo>
                  <a:lnTo>
                    <a:pt x="5527929" y="977900"/>
                  </a:lnTo>
                  <a:lnTo>
                    <a:pt x="5527929" y="965200"/>
                  </a:lnTo>
                  <a:lnTo>
                    <a:pt x="5541391" y="965200"/>
                  </a:lnTo>
                  <a:lnTo>
                    <a:pt x="5543169" y="977900"/>
                  </a:lnTo>
                  <a:lnTo>
                    <a:pt x="5544820" y="965200"/>
                  </a:lnTo>
                  <a:lnTo>
                    <a:pt x="5585333" y="965200"/>
                  </a:lnTo>
                  <a:lnTo>
                    <a:pt x="5585333" y="88900"/>
                  </a:lnTo>
                  <a:lnTo>
                    <a:pt x="5558282" y="88900"/>
                  </a:lnTo>
                  <a:lnTo>
                    <a:pt x="5554980" y="76200"/>
                  </a:lnTo>
                  <a:lnTo>
                    <a:pt x="5554980" y="101600"/>
                  </a:lnTo>
                  <a:lnTo>
                    <a:pt x="5517896" y="101600"/>
                  </a:lnTo>
                  <a:lnTo>
                    <a:pt x="5517896" y="965200"/>
                  </a:lnTo>
                  <a:lnTo>
                    <a:pt x="5514467" y="977900"/>
                  </a:lnTo>
                  <a:lnTo>
                    <a:pt x="5507736" y="977900"/>
                  </a:lnTo>
                  <a:lnTo>
                    <a:pt x="5511165" y="965200"/>
                  </a:lnTo>
                  <a:lnTo>
                    <a:pt x="5517896" y="965200"/>
                  </a:lnTo>
                  <a:lnTo>
                    <a:pt x="5517896" y="101600"/>
                  </a:lnTo>
                  <a:lnTo>
                    <a:pt x="5511165" y="101600"/>
                  </a:lnTo>
                  <a:lnTo>
                    <a:pt x="5511165" y="939800"/>
                  </a:lnTo>
                  <a:lnTo>
                    <a:pt x="5511165" y="952500"/>
                  </a:lnTo>
                  <a:lnTo>
                    <a:pt x="5507736" y="952500"/>
                  </a:lnTo>
                  <a:lnTo>
                    <a:pt x="5507736" y="965200"/>
                  </a:lnTo>
                  <a:lnTo>
                    <a:pt x="5504307" y="977900"/>
                  </a:lnTo>
                  <a:lnTo>
                    <a:pt x="5487543" y="977900"/>
                  </a:lnTo>
                  <a:lnTo>
                    <a:pt x="5487543" y="965200"/>
                  </a:lnTo>
                  <a:lnTo>
                    <a:pt x="5490845" y="965200"/>
                  </a:lnTo>
                  <a:lnTo>
                    <a:pt x="5497576" y="952500"/>
                  </a:lnTo>
                  <a:lnTo>
                    <a:pt x="5497576" y="939800"/>
                  </a:lnTo>
                  <a:lnTo>
                    <a:pt x="5497576" y="927100"/>
                  </a:lnTo>
                  <a:lnTo>
                    <a:pt x="5501005" y="927100"/>
                  </a:lnTo>
                  <a:lnTo>
                    <a:pt x="5497576" y="939800"/>
                  </a:lnTo>
                  <a:lnTo>
                    <a:pt x="5501005" y="939800"/>
                  </a:lnTo>
                  <a:lnTo>
                    <a:pt x="5501005" y="952500"/>
                  </a:lnTo>
                  <a:lnTo>
                    <a:pt x="5497576" y="952500"/>
                  </a:lnTo>
                  <a:lnTo>
                    <a:pt x="5501005" y="965200"/>
                  </a:lnTo>
                  <a:lnTo>
                    <a:pt x="5507736" y="965200"/>
                  </a:lnTo>
                  <a:lnTo>
                    <a:pt x="5507736" y="952500"/>
                  </a:lnTo>
                  <a:lnTo>
                    <a:pt x="5507736" y="939800"/>
                  </a:lnTo>
                  <a:lnTo>
                    <a:pt x="5511165" y="939800"/>
                  </a:lnTo>
                  <a:lnTo>
                    <a:pt x="5511165" y="101600"/>
                  </a:lnTo>
                  <a:lnTo>
                    <a:pt x="5494274" y="88900"/>
                  </a:lnTo>
                  <a:lnTo>
                    <a:pt x="5494274" y="927100"/>
                  </a:lnTo>
                  <a:lnTo>
                    <a:pt x="5490845" y="927100"/>
                  </a:lnTo>
                  <a:lnTo>
                    <a:pt x="5490845" y="914400"/>
                  </a:lnTo>
                  <a:lnTo>
                    <a:pt x="5494274" y="927100"/>
                  </a:lnTo>
                  <a:lnTo>
                    <a:pt x="5494274" y="88900"/>
                  </a:lnTo>
                  <a:lnTo>
                    <a:pt x="5473954" y="88900"/>
                  </a:lnTo>
                  <a:lnTo>
                    <a:pt x="5473954" y="965200"/>
                  </a:lnTo>
                  <a:lnTo>
                    <a:pt x="5467223" y="965200"/>
                  </a:lnTo>
                  <a:lnTo>
                    <a:pt x="5467223" y="952500"/>
                  </a:lnTo>
                  <a:lnTo>
                    <a:pt x="5470652" y="952500"/>
                  </a:lnTo>
                  <a:lnTo>
                    <a:pt x="5473954" y="965200"/>
                  </a:lnTo>
                  <a:lnTo>
                    <a:pt x="5473954" y="88900"/>
                  </a:lnTo>
                  <a:lnTo>
                    <a:pt x="5457190" y="76200"/>
                  </a:lnTo>
                  <a:lnTo>
                    <a:pt x="5457190" y="952500"/>
                  </a:lnTo>
                  <a:lnTo>
                    <a:pt x="5447030" y="952500"/>
                  </a:lnTo>
                  <a:lnTo>
                    <a:pt x="5450332" y="939800"/>
                  </a:lnTo>
                  <a:lnTo>
                    <a:pt x="5453761" y="927100"/>
                  </a:lnTo>
                  <a:lnTo>
                    <a:pt x="5453761" y="939800"/>
                  </a:lnTo>
                  <a:lnTo>
                    <a:pt x="5457190" y="952500"/>
                  </a:lnTo>
                  <a:lnTo>
                    <a:pt x="5457190" y="76200"/>
                  </a:lnTo>
                  <a:lnTo>
                    <a:pt x="5413629" y="63500"/>
                  </a:lnTo>
                  <a:lnTo>
                    <a:pt x="5411089" y="63500"/>
                  </a:lnTo>
                  <a:lnTo>
                    <a:pt x="5411089" y="1117600"/>
                  </a:lnTo>
                  <a:lnTo>
                    <a:pt x="5403596" y="1117600"/>
                  </a:lnTo>
                  <a:lnTo>
                    <a:pt x="5403596" y="1130300"/>
                  </a:lnTo>
                  <a:lnTo>
                    <a:pt x="5406644" y="1143000"/>
                  </a:lnTo>
                  <a:lnTo>
                    <a:pt x="5403215" y="1155700"/>
                  </a:lnTo>
                  <a:lnTo>
                    <a:pt x="5389626" y="1155700"/>
                  </a:lnTo>
                  <a:lnTo>
                    <a:pt x="5386324" y="1143000"/>
                  </a:lnTo>
                  <a:lnTo>
                    <a:pt x="5376164" y="1143000"/>
                  </a:lnTo>
                  <a:lnTo>
                    <a:pt x="5376164" y="1155700"/>
                  </a:lnTo>
                  <a:lnTo>
                    <a:pt x="5369433" y="1143000"/>
                  </a:lnTo>
                  <a:lnTo>
                    <a:pt x="5362702" y="1143000"/>
                  </a:lnTo>
                  <a:lnTo>
                    <a:pt x="5367655" y="1155700"/>
                  </a:lnTo>
                  <a:lnTo>
                    <a:pt x="5372354" y="1155700"/>
                  </a:lnTo>
                  <a:lnTo>
                    <a:pt x="5376418" y="1168400"/>
                  </a:lnTo>
                  <a:lnTo>
                    <a:pt x="5353812" y="1168400"/>
                  </a:lnTo>
                  <a:lnTo>
                    <a:pt x="5351526" y="1155700"/>
                  </a:lnTo>
                  <a:lnTo>
                    <a:pt x="5355971" y="1143000"/>
                  </a:lnTo>
                  <a:lnTo>
                    <a:pt x="5359273" y="1143000"/>
                  </a:lnTo>
                  <a:lnTo>
                    <a:pt x="5355971" y="1130300"/>
                  </a:lnTo>
                  <a:lnTo>
                    <a:pt x="5352542" y="1130300"/>
                  </a:lnTo>
                  <a:lnTo>
                    <a:pt x="5349240" y="1117600"/>
                  </a:lnTo>
                  <a:lnTo>
                    <a:pt x="5349240" y="1130300"/>
                  </a:lnTo>
                  <a:lnTo>
                    <a:pt x="5349240" y="1143000"/>
                  </a:lnTo>
                  <a:lnTo>
                    <a:pt x="5345811" y="1130300"/>
                  </a:lnTo>
                  <a:lnTo>
                    <a:pt x="5349240" y="1130300"/>
                  </a:lnTo>
                  <a:lnTo>
                    <a:pt x="5349240" y="1117600"/>
                  </a:lnTo>
                  <a:lnTo>
                    <a:pt x="5367274" y="1117600"/>
                  </a:lnTo>
                  <a:lnTo>
                    <a:pt x="5372862" y="1130300"/>
                  </a:lnTo>
                  <a:lnTo>
                    <a:pt x="5376164" y="1130300"/>
                  </a:lnTo>
                  <a:lnTo>
                    <a:pt x="5376164" y="1117600"/>
                  </a:lnTo>
                  <a:lnTo>
                    <a:pt x="5389626" y="1117600"/>
                  </a:lnTo>
                  <a:lnTo>
                    <a:pt x="5393055" y="1104900"/>
                  </a:lnTo>
                  <a:lnTo>
                    <a:pt x="5398643" y="1104900"/>
                  </a:lnTo>
                  <a:lnTo>
                    <a:pt x="5411089" y="1117600"/>
                  </a:lnTo>
                  <a:lnTo>
                    <a:pt x="5411089" y="63500"/>
                  </a:lnTo>
                  <a:lnTo>
                    <a:pt x="5349240" y="63500"/>
                  </a:lnTo>
                  <a:lnTo>
                    <a:pt x="5349240" y="1079500"/>
                  </a:lnTo>
                  <a:lnTo>
                    <a:pt x="5349240" y="1104900"/>
                  </a:lnTo>
                  <a:lnTo>
                    <a:pt x="5339080" y="1104900"/>
                  </a:lnTo>
                  <a:lnTo>
                    <a:pt x="5339080" y="1117600"/>
                  </a:lnTo>
                  <a:lnTo>
                    <a:pt x="5342509" y="1117600"/>
                  </a:lnTo>
                  <a:lnTo>
                    <a:pt x="5339080" y="1130300"/>
                  </a:lnTo>
                  <a:lnTo>
                    <a:pt x="5332349" y="1143000"/>
                  </a:lnTo>
                  <a:lnTo>
                    <a:pt x="5332222" y="1130300"/>
                  </a:lnTo>
                  <a:lnTo>
                    <a:pt x="5331968" y="1130300"/>
                  </a:lnTo>
                  <a:lnTo>
                    <a:pt x="5330952" y="1117600"/>
                  </a:lnTo>
                  <a:lnTo>
                    <a:pt x="5328920" y="1117600"/>
                  </a:lnTo>
                  <a:lnTo>
                    <a:pt x="5328920" y="1104900"/>
                  </a:lnTo>
                  <a:lnTo>
                    <a:pt x="5325618" y="1104900"/>
                  </a:lnTo>
                  <a:lnTo>
                    <a:pt x="5325618" y="1114552"/>
                  </a:lnTo>
                  <a:lnTo>
                    <a:pt x="5322570" y="1117600"/>
                  </a:lnTo>
                  <a:lnTo>
                    <a:pt x="5322189" y="1117600"/>
                  </a:lnTo>
                  <a:lnTo>
                    <a:pt x="5322189" y="1114552"/>
                  </a:lnTo>
                  <a:lnTo>
                    <a:pt x="5318887" y="1114552"/>
                  </a:lnTo>
                  <a:lnTo>
                    <a:pt x="5315458" y="1111250"/>
                  </a:lnTo>
                  <a:lnTo>
                    <a:pt x="5308727" y="1107821"/>
                  </a:lnTo>
                  <a:lnTo>
                    <a:pt x="5308727" y="1111250"/>
                  </a:lnTo>
                  <a:lnTo>
                    <a:pt x="5305298" y="1111250"/>
                  </a:lnTo>
                  <a:lnTo>
                    <a:pt x="5305298" y="1114552"/>
                  </a:lnTo>
                  <a:lnTo>
                    <a:pt x="5308727" y="1117981"/>
                  </a:lnTo>
                  <a:lnTo>
                    <a:pt x="5315458" y="1121283"/>
                  </a:lnTo>
                  <a:lnTo>
                    <a:pt x="5318887" y="1121283"/>
                  </a:lnTo>
                  <a:lnTo>
                    <a:pt x="5318887" y="1117981"/>
                  </a:lnTo>
                  <a:lnTo>
                    <a:pt x="5321986" y="1117981"/>
                  </a:lnTo>
                  <a:lnTo>
                    <a:pt x="5315458" y="1130300"/>
                  </a:lnTo>
                  <a:lnTo>
                    <a:pt x="5312156" y="1130300"/>
                  </a:lnTo>
                  <a:lnTo>
                    <a:pt x="5312156" y="1143000"/>
                  </a:lnTo>
                  <a:lnTo>
                    <a:pt x="5308727" y="1143000"/>
                  </a:lnTo>
                  <a:lnTo>
                    <a:pt x="5301996" y="1130300"/>
                  </a:lnTo>
                  <a:lnTo>
                    <a:pt x="5305298" y="1130300"/>
                  </a:lnTo>
                  <a:lnTo>
                    <a:pt x="5300853" y="1117600"/>
                  </a:lnTo>
                  <a:lnTo>
                    <a:pt x="5292979" y="1117600"/>
                  </a:lnTo>
                  <a:lnTo>
                    <a:pt x="5288534" y="1104900"/>
                  </a:lnTo>
                  <a:lnTo>
                    <a:pt x="5278374" y="1104900"/>
                  </a:lnTo>
                  <a:lnTo>
                    <a:pt x="5285105" y="1092200"/>
                  </a:lnTo>
                  <a:lnTo>
                    <a:pt x="5281803" y="1079500"/>
                  </a:lnTo>
                  <a:lnTo>
                    <a:pt x="5285105" y="1079500"/>
                  </a:lnTo>
                  <a:lnTo>
                    <a:pt x="5285105" y="1092200"/>
                  </a:lnTo>
                  <a:lnTo>
                    <a:pt x="5288534" y="1092200"/>
                  </a:lnTo>
                  <a:lnTo>
                    <a:pt x="5288534" y="1104900"/>
                  </a:lnTo>
                  <a:lnTo>
                    <a:pt x="5291836" y="1104900"/>
                  </a:lnTo>
                  <a:lnTo>
                    <a:pt x="5291836" y="1092200"/>
                  </a:lnTo>
                  <a:lnTo>
                    <a:pt x="5295265" y="1079500"/>
                  </a:lnTo>
                  <a:lnTo>
                    <a:pt x="5291836" y="1079500"/>
                  </a:lnTo>
                  <a:lnTo>
                    <a:pt x="5291836" y="1066800"/>
                  </a:lnTo>
                  <a:lnTo>
                    <a:pt x="5298567" y="1066800"/>
                  </a:lnTo>
                  <a:lnTo>
                    <a:pt x="5295265" y="1079500"/>
                  </a:lnTo>
                  <a:lnTo>
                    <a:pt x="5312156" y="1079500"/>
                  </a:lnTo>
                  <a:lnTo>
                    <a:pt x="5315458" y="1092200"/>
                  </a:lnTo>
                  <a:lnTo>
                    <a:pt x="5328920" y="1092200"/>
                  </a:lnTo>
                  <a:lnTo>
                    <a:pt x="5349240" y="1079500"/>
                  </a:lnTo>
                  <a:lnTo>
                    <a:pt x="5349240" y="63500"/>
                  </a:lnTo>
                  <a:lnTo>
                    <a:pt x="5340350" y="63500"/>
                  </a:lnTo>
                  <a:lnTo>
                    <a:pt x="5326761" y="76200"/>
                  </a:lnTo>
                  <a:lnTo>
                    <a:pt x="5310886" y="76200"/>
                  </a:lnTo>
                  <a:lnTo>
                    <a:pt x="5307838" y="63500"/>
                  </a:lnTo>
                  <a:lnTo>
                    <a:pt x="5303520" y="63500"/>
                  </a:lnTo>
                  <a:lnTo>
                    <a:pt x="5298567" y="50800"/>
                  </a:lnTo>
                  <a:lnTo>
                    <a:pt x="5281803" y="50800"/>
                  </a:lnTo>
                  <a:lnTo>
                    <a:pt x="5281803" y="1066800"/>
                  </a:lnTo>
                  <a:lnTo>
                    <a:pt x="5278374" y="1079500"/>
                  </a:lnTo>
                  <a:lnTo>
                    <a:pt x="5278374" y="1066800"/>
                  </a:lnTo>
                  <a:lnTo>
                    <a:pt x="5281803" y="1066800"/>
                  </a:lnTo>
                  <a:lnTo>
                    <a:pt x="5281803" y="50800"/>
                  </a:lnTo>
                  <a:lnTo>
                    <a:pt x="5280914" y="50800"/>
                  </a:lnTo>
                  <a:lnTo>
                    <a:pt x="5271643" y="63500"/>
                  </a:lnTo>
                  <a:lnTo>
                    <a:pt x="5271643" y="1079500"/>
                  </a:lnTo>
                  <a:lnTo>
                    <a:pt x="5268214" y="1092200"/>
                  </a:lnTo>
                  <a:lnTo>
                    <a:pt x="5261483" y="1092200"/>
                  </a:lnTo>
                  <a:lnTo>
                    <a:pt x="5261483" y="1130300"/>
                  </a:lnTo>
                  <a:lnTo>
                    <a:pt x="5261483" y="1143000"/>
                  </a:lnTo>
                  <a:lnTo>
                    <a:pt x="5258181" y="1143000"/>
                  </a:lnTo>
                  <a:lnTo>
                    <a:pt x="5258181" y="1130300"/>
                  </a:lnTo>
                  <a:lnTo>
                    <a:pt x="5261483" y="1130300"/>
                  </a:lnTo>
                  <a:lnTo>
                    <a:pt x="5261483" y="1092200"/>
                  </a:lnTo>
                  <a:lnTo>
                    <a:pt x="5254752" y="1079500"/>
                  </a:lnTo>
                  <a:lnTo>
                    <a:pt x="5254752" y="1130300"/>
                  </a:lnTo>
                  <a:lnTo>
                    <a:pt x="5239639" y="1130300"/>
                  </a:lnTo>
                  <a:lnTo>
                    <a:pt x="5229479" y="1143000"/>
                  </a:lnTo>
                  <a:lnTo>
                    <a:pt x="5207508" y="1143000"/>
                  </a:lnTo>
                  <a:lnTo>
                    <a:pt x="5200777" y="1117600"/>
                  </a:lnTo>
                  <a:lnTo>
                    <a:pt x="5213858" y="1117600"/>
                  </a:lnTo>
                  <a:lnTo>
                    <a:pt x="5210937" y="1104900"/>
                  </a:lnTo>
                  <a:lnTo>
                    <a:pt x="5210937" y="1092200"/>
                  </a:lnTo>
                  <a:lnTo>
                    <a:pt x="5204206" y="1092200"/>
                  </a:lnTo>
                  <a:lnTo>
                    <a:pt x="5207508" y="1079500"/>
                  </a:lnTo>
                  <a:lnTo>
                    <a:pt x="5210937" y="1079500"/>
                  </a:lnTo>
                  <a:lnTo>
                    <a:pt x="5210937" y="1092200"/>
                  </a:lnTo>
                  <a:lnTo>
                    <a:pt x="5234559" y="1092200"/>
                  </a:lnTo>
                  <a:lnTo>
                    <a:pt x="5234559" y="1104900"/>
                  </a:lnTo>
                  <a:lnTo>
                    <a:pt x="5233416" y="1117600"/>
                  </a:lnTo>
                  <a:lnTo>
                    <a:pt x="5237607" y="1104900"/>
                  </a:lnTo>
                  <a:lnTo>
                    <a:pt x="5244592" y="1104900"/>
                  </a:lnTo>
                  <a:lnTo>
                    <a:pt x="5248021" y="1117600"/>
                  </a:lnTo>
                  <a:lnTo>
                    <a:pt x="5251450" y="1117600"/>
                  </a:lnTo>
                  <a:lnTo>
                    <a:pt x="5254752" y="1130300"/>
                  </a:lnTo>
                  <a:lnTo>
                    <a:pt x="5254752" y="1079500"/>
                  </a:lnTo>
                  <a:lnTo>
                    <a:pt x="5244592" y="1066800"/>
                  </a:lnTo>
                  <a:lnTo>
                    <a:pt x="5260721" y="1066800"/>
                  </a:lnTo>
                  <a:lnTo>
                    <a:pt x="5265547" y="1079500"/>
                  </a:lnTo>
                  <a:lnTo>
                    <a:pt x="5271643" y="1079500"/>
                  </a:lnTo>
                  <a:lnTo>
                    <a:pt x="5271643" y="63500"/>
                  </a:lnTo>
                  <a:lnTo>
                    <a:pt x="5227828" y="63500"/>
                  </a:lnTo>
                  <a:lnTo>
                    <a:pt x="5227828" y="1054100"/>
                  </a:lnTo>
                  <a:lnTo>
                    <a:pt x="5227828" y="1066800"/>
                  </a:lnTo>
                  <a:lnTo>
                    <a:pt x="5224399" y="1066800"/>
                  </a:lnTo>
                  <a:lnTo>
                    <a:pt x="5224399" y="1054100"/>
                  </a:lnTo>
                  <a:lnTo>
                    <a:pt x="5227828" y="1054100"/>
                  </a:lnTo>
                  <a:lnTo>
                    <a:pt x="5227828" y="63500"/>
                  </a:lnTo>
                  <a:lnTo>
                    <a:pt x="5221097" y="63500"/>
                  </a:lnTo>
                  <a:lnTo>
                    <a:pt x="5221097" y="1054100"/>
                  </a:lnTo>
                  <a:lnTo>
                    <a:pt x="5221097" y="1066800"/>
                  </a:lnTo>
                  <a:lnTo>
                    <a:pt x="5207508" y="1066800"/>
                  </a:lnTo>
                  <a:lnTo>
                    <a:pt x="5204206" y="1054100"/>
                  </a:lnTo>
                  <a:lnTo>
                    <a:pt x="5221097" y="1054100"/>
                  </a:lnTo>
                  <a:lnTo>
                    <a:pt x="5221097" y="63500"/>
                  </a:lnTo>
                  <a:lnTo>
                    <a:pt x="5194046" y="63500"/>
                  </a:lnTo>
                  <a:lnTo>
                    <a:pt x="5194046" y="1092200"/>
                  </a:lnTo>
                  <a:lnTo>
                    <a:pt x="5194046" y="1117600"/>
                  </a:lnTo>
                  <a:lnTo>
                    <a:pt x="5187315" y="1117600"/>
                  </a:lnTo>
                  <a:lnTo>
                    <a:pt x="5190744" y="1130300"/>
                  </a:lnTo>
                  <a:lnTo>
                    <a:pt x="5190744" y="1143000"/>
                  </a:lnTo>
                  <a:lnTo>
                    <a:pt x="5187315" y="1143000"/>
                  </a:lnTo>
                  <a:lnTo>
                    <a:pt x="5187315" y="1141476"/>
                  </a:lnTo>
                  <a:lnTo>
                    <a:pt x="5190325" y="1141476"/>
                  </a:lnTo>
                  <a:lnTo>
                    <a:pt x="5190744" y="1143000"/>
                  </a:lnTo>
                  <a:lnTo>
                    <a:pt x="5190744" y="1130300"/>
                  </a:lnTo>
                  <a:lnTo>
                    <a:pt x="5187315" y="1130300"/>
                  </a:lnTo>
                  <a:lnTo>
                    <a:pt x="5188509" y="1134745"/>
                  </a:lnTo>
                  <a:lnTo>
                    <a:pt x="5187315" y="1134745"/>
                  </a:lnTo>
                  <a:lnTo>
                    <a:pt x="5187315" y="1130300"/>
                  </a:lnTo>
                  <a:lnTo>
                    <a:pt x="5187251" y="1128077"/>
                  </a:lnTo>
                  <a:lnTo>
                    <a:pt x="5183886" y="1128077"/>
                  </a:lnTo>
                  <a:lnTo>
                    <a:pt x="5183886" y="1130300"/>
                  </a:lnTo>
                  <a:lnTo>
                    <a:pt x="5180584" y="1130300"/>
                  </a:lnTo>
                  <a:lnTo>
                    <a:pt x="5180584" y="1134745"/>
                  </a:lnTo>
                  <a:lnTo>
                    <a:pt x="5180584" y="1138174"/>
                  </a:lnTo>
                  <a:lnTo>
                    <a:pt x="5180584" y="1143000"/>
                  </a:lnTo>
                  <a:lnTo>
                    <a:pt x="5156962" y="1143000"/>
                  </a:lnTo>
                  <a:lnTo>
                    <a:pt x="5163617" y="1134681"/>
                  </a:lnTo>
                  <a:lnTo>
                    <a:pt x="5167122" y="1130300"/>
                  </a:lnTo>
                  <a:lnTo>
                    <a:pt x="5164836" y="1130300"/>
                  </a:lnTo>
                  <a:lnTo>
                    <a:pt x="5167122" y="1128014"/>
                  </a:lnTo>
                  <a:lnTo>
                    <a:pt x="5163693" y="1128014"/>
                  </a:lnTo>
                  <a:lnTo>
                    <a:pt x="5163693" y="1117600"/>
                  </a:lnTo>
                  <a:lnTo>
                    <a:pt x="5170424" y="1117600"/>
                  </a:lnTo>
                  <a:lnTo>
                    <a:pt x="5170424" y="1130300"/>
                  </a:lnTo>
                  <a:lnTo>
                    <a:pt x="5173853" y="1130300"/>
                  </a:lnTo>
                  <a:lnTo>
                    <a:pt x="5173853" y="1117600"/>
                  </a:lnTo>
                  <a:lnTo>
                    <a:pt x="5187315" y="1117600"/>
                  </a:lnTo>
                  <a:lnTo>
                    <a:pt x="5180584" y="1104900"/>
                  </a:lnTo>
                  <a:lnTo>
                    <a:pt x="5183886" y="1104900"/>
                  </a:lnTo>
                  <a:lnTo>
                    <a:pt x="5183886" y="1092200"/>
                  </a:lnTo>
                  <a:lnTo>
                    <a:pt x="5194046" y="1092200"/>
                  </a:lnTo>
                  <a:lnTo>
                    <a:pt x="5194046" y="63500"/>
                  </a:lnTo>
                  <a:lnTo>
                    <a:pt x="5177155" y="63500"/>
                  </a:lnTo>
                  <a:lnTo>
                    <a:pt x="5177155" y="939800"/>
                  </a:lnTo>
                  <a:lnTo>
                    <a:pt x="5156962" y="939800"/>
                  </a:lnTo>
                  <a:lnTo>
                    <a:pt x="5156962" y="1092200"/>
                  </a:lnTo>
                  <a:lnTo>
                    <a:pt x="5143500" y="1092200"/>
                  </a:lnTo>
                  <a:lnTo>
                    <a:pt x="5136769" y="1079500"/>
                  </a:lnTo>
                  <a:lnTo>
                    <a:pt x="5150231" y="1079500"/>
                  </a:lnTo>
                  <a:lnTo>
                    <a:pt x="5156962" y="1092200"/>
                  </a:lnTo>
                  <a:lnTo>
                    <a:pt x="5156962" y="939800"/>
                  </a:lnTo>
                  <a:lnTo>
                    <a:pt x="5155565" y="939800"/>
                  </a:lnTo>
                  <a:lnTo>
                    <a:pt x="5149723" y="927100"/>
                  </a:lnTo>
                  <a:lnTo>
                    <a:pt x="5150993" y="927100"/>
                  </a:lnTo>
                  <a:lnTo>
                    <a:pt x="5156962" y="914400"/>
                  </a:lnTo>
                  <a:lnTo>
                    <a:pt x="5156962" y="901700"/>
                  </a:lnTo>
                  <a:lnTo>
                    <a:pt x="5160391" y="901700"/>
                  </a:lnTo>
                  <a:lnTo>
                    <a:pt x="5160391" y="914400"/>
                  </a:lnTo>
                  <a:lnTo>
                    <a:pt x="5163693" y="914400"/>
                  </a:lnTo>
                  <a:lnTo>
                    <a:pt x="5167122" y="927100"/>
                  </a:lnTo>
                  <a:lnTo>
                    <a:pt x="5173853" y="927100"/>
                  </a:lnTo>
                  <a:lnTo>
                    <a:pt x="5177155" y="939800"/>
                  </a:lnTo>
                  <a:lnTo>
                    <a:pt x="5177155" y="63500"/>
                  </a:lnTo>
                  <a:lnTo>
                    <a:pt x="5163693" y="50800"/>
                  </a:lnTo>
                  <a:lnTo>
                    <a:pt x="5163693" y="889000"/>
                  </a:lnTo>
                  <a:lnTo>
                    <a:pt x="5163693" y="901700"/>
                  </a:lnTo>
                  <a:lnTo>
                    <a:pt x="5160391" y="889000"/>
                  </a:lnTo>
                  <a:lnTo>
                    <a:pt x="5163693" y="889000"/>
                  </a:lnTo>
                  <a:lnTo>
                    <a:pt x="5163693" y="50800"/>
                  </a:lnTo>
                  <a:lnTo>
                    <a:pt x="5148326" y="38100"/>
                  </a:lnTo>
                  <a:lnTo>
                    <a:pt x="4999228" y="38100"/>
                  </a:lnTo>
                  <a:lnTo>
                    <a:pt x="4999228" y="889000"/>
                  </a:lnTo>
                  <a:lnTo>
                    <a:pt x="4997501" y="898042"/>
                  </a:lnTo>
                  <a:lnTo>
                    <a:pt x="4998466" y="901700"/>
                  </a:lnTo>
                  <a:lnTo>
                    <a:pt x="4992878" y="908685"/>
                  </a:lnTo>
                  <a:lnTo>
                    <a:pt x="4991735" y="914400"/>
                  </a:lnTo>
                  <a:lnTo>
                    <a:pt x="4988306" y="914400"/>
                  </a:lnTo>
                  <a:lnTo>
                    <a:pt x="4988306" y="1066800"/>
                  </a:lnTo>
                  <a:lnTo>
                    <a:pt x="4988306" y="1079500"/>
                  </a:lnTo>
                  <a:lnTo>
                    <a:pt x="4981575" y="1066800"/>
                  </a:lnTo>
                  <a:lnTo>
                    <a:pt x="4985004" y="1066800"/>
                  </a:lnTo>
                  <a:lnTo>
                    <a:pt x="4981575" y="1054100"/>
                  </a:lnTo>
                  <a:lnTo>
                    <a:pt x="4978146" y="1066800"/>
                  </a:lnTo>
                  <a:lnTo>
                    <a:pt x="4974844" y="1066800"/>
                  </a:lnTo>
                  <a:lnTo>
                    <a:pt x="4970526" y="1092200"/>
                  </a:lnTo>
                  <a:lnTo>
                    <a:pt x="4960493" y="1079500"/>
                  </a:lnTo>
                  <a:lnTo>
                    <a:pt x="4931029" y="1079500"/>
                  </a:lnTo>
                  <a:lnTo>
                    <a:pt x="4937760" y="1104900"/>
                  </a:lnTo>
                  <a:lnTo>
                    <a:pt x="4931029" y="1104900"/>
                  </a:lnTo>
                  <a:lnTo>
                    <a:pt x="4927600" y="1117600"/>
                  </a:lnTo>
                  <a:lnTo>
                    <a:pt x="4920869" y="1117600"/>
                  </a:lnTo>
                  <a:lnTo>
                    <a:pt x="4920869" y="1104900"/>
                  </a:lnTo>
                  <a:lnTo>
                    <a:pt x="4931029" y="1079500"/>
                  </a:lnTo>
                  <a:lnTo>
                    <a:pt x="4924171" y="1079500"/>
                  </a:lnTo>
                  <a:lnTo>
                    <a:pt x="4920869" y="1092200"/>
                  </a:lnTo>
                  <a:lnTo>
                    <a:pt x="4914138" y="1092200"/>
                  </a:lnTo>
                  <a:lnTo>
                    <a:pt x="4914138" y="1104900"/>
                  </a:lnTo>
                  <a:lnTo>
                    <a:pt x="4910709" y="1092200"/>
                  </a:lnTo>
                  <a:lnTo>
                    <a:pt x="4880356" y="1092200"/>
                  </a:lnTo>
                  <a:lnTo>
                    <a:pt x="4883785" y="1079500"/>
                  </a:lnTo>
                  <a:lnTo>
                    <a:pt x="4887087" y="1079500"/>
                  </a:lnTo>
                  <a:lnTo>
                    <a:pt x="4883785" y="1066800"/>
                  </a:lnTo>
                  <a:lnTo>
                    <a:pt x="4870323" y="1066800"/>
                  </a:lnTo>
                  <a:lnTo>
                    <a:pt x="4877054" y="1041400"/>
                  </a:lnTo>
                  <a:lnTo>
                    <a:pt x="4887214" y="1054100"/>
                  </a:lnTo>
                  <a:lnTo>
                    <a:pt x="4920869" y="1054100"/>
                  </a:lnTo>
                  <a:lnTo>
                    <a:pt x="4920869" y="1066800"/>
                  </a:lnTo>
                  <a:lnTo>
                    <a:pt x="4897247" y="1066800"/>
                  </a:lnTo>
                  <a:lnTo>
                    <a:pt x="4897247" y="1079500"/>
                  </a:lnTo>
                  <a:lnTo>
                    <a:pt x="4920869" y="1079500"/>
                  </a:lnTo>
                  <a:lnTo>
                    <a:pt x="4924171" y="1066800"/>
                  </a:lnTo>
                  <a:lnTo>
                    <a:pt x="4935728" y="1066800"/>
                  </a:lnTo>
                  <a:lnTo>
                    <a:pt x="4953254" y="1054100"/>
                  </a:lnTo>
                  <a:lnTo>
                    <a:pt x="4981575" y="1054100"/>
                  </a:lnTo>
                  <a:lnTo>
                    <a:pt x="4985004" y="1054100"/>
                  </a:lnTo>
                  <a:lnTo>
                    <a:pt x="4988306" y="1066800"/>
                  </a:lnTo>
                  <a:lnTo>
                    <a:pt x="4988306" y="914400"/>
                  </a:lnTo>
                  <a:lnTo>
                    <a:pt x="4986147" y="914400"/>
                  </a:lnTo>
                  <a:lnTo>
                    <a:pt x="4973701" y="901700"/>
                  </a:lnTo>
                  <a:lnTo>
                    <a:pt x="4968113" y="901700"/>
                  </a:lnTo>
                  <a:lnTo>
                    <a:pt x="4974844" y="889000"/>
                  </a:lnTo>
                  <a:lnTo>
                    <a:pt x="4978146" y="889000"/>
                  </a:lnTo>
                  <a:lnTo>
                    <a:pt x="4985004" y="876300"/>
                  </a:lnTo>
                  <a:lnTo>
                    <a:pt x="4991735" y="876300"/>
                  </a:lnTo>
                  <a:lnTo>
                    <a:pt x="4995037" y="889000"/>
                  </a:lnTo>
                  <a:lnTo>
                    <a:pt x="4988306" y="889000"/>
                  </a:lnTo>
                  <a:lnTo>
                    <a:pt x="4985004" y="901700"/>
                  </a:lnTo>
                  <a:lnTo>
                    <a:pt x="4988306" y="901700"/>
                  </a:lnTo>
                  <a:lnTo>
                    <a:pt x="4988306" y="914400"/>
                  </a:lnTo>
                  <a:lnTo>
                    <a:pt x="4992878" y="908685"/>
                  </a:lnTo>
                  <a:lnTo>
                    <a:pt x="4994275" y="901700"/>
                  </a:lnTo>
                  <a:lnTo>
                    <a:pt x="4996815" y="901700"/>
                  </a:lnTo>
                  <a:lnTo>
                    <a:pt x="4997501" y="898042"/>
                  </a:lnTo>
                  <a:lnTo>
                    <a:pt x="4995164" y="889000"/>
                  </a:lnTo>
                  <a:lnTo>
                    <a:pt x="4999228" y="889000"/>
                  </a:lnTo>
                  <a:lnTo>
                    <a:pt x="4999228" y="38100"/>
                  </a:lnTo>
                  <a:lnTo>
                    <a:pt x="4961382" y="38100"/>
                  </a:lnTo>
                  <a:lnTo>
                    <a:pt x="4961382" y="1041400"/>
                  </a:lnTo>
                  <a:lnTo>
                    <a:pt x="4954651" y="1041400"/>
                  </a:lnTo>
                  <a:lnTo>
                    <a:pt x="4954651" y="1028700"/>
                  </a:lnTo>
                  <a:lnTo>
                    <a:pt x="4957953" y="1028700"/>
                  </a:lnTo>
                  <a:lnTo>
                    <a:pt x="4961382" y="1041400"/>
                  </a:lnTo>
                  <a:lnTo>
                    <a:pt x="4961382" y="38100"/>
                  </a:lnTo>
                  <a:lnTo>
                    <a:pt x="4945380" y="38100"/>
                  </a:lnTo>
                  <a:lnTo>
                    <a:pt x="4945380" y="1003300"/>
                  </a:lnTo>
                  <a:lnTo>
                    <a:pt x="4943221" y="1016000"/>
                  </a:lnTo>
                  <a:lnTo>
                    <a:pt x="4941697" y="1016000"/>
                  </a:lnTo>
                  <a:lnTo>
                    <a:pt x="4941062" y="1028700"/>
                  </a:lnTo>
                  <a:lnTo>
                    <a:pt x="4924171" y="1028700"/>
                  </a:lnTo>
                  <a:lnTo>
                    <a:pt x="4917440" y="1016000"/>
                  </a:lnTo>
                  <a:lnTo>
                    <a:pt x="4927981" y="1016000"/>
                  </a:lnTo>
                  <a:lnTo>
                    <a:pt x="4940808" y="1003300"/>
                  </a:lnTo>
                  <a:lnTo>
                    <a:pt x="4945380" y="1003300"/>
                  </a:lnTo>
                  <a:lnTo>
                    <a:pt x="4945380" y="38100"/>
                  </a:lnTo>
                  <a:lnTo>
                    <a:pt x="4917440" y="25400"/>
                  </a:lnTo>
                  <a:lnTo>
                    <a:pt x="4917440" y="787400"/>
                  </a:lnTo>
                  <a:lnTo>
                    <a:pt x="4900676" y="787400"/>
                  </a:lnTo>
                  <a:lnTo>
                    <a:pt x="4900676" y="1016000"/>
                  </a:lnTo>
                  <a:lnTo>
                    <a:pt x="4900676" y="1028700"/>
                  </a:lnTo>
                  <a:lnTo>
                    <a:pt x="4893818" y="1016000"/>
                  </a:lnTo>
                  <a:lnTo>
                    <a:pt x="4880356" y="1016000"/>
                  </a:lnTo>
                  <a:lnTo>
                    <a:pt x="4883785" y="1003300"/>
                  </a:lnTo>
                  <a:lnTo>
                    <a:pt x="4890516" y="1003300"/>
                  </a:lnTo>
                  <a:lnTo>
                    <a:pt x="4897247" y="990600"/>
                  </a:lnTo>
                  <a:lnTo>
                    <a:pt x="4897247" y="1003300"/>
                  </a:lnTo>
                  <a:lnTo>
                    <a:pt x="4897628" y="1003300"/>
                  </a:lnTo>
                  <a:lnTo>
                    <a:pt x="4898644" y="1016000"/>
                  </a:lnTo>
                  <a:lnTo>
                    <a:pt x="4900676" y="1016000"/>
                  </a:lnTo>
                  <a:lnTo>
                    <a:pt x="4900676" y="787400"/>
                  </a:lnTo>
                  <a:lnTo>
                    <a:pt x="4907407" y="774700"/>
                  </a:lnTo>
                  <a:lnTo>
                    <a:pt x="4914138" y="774700"/>
                  </a:lnTo>
                  <a:lnTo>
                    <a:pt x="4917440" y="787400"/>
                  </a:lnTo>
                  <a:lnTo>
                    <a:pt x="4917440" y="25400"/>
                  </a:lnTo>
                  <a:lnTo>
                    <a:pt x="4890516" y="25400"/>
                  </a:lnTo>
                  <a:lnTo>
                    <a:pt x="4890516" y="774700"/>
                  </a:lnTo>
                  <a:lnTo>
                    <a:pt x="4890516" y="787400"/>
                  </a:lnTo>
                  <a:lnTo>
                    <a:pt x="4887087" y="787400"/>
                  </a:lnTo>
                  <a:lnTo>
                    <a:pt x="4887087" y="774700"/>
                  </a:lnTo>
                  <a:lnTo>
                    <a:pt x="4883785" y="774700"/>
                  </a:lnTo>
                  <a:lnTo>
                    <a:pt x="4887087" y="762000"/>
                  </a:lnTo>
                  <a:lnTo>
                    <a:pt x="4890516" y="774700"/>
                  </a:lnTo>
                  <a:lnTo>
                    <a:pt x="4890516" y="25400"/>
                  </a:lnTo>
                  <a:lnTo>
                    <a:pt x="4839970" y="25400"/>
                  </a:lnTo>
                  <a:lnTo>
                    <a:pt x="4839970" y="927100"/>
                  </a:lnTo>
                  <a:lnTo>
                    <a:pt x="4816348" y="927100"/>
                  </a:lnTo>
                  <a:lnTo>
                    <a:pt x="4819650" y="914400"/>
                  </a:lnTo>
                  <a:lnTo>
                    <a:pt x="4836541" y="914400"/>
                  </a:lnTo>
                  <a:lnTo>
                    <a:pt x="4839970" y="927100"/>
                  </a:lnTo>
                  <a:lnTo>
                    <a:pt x="4839970" y="25400"/>
                  </a:lnTo>
                  <a:lnTo>
                    <a:pt x="4839208" y="25400"/>
                  </a:lnTo>
                  <a:lnTo>
                    <a:pt x="4826381" y="38100"/>
                  </a:lnTo>
                  <a:lnTo>
                    <a:pt x="4816348" y="38100"/>
                  </a:lnTo>
                  <a:lnTo>
                    <a:pt x="4816348" y="914400"/>
                  </a:lnTo>
                  <a:lnTo>
                    <a:pt x="4814316" y="927100"/>
                  </a:lnTo>
                  <a:lnTo>
                    <a:pt x="4811522" y="939800"/>
                  </a:lnTo>
                  <a:lnTo>
                    <a:pt x="4809617" y="952500"/>
                  </a:lnTo>
                  <a:lnTo>
                    <a:pt x="4809490" y="965200"/>
                  </a:lnTo>
                  <a:lnTo>
                    <a:pt x="4806188" y="952500"/>
                  </a:lnTo>
                  <a:lnTo>
                    <a:pt x="4802759" y="952500"/>
                  </a:lnTo>
                  <a:lnTo>
                    <a:pt x="4802759" y="959853"/>
                  </a:lnTo>
                  <a:lnTo>
                    <a:pt x="4806188" y="965200"/>
                  </a:lnTo>
                  <a:lnTo>
                    <a:pt x="4802759" y="965200"/>
                  </a:lnTo>
                  <a:lnTo>
                    <a:pt x="4802759" y="959853"/>
                  </a:lnTo>
                  <a:lnTo>
                    <a:pt x="4798060" y="952500"/>
                  </a:lnTo>
                  <a:lnTo>
                    <a:pt x="4780534" y="939800"/>
                  </a:lnTo>
                  <a:lnTo>
                    <a:pt x="4793742" y="939800"/>
                  </a:lnTo>
                  <a:lnTo>
                    <a:pt x="4799457" y="952500"/>
                  </a:lnTo>
                  <a:lnTo>
                    <a:pt x="4799457" y="939800"/>
                  </a:lnTo>
                  <a:lnTo>
                    <a:pt x="4796028" y="939800"/>
                  </a:lnTo>
                  <a:lnTo>
                    <a:pt x="4792726" y="927100"/>
                  </a:lnTo>
                  <a:lnTo>
                    <a:pt x="4785995" y="927100"/>
                  </a:lnTo>
                  <a:lnTo>
                    <a:pt x="4785995" y="914400"/>
                  </a:lnTo>
                  <a:lnTo>
                    <a:pt x="4782566" y="901700"/>
                  </a:lnTo>
                  <a:lnTo>
                    <a:pt x="4765675" y="901700"/>
                  </a:lnTo>
                  <a:lnTo>
                    <a:pt x="4772406" y="889000"/>
                  </a:lnTo>
                  <a:lnTo>
                    <a:pt x="4782566" y="889000"/>
                  </a:lnTo>
                  <a:lnTo>
                    <a:pt x="4782566" y="901700"/>
                  </a:lnTo>
                  <a:lnTo>
                    <a:pt x="4789297" y="901700"/>
                  </a:lnTo>
                  <a:lnTo>
                    <a:pt x="4792726" y="914400"/>
                  </a:lnTo>
                  <a:lnTo>
                    <a:pt x="4792726" y="901700"/>
                  </a:lnTo>
                  <a:lnTo>
                    <a:pt x="4796028" y="889000"/>
                  </a:lnTo>
                  <a:lnTo>
                    <a:pt x="4812919" y="914400"/>
                  </a:lnTo>
                  <a:lnTo>
                    <a:pt x="4816348" y="914400"/>
                  </a:lnTo>
                  <a:lnTo>
                    <a:pt x="4816348" y="38100"/>
                  </a:lnTo>
                  <a:lnTo>
                    <a:pt x="4796028" y="38100"/>
                  </a:lnTo>
                  <a:lnTo>
                    <a:pt x="4774057" y="25400"/>
                  </a:lnTo>
                  <a:lnTo>
                    <a:pt x="4765675" y="25400"/>
                  </a:lnTo>
                  <a:lnTo>
                    <a:pt x="4765675" y="889000"/>
                  </a:lnTo>
                  <a:lnTo>
                    <a:pt x="4762373" y="901700"/>
                  </a:lnTo>
                  <a:lnTo>
                    <a:pt x="4745482" y="901700"/>
                  </a:lnTo>
                  <a:lnTo>
                    <a:pt x="4748911" y="889000"/>
                  </a:lnTo>
                  <a:lnTo>
                    <a:pt x="4765675" y="889000"/>
                  </a:lnTo>
                  <a:lnTo>
                    <a:pt x="4765675" y="25400"/>
                  </a:lnTo>
                  <a:lnTo>
                    <a:pt x="4744212" y="25400"/>
                  </a:lnTo>
                  <a:lnTo>
                    <a:pt x="4742053" y="38100"/>
                  </a:lnTo>
                  <a:lnTo>
                    <a:pt x="4742053" y="889000"/>
                  </a:lnTo>
                  <a:lnTo>
                    <a:pt x="4742053" y="901700"/>
                  </a:lnTo>
                  <a:lnTo>
                    <a:pt x="4725289" y="901700"/>
                  </a:lnTo>
                  <a:lnTo>
                    <a:pt x="4725289" y="914400"/>
                  </a:lnTo>
                  <a:lnTo>
                    <a:pt x="4721860" y="927100"/>
                  </a:lnTo>
                  <a:lnTo>
                    <a:pt x="4718431" y="927100"/>
                  </a:lnTo>
                  <a:lnTo>
                    <a:pt x="4718431" y="914400"/>
                  </a:lnTo>
                  <a:lnTo>
                    <a:pt x="4725289" y="914400"/>
                  </a:lnTo>
                  <a:lnTo>
                    <a:pt x="4725289" y="901700"/>
                  </a:lnTo>
                  <a:lnTo>
                    <a:pt x="4721860" y="901700"/>
                  </a:lnTo>
                  <a:lnTo>
                    <a:pt x="4725289" y="889000"/>
                  </a:lnTo>
                  <a:lnTo>
                    <a:pt x="4728591" y="889000"/>
                  </a:lnTo>
                  <a:lnTo>
                    <a:pt x="4732020" y="876300"/>
                  </a:lnTo>
                  <a:lnTo>
                    <a:pt x="4735322" y="889000"/>
                  </a:lnTo>
                  <a:lnTo>
                    <a:pt x="4742053" y="889000"/>
                  </a:lnTo>
                  <a:lnTo>
                    <a:pt x="4742053" y="38100"/>
                  </a:lnTo>
                  <a:lnTo>
                    <a:pt x="4718431" y="38100"/>
                  </a:lnTo>
                  <a:lnTo>
                    <a:pt x="4718431" y="889000"/>
                  </a:lnTo>
                  <a:lnTo>
                    <a:pt x="4718431" y="901700"/>
                  </a:lnTo>
                  <a:lnTo>
                    <a:pt x="4715129" y="901700"/>
                  </a:lnTo>
                  <a:lnTo>
                    <a:pt x="4715129" y="914400"/>
                  </a:lnTo>
                  <a:lnTo>
                    <a:pt x="4711700" y="927100"/>
                  </a:lnTo>
                  <a:lnTo>
                    <a:pt x="4708398" y="927100"/>
                  </a:lnTo>
                  <a:lnTo>
                    <a:pt x="4704969" y="914400"/>
                  </a:lnTo>
                  <a:lnTo>
                    <a:pt x="4701667" y="914400"/>
                  </a:lnTo>
                  <a:lnTo>
                    <a:pt x="4701667" y="901700"/>
                  </a:lnTo>
                  <a:lnTo>
                    <a:pt x="4708398" y="901700"/>
                  </a:lnTo>
                  <a:lnTo>
                    <a:pt x="4704969" y="889000"/>
                  </a:lnTo>
                  <a:lnTo>
                    <a:pt x="4674616" y="889000"/>
                  </a:lnTo>
                  <a:lnTo>
                    <a:pt x="4672838" y="901700"/>
                  </a:lnTo>
                  <a:lnTo>
                    <a:pt x="4671314" y="901700"/>
                  </a:lnTo>
                  <a:lnTo>
                    <a:pt x="4671314" y="889000"/>
                  </a:lnTo>
                  <a:lnTo>
                    <a:pt x="4657852" y="889000"/>
                  </a:lnTo>
                  <a:lnTo>
                    <a:pt x="4654423" y="901700"/>
                  </a:lnTo>
                  <a:lnTo>
                    <a:pt x="4664583" y="901700"/>
                  </a:lnTo>
                  <a:lnTo>
                    <a:pt x="4671314" y="914400"/>
                  </a:lnTo>
                  <a:lnTo>
                    <a:pt x="4648073" y="914400"/>
                  </a:lnTo>
                  <a:lnTo>
                    <a:pt x="4640453" y="901700"/>
                  </a:lnTo>
                  <a:lnTo>
                    <a:pt x="4637532" y="889000"/>
                  </a:lnTo>
                  <a:lnTo>
                    <a:pt x="4640961" y="889000"/>
                  </a:lnTo>
                  <a:lnTo>
                    <a:pt x="4640961" y="876300"/>
                  </a:lnTo>
                  <a:lnTo>
                    <a:pt x="4708398" y="876300"/>
                  </a:lnTo>
                  <a:lnTo>
                    <a:pt x="4708398" y="889000"/>
                  </a:lnTo>
                  <a:lnTo>
                    <a:pt x="4711700" y="889000"/>
                  </a:lnTo>
                  <a:lnTo>
                    <a:pt x="4711700" y="901700"/>
                  </a:lnTo>
                  <a:lnTo>
                    <a:pt x="4715129" y="889000"/>
                  </a:lnTo>
                  <a:lnTo>
                    <a:pt x="4718431" y="889000"/>
                  </a:lnTo>
                  <a:lnTo>
                    <a:pt x="4718431" y="38100"/>
                  </a:lnTo>
                  <a:lnTo>
                    <a:pt x="4694936" y="38100"/>
                  </a:lnTo>
                  <a:lnTo>
                    <a:pt x="4691507" y="50800"/>
                  </a:lnTo>
                  <a:lnTo>
                    <a:pt x="4691507" y="38100"/>
                  </a:lnTo>
                  <a:lnTo>
                    <a:pt x="4676394" y="38100"/>
                  </a:lnTo>
                  <a:lnTo>
                    <a:pt x="4646041" y="25400"/>
                  </a:lnTo>
                  <a:lnTo>
                    <a:pt x="4630801" y="12700"/>
                  </a:lnTo>
                  <a:lnTo>
                    <a:pt x="4637532" y="38100"/>
                  </a:lnTo>
                  <a:lnTo>
                    <a:pt x="4624070" y="38100"/>
                  </a:lnTo>
                  <a:lnTo>
                    <a:pt x="4624070" y="952500"/>
                  </a:lnTo>
                  <a:lnTo>
                    <a:pt x="4620641" y="965200"/>
                  </a:lnTo>
                  <a:lnTo>
                    <a:pt x="4613656" y="952500"/>
                  </a:lnTo>
                  <a:lnTo>
                    <a:pt x="4624070" y="952500"/>
                  </a:lnTo>
                  <a:lnTo>
                    <a:pt x="4624070" y="38100"/>
                  </a:lnTo>
                  <a:lnTo>
                    <a:pt x="4620641" y="38100"/>
                  </a:lnTo>
                  <a:lnTo>
                    <a:pt x="4620641" y="50800"/>
                  </a:lnTo>
                  <a:lnTo>
                    <a:pt x="4613910" y="50800"/>
                  </a:lnTo>
                  <a:lnTo>
                    <a:pt x="4613910" y="63500"/>
                  </a:lnTo>
                  <a:lnTo>
                    <a:pt x="4613910" y="927100"/>
                  </a:lnTo>
                  <a:lnTo>
                    <a:pt x="4610608" y="927100"/>
                  </a:lnTo>
                  <a:lnTo>
                    <a:pt x="4610608" y="939800"/>
                  </a:lnTo>
                  <a:lnTo>
                    <a:pt x="4607179" y="952500"/>
                  </a:lnTo>
                  <a:lnTo>
                    <a:pt x="4600829" y="952500"/>
                  </a:lnTo>
                  <a:lnTo>
                    <a:pt x="4593717" y="939800"/>
                  </a:lnTo>
                  <a:lnTo>
                    <a:pt x="4596257" y="927100"/>
                  </a:lnTo>
                  <a:lnTo>
                    <a:pt x="4598797" y="927100"/>
                  </a:lnTo>
                  <a:lnTo>
                    <a:pt x="4603877" y="901700"/>
                  </a:lnTo>
                  <a:lnTo>
                    <a:pt x="4603877" y="914400"/>
                  </a:lnTo>
                  <a:lnTo>
                    <a:pt x="4607179" y="914400"/>
                  </a:lnTo>
                  <a:lnTo>
                    <a:pt x="4613910" y="927100"/>
                  </a:lnTo>
                  <a:lnTo>
                    <a:pt x="4613910" y="63500"/>
                  </a:lnTo>
                  <a:lnTo>
                    <a:pt x="4604385" y="50800"/>
                  </a:lnTo>
                  <a:lnTo>
                    <a:pt x="4613910" y="50800"/>
                  </a:lnTo>
                  <a:lnTo>
                    <a:pt x="4617339" y="38100"/>
                  </a:lnTo>
                  <a:lnTo>
                    <a:pt x="4620641" y="38100"/>
                  </a:lnTo>
                  <a:lnTo>
                    <a:pt x="4613910" y="25400"/>
                  </a:lnTo>
                  <a:lnTo>
                    <a:pt x="4549902" y="25400"/>
                  </a:lnTo>
                  <a:lnTo>
                    <a:pt x="4549902" y="1028700"/>
                  </a:lnTo>
                  <a:lnTo>
                    <a:pt x="4549902" y="1041400"/>
                  </a:lnTo>
                  <a:lnTo>
                    <a:pt x="4539742" y="1041400"/>
                  </a:lnTo>
                  <a:lnTo>
                    <a:pt x="4543171" y="1028700"/>
                  </a:lnTo>
                  <a:lnTo>
                    <a:pt x="4549902" y="1028700"/>
                  </a:lnTo>
                  <a:lnTo>
                    <a:pt x="4549902" y="25400"/>
                  </a:lnTo>
                  <a:lnTo>
                    <a:pt x="4536440" y="25400"/>
                  </a:lnTo>
                  <a:lnTo>
                    <a:pt x="4499229" y="25400"/>
                  </a:lnTo>
                  <a:lnTo>
                    <a:pt x="4499229" y="1054100"/>
                  </a:lnTo>
                  <a:lnTo>
                    <a:pt x="4495927" y="1066800"/>
                  </a:lnTo>
                  <a:lnTo>
                    <a:pt x="4489196" y="1054100"/>
                  </a:lnTo>
                  <a:lnTo>
                    <a:pt x="4499229" y="1054100"/>
                  </a:lnTo>
                  <a:lnTo>
                    <a:pt x="4499229" y="25400"/>
                  </a:lnTo>
                  <a:lnTo>
                    <a:pt x="4482465" y="25400"/>
                  </a:lnTo>
                  <a:lnTo>
                    <a:pt x="4482465" y="1041400"/>
                  </a:lnTo>
                  <a:lnTo>
                    <a:pt x="4479036" y="1041400"/>
                  </a:lnTo>
                  <a:lnTo>
                    <a:pt x="4478528" y="1054100"/>
                  </a:lnTo>
                  <a:lnTo>
                    <a:pt x="4476242" y="1066800"/>
                  </a:lnTo>
                  <a:lnTo>
                    <a:pt x="4476115" y="1079500"/>
                  </a:lnTo>
                  <a:lnTo>
                    <a:pt x="4482465" y="1054100"/>
                  </a:lnTo>
                  <a:lnTo>
                    <a:pt x="4482465" y="1079500"/>
                  </a:lnTo>
                  <a:lnTo>
                    <a:pt x="4476115" y="1079500"/>
                  </a:lnTo>
                  <a:lnTo>
                    <a:pt x="4475607" y="1079500"/>
                  </a:lnTo>
                  <a:lnTo>
                    <a:pt x="4461002" y="1092200"/>
                  </a:lnTo>
                  <a:lnTo>
                    <a:pt x="4432935" y="1092200"/>
                  </a:lnTo>
                  <a:lnTo>
                    <a:pt x="4418330" y="1079500"/>
                  </a:lnTo>
                  <a:lnTo>
                    <a:pt x="4414901" y="1092200"/>
                  </a:lnTo>
                  <a:lnTo>
                    <a:pt x="4401439" y="1092200"/>
                  </a:lnTo>
                  <a:lnTo>
                    <a:pt x="4398137" y="1079500"/>
                  </a:lnTo>
                  <a:lnTo>
                    <a:pt x="4394708" y="1079500"/>
                  </a:lnTo>
                  <a:lnTo>
                    <a:pt x="4399788" y="1066800"/>
                  </a:lnTo>
                  <a:lnTo>
                    <a:pt x="4403090" y="1066800"/>
                  </a:lnTo>
                  <a:lnTo>
                    <a:pt x="4398137" y="1054100"/>
                  </a:lnTo>
                  <a:lnTo>
                    <a:pt x="4454779" y="1054100"/>
                  </a:lnTo>
                  <a:lnTo>
                    <a:pt x="4458335" y="1041400"/>
                  </a:lnTo>
                  <a:lnTo>
                    <a:pt x="4463796" y="1028700"/>
                  </a:lnTo>
                  <a:lnTo>
                    <a:pt x="4473448" y="1041400"/>
                  </a:lnTo>
                  <a:lnTo>
                    <a:pt x="4475607" y="1028700"/>
                  </a:lnTo>
                  <a:lnTo>
                    <a:pt x="4479036" y="1028700"/>
                  </a:lnTo>
                  <a:lnTo>
                    <a:pt x="4482465" y="1041400"/>
                  </a:lnTo>
                  <a:lnTo>
                    <a:pt x="4482465" y="25400"/>
                  </a:lnTo>
                  <a:lnTo>
                    <a:pt x="4470273" y="12700"/>
                  </a:lnTo>
                  <a:lnTo>
                    <a:pt x="4391279" y="12700"/>
                  </a:lnTo>
                  <a:lnTo>
                    <a:pt x="4391279" y="1066800"/>
                  </a:lnTo>
                  <a:lnTo>
                    <a:pt x="4391279" y="1079500"/>
                  </a:lnTo>
                  <a:lnTo>
                    <a:pt x="4391279" y="1104900"/>
                  </a:lnTo>
                  <a:lnTo>
                    <a:pt x="4391279" y="1117600"/>
                  </a:lnTo>
                  <a:lnTo>
                    <a:pt x="4371086" y="1104900"/>
                  </a:lnTo>
                  <a:lnTo>
                    <a:pt x="4371086" y="1092200"/>
                  </a:lnTo>
                  <a:lnTo>
                    <a:pt x="4364355" y="1092200"/>
                  </a:lnTo>
                  <a:lnTo>
                    <a:pt x="4364355" y="1104900"/>
                  </a:lnTo>
                  <a:lnTo>
                    <a:pt x="4361053" y="1104900"/>
                  </a:lnTo>
                  <a:lnTo>
                    <a:pt x="4361053" y="1092200"/>
                  </a:lnTo>
                  <a:lnTo>
                    <a:pt x="4357624" y="1092200"/>
                  </a:lnTo>
                  <a:lnTo>
                    <a:pt x="4357624" y="1117600"/>
                  </a:lnTo>
                  <a:lnTo>
                    <a:pt x="4357624" y="1130300"/>
                  </a:lnTo>
                  <a:lnTo>
                    <a:pt x="4350893" y="1130300"/>
                  </a:lnTo>
                  <a:lnTo>
                    <a:pt x="4354195" y="1117600"/>
                  </a:lnTo>
                  <a:lnTo>
                    <a:pt x="4357624" y="1117600"/>
                  </a:lnTo>
                  <a:lnTo>
                    <a:pt x="4357624" y="1092200"/>
                  </a:lnTo>
                  <a:lnTo>
                    <a:pt x="4337431" y="1092200"/>
                  </a:lnTo>
                  <a:lnTo>
                    <a:pt x="4341749" y="1079500"/>
                  </a:lnTo>
                  <a:lnTo>
                    <a:pt x="4352163" y="1066800"/>
                  </a:lnTo>
                  <a:lnTo>
                    <a:pt x="4374515" y="1066800"/>
                  </a:lnTo>
                  <a:lnTo>
                    <a:pt x="4374515" y="1092200"/>
                  </a:lnTo>
                  <a:lnTo>
                    <a:pt x="4381246" y="1092200"/>
                  </a:lnTo>
                  <a:lnTo>
                    <a:pt x="4387977" y="1104900"/>
                  </a:lnTo>
                  <a:lnTo>
                    <a:pt x="4391279" y="1104900"/>
                  </a:lnTo>
                  <a:lnTo>
                    <a:pt x="4391279" y="1079500"/>
                  </a:lnTo>
                  <a:lnTo>
                    <a:pt x="4384548" y="1079500"/>
                  </a:lnTo>
                  <a:lnTo>
                    <a:pt x="4387977" y="1066800"/>
                  </a:lnTo>
                  <a:lnTo>
                    <a:pt x="4391279" y="1066800"/>
                  </a:lnTo>
                  <a:lnTo>
                    <a:pt x="4391279" y="12700"/>
                  </a:lnTo>
                  <a:lnTo>
                    <a:pt x="4337431" y="12700"/>
                  </a:lnTo>
                  <a:lnTo>
                    <a:pt x="4337431" y="876300"/>
                  </a:lnTo>
                  <a:lnTo>
                    <a:pt x="4317111" y="876300"/>
                  </a:lnTo>
                  <a:lnTo>
                    <a:pt x="4317111" y="863600"/>
                  </a:lnTo>
                  <a:lnTo>
                    <a:pt x="4330573" y="863600"/>
                  </a:lnTo>
                  <a:lnTo>
                    <a:pt x="4337431" y="876300"/>
                  </a:lnTo>
                  <a:lnTo>
                    <a:pt x="4337431" y="12700"/>
                  </a:lnTo>
                  <a:lnTo>
                    <a:pt x="4290187" y="12700"/>
                  </a:lnTo>
                  <a:lnTo>
                    <a:pt x="4290187" y="1003300"/>
                  </a:lnTo>
                  <a:lnTo>
                    <a:pt x="4290187" y="1016000"/>
                  </a:lnTo>
                  <a:lnTo>
                    <a:pt x="4286758" y="1016000"/>
                  </a:lnTo>
                  <a:lnTo>
                    <a:pt x="4286758" y="1003300"/>
                  </a:lnTo>
                  <a:lnTo>
                    <a:pt x="4290187" y="1003300"/>
                  </a:lnTo>
                  <a:lnTo>
                    <a:pt x="4290187" y="12700"/>
                  </a:lnTo>
                  <a:lnTo>
                    <a:pt x="4280027" y="0"/>
                  </a:lnTo>
                  <a:lnTo>
                    <a:pt x="4280027" y="1003300"/>
                  </a:lnTo>
                  <a:lnTo>
                    <a:pt x="4280027" y="1016000"/>
                  </a:lnTo>
                  <a:lnTo>
                    <a:pt x="4276725" y="1016000"/>
                  </a:lnTo>
                  <a:lnTo>
                    <a:pt x="4276725" y="1003300"/>
                  </a:lnTo>
                  <a:lnTo>
                    <a:pt x="4280027" y="1003300"/>
                  </a:lnTo>
                  <a:lnTo>
                    <a:pt x="4280027" y="0"/>
                  </a:lnTo>
                  <a:lnTo>
                    <a:pt x="4227830" y="0"/>
                  </a:lnTo>
                  <a:lnTo>
                    <a:pt x="4209161" y="12700"/>
                  </a:lnTo>
                  <a:lnTo>
                    <a:pt x="4209161" y="876300"/>
                  </a:lnTo>
                  <a:lnTo>
                    <a:pt x="4209161" y="889000"/>
                  </a:lnTo>
                  <a:lnTo>
                    <a:pt x="4205859" y="889000"/>
                  </a:lnTo>
                  <a:lnTo>
                    <a:pt x="4205859" y="876300"/>
                  </a:lnTo>
                  <a:lnTo>
                    <a:pt x="4209161" y="876300"/>
                  </a:lnTo>
                  <a:lnTo>
                    <a:pt x="4209161" y="12700"/>
                  </a:lnTo>
                  <a:lnTo>
                    <a:pt x="4168775" y="12700"/>
                  </a:lnTo>
                  <a:lnTo>
                    <a:pt x="4165346" y="25400"/>
                  </a:lnTo>
                  <a:lnTo>
                    <a:pt x="4162044" y="25400"/>
                  </a:lnTo>
                  <a:lnTo>
                    <a:pt x="4162044" y="12700"/>
                  </a:lnTo>
                  <a:lnTo>
                    <a:pt x="4158615" y="12700"/>
                  </a:lnTo>
                  <a:lnTo>
                    <a:pt x="4150487" y="0"/>
                  </a:lnTo>
                  <a:lnTo>
                    <a:pt x="4118102" y="0"/>
                  </a:lnTo>
                  <a:lnTo>
                    <a:pt x="4118102" y="1054100"/>
                  </a:lnTo>
                  <a:lnTo>
                    <a:pt x="4118102" y="1066800"/>
                  </a:lnTo>
                  <a:lnTo>
                    <a:pt x="4114800" y="1066800"/>
                  </a:lnTo>
                  <a:lnTo>
                    <a:pt x="4113022" y="1079500"/>
                  </a:lnTo>
                  <a:lnTo>
                    <a:pt x="4108069" y="1092200"/>
                  </a:lnTo>
                  <a:lnTo>
                    <a:pt x="4091178" y="1092200"/>
                  </a:lnTo>
                  <a:lnTo>
                    <a:pt x="4087749" y="1079500"/>
                  </a:lnTo>
                  <a:lnTo>
                    <a:pt x="4084447" y="1092200"/>
                  </a:lnTo>
                  <a:lnTo>
                    <a:pt x="4086098" y="1092200"/>
                  </a:lnTo>
                  <a:lnTo>
                    <a:pt x="4075938" y="1104900"/>
                  </a:lnTo>
                  <a:lnTo>
                    <a:pt x="4074287" y="1104900"/>
                  </a:lnTo>
                  <a:lnTo>
                    <a:pt x="4081018" y="1092200"/>
                  </a:lnTo>
                  <a:lnTo>
                    <a:pt x="4084447" y="1092200"/>
                  </a:lnTo>
                  <a:lnTo>
                    <a:pt x="4084447" y="1079500"/>
                  </a:lnTo>
                  <a:lnTo>
                    <a:pt x="4074287" y="1079500"/>
                  </a:lnTo>
                  <a:lnTo>
                    <a:pt x="4070985" y="1066800"/>
                  </a:lnTo>
                  <a:lnTo>
                    <a:pt x="4070985" y="1079500"/>
                  </a:lnTo>
                  <a:lnTo>
                    <a:pt x="4064127" y="1079500"/>
                  </a:lnTo>
                  <a:lnTo>
                    <a:pt x="4064127" y="1092200"/>
                  </a:lnTo>
                  <a:lnTo>
                    <a:pt x="4060825" y="1092200"/>
                  </a:lnTo>
                  <a:lnTo>
                    <a:pt x="4057396" y="1079500"/>
                  </a:lnTo>
                  <a:lnTo>
                    <a:pt x="4054094" y="1079500"/>
                  </a:lnTo>
                  <a:lnTo>
                    <a:pt x="4062857" y="1066800"/>
                  </a:lnTo>
                  <a:lnTo>
                    <a:pt x="4070985" y="1066800"/>
                  </a:lnTo>
                  <a:lnTo>
                    <a:pt x="4081018" y="1066800"/>
                  </a:lnTo>
                  <a:lnTo>
                    <a:pt x="4077716" y="1054100"/>
                  </a:lnTo>
                  <a:lnTo>
                    <a:pt x="4084447" y="1054100"/>
                  </a:lnTo>
                  <a:lnTo>
                    <a:pt x="4084447" y="1041400"/>
                  </a:lnTo>
                  <a:lnTo>
                    <a:pt x="4067556" y="1041400"/>
                  </a:lnTo>
                  <a:lnTo>
                    <a:pt x="4070985" y="1028700"/>
                  </a:lnTo>
                  <a:lnTo>
                    <a:pt x="4084447" y="1028700"/>
                  </a:lnTo>
                  <a:lnTo>
                    <a:pt x="4101338" y="1041400"/>
                  </a:lnTo>
                  <a:lnTo>
                    <a:pt x="4104640" y="1054100"/>
                  </a:lnTo>
                  <a:lnTo>
                    <a:pt x="4108069" y="1041400"/>
                  </a:lnTo>
                  <a:lnTo>
                    <a:pt x="4111371" y="1054100"/>
                  </a:lnTo>
                  <a:lnTo>
                    <a:pt x="4118102" y="1054100"/>
                  </a:lnTo>
                  <a:lnTo>
                    <a:pt x="4118102" y="0"/>
                  </a:lnTo>
                  <a:lnTo>
                    <a:pt x="4052951" y="0"/>
                  </a:lnTo>
                  <a:lnTo>
                    <a:pt x="4052951" y="1092200"/>
                  </a:lnTo>
                  <a:lnTo>
                    <a:pt x="4030472" y="1092200"/>
                  </a:lnTo>
                  <a:lnTo>
                    <a:pt x="4033774" y="1079500"/>
                  </a:lnTo>
                  <a:lnTo>
                    <a:pt x="4045077" y="1079500"/>
                  </a:lnTo>
                  <a:lnTo>
                    <a:pt x="4052951" y="1092200"/>
                  </a:lnTo>
                  <a:lnTo>
                    <a:pt x="4052951" y="0"/>
                  </a:lnTo>
                  <a:lnTo>
                    <a:pt x="3996690" y="0"/>
                  </a:lnTo>
                  <a:lnTo>
                    <a:pt x="3996690" y="901700"/>
                  </a:lnTo>
                  <a:lnTo>
                    <a:pt x="3996690" y="914400"/>
                  </a:lnTo>
                  <a:lnTo>
                    <a:pt x="3993388" y="914400"/>
                  </a:lnTo>
                  <a:lnTo>
                    <a:pt x="3993388" y="1079500"/>
                  </a:lnTo>
                  <a:lnTo>
                    <a:pt x="3983228" y="1092200"/>
                  </a:lnTo>
                  <a:lnTo>
                    <a:pt x="3959606" y="1092200"/>
                  </a:lnTo>
                  <a:lnTo>
                    <a:pt x="3963035" y="1079500"/>
                  </a:lnTo>
                  <a:lnTo>
                    <a:pt x="3969766" y="1079500"/>
                  </a:lnTo>
                  <a:lnTo>
                    <a:pt x="3973068" y="1066800"/>
                  </a:lnTo>
                  <a:lnTo>
                    <a:pt x="3983228" y="1066800"/>
                  </a:lnTo>
                  <a:lnTo>
                    <a:pt x="3983228" y="1079500"/>
                  </a:lnTo>
                  <a:lnTo>
                    <a:pt x="3993388" y="1079500"/>
                  </a:lnTo>
                  <a:lnTo>
                    <a:pt x="3993388" y="914400"/>
                  </a:lnTo>
                  <a:lnTo>
                    <a:pt x="3993388" y="901700"/>
                  </a:lnTo>
                  <a:lnTo>
                    <a:pt x="3996690" y="901700"/>
                  </a:lnTo>
                  <a:lnTo>
                    <a:pt x="3996690" y="0"/>
                  </a:lnTo>
                  <a:lnTo>
                    <a:pt x="3979926" y="0"/>
                  </a:lnTo>
                  <a:lnTo>
                    <a:pt x="3979926" y="1003300"/>
                  </a:lnTo>
                  <a:lnTo>
                    <a:pt x="3973068" y="1016000"/>
                  </a:lnTo>
                  <a:lnTo>
                    <a:pt x="3966337" y="1016000"/>
                  </a:lnTo>
                  <a:lnTo>
                    <a:pt x="3959606" y="1003300"/>
                  </a:lnTo>
                  <a:lnTo>
                    <a:pt x="3979926" y="1003300"/>
                  </a:lnTo>
                  <a:lnTo>
                    <a:pt x="3979926" y="0"/>
                  </a:lnTo>
                  <a:lnTo>
                    <a:pt x="3939413" y="0"/>
                  </a:lnTo>
                  <a:lnTo>
                    <a:pt x="3939413" y="1003300"/>
                  </a:lnTo>
                  <a:lnTo>
                    <a:pt x="3935984" y="1016000"/>
                  </a:lnTo>
                  <a:lnTo>
                    <a:pt x="3935984" y="1003300"/>
                  </a:lnTo>
                  <a:lnTo>
                    <a:pt x="3939413" y="1003300"/>
                  </a:lnTo>
                  <a:lnTo>
                    <a:pt x="3939413" y="0"/>
                  </a:lnTo>
                  <a:lnTo>
                    <a:pt x="3932682" y="0"/>
                  </a:lnTo>
                  <a:lnTo>
                    <a:pt x="3932682" y="1003300"/>
                  </a:lnTo>
                  <a:lnTo>
                    <a:pt x="3932682" y="1016000"/>
                  </a:lnTo>
                  <a:lnTo>
                    <a:pt x="3929253" y="1016000"/>
                  </a:lnTo>
                  <a:lnTo>
                    <a:pt x="3929253" y="1003300"/>
                  </a:lnTo>
                  <a:lnTo>
                    <a:pt x="3932682" y="1003300"/>
                  </a:lnTo>
                  <a:lnTo>
                    <a:pt x="3932682" y="0"/>
                  </a:lnTo>
                  <a:lnTo>
                    <a:pt x="3895598" y="0"/>
                  </a:lnTo>
                  <a:lnTo>
                    <a:pt x="3892169" y="12700"/>
                  </a:lnTo>
                  <a:lnTo>
                    <a:pt x="3866769" y="0"/>
                  </a:lnTo>
                  <a:lnTo>
                    <a:pt x="3814572" y="0"/>
                  </a:lnTo>
                  <a:lnTo>
                    <a:pt x="3814572" y="889000"/>
                  </a:lnTo>
                  <a:lnTo>
                    <a:pt x="3814572" y="901700"/>
                  </a:lnTo>
                  <a:lnTo>
                    <a:pt x="3811270" y="901700"/>
                  </a:lnTo>
                  <a:lnTo>
                    <a:pt x="3811270" y="889000"/>
                  </a:lnTo>
                  <a:lnTo>
                    <a:pt x="3814572" y="889000"/>
                  </a:lnTo>
                  <a:lnTo>
                    <a:pt x="3814572" y="0"/>
                  </a:lnTo>
                  <a:lnTo>
                    <a:pt x="3804539" y="0"/>
                  </a:lnTo>
                  <a:lnTo>
                    <a:pt x="3804539" y="889000"/>
                  </a:lnTo>
                  <a:lnTo>
                    <a:pt x="3804539" y="901700"/>
                  </a:lnTo>
                  <a:lnTo>
                    <a:pt x="3794379" y="901700"/>
                  </a:lnTo>
                  <a:lnTo>
                    <a:pt x="3794379" y="889000"/>
                  </a:lnTo>
                  <a:lnTo>
                    <a:pt x="3782568" y="901700"/>
                  </a:lnTo>
                  <a:lnTo>
                    <a:pt x="3772789" y="901700"/>
                  </a:lnTo>
                  <a:lnTo>
                    <a:pt x="3775456" y="889000"/>
                  </a:lnTo>
                  <a:lnTo>
                    <a:pt x="3777488" y="876300"/>
                  </a:lnTo>
                  <a:lnTo>
                    <a:pt x="3801110" y="876300"/>
                  </a:lnTo>
                  <a:lnTo>
                    <a:pt x="3797681" y="889000"/>
                  </a:lnTo>
                  <a:lnTo>
                    <a:pt x="3804539" y="889000"/>
                  </a:lnTo>
                  <a:lnTo>
                    <a:pt x="3804539" y="0"/>
                  </a:lnTo>
                  <a:lnTo>
                    <a:pt x="3787648" y="0"/>
                  </a:lnTo>
                  <a:lnTo>
                    <a:pt x="3776599" y="12700"/>
                  </a:lnTo>
                  <a:lnTo>
                    <a:pt x="3770757" y="12700"/>
                  </a:lnTo>
                  <a:lnTo>
                    <a:pt x="3770757" y="901700"/>
                  </a:lnTo>
                  <a:lnTo>
                    <a:pt x="3753866" y="901700"/>
                  </a:lnTo>
                  <a:lnTo>
                    <a:pt x="3764026" y="889000"/>
                  </a:lnTo>
                  <a:lnTo>
                    <a:pt x="3770757" y="901700"/>
                  </a:lnTo>
                  <a:lnTo>
                    <a:pt x="3770757" y="12700"/>
                  </a:lnTo>
                  <a:lnTo>
                    <a:pt x="3747135" y="12700"/>
                  </a:lnTo>
                  <a:lnTo>
                    <a:pt x="3719830" y="0"/>
                  </a:lnTo>
                  <a:lnTo>
                    <a:pt x="3706622" y="0"/>
                  </a:lnTo>
                  <a:lnTo>
                    <a:pt x="3706622" y="1054100"/>
                  </a:lnTo>
                  <a:lnTo>
                    <a:pt x="3699891" y="1041400"/>
                  </a:lnTo>
                  <a:lnTo>
                    <a:pt x="3703955" y="1041400"/>
                  </a:lnTo>
                  <a:lnTo>
                    <a:pt x="3706622" y="1054100"/>
                  </a:lnTo>
                  <a:lnTo>
                    <a:pt x="3706622" y="0"/>
                  </a:lnTo>
                  <a:lnTo>
                    <a:pt x="3699891" y="0"/>
                  </a:lnTo>
                  <a:lnTo>
                    <a:pt x="3699891" y="1028700"/>
                  </a:lnTo>
                  <a:lnTo>
                    <a:pt x="3694811" y="1028700"/>
                  </a:lnTo>
                  <a:lnTo>
                    <a:pt x="3694811" y="1041400"/>
                  </a:lnTo>
                  <a:lnTo>
                    <a:pt x="3689858" y="1041400"/>
                  </a:lnTo>
                  <a:lnTo>
                    <a:pt x="3689858" y="1054100"/>
                  </a:lnTo>
                  <a:lnTo>
                    <a:pt x="3679698" y="1054100"/>
                  </a:lnTo>
                  <a:lnTo>
                    <a:pt x="3676269" y="1066800"/>
                  </a:lnTo>
                  <a:lnTo>
                    <a:pt x="3662807" y="1066800"/>
                  </a:lnTo>
                  <a:lnTo>
                    <a:pt x="3662807" y="1079500"/>
                  </a:lnTo>
                  <a:lnTo>
                    <a:pt x="3669538" y="1079500"/>
                  </a:lnTo>
                  <a:lnTo>
                    <a:pt x="3669538" y="1092200"/>
                  </a:lnTo>
                  <a:lnTo>
                    <a:pt x="3650615" y="1092200"/>
                  </a:lnTo>
                  <a:lnTo>
                    <a:pt x="3641979" y="1079500"/>
                  </a:lnTo>
                  <a:lnTo>
                    <a:pt x="3637534" y="1079500"/>
                  </a:lnTo>
                  <a:lnTo>
                    <a:pt x="3642614" y="1066800"/>
                  </a:lnTo>
                  <a:lnTo>
                    <a:pt x="3652647" y="1066800"/>
                  </a:lnTo>
                  <a:lnTo>
                    <a:pt x="3646043" y="1054100"/>
                  </a:lnTo>
                  <a:lnTo>
                    <a:pt x="3639693" y="1054100"/>
                  </a:lnTo>
                  <a:lnTo>
                    <a:pt x="3638931" y="1041400"/>
                  </a:lnTo>
                  <a:lnTo>
                    <a:pt x="3649345" y="1041400"/>
                  </a:lnTo>
                  <a:lnTo>
                    <a:pt x="3649345" y="1028700"/>
                  </a:lnTo>
                  <a:lnTo>
                    <a:pt x="3672967" y="1028700"/>
                  </a:lnTo>
                  <a:lnTo>
                    <a:pt x="3672967" y="1041400"/>
                  </a:lnTo>
                  <a:lnTo>
                    <a:pt x="3673856" y="1041400"/>
                  </a:lnTo>
                  <a:lnTo>
                    <a:pt x="3676269" y="1054100"/>
                  </a:lnTo>
                  <a:lnTo>
                    <a:pt x="3676269" y="1041400"/>
                  </a:lnTo>
                  <a:lnTo>
                    <a:pt x="3686429" y="1041400"/>
                  </a:lnTo>
                  <a:lnTo>
                    <a:pt x="3686429" y="1028700"/>
                  </a:lnTo>
                  <a:lnTo>
                    <a:pt x="3676269" y="1028700"/>
                  </a:lnTo>
                  <a:lnTo>
                    <a:pt x="3683127" y="1016000"/>
                  </a:lnTo>
                  <a:lnTo>
                    <a:pt x="3686429" y="1016000"/>
                  </a:lnTo>
                  <a:lnTo>
                    <a:pt x="3689858" y="1028700"/>
                  </a:lnTo>
                  <a:lnTo>
                    <a:pt x="3686429" y="1028700"/>
                  </a:lnTo>
                  <a:lnTo>
                    <a:pt x="3694811" y="1041400"/>
                  </a:lnTo>
                  <a:lnTo>
                    <a:pt x="3694811" y="1028700"/>
                  </a:lnTo>
                  <a:lnTo>
                    <a:pt x="3693160" y="1028700"/>
                  </a:lnTo>
                  <a:lnTo>
                    <a:pt x="3693160" y="1016000"/>
                  </a:lnTo>
                  <a:lnTo>
                    <a:pt x="3696589" y="1016000"/>
                  </a:lnTo>
                  <a:lnTo>
                    <a:pt x="3699891" y="1028700"/>
                  </a:lnTo>
                  <a:lnTo>
                    <a:pt x="3699891" y="0"/>
                  </a:lnTo>
                  <a:lnTo>
                    <a:pt x="3615563" y="0"/>
                  </a:lnTo>
                  <a:lnTo>
                    <a:pt x="3615563" y="1054100"/>
                  </a:lnTo>
                  <a:lnTo>
                    <a:pt x="3615563" y="1066800"/>
                  </a:lnTo>
                  <a:lnTo>
                    <a:pt x="3615563" y="1079500"/>
                  </a:lnTo>
                  <a:lnTo>
                    <a:pt x="3615563" y="1092200"/>
                  </a:lnTo>
                  <a:lnTo>
                    <a:pt x="3608832" y="1092200"/>
                  </a:lnTo>
                  <a:lnTo>
                    <a:pt x="3591941" y="1092200"/>
                  </a:lnTo>
                  <a:lnTo>
                    <a:pt x="3595370" y="1079500"/>
                  </a:lnTo>
                  <a:lnTo>
                    <a:pt x="3608832" y="1079500"/>
                  </a:lnTo>
                  <a:lnTo>
                    <a:pt x="3608832" y="1092200"/>
                  </a:lnTo>
                  <a:lnTo>
                    <a:pt x="3612261" y="1079500"/>
                  </a:lnTo>
                  <a:lnTo>
                    <a:pt x="3615563" y="1079500"/>
                  </a:lnTo>
                  <a:lnTo>
                    <a:pt x="3615563" y="1066800"/>
                  </a:lnTo>
                  <a:lnTo>
                    <a:pt x="3598799" y="1066800"/>
                  </a:lnTo>
                  <a:lnTo>
                    <a:pt x="3595370" y="1066800"/>
                  </a:lnTo>
                  <a:lnTo>
                    <a:pt x="3591941" y="1066800"/>
                  </a:lnTo>
                  <a:lnTo>
                    <a:pt x="3588639" y="1079500"/>
                  </a:lnTo>
                  <a:lnTo>
                    <a:pt x="3588639" y="1092200"/>
                  </a:lnTo>
                  <a:lnTo>
                    <a:pt x="3585210" y="1092200"/>
                  </a:lnTo>
                  <a:lnTo>
                    <a:pt x="3585210" y="1079500"/>
                  </a:lnTo>
                  <a:lnTo>
                    <a:pt x="3554857" y="1079500"/>
                  </a:lnTo>
                  <a:lnTo>
                    <a:pt x="3558286" y="1092200"/>
                  </a:lnTo>
                  <a:lnTo>
                    <a:pt x="3549015" y="1092200"/>
                  </a:lnTo>
                  <a:lnTo>
                    <a:pt x="3536823" y="1104900"/>
                  </a:lnTo>
                  <a:lnTo>
                    <a:pt x="3502279" y="1104900"/>
                  </a:lnTo>
                  <a:lnTo>
                    <a:pt x="3490849" y="1092200"/>
                  </a:lnTo>
                  <a:lnTo>
                    <a:pt x="3479292" y="1092200"/>
                  </a:lnTo>
                  <a:lnTo>
                    <a:pt x="3467227" y="1104900"/>
                  </a:lnTo>
                  <a:lnTo>
                    <a:pt x="3446907" y="1079500"/>
                  </a:lnTo>
                  <a:lnTo>
                    <a:pt x="3455035" y="1079500"/>
                  </a:lnTo>
                  <a:lnTo>
                    <a:pt x="3472561" y="1066800"/>
                  </a:lnTo>
                  <a:lnTo>
                    <a:pt x="3484118" y="1066800"/>
                  </a:lnTo>
                  <a:lnTo>
                    <a:pt x="3487420" y="1054100"/>
                  </a:lnTo>
                  <a:lnTo>
                    <a:pt x="3497580" y="1054100"/>
                  </a:lnTo>
                  <a:lnTo>
                    <a:pt x="3497580" y="1041400"/>
                  </a:lnTo>
                  <a:lnTo>
                    <a:pt x="3500882" y="1041400"/>
                  </a:lnTo>
                  <a:lnTo>
                    <a:pt x="3500882" y="1066800"/>
                  </a:lnTo>
                  <a:lnTo>
                    <a:pt x="3504184" y="1066800"/>
                  </a:lnTo>
                  <a:lnTo>
                    <a:pt x="3506851" y="1079500"/>
                  </a:lnTo>
                  <a:lnTo>
                    <a:pt x="3513328" y="1092200"/>
                  </a:lnTo>
                  <a:lnTo>
                    <a:pt x="3527933" y="1079500"/>
                  </a:lnTo>
                  <a:lnTo>
                    <a:pt x="3548126" y="1079500"/>
                  </a:lnTo>
                  <a:lnTo>
                    <a:pt x="3541141" y="1066800"/>
                  </a:lnTo>
                  <a:lnTo>
                    <a:pt x="3528187" y="1054100"/>
                  </a:lnTo>
                  <a:lnTo>
                    <a:pt x="3521202" y="1041400"/>
                  </a:lnTo>
                  <a:lnTo>
                    <a:pt x="3536315" y="1041400"/>
                  </a:lnTo>
                  <a:lnTo>
                    <a:pt x="3566668" y="1054100"/>
                  </a:lnTo>
                  <a:lnTo>
                    <a:pt x="3581908" y="1054100"/>
                  </a:lnTo>
                  <a:lnTo>
                    <a:pt x="3581908" y="1041400"/>
                  </a:lnTo>
                  <a:lnTo>
                    <a:pt x="3585210" y="1041400"/>
                  </a:lnTo>
                  <a:lnTo>
                    <a:pt x="3585210" y="1054100"/>
                  </a:lnTo>
                  <a:lnTo>
                    <a:pt x="3588639" y="1054100"/>
                  </a:lnTo>
                  <a:lnTo>
                    <a:pt x="3591941" y="1066800"/>
                  </a:lnTo>
                  <a:lnTo>
                    <a:pt x="3591941" y="1054100"/>
                  </a:lnTo>
                  <a:lnTo>
                    <a:pt x="3598799" y="1054100"/>
                  </a:lnTo>
                  <a:lnTo>
                    <a:pt x="3615563" y="1054100"/>
                  </a:lnTo>
                  <a:lnTo>
                    <a:pt x="3615563" y="0"/>
                  </a:lnTo>
                  <a:lnTo>
                    <a:pt x="3598799" y="0"/>
                  </a:lnTo>
                  <a:lnTo>
                    <a:pt x="3588639" y="0"/>
                  </a:lnTo>
                  <a:lnTo>
                    <a:pt x="3588639" y="1028700"/>
                  </a:lnTo>
                  <a:lnTo>
                    <a:pt x="3578479" y="1016000"/>
                  </a:lnTo>
                  <a:lnTo>
                    <a:pt x="3585210" y="1016000"/>
                  </a:lnTo>
                  <a:lnTo>
                    <a:pt x="3588639" y="1028700"/>
                  </a:lnTo>
                  <a:lnTo>
                    <a:pt x="3588639" y="0"/>
                  </a:lnTo>
                  <a:lnTo>
                    <a:pt x="3578479" y="0"/>
                  </a:lnTo>
                  <a:lnTo>
                    <a:pt x="3571748" y="12700"/>
                  </a:lnTo>
                  <a:lnTo>
                    <a:pt x="3571748" y="0"/>
                  </a:lnTo>
                  <a:lnTo>
                    <a:pt x="3568192" y="0"/>
                  </a:lnTo>
                  <a:lnTo>
                    <a:pt x="3568192" y="1041400"/>
                  </a:lnTo>
                  <a:lnTo>
                    <a:pt x="3544824" y="1041400"/>
                  </a:lnTo>
                  <a:lnTo>
                    <a:pt x="3548126" y="1028700"/>
                  </a:lnTo>
                  <a:lnTo>
                    <a:pt x="3554857" y="1016000"/>
                  </a:lnTo>
                  <a:lnTo>
                    <a:pt x="3558032" y="1028700"/>
                  </a:lnTo>
                  <a:lnTo>
                    <a:pt x="3562477" y="1028700"/>
                  </a:lnTo>
                  <a:lnTo>
                    <a:pt x="3568192" y="1041400"/>
                  </a:lnTo>
                  <a:lnTo>
                    <a:pt x="3568192" y="0"/>
                  </a:lnTo>
                  <a:lnTo>
                    <a:pt x="3561588" y="0"/>
                  </a:lnTo>
                  <a:lnTo>
                    <a:pt x="3538093" y="12700"/>
                  </a:lnTo>
                  <a:lnTo>
                    <a:pt x="3538093" y="901700"/>
                  </a:lnTo>
                  <a:lnTo>
                    <a:pt x="3531235" y="927100"/>
                  </a:lnTo>
                  <a:lnTo>
                    <a:pt x="3527933" y="927100"/>
                  </a:lnTo>
                  <a:lnTo>
                    <a:pt x="3524885" y="914400"/>
                  </a:lnTo>
                  <a:lnTo>
                    <a:pt x="3517519" y="901700"/>
                  </a:lnTo>
                  <a:lnTo>
                    <a:pt x="3538093" y="901700"/>
                  </a:lnTo>
                  <a:lnTo>
                    <a:pt x="3538093" y="12700"/>
                  </a:lnTo>
                  <a:lnTo>
                    <a:pt x="3537839" y="12700"/>
                  </a:lnTo>
                  <a:lnTo>
                    <a:pt x="3513201" y="0"/>
                  </a:lnTo>
                  <a:lnTo>
                    <a:pt x="3489071" y="0"/>
                  </a:lnTo>
                  <a:lnTo>
                    <a:pt x="3467227" y="25400"/>
                  </a:lnTo>
                  <a:lnTo>
                    <a:pt x="3467227" y="12700"/>
                  </a:lnTo>
                  <a:lnTo>
                    <a:pt x="3467227" y="0"/>
                  </a:lnTo>
                  <a:lnTo>
                    <a:pt x="3454146" y="0"/>
                  </a:lnTo>
                  <a:lnTo>
                    <a:pt x="3448685" y="12700"/>
                  </a:lnTo>
                  <a:lnTo>
                    <a:pt x="3440176" y="12700"/>
                  </a:lnTo>
                  <a:lnTo>
                    <a:pt x="3443605" y="0"/>
                  </a:lnTo>
                  <a:lnTo>
                    <a:pt x="3413252" y="0"/>
                  </a:lnTo>
                  <a:lnTo>
                    <a:pt x="3340608" y="0"/>
                  </a:lnTo>
                  <a:lnTo>
                    <a:pt x="3305302" y="12700"/>
                  </a:lnTo>
                  <a:lnTo>
                    <a:pt x="3285109" y="25400"/>
                  </a:lnTo>
                  <a:lnTo>
                    <a:pt x="3285109" y="838200"/>
                  </a:lnTo>
                  <a:lnTo>
                    <a:pt x="3285109" y="850900"/>
                  </a:lnTo>
                  <a:lnTo>
                    <a:pt x="3285109" y="1143000"/>
                  </a:lnTo>
                  <a:lnTo>
                    <a:pt x="3264789" y="1143000"/>
                  </a:lnTo>
                  <a:lnTo>
                    <a:pt x="3264789" y="1130300"/>
                  </a:lnTo>
                  <a:lnTo>
                    <a:pt x="3241167" y="1130300"/>
                  </a:lnTo>
                  <a:lnTo>
                    <a:pt x="3234436" y="1130300"/>
                  </a:lnTo>
                  <a:lnTo>
                    <a:pt x="3234436" y="1117600"/>
                  </a:lnTo>
                  <a:lnTo>
                    <a:pt x="3241167" y="1130300"/>
                  </a:lnTo>
                  <a:lnTo>
                    <a:pt x="3248660" y="1117600"/>
                  </a:lnTo>
                  <a:lnTo>
                    <a:pt x="3261106" y="1117600"/>
                  </a:lnTo>
                  <a:lnTo>
                    <a:pt x="3264789" y="1130300"/>
                  </a:lnTo>
                  <a:lnTo>
                    <a:pt x="3285109" y="1143000"/>
                  </a:lnTo>
                  <a:lnTo>
                    <a:pt x="3285109" y="850900"/>
                  </a:lnTo>
                  <a:lnTo>
                    <a:pt x="3281680" y="850900"/>
                  </a:lnTo>
                  <a:lnTo>
                    <a:pt x="3278378" y="838200"/>
                  </a:lnTo>
                  <a:lnTo>
                    <a:pt x="3285109" y="838200"/>
                  </a:lnTo>
                  <a:lnTo>
                    <a:pt x="3285109" y="25400"/>
                  </a:lnTo>
                  <a:lnTo>
                    <a:pt x="3278124" y="25400"/>
                  </a:lnTo>
                  <a:lnTo>
                    <a:pt x="3264789" y="38100"/>
                  </a:lnTo>
                  <a:lnTo>
                    <a:pt x="3264789" y="876300"/>
                  </a:lnTo>
                  <a:lnTo>
                    <a:pt x="3257296" y="863600"/>
                  </a:lnTo>
                  <a:lnTo>
                    <a:pt x="3257804" y="863600"/>
                  </a:lnTo>
                  <a:lnTo>
                    <a:pt x="3264789" y="876300"/>
                  </a:lnTo>
                  <a:lnTo>
                    <a:pt x="3264789" y="38100"/>
                  </a:lnTo>
                  <a:lnTo>
                    <a:pt x="3244977" y="38100"/>
                  </a:lnTo>
                  <a:lnTo>
                    <a:pt x="3244977" y="863600"/>
                  </a:lnTo>
                  <a:lnTo>
                    <a:pt x="3237865" y="863600"/>
                  </a:lnTo>
                  <a:lnTo>
                    <a:pt x="3237865" y="850900"/>
                  </a:lnTo>
                  <a:lnTo>
                    <a:pt x="3244977" y="863600"/>
                  </a:lnTo>
                  <a:lnTo>
                    <a:pt x="3244977" y="38100"/>
                  </a:lnTo>
                  <a:lnTo>
                    <a:pt x="3231134" y="38100"/>
                  </a:lnTo>
                  <a:lnTo>
                    <a:pt x="3231134" y="1066800"/>
                  </a:lnTo>
                  <a:lnTo>
                    <a:pt x="3231134" y="1079500"/>
                  </a:lnTo>
                  <a:lnTo>
                    <a:pt x="3224403" y="1079500"/>
                  </a:lnTo>
                  <a:lnTo>
                    <a:pt x="3220974" y="1092200"/>
                  </a:lnTo>
                  <a:lnTo>
                    <a:pt x="3222625" y="1092200"/>
                  </a:lnTo>
                  <a:lnTo>
                    <a:pt x="3212592" y="1104900"/>
                  </a:lnTo>
                  <a:lnTo>
                    <a:pt x="3210941" y="1104900"/>
                  </a:lnTo>
                  <a:lnTo>
                    <a:pt x="3210941" y="1117600"/>
                  </a:lnTo>
                  <a:lnTo>
                    <a:pt x="3210941" y="1130300"/>
                  </a:lnTo>
                  <a:lnTo>
                    <a:pt x="3207512" y="1130300"/>
                  </a:lnTo>
                  <a:lnTo>
                    <a:pt x="3210941" y="1117600"/>
                  </a:lnTo>
                  <a:lnTo>
                    <a:pt x="3210941" y="1104900"/>
                  </a:lnTo>
                  <a:lnTo>
                    <a:pt x="3207512" y="1104900"/>
                  </a:lnTo>
                  <a:lnTo>
                    <a:pt x="3217672" y="1079500"/>
                  </a:lnTo>
                  <a:lnTo>
                    <a:pt x="3204083" y="1079500"/>
                  </a:lnTo>
                  <a:lnTo>
                    <a:pt x="3204083" y="1104900"/>
                  </a:lnTo>
                  <a:lnTo>
                    <a:pt x="3207512" y="1117600"/>
                  </a:lnTo>
                  <a:lnTo>
                    <a:pt x="3183890" y="1117600"/>
                  </a:lnTo>
                  <a:lnTo>
                    <a:pt x="3180461" y="1130300"/>
                  </a:lnTo>
                  <a:lnTo>
                    <a:pt x="3180461" y="1143000"/>
                  </a:lnTo>
                  <a:lnTo>
                    <a:pt x="3177159" y="1130300"/>
                  </a:lnTo>
                  <a:lnTo>
                    <a:pt x="3166999" y="1130300"/>
                  </a:lnTo>
                  <a:lnTo>
                    <a:pt x="3163697" y="1117600"/>
                  </a:lnTo>
                  <a:lnTo>
                    <a:pt x="3160268" y="1130300"/>
                  </a:lnTo>
                  <a:lnTo>
                    <a:pt x="3163697" y="1130300"/>
                  </a:lnTo>
                  <a:lnTo>
                    <a:pt x="3160268" y="1143000"/>
                  </a:lnTo>
                  <a:lnTo>
                    <a:pt x="3160268" y="1130300"/>
                  </a:lnTo>
                  <a:lnTo>
                    <a:pt x="3156966" y="1130300"/>
                  </a:lnTo>
                  <a:lnTo>
                    <a:pt x="3140075" y="1117600"/>
                  </a:lnTo>
                  <a:lnTo>
                    <a:pt x="3150108" y="1104900"/>
                  </a:lnTo>
                  <a:lnTo>
                    <a:pt x="3159887" y="1104900"/>
                  </a:lnTo>
                  <a:lnTo>
                    <a:pt x="3177159" y="1092200"/>
                  </a:lnTo>
                  <a:lnTo>
                    <a:pt x="3166491" y="1092200"/>
                  </a:lnTo>
                  <a:lnTo>
                    <a:pt x="3143885" y="1079500"/>
                  </a:lnTo>
                  <a:lnTo>
                    <a:pt x="3136646" y="1079500"/>
                  </a:lnTo>
                  <a:lnTo>
                    <a:pt x="3136646" y="1130300"/>
                  </a:lnTo>
                  <a:lnTo>
                    <a:pt x="3136646" y="1143000"/>
                  </a:lnTo>
                  <a:lnTo>
                    <a:pt x="3133344" y="1143000"/>
                  </a:lnTo>
                  <a:lnTo>
                    <a:pt x="3136646" y="1130300"/>
                  </a:lnTo>
                  <a:lnTo>
                    <a:pt x="3136646" y="1079500"/>
                  </a:lnTo>
                  <a:lnTo>
                    <a:pt x="3133344" y="1079500"/>
                  </a:lnTo>
                  <a:lnTo>
                    <a:pt x="3136646" y="1066800"/>
                  </a:lnTo>
                  <a:lnTo>
                    <a:pt x="3143377" y="1066800"/>
                  </a:lnTo>
                  <a:lnTo>
                    <a:pt x="3162808" y="1079500"/>
                  </a:lnTo>
                  <a:lnTo>
                    <a:pt x="3164967" y="1066800"/>
                  </a:lnTo>
                  <a:lnTo>
                    <a:pt x="3166491" y="1066800"/>
                  </a:lnTo>
                  <a:lnTo>
                    <a:pt x="3166999" y="1054100"/>
                  </a:lnTo>
                  <a:lnTo>
                    <a:pt x="3175635" y="1066800"/>
                  </a:lnTo>
                  <a:lnTo>
                    <a:pt x="3183890" y="1066800"/>
                  </a:lnTo>
                  <a:lnTo>
                    <a:pt x="3187065" y="1054100"/>
                  </a:lnTo>
                  <a:lnTo>
                    <a:pt x="3200781" y="1054100"/>
                  </a:lnTo>
                  <a:lnTo>
                    <a:pt x="3200781" y="1066800"/>
                  </a:lnTo>
                  <a:lnTo>
                    <a:pt x="3197352" y="1066800"/>
                  </a:lnTo>
                  <a:lnTo>
                    <a:pt x="3197352" y="1079500"/>
                  </a:lnTo>
                  <a:lnTo>
                    <a:pt x="3187319" y="1079500"/>
                  </a:lnTo>
                  <a:lnTo>
                    <a:pt x="3183890" y="1092200"/>
                  </a:lnTo>
                  <a:lnTo>
                    <a:pt x="3200781" y="1092200"/>
                  </a:lnTo>
                  <a:lnTo>
                    <a:pt x="3200781" y="1079500"/>
                  </a:lnTo>
                  <a:lnTo>
                    <a:pt x="3204083" y="1079500"/>
                  </a:lnTo>
                  <a:lnTo>
                    <a:pt x="3210941" y="1066800"/>
                  </a:lnTo>
                  <a:lnTo>
                    <a:pt x="3217672" y="1066800"/>
                  </a:lnTo>
                  <a:lnTo>
                    <a:pt x="3224403" y="1054100"/>
                  </a:lnTo>
                  <a:lnTo>
                    <a:pt x="3227705" y="1054100"/>
                  </a:lnTo>
                  <a:lnTo>
                    <a:pt x="3227705" y="1066800"/>
                  </a:lnTo>
                  <a:lnTo>
                    <a:pt x="3231134" y="1066800"/>
                  </a:lnTo>
                  <a:lnTo>
                    <a:pt x="3231134" y="38100"/>
                  </a:lnTo>
                  <a:lnTo>
                    <a:pt x="3209925" y="25400"/>
                  </a:lnTo>
                  <a:lnTo>
                    <a:pt x="3190875" y="25400"/>
                  </a:lnTo>
                  <a:lnTo>
                    <a:pt x="3197352" y="38100"/>
                  </a:lnTo>
                  <a:lnTo>
                    <a:pt x="3160522" y="25400"/>
                  </a:lnTo>
                  <a:lnTo>
                    <a:pt x="3129915" y="25400"/>
                  </a:lnTo>
                  <a:lnTo>
                    <a:pt x="3129915" y="1130300"/>
                  </a:lnTo>
                  <a:lnTo>
                    <a:pt x="3129915" y="1143000"/>
                  </a:lnTo>
                  <a:lnTo>
                    <a:pt x="3126486" y="1143000"/>
                  </a:lnTo>
                  <a:lnTo>
                    <a:pt x="3106293" y="1130300"/>
                  </a:lnTo>
                  <a:lnTo>
                    <a:pt x="3099562" y="1130300"/>
                  </a:lnTo>
                  <a:lnTo>
                    <a:pt x="3106293" y="1117600"/>
                  </a:lnTo>
                  <a:lnTo>
                    <a:pt x="3109722" y="1117600"/>
                  </a:lnTo>
                  <a:lnTo>
                    <a:pt x="3109722" y="1130300"/>
                  </a:lnTo>
                  <a:lnTo>
                    <a:pt x="3123184" y="1130300"/>
                  </a:lnTo>
                  <a:lnTo>
                    <a:pt x="3116453" y="1117600"/>
                  </a:lnTo>
                  <a:lnTo>
                    <a:pt x="3116453" y="1104900"/>
                  </a:lnTo>
                  <a:lnTo>
                    <a:pt x="3119755" y="1117600"/>
                  </a:lnTo>
                  <a:lnTo>
                    <a:pt x="3126486" y="1117600"/>
                  </a:lnTo>
                  <a:lnTo>
                    <a:pt x="3123184" y="1130300"/>
                  </a:lnTo>
                  <a:lnTo>
                    <a:pt x="3129915" y="1130300"/>
                  </a:lnTo>
                  <a:lnTo>
                    <a:pt x="3129915" y="25400"/>
                  </a:lnTo>
                  <a:lnTo>
                    <a:pt x="3124835" y="12700"/>
                  </a:lnTo>
                  <a:lnTo>
                    <a:pt x="3112643" y="12700"/>
                  </a:lnTo>
                  <a:lnTo>
                    <a:pt x="3112643" y="1079500"/>
                  </a:lnTo>
                  <a:lnTo>
                    <a:pt x="3086100" y="1066800"/>
                  </a:lnTo>
                  <a:lnTo>
                    <a:pt x="3096133" y="1066800"/>
                  </a:lnTo>
                  <a:lnTo>
                    <a:pt x="3092831" y="1054100"/>
                  </a:lnTo>
                  <a:lnTo>
                    <a:pt x="3102991" y="1054100"/>
                  </a:lnTo>
                  <a:lnTo>
                    <a:pt x="3102991" y="1041400"/>
                  </a:lnTo>
                  <a:lnTo>
                    <a:pt x="3106293" y="1041400"/>
                  </a:lnTo>
                  <a:lnTo>
                    <a:pt x="3106293" y="1054100"/>
                  </a:lnTo>
                  <a:lnTo>
                    <a:pt x="3109722" y="1054100"/>
                  </a:lnTo>
                  <a:lnTo>
                    <a:pt x="3109722" y="1066800"/>
                  </a:lnTo>
                  <a:lnTo>
                    <a:pt x="3112643" y="1079500"/>
                  </a:lnTo>
                  <a:lnTo>
                    <a:pt x="3112643" y="12700"/>
                  </a:lnTo>
                  <a:lnTo>
                    <a:pt x="3065780" y="12700"/>
                  </a:lnTo>
                  <a:lnTo>
                    <a:pt x="3052318" y="12700"/>
                  </a:lnTo>
                  <a:lnTo>
                    <a:pt x="3052318" y="876300"/>
                  </a:lnTo>
                  <a:lnTo>
                    <a:pt x="3052318" y="889000"/>
                  </a:lnTo>
                  <a:lnTo>
                    <a:pt x="3049016" y="889000"/>
                  </a:lnTo>
                  <a:lnTo>
                    <a:pt x="3049016" y="876300"/>
                  </a:lnTo>
                  <a:lnTo>
                    <a:pt x="3045587" y="876300"/>
                  </a:lnTo>
                  <a:lnTo>
                    <a:pt x="3045587" y="901700"/>
                  </a:lnTo>
                  <a:lnTo>
                    <a:pt x="3035554" y="914400"/>
                  </a:lnTo>
                  <a:lnTo>
                    <a:pt x="3028696" y="914400"/>
                  </a:lnTo>
                  <a:lnTo>
                    <a:pt x="3028696" y="927100"/>
                  </a:lnTo>
                  <a:lnTo>
                    <a:pt x="3015234" y="927100"/>
                  </a:lnTo>
                  <a:lnTo>
                    <a:pt x="3015234" y="914400"/>
                  </a:lnTo>
                  <a:lnTo>
                    <a:pt x="3021965" y="914400"/>
                  </a:lnTo>
                  <a:lnTo>
                    <a:pt x="3028696" y="927100"/>
                  </a:lnTo>
                  <a:lnTo>
                    <a:pt x="3028696" y="914400"/>
                  </a:lnTo>
                  <a:lnTo>
                    <a:pt x="3025394" y="901700"/>
                  </a:lnTo>
                  <a:lnTo>
                    <a:pt x="3021965" y="901700"/>
                  </a:lnTo>
                  <a:lnTo>
                    <a:pt x="3025394" y="889000"/>
                  </a:lnTo>
                  <a:lnTo>
                    <a:pt x="3025394" y="901700"/>
                  </a:lnTo>
                  <a:lnTo>
                    <a:pt x="3035554" y="914400"/>
                  </a:lnTo>
                  <a:lnTo>
                    <a:pt x="3035554" y="901700"/>
                  </a:lnTo>
                  <a:lnTo>
                    <a:pt x="3045587" y="901700"/>
                  </a:lnTo>
                  <a:lnTo>
                    <a:pt x="3045587" y="876300"/>
                  </a:lnTo>
                  <a:lnTo>
                    <a:pt x="3049016" y="863600"/>
                  </a:lnTo>
                  <a:lnTo>
                    <a:pt x="3049016" y="876300"/>
                  </a:lnTo>
                  <a:lnTo>
                    <a:pt x="3052318" y="876300"/>
                  </a:lnTo>
                  <a:lnTo>
                    <a:pt x="3052318" y="12700"/>
                  </a:lnTo>
                  <a:lnTo>
                    <a:pt x="3018917" y="25400"/>
                  </a:lnTo>
                  <a:lnTo>
                    <a:pt x="3011932" y="25400"/>
                  </a:lnTo>
                  <a:lnTo>
                    <a:pt x="3011932" y="927100"/>
                  </a:lnTo>
                  <a:lnTo>
                    <a:pt x="3011932" y="939800"/>
                  </a:lnTo>
                  <a:lnTo>
                    <a:pt x="3008503" y="927100"/>
                  </a:lnTo>
                  <a:lnTo>
                    <a:pt x="3011932" y="927100"/>
                  </a:lnTo>
                  <a:lnTo>
                    <a:pt x="3011932" y="25400"/>
                  </a:lnTo>
                  <a:lnTo>
                    <a:pt x="2957957" y="25400"/>
                  </a:lnTo>
                  <a:lnTo>
                    <a:pt x="2957957" y="990600"/>
                  </a:lnTo>
                  <a:lnTo>
                    <a:pt x="2957957" y="1003300"/>
                  </a:lnTo>
                  <a:lnTo>
                    <a:pt x="2954528" y="1003300"/>
                  </a:lnTo>
                  <a:lnTo>
                    <a:pt x="2954528" y="990600"/>
                  </a:lnTo>
                  <a:lnTo>
                    <a:pt x="2957957" y="990600"/>
                  </a:lnTo>
                  <a:lnTo>
                    <a:pt x="2957957" y="25400"/>
                  </a:lnTo>
                  <a:lnTo>
                    <a:pt x="2951226" y="25400"/>
                  </a:lnTo>
                  <a:lnTo>
                    <a:pt x="2951226" y="1066800"/>
                  </a:lnTo>
                  <a:lnTo>
                    <a:pt x="2947797" y="1079500"/>
                  </a:lnTo>
                  <a:lnTo>
                    <a:pt x="2924175" y="1079500"/>
                  </a:lnTo>
                  <a:lnTo>
                    <a:pt x="2917444" y="1092200"/>
                  </a:lnTo>
                  <a:lnTo>
                    <a:pt x="2900553" y="1092200"/>
                  </a:lnTo>
                  <a:lnTo>
                    <a:pt x="2900553" y="1079500"/>
                  </a:lnTo>
                  <a:lnTo>
                    <a:pt x="2923032" y="1079500"/>
                  </a:lnTo>
                  <a:lnTo>
                    <a:pt x="2935478" y="1066800"/>
                  </a:lnTo>
                  <a:lnTo>
                    <a:pt x="2951226" y="1066800"/>
                  </a:lnTo>
                  <a:lnTo>
                    <a:pt x="2951226" y="25400"/>
                  </a:lnTo>
                  <a:lnTo>
                    <a:pt x="2907284" y="25400"/>
                  </a:lnTo>
                  <a:lnTo>
                    <a:pt x="2887091" y="38100"/>
                  </a:lnTo>
                  <a:lnTo>
                    <a:pt x="2723515" y="38100"/>
                  </a:lnTo>
                  <a:lnTo>
                    <a:pt x="2697734" y="50800"/>
                  </a:lnTo>
                  <a:lnTo>
                    <a:pt x="2684780" y="50800"/>
                  </a:lnTo>
                  <a:lnTo>
                    <a:pt x="2684780" y="1155700"/>
                  </a:lnTo>
                  <a:lnTo>
                    <a:pt x="2684780" y="1168400"/>
                  </a:lnTo>
                  <a:lnTo>
                    <a:pt x="2681351" y="1181100"/>
                  </a:lnTo>
                  <a:lnTo>
                    <a:pt x="2677922" y="1181100"/>
                  </a:lnTo>
                  <a:lnTo>
                    <a:pt x="2671191" y="1168400"/>
                  </a:lnTo>
                  <a:lnTo>
                    <a:pt x="2674620" y="1168400"/>
                  </a:lnTo>
                  <a:lnTo>
                    <a:pt x="2677922" y="1155700"/>
                  </a:lnTo>
                  <a:lnTo>
                    <a:pt x="2684780" y="1155700"/>
                  </a:lnTo>
                  <a:lnTo>
                    <a:pt x="2684780" y="50800"/>
                  </a:lnTo>
                  <a:lnTo>
                    <a:pt x="2674620" y="50800"/>
                  </a:lnTo>
                  <a:lnTo>
                    <a:pt x="2674620" y="1130300"/>
                  </a:lnTo>
                  <a:lnTo>
                    <a:pt x="2674620" y="1143000"/>
                  </a:lnTo>
                  <a:lnTo>
                    <a:pt x="2667889" y="1143000"/>
                  </a:lnTo>
                  <a:lnTo>
                    <a:pt x="2667889" y="1155700"/>
                  </a:lnTo>
                  <a:lnTo>
                    <a:pt x="2664460" y="1168400"/>
                  </a:lnTo>
                  <a:lnTo>
                    <a:pt x="2661158" y="1168400"/>
                  </a:lnTo>
                  <a:lnTo>
                    <a:pt x="2656078" y="1155700"/>
                  </a:lnTo>
                  <a:lnTo>
                    <a:pt x="2645918" y="1155700"/>
                  </a:lnTo>
                  <a:lnTo>
                    <a:pt x="2640838" y="1143000"/>
                  </a:lnTo>
                  <a:lnTo>
                    <a:pt x="2661158" y="1143000"/>
                  </a:lnTo>
                  <a:lnTo>
                    <a:pt x="2667889" y="1155700"/>
                  </a:lnTo>
                  <a:lnTo>
                    <a:pt x="2667889" y="1143000"/>
                  </a:lnTo>
                  <a:lnTo>
                    <a:pt x="2671191" y="1130300"/>
                  </a:lnTo>
                  <a:lnTo>
                    <a:pt x="2674620" y="1130300"/>
                  </a:lnTo>
                  <a:lnTo>
                    <a:pt x="2674620" y="50800"/>
                  </a:lnTo>
                  <a:lnTo>
                    <a:pt x="2637536" y="50800"/>
                  </a:lnTo>
                  <a:lnTo>
                    <a:pt x="2637536" y="1143000"/>
                  </a:lnTo>
                  <a:lnTo>
                    <a:pt x="2630805" y="1155700"/>
                  </a:lnTo>
                  <a:lnTo>
                    <a:pt x="2617216" y="1155700"/>
                  </a:lnTo>
                  <a:lnTo>
                    <a:pt x="2613914" y="1143000"/>
                  </a:lnTo>
                  <a:lnTo>
                    <a:pt x="2613914" y="1130300"/>
                  </a:lnTo>
                  <a:lnTo>
                    <a:pt x="2619502" y="1130300"/>
                  </a:lnTo>
                  <a:lnTo>
                    <a:pt x="2625725" y="1143000"/>
                  </a:lnTo>
                  <a:lnTo>
                    <a:pt x="2637536" y="1143000"/>
                  </a:lnTo>
                  <a:lnTo>
                    <a:pt x="2637536" y="50800"/>
                  </a:lnTo>
                  <a:lnTo>
                    <a:pt x="2600452" y="50800"/>
                  </a:lnTo>
                  <a:lnTo>
                    <a:pt x="2600452" y="1143000"/>
                  </a:lnTo>
                  <a:lnTo>
                    <a:pt x="2584450" y="1143000"/>
                  </a:lnTo>
                  <a:lnTo>
                    <a:pt x="2572131" y="1130300"/>
                  </a:lnTo>
                  <a:lnTo>
                    <a:pt x="2560447" y="1130300"/>
                  </a:lnTo>
                  <a:lnTo>
                    <a:pt x="2549779" y="1117600"/>
                  </a:lnTo>
                  <a:lnTo>
                    <a:pt x="2553208" y="1117600"/>
                  </a:lnTo>
                  <a:lnTo>
                    <a:pt x="2556510" y="1104900"/>
                  </a:lnTo>
                  <a:lnTo>
                    <a:pt x="2566670" y="1117600"/>
                  </a:lnTo>
                  <a:lnTo>
                    <a:pt x="2577211" y="1117600"/>
                  </a:lnTo>
                  <a:lnTo>
                    <a:pt x="2588387" y="1130300"/>
                  </a:lnTo>
                  <a:lnTo>
                    <a:pt x="2600452" y="1143000"/>
                  </a:lnTo>
                  <a:lnTo>
                    <a:pt x="2600452" y="50800"/>
                  </a:lnTo>
                  <a:lnTo>
                    <a:pt x="2543048" y="50800"/>
                  </a:lnTo>
                  <a:lnTo>
                    <a:pt x="2543048" y="1117600"/>
                  </a:lnTo>
                  <a:lnTo>
                    <a:pt x="2539746" y="1117600"/>
                  </a:lnTo>
                  <a:lnTo>
                    <a:pt x="2536317" y="1130300"/>
                  </a:lnTo>
                  <a:lnTo>
                    <a:pt x="2536317" y="1143000"/>
                  </a:lnTo>
                  <a:lnTo>
                    <a:pt x="2522855" y="1143000"/>
                  </a:lnTo>
                  <a:lnTo>
                    <a:pt x="2522855" y="1193800"/>
                  </a:lnTo>
                  <a:lnTo>
                    <a:pt x="2516124" y="1193800"/>
                  </a:lnTo>
                  <a:lnTo>
                    <a:pt x="2516124" y="1181100"/>
                  </a:lnTo>
                  <a:lnTo>
                    <a:pt x="2519426" y="1181100"/>
                  </a:lnTo>
                  <a:lnTo>
                    <a:pt x="2522855" y="1193800"/>
                  </a:lnTo>
                  <a:lnTo>
                    <a:pt x="2522855" y="1143000"/>
                  </a:lnTo>
                  <a:lnTo>
                    <a:pt x="2512695" y="1143000"/>
                  </a:lnTo>
                  <a:lnTo>
                    <a:pt x="2509393" y="1130300"/>
                  </a:lnTo>
                  <a:lnTo>
                    <a:pt x="2509901" y="1130300"/>
                  </a:lnTo>
                  <a:lnTo>
                    <a:pt x="2512187" y="1117600"/>
                  </a:lnTo>
                  <a:lnTo>
                    <a:pt x="2512695" y="1104900"/>
                  </a:lnTo>
                  <a:lnTo>
                    <a:pt x="2536317" y="1104900"/>
                  </a:lnTo>
                  <a:lnTo>
                    <a:pt x="2533015" y="1092200"/>
                  </a:lnTo>
                  <a:lnTo>
                    <a:pt x="2529586" y="1079500"/>
                  </a:lnTo>
                  <a:lnTo>
                    <a:pt x="2533015" y="1079500"/>
                  </a:lnTo>
                  <a:lnTo>
                    <a:pt x="2539746" y="1092200"/>
                  </a:lnTo>
                  <a:lnTo>
                    <a:pt x="2536317" y="1092200"/>
                  </a:lnTo>
                  <a:lnTo>
                    <a:pt x="2536317" y="1104900"/>
                  </a:lnTo>
                  <a:lnTo>
                    <a:pt x="2539746" y="1104900"/>
                  </a:lnTo>
                  <a:lnTo>
                    <a:pt x="2543048" y="1117600"/>
                  </a:lnTo>
                  <a:lnTo>
                    <a:pt x="2543048" y="50800"/>
                  </a:lnTo>
                  <a:lnTo>
                    <a:pt x="2522855" y="50800"/>
                  </a:lnTo>
                  <a:lnTo>
                    <a:pt x="2516124" y="63500"/>
                  </a:lnTo>
                  <a:lnTo>
                    <a:pt x="2472182" y="63500"/>
                  </a:lnTo>
                  <a:lnTo>
                    <a:pt x="2472182" y="1104900"/>
                  </a:lnTo>
                  <a:lnTo>
                    <a:pt x="2468880" y="1104900"/>
                  </a:lnTo>
                  <a:lnTo>
                    <a:pt x="2468880" y="1092200"/>
                  </a:lnTo>
                  <a:lnTo>
                    <a:pt x="2472182" y="1104900"/>
                  </a:lnTo>
                  <a:lnTo>
                    <a:pt x="2472182" y="63500"/>
                  </a:lnTo>
                  <a:lnTo>
                    <a:pt x="2465451" y="63500"/>
                  </a:lnTo>
                  <a:lnTo>
                    <a:pt x="2465451" y="939800"/>
                  </a:lnTo>
                  <a:lnTo>
                    <a:pt x="2465451" y="952500"/>
                  </a:lnTo>
                  <a:lnTo>
                    <a:pt x="2465451" y="1117600"/>
                  </a:lnTo>
                  <a:lnTo>
                    <a:pt x="2465451" y="1130300"/>
                  </a:lnTo>
                  <a:lnTo>
                    <a:pt x="2462149" y="1130300"/>
                  </a:lnTo>
                  <a:lnTo>
                    <a:pt x="2451989" y="1143000"/>
                  </a:lnTo>
                  <a:lnTo>
                    <a:pt x="2451989" y="1130300"/>
                  </a:lnTo>
                  <a:lnTo>
                    <a:pt x="2458720" y="1130300"/>
                  </a:lnTo>
                  <a:lnTo>
                    <a:pt x="2458720" y="1117600"/>
                  </a:lnTo>
                  <a:lnTo>
                    <a:pt x="2465451" y="1117600"/>
                  </a:lnTo>
                  <a:lnTo>
                    <a:pt x="2465451" y="952500"/>
                  </a:lnTo>
                  <a:lnTo>
                    <a:pt x="2448560" y="952500"/>
                  </a:lnTo>
                  <a:lnTo>
                    <a:pt x="2448179" y="952500"/>
                  </a:lnTo>
                  <a:lnTo>
                    <a:pt x="2448179" y="1143000"/>
                  </a:lnTo>
                  <a:lnTo>
                    <a:pt x="2421763" y="1143000"/>
                  </a:lnTo>
                  <a:lnTo>
                    <a:pt x="2411476" y="1130300"/>
                  </a:lnTo>
                  <a:lnTo>
                    <a:pt x="2404745" y="1130300"/>
                  </a:lnTo>
                  <a:lnTo>
                    <a:pt x="2401443" y="1117600"/>
                  </a:lnTo>
                  <a:lnTo>
                    <a:pt x="2408174" y="1117600"/>
                  </a:lnTo>
                  <a:lnTo>
                    <a:pt x="2411476" y="1104900"/>
                  </a:lnTo>
                  <a:lnTo>
                    <a:pt x="2411476" y="1117600"/>
                  </a:lnTo>
                  <a:lnTo>
                    <a:pt x="2418588" y="1117600"/>
                  </a:lnTo>
                  <a:lnTo>
                    <a:pt x="2431415" y="1130300"/>
                  </a:lnTo>
                  <a:lnTo>
                    <a:pt x="2431796" y="1130300"/>
                  </a:lnTo>
                  <a:lnTo>
                    <a:pt x="2425065" y="1117600"/>
                  </a:lnTo>
                  <a:lnTo>
                    <a:pt x="2438527" y="1117600"/>
                  </a:lnTo>
                  <a:lnTo>
                    <a:pt x="2438527" y="1130300"/>
                  </a:lnTo>
                  <a:lnTo>
                    <a:pt x="2445258" y="1130300"/>
                  </a:lnTo>
                  <a:lnTo>
                    <a:pt x="2448179" y="1143000"/>
                  </a:lnTo>
                  <a:lnTo>
                    <a:pt x="2448179" y="952500"/>
                  </a:lnTo>
                  <a:lnTo>
                    <a:pt x="2445258" y="952500"/>
                  </a:lnTo>
                  <a:lnTo>
                    <a:pt x="2445258" y="939800"/>
                  </a:lnTo>
                  <a:lnTo>
                    <a:pt x="2448560" y="939800"/>
                  </a:lnTo>
                  <a:lnTo>
                    <a:pt x="2451989" y="939800"/>
                  </a:lnTo>
                  <a:lnTo>
                    <a:pt x="2465451" y="939800"/>
                  </a:lnTo>
                  <a:lnTo>
                    <a:pt x="2465451" y="63500"/>
                  </a:lnTo>
                  <a:lnTo>
                    <a:pt x="2451989" y="63500"/>
                  </a:lnTo>
                  <a:lnTo>
                    <a:pt x="2338705" y="63500"/>
                  </a:lnTo>
                  <a:lnTo>
                    <a:pt x="2337308" y="76200"/>
                  </a:lnTo>
                  <a:lnTo>
                    <a:pt x="2337308" y="965200"/>
                  </a:lnTo>
                  <a:lnTo>
                    <a:pt x="2337308" y="977900"/>
                  </a:lnTo>
                  <a:lnTo>
                    <a:pt x="2334006" y="977900"/>
                  </a:lnTo>
                  <a:lnTo>
                    <a:pt x="2330577" y="990600"/>
                  </a:lnTo>
                  <a:lnTo>
                    <a:pt x="2327148" y="1003300"/>
                  </a:lnTo>
                  <a:lnTo>
                    <a:pt x="2323846" y="1003300"/>
                  </a:lnTo>
                  <a:lnTo>
                    <a:pt x="2320417" y="990600"/>
                  </a:lnTo>
                  <a:lnTo>
                    <a:pt x="2317115" y="990600"/>
                  </a:lnTo>
                  <a:lnTo>
                    <a:pt x="2320417" y="977900"/>
                  </a:lnTo>
                  <a:lnTo>
                    <a:pt x="2323846" y="977900"/>
                  </a:lnTo>
                  <a:lnTo>
                    <a:pt x="2323846" y="990600"/>
                  </a:lnTo>
                  <a:lnTo>
                    <a:pt x="2330577" y="990600"/>
                  </a:lnTo>
                  <a:lnTo>
                    <a:pt x="2330577" y="977900"/>
                  </a:lnTo>
                  <a:lnTo>
                    <a:pt x="2334006" y="977900"/>
                  </a:lnTo>
                  <a:lnTo>
                    <a:pt x="2334006" y="965200"/>
                  </a:lnTo>
                  <a:lnTo>
                    <a:pt x="2337308" y="965200"/>
                  </a:lnTo>
                  <a:lnTo>
                    <a:pt x="2337308" y="76200"/>
                  </a:lnTo>
                  <a:lnTo>
                    <a:pt x="2236089" y="88900"/>
                  </a:lnTo>
                  <a:lnTo>
                    <a:pt x="2236089" y="1206500"/>
                  </a:lnTo>
                  <a:lnTo>
                    <a:pt x="2236089" y="1219200"/>
                  </a:lnTo>
                  <a:lnTo>
                    <a:pt x="2232787" y="1219200"/>
                  </a:lnTo>
                  <a:lnTo>
                    <a:pt x="2232787" y="1206500"/>
                  </a:lnTo>
                  <a:lnTo>
                    <a:pt x="2236089" y="1206500"/>
                  </a:lnTo>
                  <a:lnTo>
                    <a:pt x="2236089" y="88900"/>
                  </a:lnTo>
                  <a:lnTo>
                    <a:pt x="2179066" y="88900"/>
                  </a:lnTo>
                  <a:lnTo>
                    <a:pt x="2128266" y="101600"/>
                  </a:lnTo>
                  <a:lnTo>
                    <a:pt x="2128266" y="1219200"/>
                  </a:lnTo>
                  <a:lnTo>
                    <a:pt x="2128266" y="1231900"/>
                  </a:lnTo>
                  <a:lnTo>
                    <a:pt x="2111375" y="1231900"/>
                  </a:lnTo>
                  <a:lnTo>
                    <a:pt x="2087753" y="1231900"/>
                  </a:lnTo>
                  <a:lnTo>
                    <a:pt x="2097913" y="1219200"/>
                  </a:lnTo>
                  <a:lnTo>
                    <a:pt x="2107946" y="1219200"/>
                  </a:lnTo>
                  <a:lnTo>
                    <a:pt x="2111375" y="1231900"/>
                  </a:lnTo>
                  <a:lnTo>
                    <a:pt x="2114677" y="1219200"/>
                  </a:lnTo>
                  <a:lnTo>
                    <a:pt x="2114677" y="1206500"/>
                  </a:lnTo>
                  <a:lnTo>
                    <a:pt x="2118106" y="1206500"/>
                  </a:lnTo>
                  <a:lnTo>
                    <a:pt x="2114677" y="1219200"/>
                  </a:lnTo>
                  <a:lnTo>
                    <a:pt x="2128266" y="1219200"/>
                  </a:lnTo>
                  <a:lnTo>
                    <a:pt x="2128266" y="101600"/>
                  </a:lnTo>
                  <a:lnTo>
                    <a:pt x="2069338" y="101600"/>
                  </a:lnTo>
                  <a:lnTo>
                    <a:pt x="2067560" y="114300"/>
                  </a:lnTo>
                  <a:lnTo>
                    <a:pt x="2067560" y="1244600"/>
                  </a:lnTo>
                  <a:lnTo>
                    <a:pt x="2067560" y="1257300"/>
                  </a:lnTo>
                  <a:lnTo>
                    <a:pt x="2064131" y="1257300"/>
                  </a:lnTo>
                  <a:lnTo>
                    <a:pt x="2067560" y="1244600"/>
                  </a:lnTo>
                  <a:lnTo>
                    <a:pt x="2067560" y="114300"/>
                  </a:lnTo>
                  <a:lnTo>
                    <a:pt x="1989963" y="114300"/>
                  </a:lnTo>
                  <a:lnTo>
                    <a:pt x="1989963" y="1168400"/>
                  </a:lnTo>
                  <a:lnTo>
                    <a:pt x="1989963" y="1181100"/>
                  </a:lnTo>
                  <a:lnTo>
                    <a:pt x="1979803" y="1181100"/>
                  </a:lnTo>
                  <a:lnTo>
                    <a:pt x="1986534" y="1168400"/>
                  </a:lnTo>
                  <a:lnTo>
                    <a:pt x="1983232" y="1168400"/>
                  </a:lnTo>
                  <a:lnTo>
                    <a:pt x="1983232" y="1155700"/>
                  </a:lnTo>
                  <a:lnTo>
                    <a:pt x="1986534" y="1155700"/>
                  </a:lnTo>
                  <a:lnTo>
                    <a:pt x="1979549" y="1143000"/>
                  </a:lnTo>
                  <a:lnTo>
                    <a:pt x="1966595" y="1143000"/>
                  </a:lnTo>
                  <a:lnTo>
                    <a:pt x="1959610" y="1130300"/>
                  </a:lnTo>
                  <a:lnTo>
                    <a:pt x="1986534" y="1130300"/>
                  </a:lnTo>
                  <a:lnTo>
                    <a:pt x="1986534" y="1155700"/>
                  </a:lnTo>
                  <a:lnTo>
                    <a:pt x="1986534" y="1168400"/>
                  </a:lnTo>
                  <a:lnTo>
                    <a:pt x="1989963" y="1168400"/>
                  </a:lnTo>
                  <a:lnTo>
                    <a:pt x="1989963" y="114300"/>
                  </a:lnTo>
                  <a:lnTo>
                    <a:pt x="1964309" y="114300"/>
                  </a:lnTo>
                  <a:lnTo>
                    <a:pt x="1956181" y="127000"/>
                  </a:lnTo>
                  <a:lnTo>
                    <a:pt x="1956181" y="1168400"/>
                  </a:lnTo>
                  <a:lnTo>
                    <a:pt x="1955800" y="1168400"/>
                  </a:lnTo>
                  <a:lnTo>
                    <a:pt x="1949704" y="1181100"/>
                  </a:lnTo>
                  <a:lnTo>
                    <a:pt x="1942719" y="1181100"/>
                  </a:lnTo>
                  <a:lnTo>
                    <a:pt x="1949450" y="1168400"/>
                  </a:lnTo>
                  <a:lnTo>
                    <a:pt x="1952879" y="1168400"/>
                  </a:lnTo>
                  <a:lnTo>
                    <a:pt x="1946021" y="1155700"/>
                  </a:lnTo>
                  <a:lnTo>
                    <a:pt x="1949450" y="1155700"/>
                  </a:lnTo>
                  <a:lnTo>
                    <a:pt x="1956181" y="1168400"/>
                  </a:lnTo>
                  <a:lnTo>
                    <a:pt x="1956181" y="127000"/>
                  </a:lnTo>
                  <a:lnTo>
                    <a:pt x="1882013" y="127000"/>
                  </a:lnTo>
                  <a:lnTo>
                    <a:pt x="1882013" y="1231900"/>
                  </a:lnTo>
                  <a:lnTo>
                    <a:pt x="1878584" y="1244600"/>
                  </a:lnTo>
                  <a:lnTo>
                    <a:pt x="1861820" y="1244600"/>
                  </a:lnTo>
                  <a:lnTo>
                    <a:pt x="1861820" y="1231900"/>
                  </a:lnTo>
                  <a:lnTo>
                    <a:pt x="1882013" y="1231900"/>
                  </a:lnTo>
                  <a:lnTo>
                    <a:pt x="1882013" y="127000"/>
                  </a:lnTo>
                  <a:lnTo>
                    <a:pt x="1865122" y="127000"/>
                  </a:lnTo>
                  <a:lnTo>
                    <a:pt x="1818640" y="139700"/>
                  </a:lnTo>
                  <a:lnTo>
                    <a:pt x="1804416" y="139700"/>
                  </a:lnTo>
                  <a:lnTo>
                    <a:pt x="1804416" y="1257300"/>
                  </a:lnTo>
                  <a:lnTo>
                    <a:pt x="1790954" y="1257300"/>
                  </a:lnTo>
                  <a:lnTo>
                    <a:pt x="1797685" y="1244600"/>
                  </a:lnTo>
                  <a:lnTo>
                    <a:pt x="1804416" y="1257300"/>
                  </a:lnTo>
                  <a:lnTo>
                    <a:pt x="1804416" y="139700"/>
                  </a:lnTo>
                  <a:lnTo>
                    <a:pt x="1771142" y="139700"/>
                  </a:lnTo>
                  <a:lnTo>
                    <a:pt x="1724279" y="152400"/>
                  </a:lnTo>
                  <a:lnTo>
                    <a:pt x="1679702" y="177800"/>
                  </a:lnTo>
                  <a:lnTo>
                    <a:pt x="1662811" y="177800"/>
                  </a:lnTo>
                  <a:lnTo>
                    <a:pt x="1620393" y="165100"/>
                  </a:lnTo>
                  <a:lnTo>
                    <a:pt x="1595374" y="165100"/>
                  </a:lnTo>
                  <a:lnTo>
                    <a:pt x="1595374" y="1231900"/>
                  </a:lnTo>
                  <a:lnTo>
                    <a:pt x="1581785" y="1244600"/>
                  </a:lnTo>
                  <a:lnTo>
                    <a:pt x="1571752" y="1244600"/>
                  </a:lnTo>
                  <a:lnTo>
                    <a:pt x="1571752" y="1231900"/>
                  </a:lnTo>
                  <a:lnTo>
                    <a:pt x="1595374" y="1231900"/>
                  </a:lnTo>
                  <a:lnTo>
                    <a:pt x="1595374" y="165100"/>
                  </a:lnTo>
                  <a:lnTo>
                    <a:pt x="1578864" y="165100"/>
                  </a:lnTo>
                  <a:lnTo>
                    <a:pt x="1554861" y="177800"/>
                  </a:lnTo>
                  <a:lnTo>
                    <a:pt x="1554861" y="1028700"/>
                  </a:lnTo>
                  <a:lnTo>
                    <a:pt x="1554861" y="1041400"/>
                  </a:lnTo>
                  <a:lnTo>
                    <a:pt x="1551432" y="1041400"/>
                  </a:lnTo>
                  <a:lnTo>
                    <a:pt x="1551432" y="1028700"/>
                  </a:lnTo>
                  <a:lnTo>
                    <a:pt x="1554861" y="1028700"/>
                  </a:lnTo>
                  <a:lnTo>
                    <a:pt x="1554861" y="177800"/>
                  </a:lnTo>
                  <a:lnTo>
                    <a:pt x="1500505" y="190500"/>
                  </a:lnTo>
                  <a:lnTo>
                    <a:pt x="1500505" y="203200"/>
                  </a:lnTo>
                  <a:lnTo>
                    <a:pt x="1500505" y="1282700"/>
                  </a:lnTo>
                  <a:lnTo>
                    <a:pt x="1487424" y="1282700"/>
                  </a:lnTo>
                  <a:lnTo>
                    <a:pt x="1487424" y="1295400"/>
                  </a:lnTo>
                  <a:lnTo>
                    <a:pt x="1483995" y="1308100"/>
                  </a:lnTo>
                  <a:lnTo>
                    <a:pt x="1483995" y="1295400"/>
                  </a:lnTo>
                  <a:lnTo>
                    <a:pt x="1487424" y="1295400"/>
                  </a:lnTo>
                  <a:lnTo>
                    <a:pt x="1487424" y="1282700"/>
                  </a:lnTo>
                  <a:lnTo>
                    <a:pt x="1480693" y="1282700"/>
                  </a:lnTo>
                  <a:lnTo>
                    <a:pt x="1467104" y="1295400"/>
                  </a:lnTo>
                  <a:lnTo>
                    <a:pt x="1440180" y="1295400"/>
                  </a:lnTo>
                  <a:lnTo>
                    <a:pt x="1440180" y="1244600"/>
                  </a:lnTo>
                  <a:lnTo>
                    <a:pt x="1392936" y="1244600"/>
                  </a:lnTo>
                  <a:lnTo>
                    <a:pt x="1392936" y="1257300"/>
                  </a:lnTo>
                  <a:lnTo>
                    <a:pt x="1392936" y="1270000"/>
                  </a:lnTo>
                  <a:lnTo>
                    <a:pt x="1389634" y="1270000"/>
                  </a:lnTo>
                  <a:lnTo>
                    <a:pt x="1389634" y="1257300"/>
                  </a:lnTo>
                  <a:lnTo>
                    <a:pt x="1392936" y="1257300"/>
                  </a:lnTo>
                  <a:lnTo>
                    <a:pt x="1392936" y="1244600"/>
                  </a:lnTo>
                  <a:lnTo>
                    <a:pt x="1387856" y="1231900"/>
                  </a:lnTo>
                  <a:lnTo>
                    <a:pt x="1382903" y="1231900"/>
                  </a:lnTo>
                  <a:lnTo>
                    <a:pt x="1397711" y="1206500"/>
                  </a:lnTo>
                  <a:lnTo>
                    <a:pt x="1405128" y="1193800"/>
                  </a:lnTo>
                  <a:lnTo>
                    <a:pt x="1426718" y="1181100"/>
                  </a:lnTo>
                  <a:lnTo>
                    <a:pt x="1448308" y="1193800"/>
                  </a:lnTo>
                  <a:lnTo>
                    <a:pt x="1470533" y="1206500"/>
                  </a:lnTo>
                  <a:lnTo>
                    <a:pt x="1473835" y="1206500"/>
                  </a:lnTo>
                  <a:lnTo>
                    <a:pt x="1473835" y="1219200"/>
                  </a:lnTo>
                  <a:lnTo>
                    <a:pt x="1467104" y="1219200"/>
                  </a:lnTo>
                  <a:lnTo>
                    <a:pt x="1467104" y="1231900"/>
                  </a:lnTo>
                  <a:lnTo>
                    <a:pt x="1473835" y="1231900"/>
                  </a:lnTo>
                  <a:lnTo>
                    <a:pt x="1473835" y="1244600"/>
                  </a:lnTo>
                  <a:lnTo>
                    <a:pt x="1477264" y="1244600"/>
                  </a:lnTo>
                  <a:lnTo>
                    <a:pt x="1480312" y="1257300"/>
                  </a:lnTo>
                  <a:lnTo>
                    <a:pt x="1487678" y="1270000"/>
                  </a:lnTo>
                  <a:lnTo>
                    <a:pt x="1494155" y="1270000"/>
                  </a:lnTo>
                  <a:lnTo>
                    <a:pt x="1497457" y="1257300"/>
                  </a:lnTo>
                  <a:lnTo>
                    <a:pt x="1497203" y="1270000"/>
                  </a:lnTo>
                  <a:lnTo>
                    <a:pt x="1500505" y="1282700"/>
                  </a:lnTo>
                  <a:lnTo>
                    <a:pt x="1500505" y="203200"/>
                  </a:lnTo>
                  <a:lnTo>
                    <a:pt x="1480693" y="203200"/>
                  </a:lnTo>
                  <a:lnTo>
                    <a:pt x="1402207" y="203200"/>
                  </a:lnTo>
                  <a:lnTo>
                    <a:pt x="1382649" y="203200"/>
                  </a:lnTo>
                  <a:lnTo>
                    <a:pt x="1393190" y="215900"/>
                  </a:lnTo>
                  <a:lnTo>
                    <a:pt x="1399667" y="228600"/>
                  </a:lnTo>
                  <a:lnTo>
                    <a:pt x="1361186" y="215900"/>
                  </a:lnTo>
                  <a:lnTo>
                    <a:pt x="1342390" y="215900"/>
                  </a:lnTo>
                  <a:lnTo>
                    <a:pt x="1342390" y="1181100"/>
                  </a:lnTo>
                  <a:lnTo>
                    <a:pt x="1342390" y="1193800"/>
                  </a:lnTo>
                  <a:lnTo>
                    <a:pt x="1335659" y="1193800"/>
                  </a:lnTo>
                  <a:lnTo>
                    <a:pt x="1327023" y="1206500"/>
                  </a:lnTo>
                  <a:lnTo>
                    <a:pt x="1313815" y="1206500"/>
                  </a:lnTo>
                  <a:lnTo>
                    <a:pt x="1305306" y="1193800"/>
                  </a:lnTo>
                  <a:lnTo>
                    <a:pt x="1312037" y="1193800"/>
                  </a:lnTo>
                  <a:lnTo>
                    <a:pt x="1315339" y="1181100"/>
                  </a:lnTo>
                  <a:lnTo>
                    <a:pt x="1342390" y="1181100"/>
                  </a:lnTo>
                  <a:lnTo>
                    <a:pt x="1342390" y="215900"/>
                  </a:lnTo>
                  <a:lnTo>
                    <a:pt x="1326769" y="203200"/>
                  </a:lnTo>
                  <a:lnTo>
                    <a:pt x="1296797" y="215900"/>
                  </a:lnTo>
                  <a:lnTo>
                    <a:pt x="1291717" y="228600"/>
                  </a:lnTo>
                  <a:lnTo>
                    <a:pt x="1291717" y="1193800"/>
                  </a:lnTo>
                  <a:lnTo>
                    <a:pt x="1284986" y="1206500"/>
                  </a:lnTo>
                  <a:lnTo>
                    <a:pt x="1281684" y="1206500"/>
                  </a:lnTo>
                  <a:lnTo>
                    <a:pt x="1281684" y="1193800"/>
                  </a:lnTo>
                  <a:lnTo>
                    <a:pt x="1291717" y="1193800"/>
                  </a:lnTo>
                  <a:lnTo>
                    <a:pt x="1291717" y="228600"/>
                  </a:lnTo>
                  <a:lnTo>
                    <a:pt x="1271524" y="241300"/>
                  </a:lnTo>
                  <a:lnTo>
                    <a:pt x="1259459" y="228600"/>
                  </a:lnTo>
                  <a:lnTo>
                    <a:pt x="1209929" y="228600"/>
                  </a:lnTo>
                  <a:lnTo>
                    <a:pt x="1174623" y="241300"/>
                  </a:lnTo>
                  <a:lnTo>
                    <a:pt x="1156843" y="254000"/>
                  </a:lnTo>
                  <a:lnTo>
                    <a:pt x="1150112" y="266700"/>
                  </a:lnTo>
                  <a:lnTo>
                    <a:pt x="1150112" y="1244600"/>
                  </a:lnTo>
                  <a:lnTo>
                    <a:pt x="1146683" y="1244600"/>
                  </a:lnTo>
                  <a:lnTo>
                    <a:pt x="1146683" y="1231900"/>
                  </a:lnTo>
                  <a:lnTo>
                    <a:pt x="1150112" y="1244600"/>
                  </a:lnTo>
                  <a:lnTo>
                    <a:pt x="1150112" y="266700"/>
                  </a:lnTo>
                  <a:lnTo>
                    <a:pt x="1143381" y="266700"/>
                  </a:lnTo>
                  <a:lnTo>
                    <a:pt x="1143381" y="1219200"/>
                  </a:lnTo>
                  <a:lnTo>
                    <a:pt x="1143381" y="1231900"/>
                  </a:lnTo>
                  <a:lnTo>
                    <a:pt x="1139952" y="1219200"/>
                  </a:lnTo>
                  <a:lnTo>
                    <a:pt x="1143381" y="1219200"/>
                  </a:lnTo>
                  <a:lnTo>
                    <a:pt x="1143381" y="266700"/>
                  </a:lnTo>
                  <a:lnTo>
                    <a:pt x="1139571" y="266700"/>
                  </a:lnTo>
                  <a:lnTo>
                    <a:pt x="1136650" y="279400"/>
                  </a:lnTo>
                  <a:lnTo>
                    <a:pt x="1136650" y="1257300"/>
                  </a:lnTo>
                  <a:lnTo>
                    <a:pt x="1129919" y="1257300"/>
                  </a:lnTo>
                  <a:lnTo>
                    <a:pt x="1133221" y="1244600"/>
                  </a:lnTo>
                  <a:lnTo>
                    <a:pt x="1136650" y="1257300"/>
                  </a:lnTo>
                  <a:lnTo>
                    <a:pt x="1136650" y="279400"/>
                  </a:lnTo>
                  <a:lnTo>
                    <a:pt x="1126490" y="292100"/>
                  </a:lnTo>
                  <a:lnTo>
                    <a:pt x="1126490" y="1244600"/>
                  </a:lnTo>
                  <a:lnTo>
                    <a:pt x="1123188" y="1244600"/>
                  </a:lnTo>
                  <a:lnTo>
                    <a:pt x="1123188" y="1257300"/>
                  </a:lnTo>
                  <a:lnTo>
                    <a:pt x="1123188" y="1270000"/>
                  </a:lnTo>
                  <a:lnTo>
                    <a:pt x="1116457" y="1270000"/>
                  </a:lnTo>
                  <a:lnTo>
                    <a:pt x="1119759" y="1257300"/>
                  </a:lnTo>
                  <a:lnTo>
                    <a:pt x="1123188" y="1257300"/>
                  </a:lnTo>
                  <a:lnTo>
                    <a:pt x="1123188" y="1244600"/>
                  </a:lnTo>
                  <a:lnTo>
                    <a:pt x="1116457" y="1231900"/>
                  </a:lnTo>
                  <a:lnTo>
                    <a:pt x="1123188" y="1231900"/>
                  </a:lnTo>
                  <a:lnTo>
                    <a:pt x="1126490" y="1244600"/>
                  </a:lnTo>
                  <a:lnTo>
                    <a:pt x="1126490" y="292100"/>
                  </a:lnTo>
                  <a:lnTo>
                    <a:pt x="1116457" y="292100"/>
                  </a:lnTo>
                  <a:lnTo>
                    <a:pt x="1116457" y="1206500"/>
                  </a:lnTo>
                  <a:lnTo>
                    <a:pt x="1111885" y="1219200"/>
                  </a:lnTo>
                  <a:lnTo>
                    <a:pt x="1108329" y="1231900"/>
                  </a:lnTo>
                  <a:lnTo>
                    <a:pt x="1105535" y="1244600"/>
                  </a:lnTo>
                  <a:lnTo>
                    <a:pt x="1102868" y="1257300"/>
                  </a:lnTo>
                  <a:lnTo>
                    <a:pt x="1109599" y="1270000"/>
                  </a:lnTo>
                  <a:lnTo>
                    <a:pt x="1109599" y="1282700"/>
                  </a:lnTo>
                  <a:lnTo>
                    <a:pt x="1102868" y="1257300"/>
                  </a:lnTo>
                  <a:lnTo>
                    <a:pt x="1100328" y="1257300"/>
                  </a:lnTo>
                  <a:lnTo>
                    <a:pt x="1097407" y="1244600"/>
                  </a:lnTo>
                  <a:lnTo>
                    <a:pt x="1091946" y="1244600"/>
                  </a:lnTo>
                  <a:lnTo>
                    <a:pt x="1089406" y="1231900"/>
                  </a:lnTo>
                  <a:lnTo>
                    <a:pt x="1092835" y="1231900"/>
                  </a:lnTo>
                  <a:lnTo>
                    <a:pt x="1098296" y="1219200"/>
                  </a:lnTo>
                  <a:lnTo>
                    <a:pt x="1110869" y="1219200"/>
                  </a:lnTo>
                  <a:lnTo>
                    <a:pt x="1116457" y="1206500"/>
                  </a:lnTo>
                  <a:lnTo>
                    <a:pt x="1116457" y="292100"/>
                  </a:lnTo>
                  <a:lnTo>
                    <a:pt x="1113028" y="279400"/>
                  </a:lnTo>
                  <a:lnTo>
                    <a:pt x="1094613" y="279400"/>
                  </a:lnTo>
                  <a:lnTo>
                    <a:pt x="1085977" y="266700"/>
                  </a:lnTo>
                  <a:lnTo>
                    <a:pt x="1082675" y="266700"/>
                  </a:lnTo>
                  <a:lnTo>
                    <a:pt x="1082675" y="1206500"/>
                  </a:lnTo>
                  <a:lnTo>
                    <a:pt x="1072515" y="1206500"/>
                  </a:lnTo>
                  <a:lnTo>
                    <a:pt x="1075944" y="1193800"/>
                  </a:lnTo>
                  <a:lnTo>
                    <a:pt x="1079246" y="1193800"/>
                  </a:lnTo>
                  <a:lnTo>
                    <a:pt x="1082675" y="1206500"/>
                  </a:lnTo>
                  <a:lnTo>
                    <a:pt x="1082675" y="266700"/>
                  </a:lnTo>
                  <a:lnTo>
                    <a:pt x="1073912" y="254000"/>
                  </a:lnTo>
                  <a:lnTo>
                    <a:pt x="1050925" y="254000"/>
                  </a:lnTo>
                  <a:lnTo>
                    <a:pt x="1038860" y="266700"/>
                  </a:lnTo>
                  <a:lnTo>
                    <a:pt x="1028700" y="279400"/>
                  </a:lnTo>
                  <a:lnTo>
                    <a:pt x="1008507" y="292100"/>
                  </a:lnTo>
                  <a:lnTo>
                    <a:pt x="974725" y="292100"/>
                  </a:lnTo>
                  <a:lnTo>
                    <a:pt x="974725" y="1244600"/>
                  </a:lnTo>
                  <a:lnTo>
                    <a:pt x="957821" y="1244600"/>
                  </a:lnTo>
                  <a:lnTo>
                    <a:pt x="957821" y="1257300"/>
                  </a:lnTo>
                  <a:lnTo>
                    <a:pt x="951103" y="1244600"/>
                  </a:lnTo>
                  <a:lnTo>
                    <a:pt x="941070" y="1244600"/>
                  </a:lnTo>
                  <a:lnTo>
                    <a:pt x="944372" y="1231900"/>
                  </a:lnTo>
                  <a:lnTo>
                    <a:pt x="944372" y="1219200"/>
                  </a:lnTo>
                  <a:lnTo>
                    <a:pt x="964565" y="1219200"/>
                  </a:lnTo>
                  <a:lnTo>
                    <a:pt x="967994" y="1231900"/>
                  </a:lnTo>
                  <a:lnTo>
                    <a:pt x="971296" y="1231900"/>
                  </a:lnTo>
                  <a:lnTo>
                    <a:pt x="974725" y="1244600"/>
                  </a:lnTo>
                  <a:lnTo>
                    <a:pt x="974725" y="292100"/>
                  </a:lnTo>
                  <a:lnTo>
                    <a:pt x="954532" y="292100"/>
                  </a:lnTo>
                  <a:lnTo>
                    <a:pt x="954532" y="279400"/>
                  </a:lnTo>
                  <a:lnTo>
                    <a:pt x="951103" y="279400"/>
                  </a:lnTo>
                  <a:lnTo>
                    <a:pt x="944372" y="292100"/>
                  </a:lnTo>
                  <a:lnTo>
                    <a:pt x="944372" y="1028700"/>
                  </a:lnTo>
                  <a:lnTo>
                    <a:pt x="944372" y="1041400"/>
                  </a:lnTo>
                  <a:lnTo>
                    <a:pt x="941070" y="1041400"/>
                  </a:lnTo>
                  <a:lnTo>
                    <a:pt x="941070" y="1054100"/>
                  </a:lnTo>
                  <a:lnTo>
                    <a:pt x="937641" y="1054100"/>
                  </a:lnTo>
                  <a:lnTo>
                    <a:pt x="937641" y="1041400"/>
                  </a:lnTo>
                  <a:lnTo>
                    <a:pt x="941070" y="1041400"/>
                  </a:lnTo>
                  <a:lnTo>
                    <a:pt x="944372" y="1028700"/>
                  </a:lnTo>
                  <a:lnTo>
                    <a:pt x="944372" y="292100"/>
                  </a:lnTo>
                  <a:lnTo>
                    <a:pt x="934199" y="292100"/>
                  </a:lnTo>
                  <a:lnTo>
                    <a:pt x="934199" y="1041400"/>
                  </a:lnTo>
                  <a:lnTo>
                    <a:pt x="930897" y="1041400"/>
                  </a:lnTo>
                  <a:lnTo>
                    <a:pt x="927481" y="1054100"/>
                  </a:lnTo>
                  <a:lnTo>
                    <a:pt x="921131" y="1041400"/>
                  </a:lnTo>
                  <a:lnTo>
                    <a:pt x="919861" y="1041400"/>
                  </a:lnTo>
                  <a:lnTo>
                    <a:pt x="920750" y="1040511"/>
                  </a:lnTo>
                  <a:lnTo>
                    <a:pt x="917448" y="1037082"/>
                  </a:lnTo>
                  <a:lnTo>
                    <a:pt x="914019" y="1040511"/>
                  </a:lnTo>
                  <a:lnTo>
                    <a:pt x="917448" y="1040511"/>
                  </a:lnTo>
                  <a:lnTo>
                    <a:pt x="916520" y="1041400"/>
                  </a:lnTo>
                  <a:lnTo>
                    <a:pt x="913257" y="1041400"/>
                  </a:lnTo>
                  <a:lnTo>
                    <a:pt x="910717" y="1028700"/>
                  </a:lnTo>
                  <a:lnTo>
                    <a:pt x="907275" y="1016000"/>
                  </a:lnTo>
                  <a:lnTo>
                    <a:pt x="924179" y="1016000"/>
                  </a:lnTo>
                  <a:lnTo>
                    <a:pt x="924179" y="1028700"/>
                  </a:lnTo>
                  <a:lnTo>
                    <a:pt x="920750" y="1028700"/>
                  </a:lnTo>
                  <a:lnTo>
                    <a:pt x="924179" y="1041400"/>
                  </a:lnTo>
                  <a:lnTo>
                    <a:pt x="927481" y="1041400"/>
                  </a:lnTo>
                  <a:lnTo>
                    <a:pt x="927481" y="1028700"/>
                  </a:lnTo>
                  <a:lnTo>
                    <a:pt x="930897" y="1028700"/>
                  </a:lnTo>
                  <a:lnTo>
                    <a:pt x="934199" y="1041400"/>
                  </a:lnTo>
                  <a:lnTo>
                    <a:pt x="934199" y="292100"/>
                  </a:lnTo>
                  <a:lnTo>
                    <a:pt x="915289" y="292100"/>
                  </a:lnTo>
                  <a:lnTo>
                    <a:pt x="896620" y="304800"/>
                  </a:lnTo>
                  <a:lnTo>
                    <a:pt x="870204" y="304800"/>
                  </a:lnTo>
                  <a:lnTo>
                    <a:pt x="870204" y="317500"/>
                  </a:lnTo>
                  <a:lnTo>
                    <a:pt x="802767" y="317500"/>
                  </a:lnTo>
                  <a:lnTo>
                    <a:pt x="802767" y="1155700"/>
                  </a:lnTo>
                  <a:lnTo>
                    <a:pt x="802767" y="1168400"/>
                  </a:lnTo>
                  <a:lnTo>
                    <a:pt x="799338" y="1168400"/>
                  </a:lnTo>
                  <a:lnTo>
                    <a:pt x="796036" y="1181100"/>
                  </a:lnTo>
                  <a:lnTo>
                    <a:pt x="789178" y="1181100"/>
                  </a:lnTo>
                  <a:lnTo>
                    <a:pt x="789178" y="1155700"/>
                  </a:lnTo>
                  <a:lnTo>
                    <a:pt x="785876" y="1155700"/>
                  </a:lnTo>
                  <a:lnTo>
                    <a:pt x="782447" y="1143000"/>
                  </a:lnTo>
                  <a:lnTo>
                    <a:pt x="782447" y="1257300"/>
                  </a:lnTo>
                  <a:lnTo>
                    <a:pt x="782447" y="1270000"/>
                  </a:lnTo>
                  <a:lnTo>
                    <a:pt x="779145" y="1282700"/>
                  </a:lnTo>
                  <a:lnTo>
                    <a:pt x="775716" y="1282700"/>
                  </a:lnTo>
                  <a:lnTo>
                    <a:pt x="775716" y="1270000"/>
                  </a:lnTo>
                  <a:lnTo>
                    <a:pt x="768985" y="1270000"/>
                  </a:lnTo>
                  <a:lnTo>
                    <a:pt x="768985" y="1282700"/>
                  </a:lnTo>
                  <a:lnTo>
                    <a:pt x="765683" y="1295400"/>
                  </a:lnTo>
                  <a:lnTo>
                    <a:pt x="755523" y="1295400"/>
                  </a:lnTo>
                  <a:lnTo>
                    <a:pt x="755523" y="1292987"/>
                  </a:lnTo>
                  <a:lnTo>
                    <a:pt x="753110" y="1295400"/>
                  </a:lnTo>
                  <a:lnTo>
                    <a:pt x="748792" y="1295400"/>
                  </a:lnTo>
                  <a:lnTo>
                    <a:pt x="748792" y="1308100"/>
                  </a:lnTo>
                  <a:lnTo>
                    <a:pt x="742061" y="1308100"/>
                  </a:lnTo>
                  <a:lnTo>
                    <a:pt x="745363" y="1295400"/>
                  </a:lnTo>
                  <a:lnTo>
                    <a:pt x="728472" y="1295400"/>
                  </a:lnTo>
                  <a:lnTo>
                    <a:pt x="731901" y="1282700"/>
                  </a:lnTo>
                  <a:lnTo>
                    <a:pt x="731901" y="1270000"/>
                  </a:lnTo>
                  <a:lnTo>
                    <a:pt x="721741" y="1270000"/>
                  </a:lnTo>
                  <a:lnTo>
                    <a:pt x="728472" y="1257300"/>
                  </a:lnTo>
                  <a:lnTo>
                    <a:pt x="725170" y="1257300"/>
                  </a:lnTo>
                  <a:lnTo>
                    <a:pt x="725170" y="1244600"/>
                  </a:lnTo>
                  <a:lnTo>
                    <a:pt x="728472" y="1244600"/>
                  </a:lnTo>
                  <a:lnTo>
                    <a:pt x="731901" y="1257300"/>
                  </a:lnTo>
                  <a:lnTo>
                    <a:pt x="728472" y="1257300"/>
                  </a:lnTo>
                  <a:lnTo>
                    <a:pt x="731901" y="1270000"/>
                  </a:lnTo>
                  <a:lnTo>
                    <a:pt x="735330" y="1270000"/>
                  </a:lnTo>
                  <a:lnTo>
                    <a:pt x="735330" y="1257300"/>
                  </a:lnTo>
                  <a:lnTo>
                    <a:pt x="738632" y="1257300"/>
                  </a:lnTo>
                  <a:lnTo>
                    <a:pt x="742061" y="1244600"/>
                  </a:lnTo>
                  <a:lnTo>
                    <a:pt x="742061" y="1257300"/>
                  </a:lnTo>
                  <a:lnTo>
                    <a:pt x="748792" y="1270000"/>
                  </a:lnTo>
                  <a:lnTo>
                    <a:pt x="762254" y="1270000"/>
                  </a:lnTo>
                  <a:lnTo>
                    <a:pt x="768985" y="1282700"/>
                  </a:lnTo>
                  <a:lnTo>
                    <a:pt x="768985" y="1270000"/>
                  </a:lnTo>
                  <a:lnTo>
                    <a:pt x="765683" y="1257300"/>
                  </a:lnTo>
                  <a:lnTo>
                    <a:pt x="768985" y="1257300"/>
                  </a:lnTo>
                  <a:lnTo>
                    <a:pt x="758825" y="1244600"/>
                  </a:lnTo>
                  <a:lnTo>
                    <a:pt x="772414" y="1244600"/>
                  </a:lnTo>
                  <a:lnTo>
                    <a:pt x="772414" y="1257300"/>
                  </a:lnTo>
                  <a:lnTo>
                    <a:pt x="782447" y="1257300"/>
                  </a:lnTo>
                  <a:lnTo>
                    <a:pt x="775716" y="1244600"/>
                  </a:lnTo>
                  <a:lnTo>
                    <a:pt x="779145" y="1244600"/>
                  </a:lnTo>
                  <a:lnTo>
                    <a:pt x="782447" y="1257300"/>
                  </a:lnTo>
                  <a:lnTo>
                    <a:pt x="782447" y="1143000"/>
                  </a:lnTo>
                  <a:lnTo>
                    <a:pt x="792607" y="1143000"/>
                  </a:lnTo>
                  <a:lnTo>
                    <a:pt x="792607" y="1155700"/>
                  </a:lnTo>
                  <a:lnTo>
                    <a:pt x="796036" y="1155700"/>
                  </a:lnTo>
                  <a:lnTo>
                    <a:pt x="796036" y="1168400"/>
                  </a:lnTo>
                  <a:lnTo>
                    <a:pt x="799338" y="1168400"/>
                  </a:lnTo>
                  <a:lnTo>
                    <a:pt x="799338" y="1155700"/>
                  </a:lnTo>
                  <a:lnTo>
                    <a:pt x="796036" y="1143000"/>
                  </a:lnTo>
                  <a:lnTo>
                    <a:pt x="799338" y="1143000"/>
                  </a:lnTo>
                  <a:lnTo>
                    <a:pt x="799338" y="1155700"/>
                  </a:lnTo>
                  <a:lnTo>
                    <a:pt x="802767" y="1155700"/>
                  </a:lnTo>
                  <a:lnTo>
                    <a:pt x="802767" y="317500"/>
                  </a:lnTo>
                  <a:lnTo>
                    <a:pt x="787146" y="304800"/>
                  </a:lnTo>
                  <a:lnTo>
                    <a:pt x="768985" y="317500"/>
                  </a:lnTo>
                  <a:lnTo>
                    <a:pt x="768985" y="1130300"/>
                  </a:lnTo>
                  <a:lnTo>
                    <a:pt x="758825" y="1168400"/>
                  </a:lnTo>
                  <a:lnTo>
                    <a:pt x="762254" y="1168400"/>
                  </a:lnTo>
                  <a:lnTo>
                    <a:pt x="768985" y="1181100"/>
                  </a:lnTo>
                  <a:lnTo>
                    <a:pt x="745363" y="1181100"/>
                  </a:lnTo>
                  <a:lnTo>
                    <a:pt x="752094" y="1168400"/>
                  </a:lnTo>
                  <a:lnTo>
                    <a:pt x="755523" y="1168400"/>
                  </a:lnTo>
                  <a:lnTo>
                    <a:pt x="750443" y="1155700"/>
                  </a:lnTo>
                  <a:lnTo>
                    <a:pt x="741680" y="1155700"/>
                  </a:lnTo>
                  <a:lnTo>
                    <a:pt x="738632" y="1143000"/>
                  </a:lnTo>
                  <a:lnTo>
                    <a:pt x="742061" y="1143000"/>
                  </a:lnTo>
                  <a:lnTo>
                    <a:pt x="742061" y="1130300"/>
                  </a:lnTo>
                  <a:lnTo>
                    <a:pt x="745363" y="1117600"/>
                  </a:lnTo>
                  <a:lnTo>
                    <a:pt x="752094" y="1130300"/>
                  </a:lnTo>
                  <a:lnTo>
                    <a:pt x="768985" y="1130300"/>
                  </a:lnTo>
                  <a:lnTo>
                    <a:pt x="768985" y="317500"/>
                  </a:lnTo>
                  <a:lnTo>
                    <a:pt x="751078" y="317500"/>
                  </a:lnTo>
                  <a:lnTo>
                    <a:pt x="731901" y="342900"/>
                  </a:lnTo>
                  <a:lnTo>
                    <a:pt x="731901" y="1130300"/>
                  </a:lnTo>
                  <a:lnTo>
                    <a:pt x="731901" y="1143000"/>
                  </a:lnTo>
                  <a:lnTo>
                    <a:pt x="728472" y="1143000"/>
                  </a:lnTo>
                  <a:lnTo>
                    <a:pt x="731901" y="1130300"/>
                  </a:lnTo>
                  <a:lnTo>
                    <a:pt x="731901" y="342900"/>
                  </a:lnTo>
                  <a:lnTo>
                    <a:pt x="725170" y="342900"/>
                  </a:lnTo>
                  <a:lnTo>
                    <a:pt x="725170" y="1143000"/>
                  </a:lnTo>
                  <a:lnTo>
                    <a:pt x="718439" y="1143000"/>
                  </a:lnTo>
                  <a:lnTo>
                    <a:pt x="718439" y="1155700"/>
                  </a:lnTo>
                  <a:lnTo>
                    <a:pt x="715010" y="1143000"/>
                  </a:lnTo>
                  <a:lnTo>
                    <a:pt x="711708" y="1143000"/>
                  </a:lnTo>
                  <a:lnTo>
                    <a:pt x="704977" y="1130300"/>
                  </a:lnTo>
                  <a:lnTo>
                    <a:pt x="718439" y="1130300"/>
                  </a:lnTo>
                  <a:lnTo>
                    <a:pt x="725170" y="1143000"/>
                  </a:lnTo>
                  <a:lnTo>
                    <a:pt x="725170" y="342900"/>
                  </a:lnTo>
                  <a:lnTo>
                    <a:pt x="718439" y="342900"/>
                  </a:lnTo>
                  <a:lnTo>
                    <a:pt x="713232" y="355600"/>
                  </a:lnTo>
                  <a:lnTo>
                    <a:pt x="696595" y="355600"/>
                  </a:lnTo>
                  <a:lnTo>
                    <a:pt x="691388" y="342900"/>
                  </a:lnTo>
                  <a:lnTo>
                    <a:pt x="684657" y="342900"/>
                  </a:lnTo>
                  <a:lnTo>
                    <a:pt x="684657" y="1079500"/>
                  </a:lnTo>
                  <a:lnTo>
                    <a:pt x="681355" y="1092200"/>
                  </a:lnTo>
                  <a:lnTo>
                    <a:pt x="681355" y="1104900"/>
                  </a:lnTo>
                  <a:lnTo>
                    <a:pt x="677926" y="1117600"/>
                  </a:lnTo>
                  <a:lnTo>
                    <a:pt x="674624" y="1117600"/>
                  </a:lnTo>
                  <a:lnTo>
                    <a:pt x="674624" y="1130300"/>
                  </a:lnTo>
                  <a:lnTo>
                    <a:pt x="667766" y="1130300"/>
                  </a:lnTo>
                  <a:lnTo>
                    <a:pt x="667766" y="1257300"/>
                  </a:lnTo>
                  <a:lnTo>
                    <a:pt x="647573" y="1257300"/>
                  </a:lnTo>
                  <a:lnTo>
                    <a:pt x="634111" y="1257300"/>
                  </a:lnTo>
                  <a:lnTo>
                    <a:pt x="634111" y="1270000"/>
                  </a:lnTo>
                  <a:lnTo>
                    <a:pt x="634111" y="1282700"/>
                  </a:lnTo>
                  <a:lnTo>
                    <a:pt x="630682" y="1282700"/>
                  </a:lnTo>
                  <a:lnTo>
                    <a:pt x="630682" y="1270000"/>
                  </a:lnTo>
                  <a:lnTo>
                    <a:pt x="634111" y="1270000"/>
                  </a:lnTo>
                  <a:lnTo>
                    <a:pt x="634111" y="1257300"/>
                  </a:lnTo>
                  <a:lnTo>
                    <a:pt x="623951" y="1244600"/>
                  </a:lnTo>
                  <a:lnTo>
                    <a:pt x="641985" y="1244600"/>
                  </a:lnTo>
                  <a:lnTo>
                    <a:pt x="647573" y="1257300"/>
                  </a:lnTo>
                  <a:lnTo>
                    <a:pt x="654304" y="1244600"/>
                  </a:lnTo>
                  <a:lnTo>
                    <a:pt x="664464" y="1244600"/>
                  </a:lnTo>
                  <a:lnTo>
                    <a:pt x="667766" y="1257300"/>
                  </a:lnTo>
                  <a:lnTo>
                    <a:pt x="667766" y="1130300"/>
                  </a:lnTo>
                  <a:lnTo>
                    <a:pt x="664464" y="1130300"/>
                  </a:lnTo>
                  <a:lnTo>
                    <a:pt x="661035" y="1143000"/>
                  </a:lnTo>
                  <a:lnTo>
                    <a:pt x="647573" y="1143000"/>
                  </a:lnTo>
                  <a:lnTo>
                    <a:pt x="647573" y="1130300"/>
                  </a:lnTo>
                  <a:lnTo>
                    <a:pt x="644144" y="1130300"/>
                  </a:lnTo>
                  <a:lnTo>
                    <a:pt x="640842" y="1143000"/>
                  </a:lnTo>
                  <a:lnTo>
                    <a:pt x="630682" y="1143000"/>
                  </a:lnTo>
                  <a:lnTo>
                    <a:pt x="630682" y="1168400"/>
                  </a:lnTo>
                  <a:lnTo>
                    <a:pt x="623951" y="1181100"/>
                  </a:lnTo>
                  <a:lnTo>
                    <a:pt x="623951" y="1231900"/>
                  </a:lnTo>
                  <a:lnTo>
                    <a:pt x="621538" y="1219200"/>
                  </a:lnTo>
                  <a:lnTo>
                    <a:pt x="619379" y="1206500"/>
                  </a:lnTo>
                  <a:lnTo>
                    <a:pt x="617855" y="1193800"/>
                  </a:lnTo>
                  <a:lnTo>
                    <a:pt x="619252" y="1193800"/>
                  </a:lnTo>
                  <a:lnTo>
                    <a:pt x="621919" y="1219200"/>
                  </a:lnTo>
                  <a:lnTo>
                    <a:pt x="623951" y="1231900"/>
                  </a:lnTo>
                  <a:lnTo>
                    <a:pt x="623951" y="1181100"/>
                  </a:lnTo>
                  <a:lnTo>
                    <a:pt x="620649" y="1168400"/>
                  </a:lnTo>
                  <a:lnTo>
                    <a:pt x="630682" y="1168400"/>
                  </a:lnTo>
                  <a:lnTo>
                    <a:pt x="630682" y="1143000"/>
                  </a:lnTo>
                  <a:lnTo>
                    <a:pt x="629031" y="1130300"/>
                  </a:lnTo>
                  <a:lnTo>
                    <a:pt x="623951" y="1130300"/>
                  </a:lnTo>
                  <a:lnTo>
                    <a:pt x="623951" y="1143000"/>
                  </a:lnTo>
                  <a:lnTo>
                    <a:pt x="617220" y="1155700"/>
                  </a:lnTo>
                  <a:lnTo>
                    <a:pt x="617220" y="1168400"/>
                  </a:lnTo>
                  <a:lnTo>
                    <a:pt x="617220" y="1181100"/>
                  </a:lnTo>
                  <a:lnTo>
                    <a:pt x="615442" y="1181100"/>
                  </a:lnTo>
                  <a:lnTo>
                    <a:pt x="617220" y="1168400"/>
                  </a:lnTo>
                  <a:lnTo>
                    <a:pt x="617220" y="1155700"/>
                  </a:lnTo>
                  <a:lnTo>
                    <a:pt x="613791" y="1168400"/>
                  </a:lnTo>
                  <a:lnTo>
                    <a:pt x="610489" y="1168400"/>
                  </a:lnTo>
                  <a:lnTo>
                    <a:pt x="610489" y="1181100"/>
                  </a:lnTo>
                  <a:lnTo>
                    <a:pt x="607060" y="1181100"/>
                  </a:lnTo>
                  <a:lnTo>
                    <a:pt x="603758" y="1168400"/>
                  </a:lnTo>
                  <a:lnTo>
                    <a:pt x="597027" y="1168400"/>
                  </a:lnTo>
                  <a:lnTo>
                    <a:pt x="597027" y="1154938"/>
                  </a:lnTo>
                  <a:lnTo>
                    <a:pt x="597027" y="1143000"/>
                  </a:lnTo>
                  <a:lnTo>
                    <a:pt x="593598" y="1143000"/>
                  </a:lnTo>
                  <a:lnTo>
                    <a:pt x="593598" y="1155700"/>
                  </a:lnTo>
                  <a:lnTo>
                    <a:pt x="593598" y="1168400"/>
                  </a:lnTo>
                  <a:lnTo>
                    <a:pt x="576707" y="1168400"/>
                  </a:lnTo>
                  <a:lnTo>
                    <a:pt x="580136" y="1155700"/>
                  </a:lnTo>
                  <a:lnTo>
                    <a:pt x="593598" y="1155700"/>
                  </a:lnTo>
                  <a:lnTo>
                    <a:pt x="593598" y="1143000"/>
                  </a:lnTo>
                  <a:lnTo>
                    <a:pt x="590296" y="1143000"/>
                  </a:lnTo>
                  <a:lnTo>
                    <a:pt x="586867" y="1130300"/>
                  </a:lnTo>
                  <a:lnTo>
                    <a:pt x="607060" y="1130300"/>
                  </a:lnTo>
                  <a:lnTo>
                    <a:pt x="617220" y="1143000"/>
                  </a:lnTo>
                  <a:lnTo>
                    <a:pt x="623951" y="1143000"/>
                  </a:lnTo>
                  <a:lnTo>
                    <a:pt x="623951" y="1130300"/>
                  </a:lnTo>
                  <a:lnTo>
                    <a:pt x="617220" y="1130300"/>
                  </a:lnTo>
                  <a:lnTo>
                    <a:pt x="617220" y="1117600"/>
                  </a:lnTo>
                  <a:lnTo>
                    <a:pt x="610489" y="1117600"/>
                  </a:lnTo>
                  <a:lnTo>
                    <a:pt x="610489" y="1104900"/>
                  </a:lnTo>
                  <a:lnTo>
                    <a:pt x="613791" y="1104900"/>
                  </a:lnTo>
                  <a:lnTo>
                    <a:pt x="593598" y="1092200"/>
                  </a:lnTo>
                  <a:lnTo>
                    <a:pt x="593598" y="1079500"/>
                  </a:lnTo>
                  <a:lnTo>
                    <a:pt x="600329" y="1066800"/>
                  </a:lnTo>
                  <a:lnTo>
                    <a:pt x="607060" y="1066800"/>
                  </a:lnTo>
                  <a:lnTo>
                    <a:pt x="613791" y="1079500"/>
                  </a:lnTo>
                  <a:lnTo>
                    <a:pt x="610489" y="1066800"/>
                  </a:lnTo>
                  <a:lnTo>
                    <a:pt x="644144" y="1066800"/>
                  </a:lnTo>
                  <a:lnTo>
                    <a:pt x="644144" y="1079500"/>
                  </a:lnTo>
                  <a:lnTo>
                    <a:pt x="651002" y="1079500"/>
                  </a:lnTo>
                  <a:lnTo>
                    <a:pt x="654304" y="1092200"/>
                  </a:lnTo>
                  <a:lnTo>
                    <a:pt x="657733" y="1092200"/>
                  </a:lnTo>
                  <a:lnTo>
                    <a:pt x="661035" y="1079500"/>
                  </a:lnTo>
                  <a:lnTo>
                    <a:pt x="651002" y="1066800"/>
                  </a:lnTo>
                  <a:lnTo>
                    <a:pt x="659130" y="1066800"/>
                  </a:lnTo>
                  <a:lnTo>
                    <a:pt x="676529" y="1079500"/>
                  </a:lnTo>
                  <a:lnTo>
                    <a:pt x="684657" y="1079500"/>
                  </a:lnTo>
                  <a:lnTo>
                    <a:pt x="684657" y="342900"/>
                  </a:lnTo>
                  <a:lnTo>
                    <a:pt x="675132" y="330200"/>
                  </a:lnTo>
                  <a:lnTo>
                    <a:pt x="664464" y="330200"/>
                  </a:lnTo>
                  <a:lnTo>
                    <a:pt x="656336" y="342900"/>
                  </a:lnTo>
                  <a:lnTo>
                    <a:pt x="647573" y="355600"/>
                  </a:lnTo>
                  <a:lnTo>
                    <a:pt x="590296" y="355600"/>
                  </a:lnTo>
                  <a:lnTo>
                    <a:pt x="583438" y="368300"/>
                  </a:lnTo>
                  <a:lnTo>
                    <a:pt x="583438" y="1117600"/>
                  </a:lnTo>
                  <a:lnTo>
                    <a:pt x="583438" y="1130300"/>
                  </a:lnTo>
                  <a:lnTo>
                    <a:pt x="580136" y="1130300"/>
                  </a:lnTo>
                  <a:lnTo>
                    <a:pt x="580136" y="1143000"/>
                  </a:lnTo>
                  <a:lnTo>
                    <a:pt x="559943" y="1130300"/>
                  </a:lnTo>
                  <a:lnTo>
                    <a:pt x="560451" y="1143000"/>
                  </a:lnTo>
                  <a:lnTo>
                    <a:pt x="561594" y="1143000"/>
                  </a:lnTo>
                  <a:lnTo>
                    <a:pt x="562737" y="1155700"/>
                  </a:lnTo>
                  <a:lnTo>
                    <a:pt x="553085" y="1155700"/>
                  </a:lnTo>
                  <a:lnTo>
                    <a:pt x="553085" y="1231900"/>
                  </a:lnTo>
                  <a:lnTo>
                    <a:pt x="546354" y="1231900"/>
                  </a:lnTo>
                  <a:lnTo>
                    <a:pt x="546354" y="1219200"/>
                  </a:lnTo>
                  <a:lnTo>
                    <a:pt x="553085" y="1231900"/>
                  </a:lnTo>
                  <a:lnTo>
                    <a:pt x="553085" y="1155700"/>
                  </a:lnTo>
                  <a:lnTo>
                    <a:pt x="549783" y="1155700"/>
                  </a:lnTo>
                  <a:lnTo>
                    <a:pt x="543052" y="1143000"/>
                  </a:lnTo>
                  <a:lnTo>
                    <a:pt x="543052" y="1231900"/>
                  </a:lnTo>
                  <a:lnTo>
                    <a:pt x="526161" y="1231900"/>
                  </a:lnTo>
                  <a:lnTo>
                    <a:pt x="526161" y="1219200"/>
                  </a:lnTo>
                  <a:lnTo>
                    <a:pt x="539623" y="1219200"/>
                  </a:lnTo>
                  <a:lnTo>
                    <a:pt x="543052" y="1231900"/>
                  </a:lnTo>
                  <a:lnTo>
                    <a:pt x="543052" y="1143000"/>
                  </a:lnTo>
                  <a:lnTo>
                    <a:pt x="546354" y="1143000"/>
                  </a:lnTo>
                  <a:lnTo>
                    <a:pt x="546354" y="1130300"/>
                  </a:lnTo>
                  <a:lnTo>
                    <a:pt x="543052" y="1130300"/>
                  </a:lnTo>
                  <a:lnTo>
                    <a:pt x="546354" y="1117600"/>
                  </a:lnTo>
                  <a:lnTo>
                    <a:pt x="546354" y="1130300"/>
                  </a:lnTo>
                  <a:lnTo>
                    <a:pt x="559943" y="1130300"/>
                  </a:lnTo>
                  <a:lnTo>
                    <a:pt x="561594" y="1130300"/>
                  </a:lnTo>
                  <a:lnTo>
                    <a:pt x="571754" y="1117600"/>
                  </a:lnTo>
                  <a:lnTo>
                    <a:pt x="583438" y="1117600"/>
                  </a:lnTo>
                  <a:lnTo>
                    <a:pt x="583438" y="368300"/>
                  </a:lnTo>
                  <a:lnTo>
                    <a:pt x="556514" y="368300"/>
                  </a:lnTo>
                  <a:lnTo>
                    <a:pt x="556514" y="1092200"/>
                  </a:lnTo>
                  <a:lnTo>
                    <a:pt x="549783" y="1104900"/>
                  </a:lnTo>
                  <a:lnTo>
                    <a:pt x="539623" y="1104900"/>
                  </a:lnTo>
                  <a:lnTo>
                    <a:pt x="539623" y="1130300"/>
                  </a:lnTo>
                  <a:lnTo>
                    <a:pt x="536321" y="1143000"/>
                  </a:lnTo>
                  <a:lnTo>
                    <a:pt x="529590" y="1143000"/>
                  </a:lnTo>
                  <a:lnTo>
                    <a:pt x="522732" y="1130300"/>
                  </a:lnTo>
                  <a:lnTo>
                    <a:pt x="509270" y="1130300"/>
                  </a:lnTo>
                  <a:lnTo>
                    <a:pt x="505968" y="1117600"/>
                  </a:lnTo>
                  <a:lnTo>
                    <a:pt x="502539" y="1117600"/>
                  </a:lnTo>
                  <a:lnTo>
                    <a:pt x="505968" y="1104900"/>
                  </a:lnTo>
                  <a:lnTo>
                    <a:pt x="502539" y="1104900"/>
                  </a:lnTo>
                  <a:lnTo>
                    <a:pt x="509270" y="1092200"/>
                  </a:lnTo>
                  <a:lnTo>
                    <a:pt x="512699" y="1092200"/>
                  </a:lnTo>
                  <a:lnTo>
                    <a:pt x="512699" y="1104900"/>
                  </a:lnTo>
                  <a:lnTo>
                    <a:pt x="505968" y="1104900"/>
                  </a:lnTo>
                  <a:lnTo>
                    <a:pt x="509270" y="1117600"/>
                  </a:lnTo>
                  <a:lnTo>
                    <a:pt x="522732" y="1117600"/>
                  </a:lnTo>
                  <a:lnTo>
                    <a:pt x="522732" y="1104900"/>
                  </a:lnTo>
                  <a:lnTo>
                    <a:pt x="532892" y="1104900"/>
                  </a:lnTo>
                  <a:lnTo>
                    <a:pt x="532892" y="1117600"/>
                  </a:lnTo>
                  <a:lnTo>
                    <a:pt x="536321" y="1117600"/>
                  </a:lnTo>
                  <a:lnTo>
                    <a:pt x="539623" y="1130300"/>
                  </a:lnTo>
                  <a:lnTo>
                    <a:pt x="539623" y="1104900"/>
                  </a:lnTo>
                  <a:lnTo>
                    <a:pt x="536321" y="1104900"/>
                  </a:lnTo>
                  <a:lnTo>
                    <a:pt x="536321" y="1092200"/>
                  </a:lnTo>
                  <a:lnTo>
                    <a:pt x="556514" y="1092200"/>
                  </a:lnTo>
                  <a:lnTo>
                    <a:pt x="556514" y="368300"/>
                  </a:lnTo>
                  <a:lnTo>
                    <a:pt x="523748" y="381000"/>
                  </a:lnTo>
                  <a:lnTo>
                    <a:pt x="523748" y="1079500"/>
                  </a:lnTo>
                  <a:lnTo>
                    <a:pt x="499237" y="1079500"/>
                  </a:lnTo>
                  <a:lnTo>
                    <a:pt x="502539" y="1066800"/>
                  </a:lnTo>
                  <a:lnTo>
                    <a:pt x="495808" y="1066800"/>
                  </a:lnTo>
                  <a:lnTo>
                    <a:pt x="495808" y="1079500"/>
                  </a:lnTo>
                  <a:lnTo>
                    <a:pt x="485648" y="1104900"/>
                  </a:lnTo>
                  <a:lnTo>
                    <a:pt x="485648" y="1193800"/>
                  </a:lnTo>
                  <a:lnTo>
                    <a:pt x="485648" y="1206500"/>
                  </a:lnTo>
                  <a:lnTo>
                    <a:pt x="482346" y="1206500"/>
                  </a:lnTo>
                  <a:lnTo>
                    <a:pt x="485648" y="1193800"/>
                  </a:lnTo>
                  <a:lnTo>
                    <a:pt x="485648" y="1104900"/>
                  </a:lnTo>
                  <a:lnTo>
                    <a:pt x="482346" y="1104900"/>
                  </a:lnTo>
                  <a:lnTo>
                    <a:pt x="478917" y="1092200"/>
                  </a:lnTo>
                  <a:lnTo>
                    <a:pt x="475615" y="1092200"/>
                  </a:lnTo>
                  <a:lnTo>
                    <a:pt x="478917" y="1079500"/>
                  </a:lnTo>
                  <a:lnTo>
                    <a:pt x="475615" y="1079500"/>
                  </a:lnTo>
                  <a:lnTo>
                    <a:pt x="468884" y="1092200"/>
                  </a:lnTo>
                  <a:lnTo>
                    <a:pt x="458724" y="1104900"/>
                  </a:lnTo>
                  <a:lnTo>
                    <a:pt x="440690" y="1104900"/>
                  </a:lnTo>
                  <a:lnTo>
                    <a:pt x="435102" y="1092200"/>
                  </a:lnTo>
                  <a:lnTo>
                    <a:pt x="435102" y="1130300"/>
                  </a:lnTo>
                  <a:lnTo>
                    <a:pt x="435102" y="1143000"/>
                  </a:lnTo>
                  <a:lnTo>
                    <a:pt x="435102" y="1193800"/>
                  </a:lnTo>
                  <a:lnTo>
                    <a:pt x="431673" y="1206500"/>
                  </a:lnTo>
                  <a:lnTo>
                    <a:pt x="428371" y="1206500"/>
                  </a:lnTo>
                  <a:lnTo>
                    <a:pt x="414909" y="1193800"/>
                  </a:lnTo>
                  <a:lnTo>
                    <a:pt x="408051" y="1193800"/>
                  </a:lnTo>
                  <a:lnTo>
                    <a:pt x="414909" y="1181100"/>
                  </a:lnTo>
                  <a:lnTo>
                    <a:pt x="428371" y="1181100"/>
                  </a:lnTo>
                  <a:lnTo>
                    <a:pt x="431673" y="1193800"/>
                  </a:lnTo>
                  <a:lnTo>
                    <a:pt x="435102" y="1193800"/>
                  </a:lnTo>
                  <a:lnTo>
                    <a:pt x="435102" y="1143000"/>
                  </a:lnTo>
                  <a:lnTo>
                    <a:pt x="424942" y="1143000"/>
                  </a:lnTo>
                  <a:lnTo>
                    <a:pt x="404749" y="1143000"/>
                  </a:lnTo>
                  <a:lnTo>
                    <a:pt x="401320" y="1143000"/>
                  </a:lnTo>
                  <a:lnTo>
                    <a:pt x="394589" y="1155700"/>
                  </a:lnTo>
                  <a:lnTo>
                    <a:pt x="391287" y="1155700"/>
                  </a:lnTo>
                  <a:lnTo>
                    <a:pt x="391287" y="1117600"/>
                  </a:lnTo>
                  <a:lnTo>
                    <a:pt x="404749" y="1117600"/>
                  </a:lnTo>
                  <a:lnTo>
                    <a:pt x="404749" y="1130300"/>
                  </a:lnTo>
                  <a:lnTo>
                    <a:pt x="414909" y="1130300"/>
                  </a:lnTo>
                  <a:lnTo>
                    <a:pt x="414909" y="1104900"/>
                  </a:lnTo>
                  <a:lnTo>
                    <a:pt x="414909" y="1092200"/>
                  </a:lnTo>
                  <a:lnTo>
                    <a:pt x="418211" y="1092200"/>
                  </a:lnTo>
                  <a:lnTo>
                    <a:pt x="418211" y="1104900"/>
                  </a:lnTo>
                  <a:lnTo>
                    <a:pt x="414909" y="1104900"/>
                  </a:lnTo>
                  <a:lnTo>
                    <a:pt x="417449" y="1117600"/>
                  </a:lnTo>
                  <a:lnTo>
                    <a:pt x="422402" y="1130300"/>
                  </a:lnTo>
                  <a:lnTo>
                    <a:pt x="424942" y="1130300"/>
                  </a:lnTo>
                  <a:lnTo>
                    <a:pt x="435102" y="1130300"/>
                  </a:lnTo>
                  <a:lnTo>
                    <a:pt x="435102" y="1092200"/>
                  </a:lnTo>
                  <a:lnTo>
                    <a:pt x="445262" y="1079500"/>
                  </a:lnTo>
                  <a:lnTo>
                    <a:pt x="451993" y="1066800"/>
                  </a:lnTo>
                  <a:lnTo>
                    <a:pt x="482346" y="1066800"/>
                  </a:lnTo>
                  <a:lnTo>
                    <a:pt x="482346" y="1054100"/>
                  </a:lnTo>
                  <a:lnTo>
                    <a:pt x="485648" y="1054100"/>
                  </a:lnTo>
                  <a:lnTo>
                    <a:pt x="485648" y="1066800"/>
                  </a:lnTo>
                  <a:lnTo>
                    <a:pt x="489077" y="1066800"/>
                  </a:lnTo>
                  <a:lnTo>
                    <a:pt x="489077" y="1079500"/>
                  </a:lnTo>
                  <a:lnTo>
                    <a:pt x="495808" y="1079500"/>
                  </a:lnTo>
                  <a:lnTo>
                    <a:pt x="495808" y="1066800"/>
                  </a:lnTo>
                  <a:lnTo>
                    <a:pt x="492379" y="1066800"/>
                  </a:lnTo>
                  <a:lnTo>
                    <a:pt x="489077" y="1054100"/>
                  </a:lnTo>
                  <a:lnTo>
                    <a:pt x="489077" y="1041400"/>
                  </a:lnTo>
                  <a:lnTo>
                    <a:pt x="505968" y="1041400"/>
                  </a:lnTo>
                  <a:lnTo>
                    <a:pt x="502539" y="1054100"/>
                  </a:lnTo>
                  <a:lnTo>
                    <a:pt x="502539" y="1066800"/>
                  </a:lnTo>
                  <a:lnTo>
                    <a:pt x="512699" y="1066800"/>
                  </a:lnTo>
                  <a:lnTo>
                    <a:pt x="516001" y="1054100"/>
                  </a:lnTo>
                  <a:lnTo>
                    <a:pt x="519430" y="1066800"/>
                  </a:lnTo>
                  <a:lnTo>
                    <a:pt x="522732" y="1066800"/>
                  </a:lnTo>
                  <a:lnTo>
                    <a:pt x="523748" y="1079500"/>
                  </a:lnTo>
                  <a:lnTo>
                    <a:pt x="523748" y="381000"/>
                  </a:lnTo>
                  <a:lnTo>
                    <a:pt x="424942" y="406400"/>
                  </a:lnTo>
                  <a:lnTo>
                    <a:pt x="408051" y="406400"/>
                  </a:lnTo>
                  <a:lnTo>
                    <a:pt x="408051" y="1092200"/>
                  </a:lnTo>
                  <a:lnTo>
                    <a:pt x="391287" y="1092200"/>
                  </a:lnTo>
                  <a:lnTo>
                    <a:pt x="391287" y="1104900"/>
                  </a:lnTo>
                  <a:lnTo>
                    <a:pt x="364236" y="1104900"/>
                  </a:lnTo>
                  <a:lnTo>
                    <a:pt x="364236" y="1117600"/>
                  </a:lnTo>
                  <a:lnTo>
                    <a:pt x="360934" y="1117600"/>
                  </a:lnTo>
                  <a:lnTo>
                    <a:pt x="350774" y="1104900"/>
                  </a:lnTo>
                  <a:lnTo>
                    <a:pt x="350520" y="1104900"/>
                  </a:lnTo>
                  <a:lnTo>
                    <a:pt x="340741" y="1092200"/>
                  </a:lnTo>
                  <a:lnTo>
                    <a:pt x="330962" y="1092200"/>
                  </a:lnTo>
                  <a:lnTo>
                    <a:pt x="313690" y="1079500"/>
                  </a:lnTo>
                  <a:lnTo>
                    <a:pt x="311658" y="1066800"/>
                  </a:lnTo>
                  <a:lnTo>
                    <a:pt x="308991" y="1054100"/>
                  </a:lnTo>
                  <a:lnTo>
                    <a:pt x="306959" y="1041400"/>
                  </a:lnTo>
                  <a:lnTo>
                    <a:pt x="319024" y="1054100"/>
                  </a:lnTo>
                  <a:lnTo>
                    <a:pt x="354203" y="1054100"/>
                  </a:lnTo>
                  <a:lnTo>
                    <a:pt x="357505" y="1041400"/>
                  </a:lnTo>
                  <a:lnTo>
                    <a:pt x="364236" y="1041400"/>
                  </a:lnTo>
                  <a:lnTo>
                    <a:pt x="360934" y="1054100"/>
                  </a:lnTo>
                  <a:lnTo>
                    <a:pt x="387858" y="1054100"/>
                  </a:lnTo>
                  <a:lnTo>
                    <a:pt x="398018" y="1066800"/>
                  </a:lnTo>
                  <a:lnTo>
                    <a:pt x="408051" y="1092200"/>
                  </a:lnTo>
                  <a:lnTo>
                    <a:pt x="408051" y="406400"/>
                  </a:lnTo>
                  <a:lnTo>
                    <a:pt x="367665" y="406400"/>
                  </a:lnTo>
                  <a:lnTo>
                    <a:pt x="326644" y="393700"/>
                  </a:lnTo>
                  <a:lnTo>
                    <a:pt x="297688" y="406400"/>
                  </a:lnTo>
                  <a:lnTo>
                    <a:pt x="277495" y="431800"/>
                  </a:lnTo>
                  <a:lnTo>
                    <a:pt x="263144" y="457200"/>
                  </a:lnTo>
                  <a:lnTo>
                    <a:pt x="242824" y="457200"/>
                  </a:lnTo>
                  <a:lnTo>
                    <a:pt x="242824" y="977900"/>
                  </a:lnTo>
                  <a:lnTo>
                    <a:pt x="242824" y="990600"/>
                  </a:lnTo>
                  <a:lnTo>
                    <a:pt x="239522" y="990600"/>
                  </a:lnTo>
                  <a:lnTo>
                    <a:pt x="236093" y="977900"/>
                  </a:lnTo>
                  <a:lnTo>
                    <a:pt x="232791" y="977900"/>
                  </a:lnTo>
                  <a:lnTo>
                    <a:pt x="232791" y="965200"/>
                  </a:lnTo>
                  <a:lnTo>
                    <a:pt x="236093" y="965200"/>
                  </a:lnTo>
                  <a:lnTo>
                    <a:pt x="236093" y="977900"/>
                  </a:lnTo>
                  <a:lnTo>
                    <a:pt x="242824" y="977900"/>
                  </a:lnTo>
                  <a:lnTo>
                    <a:pt x="242824" y="457200"/>
                  </a:lnTo>
                  <a:lnTo>
                    <a:pt x="235331" y="444500"/>
                  </a:lnTo>
                  <a:lnTo>
                    <a:pt x="214630" y="444500"/>
                  </a:lnTo>
                  <a:lnTo>
                    <a:pt x="197104" y="457200"/>
                  </a:lnTo>
                  <a:lnTo>
                    <a:pt x="185547" y="482600"/>
                  </a:lnTo>
                  <a:lnTo>
                    <a:pt x="192278" y="482600"/>
                  </a:lnTo>
                  <a:lnTo>
                    <a:pt x="202311" y="495300"/>
                  </a:lnTo>
                  <a:lnTo>
                    <a:pt x="202311" y="927100"/>
                  </a:lnTo>
                  <a:lnTo>
                    <a:pt x="202311" y="939800"/>
                  </a:lnTo>
                  <a:lnTo>
                    <a:pt x="199009" y="939800"/>
                  </a:lnTo>
                  <a:lnTo>
                    <a:pt x="199009" y="952500"/>
                  </a:lnTo>
                  <a:lnTo>
                    <a:pt x="195580" y="952500"/>
                  </a:lnTo>
                  <a:lnTo>
                    <a:pt x="195580" y="927100"/>
                  </a:lnTo>
                  <a:lnTo>
                    <a:pt x="202311" y="927100"/>
                  </a:lnTo>
                  <a:lnTo>
                    <a:pt x="202311" y="495300"/>
                  </a:lnTo>
                  <a:lnTo>
                    <a:pt x="182118" y="495300"/>
                  </a:lnTo>
                  <a:lnTo>
                    <a:pt x="171958" y="508000"/>
                  </a:lnTo>
                  <a:lnTo>
                    <a:pt x="175133" y="520700"/>
                  </a:lnTo>
                  <a:lnTo>
                    <a:pt x="182499" y="520700"/>
                  </a:lnTo>
                  <a:lnTo>
                    <a:pt x="185547" y="533400"/>
                  </a:lnTo>
                  <a:lnTo>
                    <a:pt x="167259" y="533400"/>
                  </a:lnTo>
                  <a:lnTo>
                    <a:pt x="168656" y="520700"/>
                  </a:lnTo>
                  <a:lnTo>
                    <a:pt x="170053" y="520700"/>
                  </a:lnTo>
                  <a:lnTo>
                    <a:pt x="171958" y="508000"/>
                  </a:lnTo>
                  <a:lnTo>
                    <a:pt x="165227" y="520700"/>
                  </a:lnTo>
                  <a:lnTo>
                    <a:pt x="155194" y="520700"/>
                  </a:lnTo>
                  <a:lnTo>
                    <a:pt x="155194" y="533400"/>
                  </a:lnTo>
                  <a:lnTo>
                    <a:pt x="114681" y="533400"/>
                  </a:lnTo>
                  <a:lnTo>
                    <a:pt x="114173" y="546100"/>
                  </a:lnTo>
                  <a:lnTo>
                    <a:pt x="111887" y="571500"/>
                  </a:lnTo>
                  <a:lnTo>
                    <a:pt x="98806" y="571500"/>
                  </a:lnTo>
                  <a:lnTo>
                    <a:pt x="86868" y="584200"/>
                  </a:lnTo>
                  <a:lnTo>
                    <a:pt x="67437" y="584200"/>
                  </a:lnTo>
                  <a:lnTo>
                    <a:pt x="53086" y="609600"/>
                  </a:lnTo>
                  <a:lnTo>
                    <a:pt x="41275" y="635000"/>
                  </a:lnTo>
                  <a:lnTo>
                    <a:pt x="25781" y="647700"/>
                  </a:lnTo>
                  <a:lnTo>
                    <a:pt x="0" y="660400"/>
                  </a:lnTo>
                  <a:lnTo>
                    <a:pt x="3429" y="660400"/>
                  </a:lnTo>
                  <a:lnTo>
                    <a:pt x="3429" y="673100"/>
                  </a:lnTo>
                  <a:lnTo>
                    <a:pt x="10160" y="685800"/>
                  </a:lnTo>
                  <a:lnTo>
                    <a:pt x="16891" y="685800"/>
                  </a:lnTo>
                  <a:lnTo>
                    <a:pt x="20193" y="698500"/>
                  </a:lnTo>
                  <a:lnTo>
                    <a:pt x="27051" y="698500"/>
                  </a:lnTo>
                  <a:lnTo>
                    <a:pt x="27051" y="723900"/>
                  </a:lnTo>
                  <a:lnTo>
                    <a:pt x="22479" y="723900"/>
                  </a:lnTo>
                  <a:lnTo>
                    <a:pt x="14605" y="736600"/>
                  </a:lnTo>
                  <a:lnTo>
                    <a:pt x="10160" y="749300"/>
                  </a:lnTo>
                  <a:lnTo>
                    <a:pt x="29845" y="749300"/>
                  </a:lnTo>
                  <a:lnTo>
                    <a:pt x="41783" y="762000"/>
                  </a:lnTo>
                  <a:lnTo>
                    <a:pt x="50419" y="774700"/>
                  </a:lnTo>
                  <a:lnTo>
                    <a:pt x="60706" y="800100"/>
                  </a:lnTo>
                  <a:lnTo>
                    <a:pt x="70866" y="812800"/>
                  </a:lnTo>
                  <a:lnTo>
                    <a:pt x="80899" y="812800"/>
                  </a:lnTo>
                  <a:lnTo>
                    <a:pt x="80899" y="825500"/>
                  </a:lnTo>
                  <a:lnTo>
                    <a:pt x="107950" y="850900"/>
                  </a:lnTo>
                  <a:lnTo>
                    <a:pt x="107950" y="863600"/>
                  </a:lnTo>
                  <a:lnTo>
                    <a:pt x="108331" y="863600"/>
                  </a:lnTo>
                  <a:lnTo>
                    <a:pt x="109347" y="876300"/>
                  </a:lnTo>
                  <a:lnTo>
                    <a:pt x="111252" y="876300"/>
                  </a:lnTo>
                  <a:lnTo>
                    <a:pt x="128905" y="889000"/>
                  </a:lnTo>
                  <a:lnTo>
                    <a:pt x="146304" y="901700"/>
                  </a:lnTo>
                  <a:lnTo>
                    <a:pt x="163068" y="901700"/>
                  </a:lnTo>
                  <a:lnTo>
                    <a:pt x="178816" y="914400"/>
                  </a:lnTo>
                  <a:lnTo>
                    <a:pt x="182118" y="927100"/>
                  </a:lnTo>
                  <a:lnTo>
                    <a:pt x="175387" y="927100"/>
                  </a:lnTo>
                  <a:lnTo>
                    <a:pt x="175006" y="939800"/>
                  </a:lnTo>
                  <a:lnTo>
                    <a:pt x="173990" y="952500"/>
                  </a:lnTo>
                  <a:lnTo>
                    <a:pt x="171958" y="965200"/>
                  </a:lnTo>
                  <a:lnTo>
                    <a:pt x="177546" y="952500"/>
                  </a:lnTo>
                  <a:lnTo>
                    <a:pt x="188849" y="952500"/>
                  </a:lnTo>
                  <a:lnTo>
                    <a:pt x="185547" y="965200"/>
                  </a:lnTo>
                  <a:lnTo>
                    <a:pt x="202311" y="965200"/>
                  </a:lnTo>
                  <a:lnTo>
                    <a:pt x="205740" y="952500"/>
                  </a:lnTo>
                  <a:lnTo>
                    <a:pt x="212471" y="952500"/>
                  </a:lnTo>
                  <a:lnTo>
                    <a:pt x="215900" y="939800"/>
                  </a:lnTo>
                  <a:lnTo>
                    <a:pt x="215900" y="952500"/>
                  </a:lnTo>
                  <a:lnTo>
                    <a:pt x="219202" y="952500"/>
                  </a:lnTo>
                  <a:lnTo>
                    <a:pt x="219202" y="965200"/>
                  </a:lnTo>
                  <a:lnTo>
                    <a:pt x="225933" y="965200"/>
                  </a:lnTo>
                  <a:lnTo>
                    <a:pt x="225933" y="990600"/>
                  </a:lnTo>
                  <a:lnTo>
                    <a:pt x="222631" y="990600"/>
                  </a:lnTo>
                  <a:lnTo>
                    <a:pt x="229362" y="1016000"/>
                  </a:lnTo>
                  <a:lnTo>
                    <a:pt x="244094" y="1016000"/>
                  </a:lnTo>
                  <a:lnTo>
                    <a:pt x="250698" y="1028700"/>
                  </a:lnTo>
                  <a:lnTo>
                    <a:pt x="256286" y="1028700"/>
                  </a:lnTo>
                  <a:lnTo>
                    <a:pt x="269875" y="1041400"/>
                  </a:lnTo>
                  <a:lnTo>
                    <a:pt x="273177" y="1041400"/>
                  </a:lnTo>
                  <a:lnTo>
                    <a:pt x="273177" y="1054100"/>
                  </a:lnTo>
                  <a:lnTo>
                    <a:pt x="286639" y="1054100"/>
                  </a:lnTo>
                  <a:lnTo>
                    <a:pt x="306959" y="1079500"/>
                  </a:lnTo>
                  <a:lnTo>
                    <a:pt x="300228" y="1079500"/>
                  </a:lnTo>
                  <a:lnTo>
                    <a:pt x="296799" y="1092200"/>
                  </a:lnTo>
                  <a:lnTo>
                    <a:pt x="293497" y="1092200"/>
                  </a:lnTo>
                  <a:lnTo>
                    <a:pt x="296799" y="1104900"/>
                  </a:lnTo>
                  <a:lnTo>
                    <a:pt x="286385" y="1104900"/>
                  </a:lnTo>
                  <a:lnTo>
                    <a:pt x="273558" y="1130300"/>
                  </a:lnTo>
                  <a:lnTo>
                    <a:pt x="266446" y="1130300"/>
                  </a:lnTo>
                  <a:lnTo>
                    <a:pt x="256286" y="1143000"/>
                  </a:lnTo>
                  <a:lnTo>
                    <a:pt x="274066" y="1155700"/>
                  </a:lnTo>
                  <a:lnTo>
                    <a:pt x="287147" y="1168400"/>
                  </a:lnTo>
                  <a:lnTo>
                    <a:pt x="295656" y="1181100"/>
                  </a:lnTo>
                  <a:lnTo>
                    <a:pt x="300228" y="1206500"/>
                  </a:lnTo>
                  <a:lnTo>
                    <a:pt x="306959" y="1206500"/>
                  </a:lnTo>
                  <a:lnTo>
                    <a:pt x="306959" y="1219200"/>
                  </a:lnTo>
                  <a:lnTo>
                    <a:pt x="316992" y="1219200"/>
                  </a:lnTo>
                  <a:lnTo>
                    <a:pt x="323850" y="1231900"/>
                  </a:lnTo>
                  <a:lnTo>
                    <a:pt x="330581" y="1231900"/>
                  </a:lnTo>
                  <a:lnTo>
                    <a:pt x="333883" y="1219200"/>
                  </a:lnTo>
                  <a:lnTo>
                    <a:pt x="330581" y="1206500"/>
                  </a:lnTo>
                  <a:lnTo>
                    <a:pt x="340614" y="1206500"/>
                  </a:lnTo>
                  <a:lnTo>
                    <a:pt x="340614" y="1219200"/>
                  </a:lnTo>
                  <a:lnTo>
                    <a:pt x="344043" y="1219200"/>
                  </a:lnTo>
                  <a:lnTo>
                    <a:pt x="347345" y="1231900"/>
                  </a:lnTo>
                  <a:lnTo>
                    <a:pt x="357505" y="1231900"/>
                  </a:lnTo>
                  <a:lnTo>
                    <a:pt x="357124" y="1219200"/>
                  </a:lnTo>
                  <a:lnTo>
                    <a:pt x="356108" y="1219200"/>
                  </a:lnTo>
                  <a:lnTo>
                    <a:pt x="354203" y="1206500"/>
                  </a:lnTo>
                  <a:lnTo>
                    <a:pt x="364744" y="1206500"/>
                  </a:lnTo>
                  <a:lnTo>
                    <a:pt x="375666" y="1219200"/>
                  </a:lnTo>
                  <a:lnTo>
                    <a:pt x="385953" y="1219200"/>
                  </a:lnTo>
                  <a:lnTo>
                    <a:pt x="394589" y="1193800"/>
                  </a:lnTo>
                  <a:lnTo>
                    <a:pt x="398018" y="1181100"/>
                  </a:lnTo>
                  <a:lnTo>
                    <a:pt x="404749" y="1181100"/>
                  </a:lnTo>
                  <a:lnTo>
                    <a:pt x="404749" y="1193800"/>
                  </a:lnTo>
                  <a:lnTo>
                    <a:pt x="424942" y="1206500"/>
                  </a:lnTo>
                  <a:lnTo>
                    <a:pt x="424942" y="1219200"/>
                  </a:lnTo>
                  <a:lnTo>
                    <a:pt x="435102" y="1219200"/>
                  </a:lnTo>
                  <a:lnTo>
                    <a:pt x="424942" y="1231900"/>
                  </a:lnTo>
                  <a:lnTo>
                    <a:pt x="424942" y="1219200"/>
                  </a:lnTo>
                  <a:lnTo>
                    <a:pt x="421640" y="1219200"/>
                  </a:lnTo>
                  <a:lnTo>
                    <a:pt x="421640" y="1231900"/>
                  </a:lnTo>
                  <a:lnTo>
                    <a:pt x="408051" y="1219200"/>
                  </a:lnTo>
                  <a:lnTo>
                    <a:pt x="401320" y="1206500"/>
                  </a:lnTo>
                  <a:lnTo>
                    <a:pt x="404114" y="1219200"/>
                  </a:lnTo>
                  <a:lnTo>
                    <a:pt x="407670" y="1231900"/>
                  </a:lnTo>
                  <a:lnTo>
                    <a:pt x="387858" y="1231900"/>
                  </a:lnTo>
                  <a:lnTo>
                    <a:pt x="387858" y="1244600"/>
                  </a:lnTo>
                  <a:lnTo>
                    <a:pt x="398018" y="1244600"/>
                  </a:lnTo>
                  <a:lnTo>
                    <a:pt x="398018" y="1257300"/>
                  </a:lnTo>
                  <a:lnTo>
                    <a:pt x="403352" y="1244600"/>
                  </a:lnTo>
                  <a:lnTo>
                    <a:pt x="426339" y="1231900"/>
                  </a:lnTo>
                  <a:lnTo>
                    <a:pt x="441833" y="1231900"/>
                  </a:lnTo>
                  <a:lnTo>
                    <a:pt x="445262" y="1219200"/>
                  </a:lnTo>
                  <a:lnTo>
                    <a:pt x="445262" y="1206500"/>
                  </a:lnTo>
                  <a:lnTo>
                    <a:pt x="448564" y="1206500"/>
                  </a:lnTo>
                  <a:lnTo>
                    <a:pt x="455295" y="1219200"/>
                  </a:lnTo>
                  <a:lnTo>
                    <a:pt x="445262" y="1219200"/>
                  </a:lnTo>
                  <a:lnTo>
                    <a:pt x="445262" y="1231900"/>
                  </a:lnTo>
                  <a:lnTo>
                    <a:pt x="442341" y="1231900"/>
                  </a:lnTo>
                  <a:lnTo>
                    <a:pt x="443484" y="1244600"/>
                  </a:lnTo>
                  <a:lnTo>
                    <a:pt x="444627" y="1244600"/>
                  </a:lnTo>
                  <a:lnTo>
                    <a:pt x="445262" y="1257300"/>
                  </a:lnTo>
                  <a:lnTo>
                    <a:pt x="441833" y="1257300"/>
                  </a:lnTo>
                  <a:lnTo>
                    <a:pt x="441833" y="1270000"/>
                  </a:lnTo>
                  <a:lnTo>
                    <a:pt x="438531" y="1270000"/>
                  </a:lnTo>
                  <a:lnTo>
                    <a:pt x="435102" y="1282700"/>
                  </a:lnTo>
                  <a:lnTo>
                    <a:pt x="435102" y="1295400"/>
                  </a:lnTo>
                  <a:lnTo>
                    <a:pt x="467106" y="1295400"/>
                  </a:lnTo>
                  <a:lnTo>
                    <a:pt x="483489" y="1308100"/>
                  </a:lnTo>
                  <a:lnTo>
                    <a:pt x="519430" y="1308100"/>
                  </a:lnTo>
                  <a:lnTo>
                    <a:pt x="528574" y="1295400"/>
                  </a:lnTo>
                  <a:lnTo>
                    <a:pt x="529590" y="1282700"/>
                  </a:lnTo>
                  <a:lnTo>
                    <a:pt x="522732" y="1282700"/>
                  </a:lnTo>
                  <a:lnTo>
                    <a:pt x="516001" y="1270000"/>
                  </a:lnTo>
                  <a:lnTo>
                    <a:pt x="516001" y="1282700"/>
                  </a:lnTo>
                  <a:lnTo>
                    <a:pt x="512699" y="1282700"/>
                  </a:lnTo>
                  <a:lnTo>
                    <a:pt x="462026" y="1270000"/>
                  </a:lnTo>
                  <a:lnTo>
                    <a:pt x="467106" y="1270000"/>
                  </a:lnTo>
                  <a:lnTo>
                    <a:pt x="477266" y="1257300"/>
                  </a:lnTo>
                  <a:lnTo>
                    <a:pt x="482346" y="1257300"/>
                  </a:lnTo>
                  <a:lnTo>
                    <a:pt x="478917" y="1244600"/>
                  </a:lnTo>
                  <a:lnTo>
                    <a:pt x="472186" y="1244600"/>
                  </a:lnTo>
                  <a:lnTo>
                    <a:pt x="472186" y="1231900"/>
                  </a:lnTo>
                  <a:lnTo>
                    <a:pt x="475615" y="1219200"/>
                  </a:lnTo>
                  <a:lnTo>
                    <a:pt x="516001" y="1219200"/>
                  </a:lnTo>
                  <a:lnTo>
                    <a:pt x="516001" y="1206500"/>
                  </a:lnTo>
                  <a:lnTo>
                    <a:pt x="519430" y="1206500"/>
                  </a:lnTo>
                  <a:lnTo>
                    <a:pt x="516001" y="1193800"/>
                  </a:lnTo>
                  <a:lnTo>
                    <a:pt x="534416" y="1193800"/>
                  </a:lnTo>
                  <a:lnTo>
                    <a:pt x="532892" y="1206500"/>
                  </a:lnTo>
                  <a:lnTo>
                    <a:pt x="519430" y="1206500"/>
                  </a:lnTo>
                  <a:lnTo>
                    <a:pt x="516001" y="1219200"/>
                  </a:lnTo>
                  <a:lnTo>
                    <a:pt x="519430" y="1231900"/>
                  </a:lnTo>
                  <a:lnTo>
                    <a:pt x="526161" y="1244600"/>
                  </a:lnTo>
                  <a:lnTo>
                    <a:pt x="529590" y="1257300"/>
                  </a:lnTo>
                  <a:lnTo>
                    <a:pt x="559943" y="1257300"/>
                  </a:lnTo>
                  <a:lnTo>
                    <a:pt x="569976" y="1270000"/>
                  </a:lnTo>
                  <a:lnTo>
                    <a:pt x="569976" y="1257300"/>
                  </a:lnTo>
                  <a:lnTo>
                    <a:pt x="563245" y="1257300"/>
                  </a:lnTo>
                  <a:lnTo>
                    <a:pt x="569976" y="1244600"/>
                  </a:lnTo>
                  <a:lnTo>
                    <a:pt x="576707" y="1244600"/>
                  </a:lnTo>
                  <a:lnTo>
                    <a:pt x="627380" y="1270000"/>
                  </a:lnTo>
                  <a:lnTo>
                    <a:pt x="627380" y="1282700"/>
                  </a:lnTo>
                  <a:lnTo>
                    <a:pt x="634111" y="1308100"/>
                  </a:lnTo>
                  <a:lnTo>
                    <a:pt x="731901" y="1308100"/>
                  </a:lnTo>
                  <a:lnTo>
                    <a:pt x="731901" y="1320800"/>
                  </a:lnTo>
                  <a:lnTo>
                    <a:pt x="742061" y="1320800"/>
                  </a:lnTo>
                  <a:lnTo>
                    <a:pt x="742061" y="1333500"/>
                  </a:lnTo>
                  <a:lnTo>
                    <a:pt x="748792" y="1320800"/>
                  </a:lnTo>
                  <a:lnTo>
                    <a:pt x="755523" y="1320800"/>
                  </a:lnTo>
                  <a:lnTo>
                    <a:pt x="758825" y="1308100"/>
                  </a:lnTo>
                  <a:lnTo>
                    <a:pt x="822960" y="1308100"/>
                  </a:lnTo>
                  <a:lnTo>
                    <a:pt x="829691" y="1295400"/>
                  </a:lnTo>
                  <a:lnTo>
                    <a:pt x="866775" y="1295400"/>
                  </a:lnTo>
                  <a:lnTo>
                    <a:pt x="873506" y="1308100"/>
                  </a:lnTo>
                  <a:lnTo>
                    <a:pt x="883666" y="1308100"/>
                  </a:lnTo>
                  <a:lnTo>
                    <a:pt x="887095" y="1295400"/>
                  </a:lnTo>
                  <a:lnTo>
                    <a:pt x="887095" y="1308100"/>
                  </a:lnTo>
                  <a:lnTo>
                    <a:pt x="917448" y="1308100"/>
                  </a:lnTo>
                  <a:lnTo>
                    <a:pt x="914019" y="1295400"/>
                  </a:lnTo>
                  <a:lnTo>
                    <a:pt x="917448" y="1295400"/>
                  </a:lnTo>
                  <a:lnTo>
                    <a:pt x="917448" y="1308100"/>
                  </a:lnTo>
                  <a:lnTo>
                    <a:pt x="937641" y="1320800"/>
                  </a:lnTo>
                  <a:lnTo>
                    <a:pt x="941070" y="1320800"/>
                  </a:lnTo>
                  <a:lnTo>
                    <a:pt x="941070" y="1308100"/>
                  </a:lnTo>
                  <a:lnTo>
                    <a:pt x="927481" y="1308100"/>
                  </a:lnTo>
                  <a:lnTo>
                    <a:pt x="920750" y="1295400"/>
                  </a:lnTo>
                  <a:lnTo>
                    <a:pt x="937641" y="1282700"/>
                  </a:lnTo>
                  <a:lnTo>
                    <a:pt x="897128" y="1282700"/>
                  </a:lnTo>
                  <a:lnTo>
                    <a:pt x="897128" y="1270000"/>
                  </a:lnTo>
                  <a:lnTo>
                    <a:pt x="900557" y="1270000"/>
                  </a:lnTo>
                  <a:lnTo>
                    <a:pt x="906145" y="1257300"/>
                  </a:lnTo>
                  <a:lnTo>
                    <a:pt x="932053" y="1257300"/>
                  </a:lnTo>
                  <a:lnTo>
                    <a:pt x="939800" y="1270000"/>
                  </a:lnTo>
                  <a:lnTo>
                    <a:pt x="944372" y="1270000"/>
                  </a:lnTo>
                  <a:lnTo>
                    <a:pt x="944372" y="1282700"/>
                  </a:lnTo>
                  <a:lnTo>
                    <a:pt x="937641" y="1282700"/>
                  </a:lnTo>
                  <a:lnTo>
                    <a:pt x="941070" y="1295400"/>
                  </a:lnTo>
                  <a:lnTo>
                    <a:pt x="966851" y="1308100"/>
                  </a:lnTo>
                  <a:lnTo>
                    <a:pt x="1021207" y="1308100"/>
                  </a:lnTo>
                  <a:lnTo>
                    <a:pt x="1048893" y="1295400"/>
                  </a:lnTo>
                  <a:lnTo>
                    <a:pt x="1052322" y="1295400"/>
                  </a:lnTo>
                  <a:lnTo>
                    <a:pt x="1055624" y="1308100"/>
                  </a:lnTo>
                  <a:lnTo>
                    <a:pt x="1070864" y="1295400"/>
                  </a:lnTo>
                  <a:lnTo>
                    <a:pt x="1163574" y="1295400"/>
                  </a:lnTo>
                  <a:lnTo>
                    <a:pt x="1167003" y="1308100"/>
                  </a:lnTo>
                  <a:lnTo>
                    <a:pt x="1180465" y="1308100"/>
                  </a:lnTo>
                  <a:lnTo>
                    <a:pt x="1177036" y="1295400"/>
                  </a:lnTo>
                  <a:lnTo>
                    <a:pt x="1180465" y="1282700"/>
                  </a:lnTo>
                  <a:lnTo>
                    <a:pt x="1180465" y="1308100"/>
                  </a:lnTo>
                  <a:lnTo>
                    <a:pt x="1271524" y="1308100"/>
                  </a:lnTo>
                  <a:lnTo>
                    <a:pt x="1272032" y="1295400"/>
                  </a:lnTo>
                  <a:lnTo>
                    <a:pt x="1274445" y="1282700"/>
                  </a:lnTo>
                  <a:lnTo>
                    <a:pt x="1274953" y="1270000"/>
                  </a:lnTo>
                  <a:lnTo>
                    <a:pt x="1282446" y="1270000"/>
                  </a:lnTo>
                  <a:lnTo>
                    <a:pt x="1297686" y="1282700"/>
                  </a:lnTo>
                  <a:lnTo>
                    <a:pt x="1305306" y="1282700"/>
                  </a:lnTo>
                  <a:lnTo>
                    <a:pt x="1312037" y="1295400"/>
                  </a:lnTo>
                  <a:lnTo>
                    <a:pt x="1322070" y="1295400"/>
                  </a:lnTo>
                  <a:lnTo>
                    <a:pt x="1352423" y="1282700"/>
                  </a:lnTo>
                  <a:lnTo>
                    <a:pt x="1362583" y="1270000"/>
                  </a:lnTo>
                  <a:lnTo>
                    <a:pt x="1370203" y="1270000"/>
                  </a:lnTo>
                  <a:lnTo>
                    <a:pt x="1385316" y="1282700"/>
                  </a:lnTo>
                  <a:lnTo>
                    <a:pt x="1410081" y="1282700"/>
                  </a:lnTo>
                  <a:lnTo>
                    <a:pt x="1423035" y="1295400"/>
                  </a:lnTo>
                  <a:lnTo>
                    <a:pt x="1426718" y="1295400"/>
                  </a:lnTo>
                  <a:lnTo>
                    <a:pt x="1426718" y="1308100"/>
                  </a:lnTo>
                  <a:lnTo>
                    <a:pt x="1467485" y="1308100"/>
                  </a:lnTo>
                  <a:lnTo>
                    <a:pt x="1480693" y="1320800"/>
                  </a:lnTo>
                  <a:lnTo>
                    <a:pt x="1487424" y="1308100"/>
                  </a:lnTo>
                  <a:lnTo>
                    <a:pt x="1494155" y="1308100"/>
                  </a:lnTo>
                  <a:lnTo>
                    <a:pt x="1494155" y="1320800"/>
                  </a:lnTo>
                  <a:lnTo>
                    <a:pt x="1495806" y="1320800"/>
                  </a:lnTo>
                  <a:lnTo>
                    <a:pt x="1505966" y="1308100"/>
                  </a:lnTo>
                  <a:lnTo>
                    <a:pt x="1511046" y="1295400"/>
                  </a:lnTo>
                  <a:lnTo>
                    <a:pt x="1503426" y="1282700"/>
                  </a:lnTo>
                  <a:lnTo>
                    <a:pt x="1505585" y="1282700"/>
                  </a:lnTo>
                  <a:lnTo>
                    <a:pt x="1511046" y="1295400"/>
                  </a:lnTo>
                  <a:lnTo>
                    <a:pt x="1514348" y="1295400"/>
                  </a:lnTo>
                  <a:lnTo>
                    <a:pt x="1511046" y="1282700"/>
                  </a:lnTo>
                  <a:lnTo>
                    <a:pt x="1514348" y="1282700"/>
                  </a:lnTo>
                  <a:lnTo>
                    <a:pt x="1544701" y="1270000"/>
                  </a:lnTo>
                  <a:lnTo>
                    <a:pt x="1561592" y="1270000"/>
                  </a:lnTo>
                  <a:lnTo>
                    <a:pt x="1548130" y="1257300"/>
                  </a:lnTo>
                  <a:lnTo>
                    <a:pt x="1541399" y="1257300"/>
                  </a:lnTo>
                  <a:lnTo>
                    <a:pt x="1544701" y="1244600"/>
                  </a:lnTo>
                  <a:lnTo>
                    <a:pt x="1561592" y="1244600"/>
                  </a:lnTo>
                  <a:lnTo>
                    <a:pt x="1565021" y="1257300"/>
                  </a:lnTo>
                  <a:lnTo>
                    <a:pt x="1565021" y="1270000"/>
                  </a:lnTo>
                  <a:lnTo>
                    <a:pt x="1568323" y="1270000"/>
                  </a:lnTo>
                  <a:lnTo>
                    <a:pt x="1568323" y="1257300"/>
                  </a:lnTo>
                  <a:lnTo>
                    <a:pt x="1595374" y="1257300"/>
                  </a:lnTo>
                  <a:lnTo>
                    <a:pt x="1598676" y="1244600"/>
                  </a:lnTo>
                  <a:lnTo>
                    <a:pt x="1605407" y="1257300"/>
                  </a:lnTo>
                  <a:lnTo>
                    <a:pt x="1622298" y="1257300"/>
                  </a:lnTo>
                  <a:lnTo>
                    <a:pt x="1622298" y="1270000"/>
                  </a:lnTo>
                  <a:lnTo>
                    <a:pt x="1633220" y="1270000"/>
                  </a:lnTo>
                  <a:lnTo>
                    <a:pt x="1634998" y="1282700"/>
                  </a:lnTo>
                  <a:lnTo>
                    <a:pt x="1625727" y="1295400"/>
                  </a:lnTo>
                  <a:lnTo>
                    <a:pt x="1629029" y="1308100"/>
                  </a:lnTo>
                  <a:lnTo>
                    <a:pt x="1636649" y="1308100"/>
                  </a:lnTo>
                  <a:lnTo>
                    <a:pt x="1651762" y="1295400"/>
                  </a:lnTo>
                  <a:lnTo>
                    <a:pt x="1659382" y="1295400"/>
                  </a:lnTo>
                  <a:lnTo>
                    <a:pt x="1656080" y="1282700"/>
                  </a:lnTo>
                  <a:lnTo>
                    <a:pt x="1662811" y="1282700"/>
                  </a:lnTo>
                  <a:lnTo>
                    <a:pt x="1659382" y="1270000"/>
                  </a:lnTo>
                  <a:lnTo>
                    <a:pt x="1649222" y="1270000"/>
                  </a:lnTo>
                  <a:lnTo>
                    <a:pt x="1645920" y="1257300"/>
                  </a:lnTo>
                  <a:lnTo>
                    <a:pt x="1662811" y="1257300"/>
                  </a:lnTo>
                  <a:lnTo>
                    <a:pt x="1659382" y="1270000"/>
                  </a:lnTo>
                  <a:lnTo>
                    <a:pt x="1662811" y="1270000"/>
                  </a:lnTo>
                  <a:lnTo>
                    <a:pt x="1666113" y="1282700"/>
                  </a:lnTo>
                  <a:lnTo>
                    <a:pt x="1666113" y="1270000"/>
                  </a:lnTo>
                  <a:lnTo>
                    <a:pt x="1676273" y="1270000"/>
                  </a:lnTo>
                  <a:lnTo>
                    <a:pt x="1679702" y="1257300"/>
                  </a:lnTo>
                  <a:lnTo>
                    <a:pt x="1681607" y="1270000"/>
                  </a:lnTo>
                  <a:lnTo>
                    <a:pt x="1684401" y="1282700"/>
                  </a:lnTo>
                  <a:lnTo>
                    <a:pt x="1686433" y="1295400"/>
                  </a:lnTo>
                  <a:lnTo>
                    <a:pt x="1693164" y="1308100"/>
                  </a:lnTo>
                  <a:lnTo>
                    <a:pt x="1710055" y="1308100"/>
                  </a:lnTo>
                  <a:lnTo>
                    <a:pt x="1733931" y="1295400"/>
                  </a:lnTo>
                  <a:lnTo>
                    <a:pt x="1811147" y="1295400"/>
                  </a:lnTo>
                  <a:lnTo>
                    <a:pt x="1861820" y="1270000"/>
                  </a:lnTo>
                  <a:lnTo>
                    <a:pt x="1887093" y="1270000"/>
                  </a:lnTo>
                  <a:lnTo>
                    <a:pt x="1912366" y="1282700"/>
                  </a:lnTo>
                  <a:lnTo>
                    <a:pt x="1922526" y="1282700"/>
                  </a:lnTo>
                  <a:lnTo>
                    <a:pt x="1928495" y="1270000"/>
                  </a:lnTo>
                  <a:lnTo>
                    <a:pt x="1934464" y="1257300"/>
                  </a:lnTo>
                  <a:lnTo>
                    <a:pt x="1952879" y="1257300"/>
                  </a:lnTo>
                  <a:lnTo>
                    <a:pt x="1973707" y="1244600"/>
                  </a:lnTo>
                  <a:lnTo>
                    <a:pt x="2010156" y="1244600"/>
                  </a:lnTo>
                  <a:lnTo>
                    <a:pt x="2016887" y="1257300"/>
                  </a:lnTo>
                  <a:lnTo>
                    <a:pt x="2016887" y="1244600"/>
                  </a:lnTo>
                  <a:lnTo>
                    <a:pt x="2020316" y="1244600"/>
                  </a:lnTo>
                  <a:lnTo>
                    <a:pt x="2050669" y="1231900"/>
                  </a:lnTo>
                  <a:lnTo>
                    <a:pt x="2046097" y="1244600"/>
                  </a:lnTo>
                  <a:lnTo>
                    <a:pt x="2038350" y="1257300"/>
                  </a:lnTo>
                  <a:lnTo>
                    <a:pt x="2043938" y="1257300"/>
                  </a:lnTo>
                  <a:lnTo>
                    <a:pt x="2047240" y="1270000"/>
                  </a:lnTo>
                  <a:lnTo>
                    <a:pt x="2050669" y="1257300"/>
                  </a:lnTo>
                  <a:lnTo>
                    <a:pt x="2060829" y="1257300"/>
                  </a:lnTo>
                  <a:lnTo>
                    <a:pt x="2067560" y="1270000"/>
                  </a:lnTo>
                  <a:lnTo>
                    <a:pt x="2084324" y="1270000"/>
                  </a:lnTo>
                  <a:lnTo>
                    <a:pt x="2084324" y="1257300"/>
                  </a:lnTo>
                  <a:lnTo>
                    <a:pt x="2091182" y="1257300"/>
                  </a:lnTo>
                  <a:lnTo>
                    <a:pt x="2107946" y="1244600"/>
                  </a:lnTo>
                  <a:lnTo>
                    <a:pt x="2133219" y="1257300"/>
                  </a:lnTo>
                  <a:lnTo>
                    <a:pt x="2158111" y="1257300"/>
                  </a:lnTo>
                  <a:lnTo>
                    <a:pt x="2182495" y="1244600"/>
                  </a:lnTo>
                  <a:lnTo>
                    <a:pt x="2205736" y="1231900"/>
                  </a:lnTo>
                  <a:lnTo>
                    <a:pt x="2219325" y="1231900"/>
                  </a:lnTo>
                  <a:lnTo>
                    <a:pt x="2246630" y="1244600"/>
                  </a:lnTo>
                  <a:lnTo>
                    <a:pt x="2299970" y="1244600"/>
                  </a:lnTo>
                  <a:lnTo>
                    <a:pt x="2327148" y="1231900"/>
                  </a:lnTo>
                  <a:lnTo>
                    <a:pt x="2327148" y="1244600"/>
                  </a:lnTo>
                  <a:lnTo>
                    <a:pt x="2360930" y="1244600"/>
                  </a:lnTo>
                  <a:lnTo>
                    <a:pt x="2357628" y="1231900"/>
                  </a:lnTo>
                  <a:lnTo>
                    <a:pt x="2363470" y="1231900"/>
                  </a:lnTo>
                  <a:lnTo>
                    <a:pt x="2372995" y="1219200"/>
                  </a:lnTo>
                  <a:lnTo>
                    <a:pt x="2381123" y="1219200"/>
                  </a:lnTo>
                  <a:lnTo>
                    <a:pt x="2381123" y="1206500"/>
                  </a:lnTo>
                  <a:lnTo>
                    <a:pt x="2439416" y="1206500"/>
                  </a:lnTo>
                  <a:lnTo>
                    <a:pt x="2448560" y="1219200"/>
                  </a:lnTo>
                  <a:lnTo>
                    <a:pt x="2480437" y="1219200"/>
                  </a:lnTo>
                  <a:lnTo>
                    <a:pt x="2492502" y="1206500"/>
                  </a:lnTo>
                  <a:lnTo>
                    <a:pt x="2493010" y="1206500"/>
                  </a:lnTo>
                  <a:lnTo>
                    <a:pt x="2495296" y="1181100"/>
                  </a:lnTo>
                  <a:lnTo>
                    <a:pt x="2499233" y="1181100"/>
                  </a:lnTo>
                  <a:lnTo>
                    <a:pt x="2499233" y="1168400"/>
                  </a:lnTo>
                  <a:lnTo>
                    <a:pt x="2505964" y="1168400"/>
                  </a:lnTo>
                  <a:lnTo>
                    <a:pt x="2505964" y="1181100"/>
                  </a:lnTo>
                  <a:lnTo>
                    <a:pt x="2509393" y="1181100"/>
                  </a:lnTo>
                  <a:lnTo>
                    <a:pt x="2509393" y="1193800"/>
                  </a:lnTo>
                  <a:lnTo>
                    <a:pt x="2505964" y="1193800"/>
                  </a:lnTo>
                  <a:lnTo>
                    <a:pt x="2505964" y="1206500"/>
                  </a:lnTo>
                  <a:lnTo>
                    <a:pt x="2523998" y="1206500"/>
                  </a:lnTo>
                  <a:lnTo>
                    <a:pt x="2529586" y="1193800"/>
                  </a:lnTo>
                  <a:lnTo>
                    <a:pt x="2539111" y="1193800"/>
                  </a:lnTo>
                  <a:lnTo>
                    <a:pt x="2557018" y="1181100"/>
                  </a:lnTo>
                  <a:lnTo>
                    <a:pt x="2583561" y="1181100"/>
                  </a:lnTo>
                  <a:lnTo>
                    <a:pt x="2583561" y="1168400"/>
                  </a:lnTo>
                  <a:lnTo>
                    <a:pt x="2600452" y="1193800"/>
                  </a:lnTo>
                  <a:lnTo>
                    <a:pt x="2603754" y="1193800"/>
                  </a:lnTo>
                  <a:lnTo>
                    <a:pt x="2607183" y="1181100"/>
                  </a:lnTo>
                  <a:lnTo>
                    <a:pt x="2610485" y="1181100"/>
                  </a:lnTo>
                  <a:lnTo>
                    <a:pt x="2607183" y="1168400"/>
                  </a:lnTo>
                  <a:lnTo>
                    <a:pt x="2613914" y="1168400"/>
                  </a:lnTo>
                  <a:lnTo>
                    <a:pt x="2613914" y="1181100"/>
                  </a:lnTo>
                  <a:lnTo>
                    <a:pt x="2617216" y="1181100"/>
                  </a:lnTo>
                  <a:lnTo>
                    <a:pt x="2617216" y="1193800"/>
                  </a:lnTo>
                  <a:lnTo>
                    <a:pt x="2620645" y="1193800"/>
                  </a:lnTo>
                  <a:lnTo>
                    <a:pt x="2620645" y="1206500"/>
                  </a:lnTo>
                  <a:lnTo>
                    <a:pt x="2627376" y="1206500"/>
                  </a:lnTo>
                  <a:lnTo>
                    <a:pt x="2627376" y="1193800"/>
                  </a:lnTo>
                  <a:lnTo>
                    <a:pt x="2637536" y="1193800"/>
                  </a:lnTo>
                  <a:lnTo>
                    <a:pt x="2634107" y="1181100"/>
                  </a:lnTo>
                  <a:lnTo>
                    <a:pt x="2647569" y="1181100"/>
                  </a:lnTo>
                  <a:lnTo>
                    <a:pt x="2647569" y="1168400"/>
                  </a:lnTo>
                  <a:lnTo>
                    <a:pt x="2657729" y="1168400"/>
                  </a:lnTo>
                  <a:lnTo>
                    <a:pt x="2657729" y="1181100"/>
                  </a:lnTo>
                  <a:lnTo>
                    <a:pt x="2650998" y="1181100"/>
                  </a:lnTo>
                  <a:lnTo>
                    <a:pt x="2650490" y="1193800"/>
                  </a:lnTo>
                  <a:lnTo>
                    <a:pt x="2650998" y="1193800"/>
                  </a:lnTo>
                  <a:lnTo>
                    <a:pt x="2650998" y="1206500"/>
                  </a:lnTo>
                  <a:lnTo>
                    <a:pt x="2671191" y="1206500"/>
                  </a:lnTo>
                  <a:lnTo>
                    <a:pt x="2671191" y="1193800"/>
                  </a:lnTo>
                  <a:lnTo>
                    <a:pt x="2735326" y="1193800"/>
                  </a:lnTo>
                  <a:lnTo>
                    <a:pt x="2735326" y="1181100"/>
                  </a:lnTo>
                  <a:lnTo>
                    <a:pt x="2698242" y="1181100"/>
                  </a:lnTo>
                  <a:lnTo>
                    <a:pt x="2715895" y="1168400"/>
                  </a:lnTo>
                  <a:lnTo>
                    <a:pt x="2751328" y="1155700"/>
                  </a:lnTo>
                  <a:lnTo>
                    <a:pt x="2762250" y="1155700"/>
                  </a:lnTo>
                  <a:lnTo>
                    <a:pt x="2755519" y="1168400"/>
                  </a:lnTo>
                  <a:lnTo>
                    <a:pt x="2752217" y="1168400"/>
                  </a:lnTo>
                  <a:lnTo>
                    <a:pt x="2745486" y="1181100"/>
                  </a:lnTo>
                  <a:lnTo>
                    <a:pt x="2752217" y="1181100"/>
                  </a:lnTo>
                  <a:lnTo>
                    <a:pt x="2755519" y="1193800"/>
                  </a:lnTo>
                  <a:lnTo>
                    <a:pt x="2775839" y="1168400"/>
                  </a:lnTo>
                  <a:lnTo>
                    <a:pt x="2772410" y="1168400"/>
                  </a:lnTo>
                  <a:lnTo>
                    <a:pt x="2772410" y="1155700"/>
                  </a:lnTo>
                  <a:lnTo>
                    <a:pt x="2772410" y="1143000"/>
                  </a:lnTo>
                  <a:lnTo>
                    <a:pt x="2774950" y="1130300"/>
                  </a:lnTo>
                  <a:lnTo>
                    <a:pt x="2777871" y="1117600"/>
                  </a:lnTo>
                  <a:lnTo>
                    <a:pt x="2781427" y="1104900"/>
                  </a:lnTo>
                  <a:lnTo>
                    <a:pt x="2785872" y="1092200"/>
                  </a:lnTo>
                  <a:lnTo>
                    <a:pt x="2797429" y="1092200"/>
                  </a:lnTo>
                  <a:lnTo>
                    <a:pt x="2814955" y="1104900"/>
                  </a:lnTo>
                  <a:lnTo>
                    <a:pt x="2822956" y="1117600"/>
                  </a:lnTo>
                  <a:lnTo>
                    <a:pt x="2806192" y="1117600"/>
                  </a:lnTo>
                  <a:lnTo>
                    <a:pt x="2806192" y="1130300"/>
                  </a:lnTo>
                  <a:lnTo>
                    <a:pt x="2818003" y="1130300"/>
                  </a:lnTo>
                  <a:lnTo>
                    <a:pt x="2828036" y="1117600"/>
                  </a:lnTo>
                  <a:lnTo>
                    <a:pt x="2829814" y="1117600"/>
                  </a:lnTo>
                  <a:lnTo>
                    <a:pt x="2836545" y="1104900"/>
                  </a:lnTo>
                  <a:lnTo>
                    <a:pt x="2839847" y="1104900"/>
                  </a:lnTo>
                  <a:lnTo>
                    <a:pt x="2839847" y="1117600"/>
                  </a:lnTo>
                  <a:lnTo>
                    <a:pt x="2838069" y="1117600"/>
                  </a:lnTo>
                  <a:lnTo>
                    <a:pt x="2832735" y="1130300"/>
                  </a:lnTo>
                  <a:lnTo>
                    <a:pt x="2826639" y="1130300"/>
                  </a:lnTo>
                  <a:lnTo>
                    <a:pt x="2819654" y="1143000"/>
                  </a:lnTo>
                  <a:lnTo>
                    <a:pt x="2827782" y="1155700"/>
                  </a:lnTo>
                  <a:lnTo>
                    <a:pt x="2845181" y="1168400"/>
                  </a:lnTo>
                  <a:lnTo>
                    <a:pt x="2853309" y="1181100"/>
                  </a:lnTo>
                  <a:lnTo>
                    <a:pt x="2866898" y="1181100"/>
                  </a:lnTo>
                  <a:lnTo>
                    <a:pt x="2863469" y="1168400"/>
                  </a:lnTo>
                  <a:lnTo>
                    <a:pt x="2871978" y="1155700"/>
                  </a:lnTo>
                  <a:lnTo>
                    <a:pt x="2878201" y="1168400"/>
                  </a:lnTo>
                  <a:lnTo>
                    <a:pt x="2883916" y="1168400"/>
                  </a:lnTo>
                  <a:lnTo>
                    <a:pt x="2890393" y="1181100"/>
                  </a:lnTo>
                  <a:lnTo>
                    <a:pt x="2893822" y="1168400"/>
                  </a:lnTo>
                  <a:lnTo>
                    <a:pt x="2903982" y="1168400"/>
                  </a:lnTo>
                  <a:lnTo>
                    <a:pt x="2896870" y="1155700"/>
                  </a:lnTo>
                  <a:lnTo>
                    <a:pt x="2884043" y="1143000"/>
                  </a:lnTo>
                  <a:lnTo>
                    <a:pt x="2876931" y="1130300"/>
                  </a:lnTo>
                  <a:lnTo>
                    <a:pt x="2907284" y="1130300"/>
                  </a:lnTo>
                  <a:lnTo>
                    <a:pt x="2906903" y="1143000"/>
                  </a:lnTo>
                  <a:lnTo>
                    <a:pt x="2905887" y="1155700"/>
                  </a:lnTo>
                  <a:lnTo>
                    <a:pt x="2903982" y="1168400"/>
                  </a:lnTo>
                  <a:lnTo>
                    <a:pt x="2909062" y="1168400"/>
                  </a:lnTo>
                  <a:lnTo>
                    <a:pt x="2898902" y="1181100"/>
                  </a:lnTo>
                  <a:lnTo>
                    <a:pt x="2893822" y="1181100"/>
                  </a:lnTo>
                  <a:lnTo>
                    <a:pt x="2893822" y="1193800"/>
                  </a:lnTo>
                  <a:lnTo>
                    <a:pt x="2911983" y="1193800"/>
                  </a:lnTo>
                  <a:lnTo>
                    <a:pt x="2916555" y="1181100"/>
                  </a:lnTo>
                  <a:lnTo>
                    <a:pt x="2920873" y="1168400"/>
                  </a:lnTo>
                  <a:lnTo>
                    <a:pt x="2932938" y="1181100"/>
                  </a:lnTo>
                  <a:lnTo>
                    <a:pt x="2955925" y="1193800"/>
                  </a:lnTo>
                  <a:lnTo>
                    <a:pt x="2975102" y="1193800"/>
                  </a:lnTo>
                  <a:lnTo>
                    <a:pt x="2981071" y="1181100"/>
                  </a:lnTo>
                  <a:lnTo>
                    <a:pt x="2986532" y="1181100"/>
                  </a:lnTo>
                  <a:lnTo>
                    <a:pt x="2991612" y="1168400"/>
                  </a:lnTo>
                  <a:lnTo>
                    <a:pt x="3001772" y="1168400"/>
                  </a:lnTo>
                  <a:lnTo>
                    <a:pt x="3001772" y="1155700"/>
                  </a:lnTo>
                  <a:lnTo>
                    <a:pt x="3005201" y="1155700"/>
                  </a:lnTo>
                  <a:lnTo>
                    <a:pt x="3011932" y="1143000"/>
                  </a:lnTo>
                  <a:lnTo>
                    <a:pt x="3013710" y="1143000"/>
                  </a:lnTo>
                  <a:lnTo>
                    <a:pt x="3011932" y="1155700"/>
                  </a:lnTo>
                  <a:lnTo>
                    <a:pt x="3008503" y="1155700"/>
                  </a:lnTo>
                  <a:lnTo>
                    <a:pt x="3011932" y="1168400"/>
                  </a:lnTo>
                  <a:lnTo>
                    <a:pt x="3025394" y="1168400"/>
                  </a:lnTo>
                  <a:lnTo>
                    <a:pt x="3025394" y="1155700"/>
                  </a:lnTo>
                  <a:lnTo>
                    <a:pt x="3028696" y="1155700"/>
                  </a:lnTo>
                  <a:lnTo>
                    <a:pt x="3028696" y="1168400"/>
                  </a:lnTo>
                  <a:lnTo>
                    <a:pt x="3042285" y="1168400"/>
                  </a:lnTo>
                  <a:lnTo>
                    <a:pt x="3045587" y="1155700"/>
                  </a:lnTo>
                  <a:lnTo>
                    <a:pt x="3032125" y="1155700"/>
                  </a:lnTo>
                  <a:lnTo>
                    <a:pt x="3025648" y="1143000"/>
                  </a:lnTo>
                  <a:lnTo>
                    <a:pt x="3032125" y="1130300"/>
                  </a:lnTo>
                  <a:lnTo>
                    <a:pt x="3025394" y="1130300"/>
                  </a:lnTo>
                  <a:lnTo>
                    <a:pt x="3021965" y="1130300"/>
                  </a:lnTo>
                  <a:lnTo>
                    <a:pt x="3021965" y="1143000"/>
                  </a:lnTo>
                  <a:lnTo>
                    <a:pt x="3021965" y="1155700"/>
                  </a:lnTo>
                  <a:lnTo>
                    <a:pt x="3018663" y="1155700"/>
                  </a:lnTo>
                  <a:lnTo>
                    <a:pt x="3018663" y="1143000"/>
                  </a:lnTo>
                  <a:lnTo>
                    <a:pt x="3021965" y="1143000"/>
                  </a:lnTo>
                  <a:lnTo>
                    <a:pt x="3021965" y="1130300"/>
                  </a:lnTo>
                  <a:lnTo>
                    <a:pt x="3001772" y="1130300"/>
                  </a:lnTo>
                  <a:lnTo>
                    <a:pt x="2998343" y="1117600"/>
                  </a:lnTo>
                  <a:lnTo>
                    <a:pt x="3006598" y="1104900"/>
                  </a:lnTo>
                  <a:lnTo>
                    <a:pt x="3026791" y="1104900"/>
                  </a:lnTo>
                  <a:lnTo>
                    <a:pt x="3038856" y="1117600"/>
                  </a:lnTo>
                  <a:lnTo>
                    <a:pt x="3038856" y="1130300"/>
                  </a:lnTo>
                  <a:lnTo>
                    <a:pt x="3042285" y="1130300"/>
                  </a:lnTo>
                  <a:lnTo>
                    <a:pt x="3042285" y="1104900"/>
                  </a:lnTo>
                  <a:lnTo>
                    <a:pt x="3045587" y="1104900"/>
                  </a:lnTo>
                  <a:lnTo>
                    <a:pt x="3045587" y="1092200"/>
                  </a:lnTo>
                  <a:lnTo>
                    <a:pt x="3051175" y="1092200"/>
                  </a:lnTo>
                  <a:lnTo>
                    <a:pt x="3049016" y="1104900"/>
                  </a:lnTo>
                  <a:lnTo>
                    <a:pt x="3062478" y="1104900"/>
                  </a:lnTo>
                  <a:lnTo>
                    <a:pt x="3058160" y="1092200"/>
                  </a:lnTo>
                  <a:lnTo>
                    <a:pt x="3065780" y="1092200"/>
                  </a:lnTo>
                  <a:lnTo>
                    <a:pt x="3064637" y="1104900"/>
                  </a:lnTo>
                  <a:lnTo>
                    <a:pt x="3072638" y="1104900"/>
                  </a:lnTo>
                  <a:lnTo>
                    <a:pt x="3075940" y="1117600"/>
                  </a:lnTo>
                  <a:lnTo>
                    <a:pt x="3075940" y="1104900"/>
                  </a:lnTo>
                  <a:lnTo>
                    <a:pt x="3094990" y="1104900"/>
                  </a:lnTo>
                  <a:lnTo>
                    <a:pt x="3103499" y="1117600"/>
                  </a:lnTo>
                  <a:lnTo>
                    <a:pt x="3075940" y="1117600"/>
                  </a:lnTo>
                  <a:lnTo>
                    <a:pt x="3065907" y="1117600"/>
                  </a:lnTo>
                  <a:lnTo>
                    <a:pt x="3065907" y="1114552"/>
                  </a:lnTo>
                  <a:lnTo>
                    <a:pt x="3064129" y="1114552"/>
                  </a:lnTo>
                  <a:lnTo>
                    <a:pt x="3062478" y="1111250"/>
                  </a:lnTo>
                  <a:lnTo>
                    <a:pt x="3059049" y="1111250"/>
                  </a:lnTo>
                  <a:lnTo>
                    <a:pt x="3059049" y="1114552"/>
                  </a:lnTo>
                  <a:lnTo>
                    <a:pt x="3062478" y="1114552"/>
                  </a:lnTo>
                  <a:lnTo>
                    <a:pt x="3062478" y="1117600"/>
                  </a:lnTo>
                  <a:lnTo>
                    <a:pt x="3062478" y="1117981"/>
                  </a:lnTo>
                  <a:lnTo>
                    <a:pt x="3062478" y="1130300"/>
                  </a:lnTo>
                  <a:lnTo>
                    <a:pt x="3059049" y="1130300"/>
                  </a:lnTo>
                  <a:lnTo>
                    <a:pt x="3059049" y="1143000"/>
                  </a:lnTo>
                  <a:lnTo>
                    <a:pt x="3055747" y="1143000"/>
                  </a:lnTo>
                  <a:lnTo>
                    <a:pt x="3055747" y="1131443"/>
                  </a:lnTo>
                  <a:lnTo>
                    <a:pt x="3059049" y="1128014"/>
                  </a:lnTo>
                  <a:lnTo>
                    <a:pt x="3055747" y="1128014"/>
                  </a:lnTo>
                  <a:lnTo>
                    <a:pt x="3055747" y="1130300"/>
                  </a:lnTo>
                  <a:lnTo>
                    <a:pt x="3052318" y="1130300"/>
                  </a:lnTo>
                  <a:lnTo>
                    <a:pt x="3052318" y="1138174"/>
                  </a:lnTo>
                  <a:lnTo>
                    <a:pt x="3049016" y="1138174"/>
                  </a:lnTo>
                  <a:lnTo>
                    <a:pt x="3049016" y="1134745"/>
                  </a:lnTo>
                  <a:lnTo>
                    <a:pt x="3045587" y="1134745"/>
                  </a:lnTo>
                  <a:lnTo>
                    <a:pt x="3045587" y="1141476"/>
                  </a:lnTo>
                  <a:lnTo>
                    <a:pt x="3049016" y="1144905"/>
                  </a:lnTo>
                  <a:lnTo>
                    <a:pt x="3052318" y="1141476"/>
                  </a:lnTo>
                  <a:lnTo>
                    <a:pt x="3052318" y="1144905"/>
                  </a:lnTo>
                  <a:lnTo>
                    <a:pt x="3049016" y="1144905"/>
                  </a:lnTo>
                  <a:lnTo>
                    <a:pt x="3049016" y="1148207"/>
                  </a:lnTo>
                  <a:lnTo>
                    <a:pt x="3045587" y="1151636"/>
                  </a:lnTo>
                  <a:lnTo>
                    <a:pt x="3049016" y="1151636"/>
                  </a:lnTo>
                  <a:lnTo>
                    <a:pt x="3049016" y="1154938"/>
                  </a:lnTo>
                  <a:lnTo>
                    <a:pt x="3052318" y="1154938"/>
                  </a:lnTo>
                  <a:lnTo>
                    <a:pt x="3052318" y="1168400"/>
                  </a:lnTo>
                  <a:lnTo>
                    <a:pt x="3059049" y="1168400"/>
                  </a:lnTo>
                  <a:lnTo>
                    <a:pt x="3061716" y="1155700"/>
                  </a:lnTo>
                  <a:lnTo>
                    <a:pt x="3062478" y="1155700"/>
                  </a:lnTo>
                  <a:lnTo>
                    <a:pt x="3062478" y="1143000"/>
                  </a:lnTo>
                  <a:lnTo>
                    <a:pt x="3072638" y="1143000"/>
                  </a:lnTo>
                  <a:lnTo>
                    <a:pt x="3082671" y="1155700"/>
                  </a:lnTo>
                  <a:lnTo>
                    <a:pt x="3075940" y="1168400"/>
                  </a:lnTo>
                  <a:lnTo>
                    <a:pt x="3069209" y="1168400"/>
                  </a:lnTo>
                  <a:lnTo>
                    <a:pt x="3075940" y="1181100"/>
                  </a:lnTo>
                  <a:lnTo>
                    <a:pt x="3116453" y="1181100"/>
                  </a:lnTo>
                  <a:lnTo>
                    <a:pt x="3096133" y="1168400"/>
                  </a:lnTo>
                  <a:lnTo>
                    <a:pt x="3110992" y="1168400"/>
                  </a:lnTo>
                  <a:lnTo>
                    <a:pt x="3117596" y="1155700"/>
                  </a:lnTo>
                  <a:lnTo>
                    <a:pt x="3133344" y="1155700"/>
                  </a:lnTo>
                  <a:lnTo>
                    <a:pt x="3130296" y="1168400"/>
                  </a:lnTo>
                  <a:lnTo>
                    <a:pt x="3122930" y="1181100"/>
                  </a:lnTo>
                  <a:lnTo>
                    <a:pt x="3153537" y="1181100"/>
                  </a:lnTo>
                  <a:lnTo>
                    <a:pt x="3156966" y="1193800"/>
                  </a:lnTo>
                  <a:lnTo>
                    <a:pt x="3177159" y="1193800"/>
                  </a:lnTo>
                  <a:lnTo>
                    <a:pt x="3177159" y="1155700"/>
                  </a:lnTo>
                  <a:lnTo>
                    <a:pt x="3180461" y="1168400"/>
                  </a:lnTo>
                  <a:lnTo>
                    <a:pt x="3190621" y="1168400"/>
                  </a:lnTo>
                  <a:lnTo>
                    <a:pt x="3180461" y="1181100"/>
                  </a:lnTo>
                  <a:lnTo>
                    <a:pt x="3183890" y="1181100"/>
                  </a:lnTo>
                  <a:lnTo>
                    <a:pt x="3183890" y="1193800"/>
                  </a:lnTo>
                  <a:lnTo>
                    <a:pt x="3187319" y="1193800"/>
                  </a:lnTo>
                  <a:lnTo>
                    <a:pt x="3190621" y="1181100"/>
                  </a:lnTo>
                  <a:lnTo>
                    <a:pt x="3217672" y="1181100"/>
                  </a:lnTo>
                  <a:lnTo>
                    <a:pt x="3217672" y="1168400"/>
                  </a:lnTo>
                  <a:lnTo>
                    <a:pt x="3194050" y="1168400"/>
                  </a:lnTo>
                  <a:lnTo>
                    <a:pt x="3197352" y="1155700"/>
                  </a:lnTo>
                  <a:lnTo>
                    <a:pt x="3200781" y="1155700"/>
                  </a:lnTo>
                  <a:lnTo>
                    <a:pt x="3204083" y="1143000"/>
                  </a:lnTo>
                  <a:lnTo>
                    <a:pt x="3207512" y="1143000"/>
                  </a:lnTo>
                  <a:lnTo>
                    <a:pt x="3212592" y="1155700"/>
                  </a:lnTo>
                  <a:lnTo>
                    <a:pt x="3237865" y="1155700"/>
                  </a:lnTo>
                  <a:lnTo>
                    <a:pt x="3241167" y="1143000"/>
                  </a:lnTo>
                  <a:lnTo>
                    <a:pt x="3244596" y="1143000"/>
                  </a:lnTo>
                  <a:lnTo>
                    <a:pt x="3249168" y="1155700"/>
                  </a:lnTo>
                  <a:lnTo>
                    <a:pt x="3256915" y="1168400"/>
                  </a:lnTo>
                  <a:lnTo>
                    <a:pt x="3258058" y="1168400"/>
                  </a:lnTo>
                  <a:lnTo>
                    <a:pt x="3258058" y="1181100"/>
                  </a:lnTo>
                  <a:lnTo>
                    <a:pt x="3290189" y="1181100"/>
                  </a:lnTo>
                  <a:lnTo>
                    <a:pt x="3307842" y="1168400"/>
                  </a:lnTo>
                  <a:lnTo>
                    <a:pt x="3325495" y="1168400"/>
                  </a:lnTo>
                  <a:lnTo>
                    <a:pt x="3325495" y="1155700"/>
                  </a:lnTo>
                  <a:lnTo>
                    <a:pt x="3305302" y="1155700"/>
                  </a:lnTo>
                  <a:lnTo>
                    <a:pt x="3308731" y="1143000"/>
                  </a:lnTo>
                  <a:lnTo>
                    <a:pt x="3315462" y="1143000"/>
                  </a:lnTo>
                  <a:lnTo>
                    <a:pt x="3318764" y="1130300"/>
                  </a:lnTo>
                  <a:lnTo>
                    <a:pt x="3322193" y="1130300"/>
                  </a:lnTo>
                  <a:lnTo>
                    <a:pt x="3325495" y="1143000"/>
                  </a:lnTo>
                  <a:lnTo>
                    <a:pt x="3330829" y="1143000"/>
                  </a:lnTo>
                  <a:lnTo>
                    <a:pt x="3328924" y="1155700"/>
                  </a:lnTo>
                  <a:lnTo>
                    <a:pt x="3335655" y="1155700"/>
                  </a:lnTo>
                  <a:lnTo>
                    <a:pt x="3355340" y="1168400"/>
                  </a:lnTo>
                  <a:lnTo>
                    <a:pt x="3393567" y="1168400"/>
                  </a:lnTo>
                  <a:lnTo>
                    <a:pt x="3413252" y="1155700"/>
                  </a:lnTo>
                  <a:lnTo>
                    <a:pt x="3422777" y="1155700"/>
                  </a:lnTo>
                  <a:lnTo>
                    <a:pt x="3440684" y="1168400"/>
                  </a:lnTo>
                  <a:lnTo>
                    <a:pt x="3491103" y="1168400"/>
                  </a:lnTo>
                  <a:lnTo>
                    <a:pt x="3497580" y="1155700"/>
                  </a:lnTo>
                  <a:lnTo>
                    <a:pt x="3517773" y="1143000"/>
                  </a:lnTo>
                  <a:lnTo>
                    <a:pt x="3558286" y="1143000"/>
                  </a:lnTo>
                  <a:lnTo>
                    <a:pt x="3578479" y="1155700"/>
                  </a:lnTo>
                  <a:lnTo>
                    <a:pt x="3593084" y="1155700"/>
                  </a:lnTo>
                  <a:lnTo>
                    <a:pt x="3606800" y="1168400"/>
                  </a:lnTo>
                  <a:lnTo>
                    <a:pt x="3619754" y="1155700"/>
                  </a:lnTo>
                  <a:lnTo>
                    <a:pt x="3632454" y="1143000"/>
                  </a:lnTo>
                  <a:lnTo>
                    <a:pt x="3645916" y="1143000"/>
                  </a:lnTo>
                  <a:lnTo>
                    <a:pt x="3649345" y="1130300"/>
                  </a:lnTo>
                  <a:lnTo>
                    <a:pt x="3652647" y="1130300"/>
                  </a:lnTo>
                  <a:lnTo>
                    <a:pt x="3652647" y="1117600"/>
                  </a:lnTo>
                  <a:lnTo>
                    <a:pt x="3659505" y="1117600"/>
                  </a:lnTo>
                  <a:lnTo>
                    <a:pt x="3662807" y="1104900"/>
                  </a:lnTo>
                  <a:lnTo>
                    <a:pt x="3669538" y="1104900"/>
                  </a:lnTo>
                  <a:lnTo>
                    <a:pt x="3672967" y="1092200"/>
                  </a:lnTo>
                  <a:lnTo>
                    <a:pt x="3689858" y="1092200"/>
                  </a:lnTo>
                  <a:lnTo>
                    <a:pt x="3689858" y="1104900"/>
                  </a:lnTo>
                  <a:lnTo>
                    <a:pt x="3693160" y="1104900"/>
                  </a:lnTo>
                  <a:lnTo>
                    <a:pt x="3689858" y="1117600"/>
                  </a:lnTo>
                  <a:lnTo>
                    <a:pt x="3683127" y="1104900"/>
                  </a:lnTo>
                  <a:lnTo>
                    <a:pt x="3676269" y="1104900"/>
                  </a:lnTo>
                  <a:lnTo>
                    <a:pt x="3676269" y="1117600"/>
                  </a:lnTo>
                  <a:lnTo>
                    <a:pt x="3659505" y="1117600"/>
                  </a:lnTo>
                  <a:lnTo>
                    <a:pt x="3659505" y="1143000"/>
                  </a:lnTo>
                  <a:lnTo>
                    <a:pt x="3699891" y="1143000"/>
                  </a:lnTo>
                  <a:lnTo>
                    <a:pt x="3712210" y="1130300"/>
                  </a:lnTo>
                  <a:lnTo>
                    <a:pt x="3720211" y="1117600"/>
                  </a:lnTo>
                  <a:lnTo>
                    <a:pt x="3723513" y="1104900"/>
                  </a:lnTo>
                  <a:lnTo>
                    <a:pt x="3716528" y="1104900"/>
                  </a:lnTo>
                  <a:lnTo>
                    <a:pt x="3710051" y="1117600"/>
                  </a:lnTo>
                  <a:lnTo>
                    <a:pt x="3696589" y="1117600"/>
                  </a:lnTo>
                  <a:lnTo>
                    <a:pt x="3696589" y="1104900"/>
                  </a:lnTo>
                  <a:lnTo>
                    <a:pt x="3699891" y="1104900"/>
                  </a:lnTo>
                  <a:lnTo>
                    <a:pt x="3699891" y="1092200"/>
                  </a:lnTo>
                  <a:lnTo>
                    <a:pt x="3693160" y="1092200"/>
                  </a:lnTo>
                  <a:lnTo>
                    <a:pt x="3695446" y="1079500"/>
                  </a:lnTo>
                  <a:lnTo>
                    <a:pt x="3723513" y="1079500"/>
                  </a:lnTo>
                  <a:lnTo>
                    <a:pt x="3726942" y="1066800"/>
                  </a:lnTo>
                  <a:lnTo>
                    <a:pt x="3741039" y="1066800"/>
                  </a:lnTo>
                  <a:lnTo>
                    <a:pt x="3756025" y="1054100"/>
                  </a:lnTo>
                  <a:lnTo>
                    <a:pt x="3769106" y="1054100"/>
                  </a:lnTo>
                  <a:lnTo>
                    <a:pt x="3777488" y="1079500"/>
                  </a:lnTo>
                  <a:lnTo>
                    <a:pt x="3801110" y="1079500"/>
                  </a:lnTo>
                  <a:lnTo>
                    <a:pt x="3814572" y="1066800"/>
                  </a:lnTo>
                  <a:lnTo>
                    <a:pt x="3855085" y="1066800"/>
                  </a:lnTo>
                  <a:lnTo>
                    <a:pt x="3865245" y="1079500"/>
                  </a:lnTo>
                  <a:lnTo>
                    <a:pt x="3868547" y="1092200"/>
                  </a:lnTo>
                  <a:lnTo>
                    <a:pt x="3855847" y="1104900"/>
                  </a:lnTo>
                  <a:lnTo>
                    <a:pt x="3830574" y="1117600"/>
                  </a:lnTo>
                  <a:lnTo>
                    <a:pt x="3818001" y="1130300"/>
                  </a:lnTo>
                  <a:lnTo>
                    <a:pt x="3823970" y="1143000"/>
                  </a:lnTo>
                  <a:lnTo>
                    <a:pt x="3923665" y="1143000"/>
                  </a:lnTo>
                  <a:lnTo>
                    <a:pt x="3949446" y="1155700"/>
                  </a:lnTo>
                  <a:lnTo>
                    <a:pt x="3957066" y="1155700"/>
                  </a:lnTo>
                  <a:lnTo>
                    <a:pt x="3964305" y="1143000"/>
                  </a:lnTo>
                  <a:lnTo>
                    <a:pt x="3976497" y="1143000"/>
                  </a:lnTo>
                  <a:lnTo>
                    <a:pt x="3973068" y="1130300"/>
                  </a:lnTo>
                  <a:lnTo>
                    <a:pt x="3966337" y="1130300"/>
                  </a:lnTo>
                  <a:lnTo>
                    <a:pt x="3963035" y="1117600"/>
                  </a:lnTo>
                  <a:lnTo>
                    <a:pt x="3964686" y="1117600"/>
                  </a:lnTo>
                  <a:lnTo>
                    <a:pt x="3974846" y="1104900"/>
                  </a:lnTo>
                  <a:lnTo>
                    <a:pt x="3986657" y="1104900"/>
                  </a:lnTo>
                  <a:lnTo>
                    <a:pt x="3986657" y="1117600"/>
                  </a:lnTo>
                  <a:lnTo>
                    <a:pt x="3983228" y="1130300"/>
                  </a:lnTo>
                  <a:lnTo>
                    <a:pt x="3993388" y="1117600"/>
                  </a:lnTo>
                  <a:lnTo>
                    <a:pt x="3989959" y="1117600"/>
                  </a:lnTo>
                  <a:lnTo>
                    <a:pt x="3989959" y="1104900"/>
                  </a:lnTo>
                  <a:lnTo>
                    <a:pt x="4003421" y="1104900"/>
                  </a:lnTo>
                  <a:lnTo>
                    <a:pt x="4006850" y="1092200"/>
                  </a:lnTo>
                  <a:lnTo>
                    <a:pt x="4010279" y="1092200"/>
                  </a:lnTo>
                  <a:lnTo>
                    <a:pt x="4013581" y="1104900"/>
                  </a:lnTo>
                  <a:lnTo>
                    <a:pt x="4006850" y="1117600"/>
                  </a:lnTo>
                  <a:lnTo>
                    <a:pt x="4003421" y="1117600"/>
                  </a:lnTo>
                  <a:lnTo>
                    <a:pt x="4003421" y="1130300"/>
                  </a:lnTo>
                  <a:lnTo>
                    <a:pt x="4006850" y="1130300"/>
                  </a:lnTo>
                  <a:lnTo>
                    <a:pt x="4010279" y="1117600"/>
                  </a:lnTo>
                  <a:lnTo>
                    <a:pt x="4020312" y="1117600"/>
                  </a:lnTo>
                  <a:lnTo>
                    <a:pt x="4023360" y="1130300"/>
                  </a:lnTo>
                  <a:lnTo>
                    <a:pt x="4026662" y="1130300"/>
                  </a:lnTo>
                  <a:lnTo>
                    <a:pt x="4029329" y="1143000"/>
                  </a:lnTo>
                  <a:lnTo>
                    <a:pt x="4162298" y="1143000"/>
                  </a:lnTo>
                  <a:lnTo>
                    <a:pt x="4205859" y="1130300"/>
                  </a:lnTo>
                  <a:lnTo>
                    <a:pt x="4231132" y="1130300"/>
                  </a:lnTo>
                  <a:lnTo>
                    <a:pt x="4240911" y="1117600"/>
                  </a:lnTo>
                  <a:lnTo>
                    <a:pt x="4246245" y="1104900"/>
                  </a:lnTo>
                  <a:lnTo>
                    <a:pt x="4236847" y="1092200"/>
                  </a:lnTo>
                  <a:lnTo>
                    <a:pt x="4220972" y="1092200"/>
                  </a:lnTo>
                  <a:lnTo>
                    <a:pt x="4210304" y="1079500"/>
                  </a:lnTo>
                  <a:lnTo>
                    <a:pt x="4215892" y="1066800"/>
                  </a:lnTo>
                  <a:lnTo>
                    <a:pt x="4222750" y="1054100"/>
                  </a:lnTo>
                  <a:lnTo>
                    <a:pt x="4236212" y="1054100"/>
                  </a:lnTo>
                  <a:lnTo>
                    <a:pt x="4239514" y="1041400"/>
                  </a:lnTo>
                  <a:lnTo>
                    <a:pt x="4242943" y="1041400"/>
                  </a:lnTo>
                  <a:lnTo>
                    <a:pt x="4246245" y="1054100"/>
                  </a:lnTo>
                  <a:lnTo>
                    <a:pt x="4259834" y="1054100"/>
                  </a:lnTo>
                  <a:lnTo>
                    <a:pt x="4263136" y="1066800"/>
                  </a:lnTo>
                  <a:lnTo>
                    <a:pt x="4266565" y="1066800"/>
                  </a:lnTo>
                  <a:lnTo>
                    <a:pt x="4256405" y="1092200"/>
                  </a:lnTo>
                  <a:lnTo>
                    <a:pt x="4251198" y="1092200"/>
                  </a:lnTo>
                  <a:lnTo>
                    <a:pt x="4249674" y="1079500"/>
                  </a:lnTo>
                  <a:lnTo>
                    <a:pt x="4250182" y="1092200"/>
                  </a:lnTo>
                  <a:lnTo>
                    <a:pt x="4239514" y="1079500"/>
                  </a:lnTo>
                  <a:lnTo>
                    <a:pt x="4236212" y="1079500"/>
                  </a:lnTo>
                  <a:lnTo>
                    <a:pt x="4249674" y="1092200"/>
                  </a:lnTo>
                  <a:lnTo>
                    <a:pt x="4254246" y="1104900"/>
                  </a:lnTo>
                  <a:lnTo>
                    <a:pt x="4258564" y="1117600"/>
                  </a:lnTo>
                  <a:lnTo>
                    <a:pt x="4263390" y="1130300"/>
                  </a:lnTo>
                  <a:lnTo>
                    <a:pt x="4269867" y="1143000"/>
                  </a:lnTo>
                  <a:lnTo>
                    <a:pt x="4277995" y="1143000"/>
                  </a:lnTo>
                  <a:lnTo>
                    <a:pt x="4295521" y="1117600"/>
                  </a:lnTo>
                  <a:lnTo>
                    <a:pt x="4311777" y="1117600"/>
                  </a:lnTo>
                  <a:lnTo>
                    <a:pt x="4329303" y="1130300"/>
                  </a:lnTo>
                  <a:lnTo>
                    <a:pt x="4340733" y="1130300"/>
                  </a:lnTo>
                  <a:lnTo>
                    <a:pt x="4340733" y="1117600"/>
                  </a:lnTo>
                  <a:lnTo>
                    <a:pt x="4337431" y="1117600"/>
                  </a:lnTo>
                  <a:lnTo>
                    <a:pt x="4340733" y="1104900"/>
                  </a:lnTo>
                  <a:lnTo>
                    <a:pt x="4347464" y="1104900"/>
                  </a:lnTo>
                  <a:lnTo>
                    <a:pt x="4344162" y="1117600"/>
                  </a:lnTo>
                  <a:lnTo>
                    <a:pt x="4344162" y="1130300"/>
                  </a:lnTo>
                  <a:lnTo>
                    <a:pt x="4340733" y="1130300"/>
                  </a:lnTo>
                  <a:lnTo>
                    <a:pt x="4348353" y="1143000"/>
                  </a:lnTo>
                  <a:lnTo>
                    <a:pt x="4490466" y="1143000"/>
                  </a:lnTo>
                  <a:lnTo>
                    <a:pt x="4502404" y="1130300"/>
                  </a:lnTo>
                  <a:lnTo>
                    <a:pt x="4512818" y="1117600"/>
                  </a:lnTo>
                  <a:lnTo>
                    <a:pt x="4485767" y="1117600"/>
                  </a:lnTo>
                  <a:lnTo>
                    <a:pt x="4492498" y="1104900"/>
                  </a:lnTo>
                  <a:lnTo>
                    <a:pt x="4490847" y="1104900"/>
                  </a:lnTo>
                  <a:lnTo>
                    <a:pt x="4482465" y="1104900"/>
                  </a:lnTo>
                  <a:lnTo>
                    <a:pt x="4482465" y="1092200"/>
                  </a:lnTo>
                  <a:lnTo>
                    <a:pt x="4489196" y="1092200"/>
                  </a:lnTo>
                  <a:lnTo>
                    <a:pt x="4490847" y="1104900"/>
                  </a:lnTo>
                  <a:lnTo>
                    <a:pt x="4494784" y="1092200"/>
                  </a:lnTo>
                  <a:lnTo>
                    <a:pt x="4499229" y="1079500"/>
                  </a:lnTo>
                  <a:lnTo>
                    <a:pt x="4491355" y="1079500"/>
                  </a:lnTo>
                  <a:lnTo>
                    <a:pt x="4503801" y="1066800"/>
                  </a:lnTo>
                  <a:lnTo>
                    <a:pt x="4505960" y="1066800"/>
                  </a:lnTo>
                  <a:lnTo>
                    <a:pt x="4505960" y="1054100"/>
                  </a:lnTo>
                  <a:lnTo>
                    <a:pt x="4509389" y="1054100"/>
                  </a:lnTo>
                  <a:lnTo>
                    <a:pt x="4509389" y="1066800"/>
                  </a:lnTo>
                  <a:lnTo>
                    <a:pt x="4512818" y="1066800"/>
                  </a:lnTo>
                  <a:lnTo>
                    <a:pt x="4516120" y="1054100"/>
                  </a:lnTo>
                  <a:lnTo>
                    <a:pt x="4519549" y="1041400"/>
                  </a:lnTo>
                  <a:lnTo>
                    <a:pt x="4505960" y="1041400"/>
                  </a:lnTo>
                  <a:lnTo>
                    <a:pt x="4536440" y="1016000"/>
                  </a:lnTo>
                  <a:lnTo>
                    <a:pt x="4536440" y="1041400"/>
                  </a:lnTo>
                  <a:lnTo>
                    <a:pt x="4529582" y="1041400"/>
                  </a:lnTo>
                  <a:lnTo>
                    <a:pt x="4526280" y="1054100"/>
                  </a:lnTo>
                  <a:lnTo>
                    <a:pt x="4516120" y="1054100"/>
                  </a:lnTo>
                  <a:lnTo>
                    <a:pt x="4516120" y="1066800"/>
                  </a:lnTo>
                  <a:lnTo>
                    <a:pt x="4533011" y="1066800"/>
                  </a:lnTo>
                  <a:lnTo>
                    <a:pt x="4533011" y="1079500"/>
                  </a:lnTo>
                  <a:lnTo>
                    <a:pt x="4546473" y="1079500"/>
                  </a:lnTo>
                  <a:lnTo>
                    <a:pt x="4549902" y="1066800"/>
                  </a:lnTo>
                  <a:lnTo>
                    <a:pt x="4553204" y="1066800"/>
                  </a:lnTo>
                  <a:lnTo>
                    <a:pt x="4553204" y="1054100"/>
                  </a:lnTo>
                  <a:lnTo>
                    <a:pt x="4556633" y="1054100"/>
                  </a:lnTo>
                  <a:lnTo>
                    <a:pt x="4556633" y="1041400"/>
                  </a:lnTo>
                  <a:lnTo>
                    <a:pt x="4573524" y="1041400"/>
                  </a:lnTo>
                  <a:lnTo>
                    <a:pt x="4573524" y="1028700"/>
                  </a:lnTo>
                  <a:lnTo>
                    <a:pt x="4570095" y="1028700"/>
                  </a:lnTo>
                  <a:lnTo>
                    <a:pt x="4570095" y="1016000"/>
                  </a:lnTo>
                  <a:lnTo>
                    <a:pt x="4573524" y="1003300"/>
                  </a:lnTo>
                  <a:lnTo>
                    <a:pt x="4588129" y="1016000"/>
                  </a:lnTo>
                  <a:lnTo>
                    <a:pt x="4576826" y="1016000"/>
                  </a:lnTo>
                  <a:lnTo>
                    <a:pt x="4573524" y="1028700"/>
                  </a:lnTo>
                  <a:lnTo>
                    <a:pt x="4590288" y="1028700"/>
                  </a:lnTo>
                  <a:lnTo>
                    <a:pt x="4593717" y="1016000"/>
                  </a:lnTo>
                  <a:lnTo>
                    <a:pt x="4634230" y="1016000"/>
                  </a:lnTo>
                  <a:lnTo>
                    <a:pt x="4634230" y="1028700"/>
                  </a:lnTo>
                  <a:lnTo>
                    <a:pt x="4640961" y="1028700"/>
                  </a:lnTo>
                  <a:lnTo>
                    <a:pt x="4644263" y="1041400"/>
                  </a:lnTo>
                  <a:lnTo>
                    <a:pt x="4644263" y="1028700"/>
                  </a:lnTo>
                  <a:lnTo>
                    <a:pt x="4647692" y="1028700"/>
                  </a:lnTo>
                  <a:lnTo>
                    <a:pt x="4647692" y="1041400"/>
                  </a:lnTo>
                  <a:lnTo>
                    <a:pt x="4670044" y="1041400"/>
                  </a:lnTo>
                  <a:lnTo>
                    <a:pt x="4682236" y="1054100"/>
                  </a:lnTo>
                  <a:lnTo>
                    <a:pt x="4694936" y="1054100"/>
                  </a:lnTo>
                  <a:lnTo>
                    <a:pt x="4697984" y="1066800"/>
                  </a:lnTo>
                  <a:lnTo>
                    <a:pt x="4701667" y="1066800"/>
                  </a:lnTo>
                  <a:lnTo>
                    <a:pt x="4705350" y="1079500"/>
                  </a:lnTo>
                  <a:lnTo>
                    <a:pt x="4715129" y="1079500"/>
                  </a:lnTo>
                  <a:lnTo>
                    <a:pt x="4715129" y="1066800"/>
                  </a:lnTo>
                  <a:lnTo>
                    <a:pt x="4728591" y="1066800"/>
                  </a:lnTo>
                  <a:lnTo>
                    <a:pt x="4732020" y="1054100"/>
                  </a:lnTo>
                  <a:lnTo>
                    <a:pt x="4755007" y="1054100"/>
                  </a:lnTo>
                  <a:lnTo>
                    <a:pt x="4773041" y="1066800"/>
                  </a:lnTo>
                  <a:lnTo>
                    <a:pt x="4812919" y="1066800"/>
                  </a:lnTo>
                  <a:lnTo>
                    <a:pt x="4816348" y="1054100"/>
                  </a:lnTo>
                  <a:lnTo>
                    <a:pt x="4816348" y="1066800"/>
                  </a:lnTo>
                  <a:lnTo>
                    <a:pt x="4812919" y="1066800"/>
                  </a:lnTo>
                  <a:lnTo>
                    <a:pt x="4812919" y="1079500"/>
                  </a:lnTo>
                  <a:lnTo>
                    <a:pt x="4826381" y="1079500"/>
                  </a:lnTo>
                  <a:lnTo>
                    <a:pt x="4836541" y="1066800"/>
                  </a:lnTo>
                  <a:lnTo>
                    <a:pt x="4831969" y="1066800"/>
                  </a:lnTo>
                  <a:lnTo>
                    <a:pt x="4824222" y="1054100"/>
                  </a:lnTo>
                  <a:lnTo>
                    <a:pt x="4819650" y="1054100"/>
                  </a:lnTo>
                  <a:lnTo>
                    <a:pt x="4826381" y="1041400"/>
                  </a:lnTo>
                  <a:lnTo>
                    <a:pt x="4846701" y="1041400"/>
                  </a:lnTo>
                  <a:lnTo>
                    <a:pt x="4850003" y="1054100"/>
                  </a:lnTo>
                  <a:lnTo>
                    <a:pt x="4850003" y="1066800"/>
                  </a:lnTo>
                  <a:lnTo>
                    <a:pt x="4853432" y="1079500"/>
                  </a:lnTo>
                  <a:lnTo>
                    <a:pt x="4860163" y="1079500"/>
                  </a:lnTo>
                  <a:lnTo>
                    <a:pt x="4860163" y="1092200"/>
                  </a:lnTo>
                  <a:lnTo>
                    <a:pt x="4863465" y="1092200"/>
                  </a:lnTo>
                  <a:lnTo>
                    <a:pt x="4855972" y="1104900"/>
                  </a:lnTo>
                  <a:lnTo>
                    <a:pt x="4842129" y="1104900"/>
                  </a:lnTo>
                  <a:lnTo>
                    <a:pt x="4836541" y="1117600"/>
                  </a:lnTo>
                  <a:lnTo>
                    <a:pt x="4838827" y="1117600"/>
                  </a:lnTo>
                  <a:lnTo>
                    <a:pt x="4851146" y="1130300"/>
                  </a:lnTo>
                  <a:lnTo>
                    <a:pt x="4856734" y="1130300"/>
                  </a:lnTo>
                  <a:lnTo>
                    <a:pt x="4882515" y="1155700"/>
                  </a:lnTo>
                  <a:lnTo>
                    <a:pt x="4910709" y="1155700"/>
                  </a:lnTo>
                  <a:lnTo>
                    <a:pt x="4936490" y="1143000"/>
                  </a:lnTo>
                  <a:lnTo>
                    <a:pt x="4954651" y="1117600"/>
                  </a:lnTo>
                  <a:lnTo>
                    <a:pt x="4947793" y="1117600"/>
                  </a:lnTo>
                  <a:lnTo>
                    <a:pt x="4944491" y="1104900"/>
                  </a:lnTo>
                  <a:lnTo>
                    <a:pt x="4960493" y="1104900"/>
                  </a:lnTo>
                  <a:lnTo>
                    <a:pt x="4968113" y="1092200"/>
                  </a:lnTo>
                  <a:lnTo>
                    <a:pt x="4964684" y="1104900"/>
                  </a:lnTo>
                  <a:lnTo>
                    <a:pt x="4961382" y="1104900"/>
                  </a:lnTo>
                  <a:lnTo>
                    <a:pt x="4954651" y="1117600"/>
                  </a:lnTo>
                  <a:lnTo>
                    <a:pt x="4973955" y="1155700"/>
                  </a:lnTo>
                  <a:lnTo>
                    <a:pt x="4990465" y="1168400"/>
                  </a:lnTo>
                  <a:lnTo>
                    <a:pt x="5010023" y="1168400"/>
                  </a:lnTo>
                  <a:lnTo>
                    <a:pt x="5038979" y="1155700"/>
                  </a:lnTo>
                  <a:lnTo>
                    <a:pt x="5025390" y="1143000"/>
                  </a:lnTo>
                  <a:lnTo>
                    <a:pt x="5028819" y="1143000"/>
                  </a:lnTo>
                  <a:lnTo>
                    <a:pt x="5010912" y="1130300"/>
                  </a:lnTo>
                  <a:lnTo>
                    <a:pt x="4996815" y="1130300"/>
                  </a:lnTo>
                  <a:lnTo>
                    <a:pt x="4992751" y="1117600"/>
                  </a:lnTo>
                  <a:lnTo>
                    <a:pt x="5005197" y="1092200"/>
                  </a:lnTo>
                  <a:lnTo>
                    <a:pt x="5008626" y="1092200"/>
                  </a:lnTo>
                  <a:lnTo>
                    <a:pt x="5005197" y="1079500"/>
                  </a:lnTo>
                  <a:lnTo>
                    <a:pt x="5015357" y="1079500"/>
                  </a:lnTo>
                  <a:lnTo>
                    <a:pt x="5008626" y="1092200"/>
                  </a:lnTo>
                  <a:lnTo>
                    <a:pt x="5025390" y="1092200"/>
                  </a:lnTo>
                  <a:lnTo>
                    <a:pt x="5018659" y="1066800"/>
                  </a:lnTo>
                  <a:lnTo>
                    <a:pt x="5028819" y="1066800"/>
                  </a:lnTo>
                  <a:lnTo>
                    <a:pt x="5032121" y="1054100"/>
                  </a:lnTo>
                  <a:lnTo>
                    <a:pt x="5011928" y="1054100"/>
                  </a:lnTo>
                  <a:lnTo>
                    <a:pt x="5011928" y="1066800"/>
                  </a:lnTo>
                  <a:lnTo>
                    <a:pt x="5008626" y="1066800"/>
                  </a:lnTo>
                  <a:lnTo>
                    <a:pt x="5008626" y="1054100"/>
                  </a:lnTo>
                  <a:lnTo>
                    <a:pt x="5005197" y="1054100"/>
                  </a:lnTo>
                  <a:lnTo>
                    <a:pt x="5001768" y="1041400"/>
                  </a:lnTo>
                  <a:lnTo>
                    <a:pt x="4995037" y="1041400"/>
                  </a:lnTo>
                  <a:lnTo>
                    <a:pt x="4991735" y="1028700"/>
                  </a:lnTo>
                  <a:lnTo>
                    <a:pt x="5007229" y="1028700"/>
                  </a:lnTo>
                  <a:lnTo>
                    <a:pt x="5015865" y="1016000"/>
                  </a:lnTo>
                  <a:lnTo>
                    <a:pt x="5025390" y="1016000"/>
                  </a:lnTo>
                  <a:lnTo>
                    <a:pt x="5025390" y="1028700"/>
                  </a:lnTo>
                  <a:lnTo>
                    <a:pt x="5022088" y="1028700"/>
                  </a:lnTo>
                  <a:lnTo>
                    <a:pt x="5032121" y="1054100"/>
                  </a:lnTo>
                  <a:lnTo>
                    <a:pt x="5049012" y="1054100"/>
                  </a:lnTo>
                  <a:lnTo>
                    <a:pt x="5055743" y="1041400"/>
                  </a:lnTo>
                  <a:lnTo>
                    <a:pt x="5049012" y="1041400"/>
                  </a:lnTo>
                  <a:lnTo>
                    <a:pt x="5045710" y="1028700"/>
                  </a:lnTo>
                  <a:lnTo>
                    <a:pt x="5055743" y="1028700"/>
                  </a:lnTo>
                  <a:lnTo>
                    <a:pt x="5065903" y="1041400"/>
                  </a:lnTo>
                  <a:lnTo>
                    <a:pt x="5069205" y="1041400"/>
                  </a:lnTo>
                  <a:lnTo>
                    <a:pt x="5064252" y="1054100"/>
                  </a:lnTo>
                  <a:lnTo>
                    <a:pt x="5054092" y="1066800"/>
                  </a:lnTo>
                  <a:lnTo>
                    <a:pt x="5055743" y="1066800"/>
                  </a:lnTo>
                  <a:lnTo>
                    <a:pt x="5065903" y="1079500"/>
                  </a:lnTo>
                  <a:lnTo>
                    <a:pt x="5069205" y="1079500"/>
                  </a:lnTo>
                  <a:lnTo>
                    <a:pt x="5065903" y="1066800"/>
                  </a:lnTo>
                  <a:lnTo>
                    <a:pt x="5069205" y="1066800"/>
                  </a:lnTo>
                  <a:lnTo>
                    <a:pt x="5069205" y="1079500"/>
                  </a:lnTo>
                  <a:lnTo>
                    <a:pt x="5069205" y="1092200"/>
                  </a:lnTo>
                  <a:lnTo>
                    <a:pt x="5099558" y="1092200"/>
                  </a:lnTo>
                  <a:lnTo>
                    <a:pt x="5089525" y="1104900"/>
                  </a:lnTo>
                  <a:lnTo>
                    <a:pt x="5092827" y="1104900"/>
                  </a:lnTo>
                  <a:lnTo>
                    <a:pt x="5099558" y="1117600"/>
                  </a:lnTo>
                  <a:lnTo>
                    <a:pt x="5102987" y="1117600"/>
                  </a:lnTo>
                  <a:lnTo>
                    <a:pt x="5117592" y="1104900"/>
                  </a:lnTo>
                  <a:lnTo>
                    <a:pt x="5131181" y="1104900"/>
                  </a:lnTo>
                  <a:lnTo>
                    <a:pt x="5144262" y="1117600"/>
                  </a:lnTo>
                  <a:lnTo>
                    <a:pt x="5153533" y="1117600"/>
                  </a:lnTo>
                  <a:lnTo>
                    <a:pt x="5153533" y="1130300"/>
                  </a:lnTo>
                  <a:lnTo>
                    <a:pt x="5146802" y="1130300"/>
                  </a:lnTo>
                  <a:lnTo>
                    <a:pt x="5146802" y="1143000"/>
                  </a:lnTo>
                  <a:lnTo>
                    <a:pt x="5126609" y="1143000"/>
                  </a:lnTo>
                  <a:lnTo>
                    <a:pt x="5126609" y="1155700"/>
                  </a:lnTo>
                  <a:lnTo>
                    <a:pt x="5129911" y="1155700"/>
                  </a:lnTo>
                  <a:lnTo>
                    <a:pt x="5136769" y="1168400"/>
                  </a:lnTo>
                  <a:lnTo>
                    <a:pt x="5156962" y="1168400"/>
                  </a:lnTo>
                  <a:lnTo>
                    <a:pt x="5156962" y="1155700"/>
                  </a:lnTo>
                  <a:lnTo>
                    <a:pt x="5160391" y="1155700"/>
                  </a:lnTo>
                  <a:lnTo>
                    <a:pt x="5160391" y="1168400"/>
                  </a:lnTo>
                  <a:lnTo>
                    <a:pt x="5191760" y="1181100"/>
                  </a:lnTo>
                  <a:lnTo>
                    <a:pt x="5224780" y="1181100"/>
                  </a:lnTo>
                  <a:lnTo>
                    <a:pt x="5258562" y="1193800"/>
                  </a:lnTo>
                  <a:lnTo>
                    <a:pt x="5301996" y="1193800"/>
                  </a:lnTo>
                  <a:lnTo>
                    <a:pt x="5301996" y="1181100"/>
                  </a:lnTo>
                  <a:lnTo>
                    <a:pt x="5324729" y="1193800"/>
                  </a:lnTo>
                  <a:lnTo>
                    <a:pt x="5394706" y="1193800"/>
                  </a:lnTo>
                  <a:lnTo>
                    <a:pt x="5404866" y="1168400"/>
                  </a:lnTo>
                  <a:lnTo>
                    <a:pt x="5406517" y="1168400"/>
                  </a:lnTo>
                  <a:lnTo>
                    <a:pt x="5413248" y="1155700"/>
                  </a:lnTo>
                  <a:lnTo>
                    <a:pt x="5413248" y="1143000"/>
                  </a:lnTo>
                  <a:lnTo>
                    <a:pt x="5430139" y="1143000"/>
                  </a:lnTo>
                  <a:lnTo>
                    <a:pt x="5433314" y="1155700"/>
                  </a:lnTo>
                  <a:lnTo>
                    <a:pt x="5430139" y="1168400"/>
                  </a:lnTo>
                  <a:lnTo>
                    <a:pt x="5433568" y="1168400"/>
                  </a:lnTo>
                  <a:lnTo>
                    <a:pt x="5430139" y="1181100"/>
                  </a:lnTo>
                  <a:lnTo>
                    <a:pt x="5423408" y="1181100"/>
                  </a:lnTo>
                  <a:lnTo>
                    <a:pt x="5430139" y="1193800"/>
                  </a:lnTo>
                  <a:lnTo>
                    <a:pt x="5436870" y="1193800"/>
                  </a:lnTo>
                  <a:lnTo>
                    <a:pt x="5436870" y="1206500"/>
                  </a:lnTo>
                  <a:lnTo>
                    <a:pt x="5457190" y="1206500"/>
                  </a:lnTo>
                  <a:lnTo>
                    <a:pt x="5457190" y="1193800"/>
                  </a:lnTo>
                  <a:lnTo>
                    <a:pt x="5460492" y="1193800"/>
                  </a:lnTo>
                  <a:lnTo>
                    <a:pt x="5467223" y="1206500"/>
                  </a:lnTo>
                  <a:lnTo>
                    <a:pt x="5490464" y="1206500"/>
                  </a:lnTo>
                  <a:lnTo>
                    <a:pt x="5488051" y="1193800"/>
                  </a:lnTo>
                  <a:lnTo>
                    <a:pt x="5503164" y="1193800"/>
                  </a:lnTo>
                  <a:lnTo>
                    <a:pt x="5520309" y="1206500"/>
                  </a:lnTo>
                  <a:lnTo>
                    <a:pt x="5536311" y="1206500"/>
                  </a:lnTo>
                  <a:lnTo>
                    <a:pt x="5551551" y="1219200"/>
                  </a:lnTo>
                  <a:lnTo>
                    <a:pt x="5536400" y="1181100"/>
                  </a:lnTo>
                  <a:lnTo>
                    <a:pt x="5531358" y="1168400"/>
                  </a:lnTo>
                  <a:lnTo>
                    <a:pt x="5524627" y="1143000"/>
                  </a:lnTo>
                  <a:lnTo>
                    <a:pt x="5521198" y="1155700"/>
                  </a:lnTo>
                  <a:lnTo>
                    <a:pt x="5504307" y="1155700"/>
                  </a:lnTo>
                  <a:lnTo>
                    <a:pt x="5497576" y="1143000"/>
                  </a:lnTo>
                  <a:lnTo>
                    <a:pt x="5484114" y="1143000"/>
                  </a:lnTo>
                  <a:lnTo>
                    <a:pt x="5482082" y="1155700"/>
                  </a:lnTo>
                  <a:lnTo>
                    <a:pt x="5480685" y="1155700"/>
                  </a:lnTo>
                  <a:lnTo>
                    <a:pt x="5479415" y="1168400"/>
                  </a:lnTo>
                  <a:lnTo>
                    <a:pt x="5477383" y="1168400"/>
                  </a:lnTo>
                  <a:lnTo>
                    <a:pt x="5479415" y="1155700"/>
                  </a:lnTo>
                  <a:lnTo>
                    <a:pt x="5482082" y="1143000"/>
                  </a:lnTo>
                  <a:lnTo>
                    <a:pt x="5473954" y="1143000"/>
                  </a:lnTo>
                  <a:lnTo>
                    <a:pt x="5473954" y="1168400"/>
                  </a:lnTo>
                  <a:lnTo>
                    <a:pt x="5473954" y="1181100"/>
                  </a:lnTo>
                  <a:lnTo>
                    <a:pt x="5470652" y="1181100"/>
                  </a:lnTo>
                  <a:lnTo>
                    <a:pt x="5467223" y="1168400"/>
                  </a:lnTo>
                  <a:lnTo>
                    <a:pt x="5473954" y="1168400"/>
                  </a:lnTo>
                  <a:lnTo>
                    <a:pt x="5473954" y="1143000"/>
                  </a:lnTo>
                  <a:lnTo>
                    <a:pt x="5470652" y="1143000"/>
                  </a:lnTo>
                  <a:lnTo>
                    <a:pt x="5470652" y="1130300"/>
                  </a:lnTo>
                  <a:lnTo>
                    <a:pt x="5467223" y="1130300"/>
                  </a:lnTo>
                  <a:lnTo>
                    <a:pt x="5464683" y="1117600"/>
                  </a:lnTo>
                  <a:lnTo>
                    <a:pt x="5463921" y="1117600"/>
                  </a:lnTo>
                  <a:lnTo>
                    <a:pt x="5463921" y="1155700"/>
                  </a:lnTo>
                  <a:lnTo>
                    <a:pt x="5463921" y="1168400"/>
                  </a:lnTo>
                  <a:lnTo>
                    <a:pt x="5453761" y="1168400"/>
                  </a:lnTo>
                  <a:lnTo>
                    <a:pt x="5453761" y="1181100"/>
                  </a:lnTo>
                  <a:lnTo>
                    <a:pt x="5453761" y="1193800"/>
                  </a:lnTo>
                  <a:lnTo>
                    <a:pt x="5450332" y="1181100"/>
                  </a:lnTo>
                  <a:lnTo>
                    <a:pt x="5453761" y="1181100"/>
                  </a:lnTo>
                  <a:lnTo>
                    <a:pt x="5453761" y="1168400"/>
                  </a:lnTo>
                  <a:lnTo>
                    <a:pt x="5447030" y="1168400"/>
                  </a:lnTo>
                  <a:lnTo>
                    <a:pt x="5444363" y="1155700"/>
                  </a:lnTo>
                  <a:lnTo>
                    <a:pt x="5463921" y="1155700"/>
                  </a:lnTo>
                  <a:lnTo>
                    <a:pt x="5463921" y="1117600"/>
                  </a:lnTo>
                  <a:lnTo>
                    <a:pt x="5461762" y="1117600"/>
                  </a:lnTo>
                  <a:lnTo>
                    <a:pt x="5458206" y="1104900"/>
                  </a:lnTo>
                  <a:lnTo>
                    <a:pt x="5453761" y="1092200"/>
                  </a:lnTo>
                  <a:lnTo>
                    <a:pt x="5474589" y="1104900"/>
                  </a:lnTo>
                  <a:lnTo>
                    <a:pt x="5495925" y="1104900"/>
                  </a:lnTo>
                  <a:lnTo>
                    <a:pt x="5517261" y="1117600"/>
                  </a:lnTo>
                  <a:lnTo>
                    <a:pt x="5605526" y="1117600"/>
                  </a:lnTo>
                  <a:lnTo>
                    <a:pt x="5605526" y="1130300"/>
                  </a:lnTo>
                  <a:lnTo>
                    <a:pt x="5585333" y="1130300"/>
                  </a:lnTo>
                  <a:lnTo>
                    <a:pt x="5588635" y="1143000"/>
                  </a:lnTo>
                  <a:lnTo>
                    <a:pt x="5578602" y="1143000"/>
                  </a:lnTo>
                  <a:lnTo>
                    <a:pt x="5588127" y="1155700"/>
                  </a:lnTo>
                  <a:lnTo>
                    <a:pt x="5606034" y="1168400"/>
                  </a:lnTo>
                  <a:lnTo>
                    <a:pt x="5615686" y="1181100"/>
                  </a:lnTo>
                  <a:lnTo>
                    <a:pt x="5590921" y="1181100"/>
                  </a:lnTo>
                  <a:lnTo>
                    <a:pt x="5585333" y="1168400"/>
                  </a:lnTo>
                  <a:lnTo>
                    <a:pt x="5585333" y="1193800"/>
                  </a:lnTo>
                  <a:lnTo>
                    <a:pt x="5580761" y="1193800"/>
                  </a:lnTo>
                  <a:lnTo>
                    <a:pt x="5573014" y="1206500"/>
                  </a:lnTo>
                  <a:lnTo>
                    <a:pt x="5568442" y="1219200"/>
                  </a:lnTo>
                  <a:lnTo>
                    <a:pt x="5627751" y="1219200"/>
                  </a:lnTo>
                  <a:lnTo>
                    <a:pt x="5646039" y="1231900"/>
                  </a:lnTo>
                  <a:lnTo>
                    <a:pt x="5642864" y="1219200"/>
                  </a:lnTo>
                  <a:lnTo>
                    <a:pt x="5632704" y="1219200"/>
                  </a:lnTo>
                  <a:lnTo>
                    <a:pt x="5625719" y="1206500"/>
                  </a:lnTo>
                  <a:lnTo>
                    <a:pt x="5669661" y="1206500"/>
                  </a:lnTo>
                  <a:lnTo>
                    <a:pt x="5662041" y="1193800"/>
                  </a:lnTo>
                  <a:lnTo>
                    <a:pt x="5646801" y="1181100"/>
                  </a:lnTo>
                  <a:lnTo>
                    <a:pt x="5639308" y="1168400"/>
                  </a:lnTo>
                  <a:lnTo>
                    <a:pt x="5635879" y="1155700"/>
                  </a:lnTo>
                  <a:lnTo>
                    <a:pt x="5635879" y="1143000"/>
                  </a:lnTo>
                  <a:lnTo>
                    <a:pt x="5629148" y="1143000"/>
                  </a:lnTo>
                  <a:lnTo>
                    <a:pt x="5629148" y="1155700"/>
                  </a:lnTo>
                  <a:lnTo>
                    <a:pt x="5625719" y="1168400"/>
                  </a:lnTo>
                  <a:lnTo>
                    <a:pt x="5622417" y="1168400"/>
                  </a:lnTo>
                  <a:lnTo>
                    <a:pt x="5618988" y="1155700"/>
                  </a:lnTo>
                  <a:lnTo>
                    <a:pt x="5629148" y="1155700"/>
                  </a:lnTo>
                  <a:lnTo>
                    <a:pt x="5629148" y="1143000"/>
                  </a:lnTo>
                  <a:lnTo>
                    <a:pt x="5626989" y="1130300"/>
                  </a:lnTo>
                  <a:lnTo>
                    <a:pt x="5622417" y="1130300"/>
                  </a:lnTo>
                  <a:lnTo>
                    <a:pt x="5618988" y="1117600"/>
                  </a:lnTo>
                  <a:lnTo>
                    <a:pt x="5647436" y="1117600"/>
                  </a:lnTo>
                  <a:lnTo>
                    <a:pt x="5659501" y="1130300"/>
                  </a:lnTo>
                  <a:lnTo>
                    <a:pt x="5662930" y="1130300"/>
                  </a:lnTo>
                  <a:lnTo>
                    <a:pt x="5662930" y="1117600"/>
                  </a:lnTo>
                  <a:lnTo>
                    <a:pt x="5669915" y="1130300"/>
                  </a:lnTo>
                  <a:lnTo>
                    <a:pt x="5682742" y="1130300"/>
                  </a:lnTo>
                  <a:lnTo>
                    <a:pt x="5689854" y="1143000"/>
                  </a:lnTo>
                  <a:lnTo>
                    <a:pt x="5689854" y="1155700"/>
                  </a:lnTo>
                  <a:lnTo>
                    <a:pt x="5723636" y="1155700"/>
                  </a:lnTo>
                  <a:lnTo>
                    <a:pt x="5726938" y="1143000"/>
                  </a:lnTo>
                  <a:lnTo>
                    <a:pt x="5720207" y="1143000"/>
                  </a:lnTo>
                  <a:lnTo>
                    <a:pt x="5716778" y="1130300"/>
                  </a:lnTo>
                  <a:lnTo>
                    <a:pt x="5743829" y="1130300"/>
                  </a:lnTo>
                  <a:lnTo>
                    <a:pt x="5737098" y="1143000"/>
                  </a:lnTo>
                  <a:lnTo>
                    <a:pt x="5733669" y="1143000"/>
                  </a:lnTo>
                  <a:lnTo>
                    <a:pt x="5743829" y="1155700"/>
                  </a:lnTo>
                  <a:lnTo>
                    <a:pt x="5764022" y="1155700"/>
                  </a:lnTo>
                  <a:lnTo>
                    <a:pt x="5764022" y="1168400"/>
                  </a:lnTo>
                  <a:lnTo>
                    <a:pt x="5777484" y="1168400"/>
                  </a:lnTo>
                  <a:lnTo>
                    <a:pt x="5777484" y="1130300"/>
                  </a:lnTo>
                  <a:lnTo>
                    <a:pt x="5784342" y="1130300"/>
                  </a:lnTo>
                  <a:lnTo>
                    <a:pt x="5784342" y="1143000"/>
                  </a:lnTo>
                  <a:lnTo>
                    <a:pt x="5791073" y="1143000"/>
                  </a:lnTo>
                  <a:lnTo>
                    <a:pt x="5801106" y="1155700"/>
                  </a:lnTo>
                  <a:lnTo>
                    <a:pt x="5804535" y="1143000"/>
                  </a:lnTo>
                  <a:lnTo>
                    <a:pt x="5814695" y="1143000"/>
                  </a:lnTo>
                  <a:lnTo>
                    <a:pt x="5817997" y="1155700"/>
                  </a:lnTo>
                  <a:lnTo>
                    <a:pt x="5824728" y="1155700"/>
                  </a:lnTo>
                  <a:lnTo>
                    <a:pt x="5831459" y="1168400"/>
                  </a:lnTo>
                  <a:lnTo>
                    <a:pt x="5841619" y="1155700"/>
                  </a:lnTo>
                  <a:lnTo>
                    <a:pt x="5863336" y="1155700"/>
                  </a:lnTo>
                  <a:lnTo>
                    <a:pt x="5875401" y="1143000"/>
                  </a:lnTo>
                  <a:lnTo>
                    <a:pt x="5871972" y="1143000"/>
                  </a:lnTo>
                  <a:lnTo>
                    <a:pt x="5868543" y="1130300"/>
                  </a:lnTo>
                  <a:lnTo>
                    <a:pt x="5886577" y="1130300"/>
                  </a:lnTo>
                  <a:lnTo>
                    <a:pt x="5892165" y="1117600"/>
                  </a:lnTo>
                  <a:lnTo>
                    <a:pt x="5897245" y="1130300"/>
                  </a:lnTo>
                  <a:lnTo>
                    <a:pt x="5901944" y="1143000"/>
                  </a:lnTo>
                  <a:lnTo>
                    <a:pt x="5906008" y="1155700"/>
                  </a:lnTo>
                  <a:lnTo>
                    <a:pt x="5909056" y="1168400"/>
                  </a:lnTo>
                  <a:lnTo>
                    <a:pt x="5926328" y="1155700"/>
                  </a:lnTo>
                  <a:lnTo>
                    <a:pt x="5936107" y="1155700"/>
                  </a:lnTo>
                  <a:lnTo>
                    <a:pt x="5943219" y="1168400"/>
                  </a:lnTo>
                  <a:lnTo>
                    <a:pt x="5952871" y="1181100"/>
                  </a:lnTo>
                  <a:lnTo>
                    <a:pt x="5963031" y="1181100"/>
                  </a:lnTo>
                  <a:lnTo>
                    <a:pt x="5966460" y="1193800"/>
                  </a:lnTo>
                  <a:lnTo>
                    <a:pt x="5996305" y="1193800"/>
                  </a:lnTo>
                  <a:lnTo>
                    <a:pt x="6006846" y="1181100"/>
                  </a:lnTo>
                  <a:lnTo>
                    <a:pt x="6010275" y="1181100"/>
                  </a:lnTo>
                  <a:lnTo>
                    <a:pt x="6013577" y="1168400"/>
                  </a:lnTo>
                  <a:lnTo>
                    <a:pt x="6017006" y="1168400"/>
                  </a:lnTo>
                  <a:lnTo>
                    <a:pt x="6025134" y="1155700"/>
                  </a:lnTo>
                  <a:lnTo>
                    <a:pt x="6048756" y="1155700"/>
                  </a:lnTo>
                  <a:lnTo>
                    <a:pt x="6045962" y="1168400"/>
                  </a:lnTo>
                  <a:lnTo>
                    <a:pt x="6043930" y="1181100"/>
                  </a:lnTo>
                  <a:lnTo>
                    <a:pt x="6054090" y="1181100"/>
                  </a:lnTo>
                  <a:lnTo>
                    <a:pt x="6054090" y="1193800"/>
                  </a:lnTo>
                  <a:lnTo>
                    <a:pt x="6037199" y="1193800"/>
                  </a:lnTo>
                  <a:lnTo>
                    <a:pt x="6030468" y="1206500"/>
                  </a:lnTo>
                  <a:lnTo>
                    <a:pt x="6064250" y="1206500"/>
                  </a:lnTo>
                  <a:lnTo>
                    <a:pt x="6060948" y="1193800"/>
                  </a:lnTo>
                  <a:lnTo>
                    <a:pt x="6061456" y="1193800"/>
                  </a:lnTo>
                  <a:lnTo>
                    <a:pt x="6067552" y="1181100"/>
                  </a:lnTo>
                  <a:lnTo>
                    <a:pt x="6077712" y="1181100"/>
                  </a:lnTo>
                  <a:lnTo>
                    <a:pt x="6084443" y="1193800"/>
                  </a:lnTo>
                  <a:lnTo>
                    <a:pt x="6091174" y="1193800"/>
                  </a:lnTo>
                  <a:lnTo>
                    <a:pt x="6094603" y="1181100"/>
                  </a:lnTo>
                  <a:lnTo>
                    <a:pt x="6101715" y="1181100"/>
                  </a:lnTo>
                  <a:lnTo>
                    <a:pt x="6114542" y="1193800"/>
                  </a:lnTo>
                  <a:lnTo>
                    <a:pt x="6118225" y="1193800"/>
                  </a:lnTo>
                  <a:lnTo>
                    <a:pt x="6124956" y="1206500"/>
                  </a:lnTo>
                  <a:lnTo>
                    <a:pt x="6128258" y="1206500"/>
                  </a:lnTo>
                  <a:lnTo>
                    <a:pt x="6131687" y="1193800"/>
                  </a:lnTo>
                  <a:lnTo>
                    <a:pt x="6131687" y="1206500"/>
                  </a:lnTo>
                  <a:lnTo>
                    <a:pt x="6142101" y="1206500"/>
                  </a:lnTo>
                  <a:lnTo>
                    <a:pt x="6154928" y="1219200"/>
                  </a:lnTo>
                  <a:lnTo>
                    <a:pt x="6162040" y="1219200"/>
                  </a:lnTo>
                  <a:lnTo>
                    <a:pt x="6162040" y="1206500"/>
                  </a:lnTo>
                  <a:lnTo>
                    <a:pt x="6154547" y="1206500"/>
                  </a:lnTo>
                  <a:lnTo>
                    <a:pt x="6147308" y="1193800"/>
                  </a:lnTo>
                  <a:lnTo>
                    <a:pt x="6139307" y="1193800"/>
                  </a:lnTo>
                  <a:lnTo>
                    <a:pt x="6147308" y="1181100"/>
                  </a:lnTo>
                  <a:lnTo>
                    <a:pt x="6148578" y="1181100"/>
                  </a:lnTo>
                  <a:lnTo>
                    <a:pt x="6148578" y="1168400"/>
                  </a:lnTo>
                  <a:lnTo>
                    <a:pt x="6151880" y="1155700"/>
                  </a:lnTo>
                  <a:lnTo>
                    <a:pt x="6168771" y="1143000"/>
                  </a:lnTo>
                  <a:lnTo>
                    <a:pt x="6172200" y="1143000"/>
                  </a:lnTo>
                  <a:lnTo>
                    <a:pt x="6175502" y="1155700"/>
                  </a:lnTo>
                  <a:lnTo>
                    <a:pt x="6178931" y="1155700"/>
                  </a:lnTo>
                  <a:lnTo>
                    <a:pt x="6175883" y="1168400"/>
                  </a:lnTo>
                  <a:lnTo>
                    <a:pt x="6168517" y="1181100"/>
                  </a:lnTo>
                  <a:lnTo>
                    <a:pt x="6172200" y="1181100"/>
                  </a:lnTo>
                  <a:lnTo>
                    <a:pt x="6182233" y="1193800"/>
                  </a:lnTo>
                  <a:lnTo>
                    <a:pt x="6182233" y="1206500"/>
                  </a:lnTo>
                  <a:lnTo>
                    <a:pt x="6199124" y="1206500"/>
                  </a:lnTo>
                  <a:lnTo>
                    <a:pt x="6199124" y="1219200"/>
                  </a:lnTo>
                  <a:lnTo>
                    <a:pt x="6202553" y="1219200"/>
                  </a:lnTo>
                  <a:lnTo>
                    <a:pt x="6202553" y="1206500"/>
                  </a:lnTo>
                  <a:lnTo>
                    <a:pt x="6205855" y="1206500"/>
                  </a:lnTo>
                  <a:lnTo>
                    <a:pt x="6205855" y="1219200"/>
                  </a:lnTo>
                  <a:lnTo>
                    <a:pt x="6234811" y="1219200"/>
                  </a:lnTo>
                  <a:lnTo>
                    <a:pt x="6242939" y="1206500"/>
                  </a:lnTo>
                  <a:lnTo>
                    <a:pt x="6246368" y="1219200"/>
                  </a:lnTo>
                  <a:lnTo>
                    <a:pt x="6249670" y="1219200"/>
                  </a:lnTo>
                  <a:lnTo>
                    <a:pt x="6253099" y="1231900"/>
                  </a:lnTo>
                  <a:lnTo>
                    <a:pt x="6263259" y="1231900"/>
                  </a:lnTo>
                  <a:lnTo>
                    <a:pt x="6263259" y="1244600"/>
                  </a:lnTo>
                  <a:lnTo>
                    <a:pt x="6265418" y="1244600"/>
                  </a:lnTo>
                  <a:lnTo>
                    <a:pt x="6277864" y="1257300"/>
                  </a:lnTo>
                  <a:lnTo>
                    <a:pt x="6283452" y="1257300"/>
                  </a:lnTo>
                  <a:lnTo>
                    <a:pt x="6283452" y="1270000"/>
                  </a:lnTo>
                  <a:lnTo>
                    <a:pt x="6290183" y="1282700"/>
                  </a:lnTo>
                  <a:lnTo>
                    <a:pt x="6273292" y="1282700"/>
                  </a:lnTo>
                  <a:lnTo>
                    <a:pt x="6263767" y="1308100"/>
                  </a:lnTo>
                  <a:lnTo>
                    <a:pt x="6261100" y="1295400"/>
                  </a:lnTo>
                  <a:lnTo>
                    <a:pt x="6263259" y="1295400"/>
                  </a:lnTo>
                  <a:lnTo>
                    <a:pt x="6266561" y="1282700"/>
                  </a:lnTo>
                  <a:lnTo>
                    <a:pt x="6263259" y="1282700"/>
                  </a:lnTo>
                  <a:lnTo>
                    <a:pt x="6266561" y="1270000"/>
                  </a:lnTo>
                  <a:lnTo>
                    <a:pt x="6259830" y="1270000"/>
                  </a:lnTo>
                  <a:lnTo>
                    <a:pt x="6256528" y="1257300"/>
                  </a:lnTo>
                  <a:lnTo>
                    <a:pt x="6255385" y="1270000"/>
                  </a:lnTo>
                  <a:lnTo>
                    <a:pt x="6253099" y="1270000"/>
                  </a:lnTo>
                  <a:lnTo>
                    <a:pt x="6253099" y="1257300"/>
                  </a:lnTo>
                  <a:lnTo>
                    <a:pt x="6249670" y="1257300"/>
                  </a:lnTo>
                  <a:lnTo>
                    <a:pt x="6249670" y="1270000"/>
                  </a:lnTo>
                  <a:lnTo>
                    <a:pt x="6246368" y="1282700"/>
                  </a:lnTo>
                  <a:lnTo>
                    <a:pt x="6253099" y="1282700"/>
                  </a:lnTo>
                  <a:lnTo>
                    <a:pt x="6257544" y="1295400"/>
                  </a:lnTo>
                  <a:lnTo>
                    <a:pt x="6239637" y="1295400"/>
                  </a:lnTo>
                  <a:lnTo>
                    <a:pt x="6246368" y="1282700"/>
                  </a:lnTo>
                  <a:lnTo>
                    <a:pt x="6226175" y="1282700"/>
                  </a:lnTo>
                  <a:lnTo>
                    <a:pt x="6216015" y="1308100"/>
                  </a:lnTo>
                  <a:lnTo>
                    <a:pt x="6242431" y="1308100"/>
                  </a:lnTo>
                  <a:lnTo>
                    <a:pt x="6260338" y="1320800"/>
                  </a:lnTo>
                  <a:lnTo>
                    <a:pt x="6269990" y="1320800"/>
                  </a:lnTo>
                  <a:lnTo>
                    <a:pt x="6269990" y="1308100"/>
                  </a:lnTo>
                  <a:lnTo>
                    <a:pt x="6280023" y="1295400"/>
                  </a:lnTo>
                  <a:lnTo>
                    <a:pt x="6280023" y="1308100"/>
                  </a:lnTo>
                  <a:lnTo>
                    <a:pt x="6276721" y="1308100"/>
                  </a:lnTo>
                  <a:lnTo>
                    <a:pt x="6284849" y="1320800"/>
                  </a:lnTo>
                  <a:lnTo>
                    <a:pt x="6310376" y="1320800"/>
                  </a:lnTo>
                  <a:lnTo>
                    <a:pt x="6340856" y="1308100"/>
                  </a:lnTo>
                  <a:lnTo>
                    <a:pt x="6333998" y="1308100"/>
                  </a:lnTo>
                  <a:lnTo>
                    <a:pt x="6344158" y="1282700"/>
                  </a:lnTo>
                  <a:lnTo>
                    <a:pt x="6354318" y="1282700"/>
                  </a:lnTo>
                  <a:lnTo>
                    <a:pt x="6354318" y="1270000"/>
                  </a:lnTo>
                  <a:lnTo>
                    <a:pt x="6340856" y="1270000"/>
                  </a:lnTo>
                  <a:lnTo>
                    <a:pt x="6340856" y="1282700"/>
                  </a:lnTo>
                  <a:lnTo>
                    <a:pt x="6330696" y="1282700"/>
                  </a:lnTo>
                  <a:lnTo>
                    <a:pt x="6330188" y="1295400"/>
                  </a:lnTo>
                  <a:lnTo>
                    <a:pt x="6327902" y="1308100"/>
                  </a:lnTo>
                  <a:lnTo>
                    <a:pt x="6320536" y="1308100"/>
                  </a:lnTo>
                  <a:lnTo>
                    <a:pt x="6320536" y="1295400"/>
                  </a:lnTo>
                  <a:lnTo>
                    <a:pt x="6310376" y="1282700"/>
                  </a:lnTo>
                  <a:lnTo>
                    <a:pt x="6307074" y="1270000"/>
                  </a:lnTo>
                  <a:lnTo>
                    <a:pt x="6296914" y="1270000"/>
                  </a:lnTo>
                  <a:lnTo>
                    <a:pt x="6296914" y="1257300"/>
                  </a:lnTo>
                  <a:lnTo>
                    <a:pt x="6296533" y="1257300"/>
                  </a:lnTo>
                  <a:lnTo>
                    <a:pt x="6295517" y="1244600"/>
                  </a:lnTo>
                  <a:lnTo>
                    <a:pt x="6293612" y="1244600"/>
                  </a:lnTo>
                  <a:lnTo>
                    <a:pt x="6296914" y="1231900"/>
                  </a:lnTo>
                  <a:lnTo>
                    <a:pt x="6307074" y="1231900"/>
                  </a:lnTo>
                  <a:lnTo>
                    <a:pt x="6307074" y="1219200"/>
                  </a:lnTo>
                  <a:lnTo>
                    <a:pt x="6315202" y="1231900"/>
                  </a:lnTo>
                  <a:lnTo>
                    <a:pt x="6332728" y="1244600"/>
                  </a:lnTo>
                  <a:lnTo>
                    <a:pt x="6340856" y="1257300"/>
                  </a:lnTo>
                  <a:lnTo>
                    <a:pt x="6347587" y="1244600"/>
                  </a:lnTo>
                  <a:lnTo>
                    <a:pt x="6350889" y="1244600"/>
                  </a:lnTo>
                  <a:lnTo>
                    <a:pt x="6347587" y="1231900"/>
                  </a:lnTo>
                  <a:lnTo>
                    <a:pt x="6350889" y="1231900"/>
                  </a:lnTo>
                  <a:lnTo>
                    <a:pt x="6350889" y="1244600"/>
                  </a:lnTo>
                  <a:lnTo>
                    <a:pt x="6357620" y="1244600"/>
                  </a:lnTo>
                  <a:lnTo>
                    <a:pt x="6357620" y="1231900"/>
                  </a:lnTo>
                  <a:lnTo>
                    <a:pt x="6381242" y="1231900"/>
                  </a:lnTo>
                  <a:lnTo>
                    <a:pt x="6381242" y="1257300"/>
                  </a:lnTo>
                  <a:lnTo>
                    <a:pt x="6400038" y="1257300"/>
                  </a:lnTo>
                  <a:lnTo>
                    <a:pt x="6391402" y="1244600"/>
                  </a:lnTo>
                  <a:lnTo>
                    <a:pt x="6387973" y="1244600"/>
                  </a:lnTo>
                  <a:lnTo>
                    <a:pt x="6387973" y="1231900"/>
                  </a:lnTo>
                  <a:lnTo>
                    <a:pt x="6391402" y="1231900"/>
                  </a:lnTo>
                  <a:lnTo>
                    <a:pt x="6391402" y="1244600"/>
                  </a:lnTo>
                  <a:lnTo>
                    <a:pt x="6394704" y="1244600"/>
                  </a:lnTo>
                  <a:lnTo>
                    <a:pt x="6400292" y="1257300"/>
                  </a:lnTo>
                  <a:lnTo>
                    <a:pt x="6408293" y="1244600"/>
                  </a:lnTo>
                  <a:lnTo>
                    <a:pt x="6411595" y="1244600"/>
                  </a:lnTo>
                  <a:lnTo>
                    <a:pt x="6435217" y="1244600"/>
                  </a:lnTo>
                  <a:lnTo>
                    <a:pt x="6435217" y="1257300"/>
                  </a:lnTo>
                  <a:lnTo>
                    <a:pt x="6431915" y="1257300"/>
                  </a:lnTo>
                  <a:lnTo>
                    <a:pt x="6411595" y="1244600"/>
                  </a:lnTo>
                  <a:lnTo>
                    <a:pt x="6411595" y="1257300"/>
                  </a:lnTo>
                  <a:lnTo>
                    <a:pt x="6425057" y="1257300"/>
                  </a:lnTo>
                  <a:lnTo>
                    <a:pt x="6425057" y="1270000"/>
                  </a:lnTo>
                  <a:lnTo>
                    <a:pt x="6435217" y="1270000"/>
                  </a:lnTo>
                  <a:lnTo>
                    <a:pt x="6442710" y="1282700"/>
                  </a:lnTo>
                  <a:lnTo>
                    <a:pt x="6456553" y="1282700"/>
                  </a:lnTo>
                  <a:lnTo>
                    <a:pt x="6462268" y="1295400"/>
                  </a:lnTo>
                  <a:lnTo>
                    <a:pt x="6462268" y="1282700"/>
                  </a:lnTo>
                  <a:lnTo>
                    <a:pt x="6468999" y="1282700"/>
                  </a:lnTo>
                  <a:lnTo>
                    <a:pt x="6468999" y="1295400"/>
                  </a:lnTo>
                  <a:lnTo>
                    <a:pt x="6479032" y="1295400"/>
                  </a:lnTo>
                  <a:lnTo>
                    <a:pt x="6479032" y="1282700"/>
                  </a:lnTo>
                  <a:lnTo>
                    <a:pt x="6486144" y="1282700"/>
                  </a:lnTo>
                  <a:lnTo>
                    <a:pt x="6478778" y="1270000"/>
                  </a:lnTo>
                  <a:lnTo>
                    <a:pt x="6475730" y="1270000"/>
                  </a:lnTo>
                  <a:lnTo>
                    <a:pt x="6465570" y="1257300"/>
                  </a:lnTo>
                  <a:lnTo>
                    <a:pt x="6475730" y="1257300"/>
                  </a:lnTo>
                  <a:lnTo>
                    <a:pt x="6485255" y="1244600"/>
                  </a:lnTo>
                  <a:lnTo>
                    <a:pt x="6494272" y="1231900"/>
                  </a:lnTo>
                  <a:lnTo>
                    <a:pt x="6503289" y="1231900"/>
                  </a:lnTo>
                  <a:lnTo>
                    <a:pt x="6512814" y="1219200"/>
                  </a:lnTo>
                  <a:lnTo>
                    <a:pt x="6528562" y="1219200"/>
                  </a:lnTo>
                  <a:lnTo>
                    <a:pt x="6561201" y="1231900"/>
                  </a:lnTo>
                  <a:lnTo>
                    <a:pt x="6576949" y="1231900"/>
                  </a:lnTo>
                  <a:lnTo>
                    <a:pt x="6576949" y="1219200"/>
                  </a:lnTo>
                  <a:lnTo>
                    <a:pt x="6572377" y="1219200"/>
                  </a:lnTo>
                  <a:lnTo>
                    <a:pt x="6568059" y="1206500"/>
                  </a:lnTo>
                  <a:lnTo>
                    <a:pt x="6563106" y="1206500"/>
                  </a:lnTo>
                  <a:lnTo>
                    <a:pt x="6556629" y="1193800"/>
                  </a:lnTo>
                  <a:lnTo>
                    <a:pt x="6549898" y="1193800"/>
                  </a:lnTo>
                  <a:lnTo>
                    <a:pt x="6540373" y="1181100"/>
                  </a:lnTo>
                  <a:lnTo>
                    <a:pt x="6522339" y="1155700"/>
                  </a:lnTo>
                  <a:lnTo>
                    <a:pt x="6512814" y="1143000"/>
                  </a:lnTo>
                  <a:lnTo>
                    <a:pt x="6519545" y="1130300"/>
                  </a:lnTo>
                  <a:lnTo>
                    <a:pt x="6533007" y="1130300"/>
                  </a:lnTo>
                  <a:lnTo>
                    <a:pt x="6536436" y="1117600"/>
                  </a:lnTo>
                  <a:lnTo>
                    <a:pt x="6556629" y="1117600"/>
                  </a:lnTo>
                  <a:lnTo>
                    <a:pt x="6556629" y="1104900"/>
                  </a:lnTo>
                  <a:lnTo>
                    <a:pt x="6560058" y="1104900"/>
                  </a:lnTo>
                  <a:lnTo>
                    <a:pt x="6560058" y="1092200"/>
                  </a:lnTo>
                  <a:lnTo>
                    <a:pt x="6558915" y="1092200"/>
                  </a:lnTo>
                  <a:lnTo>
                    <a:pt x="6551041" y="1079500"/>
                  </a:lnTo>
                  <a:lnTo>
                    <a:pt x="6554089" y="1079500"/>
                  </a:lnTo>
                  <a:lnTo>
                    <a:pt x="6561328" y="1066800"/>
                  </a:lnTo>
                  <a:lnTo>
                    <a:pt x="6568948" y="1066800"/>
                  </a:lnTo>
                  <a:lnTo>
                    <a:pt x="6561201" y="1054100"/>
                  </a:lnTo>
                  <a:lnTo>
                    <a:pt x="6553327" y="1054100"/>
                  </a:lnTo>
                  <a:lnTo>
                    <a:pt x="6553327" y="1041400"/>
                  </a:lnTo>
                  <a:lnTo>
                    <a:pt x="6556629" y="1041400"/>
                  </a:lnTo>
                  <a:lnTo>
                    <a:pt x="6556629" y="1028700"/>
                  </a:lnTo>
                  <a:lnTo>
                    <a:pt x="6576949" y="1028700"/>
                  </a:lnTo>
                  <a:lnTo>
                    <a:pt x="6576949" y="1041400"/>
                  </a:lnTo>
                  <a:lnTo>
                    <a:pt x="6573520" y="1054100"/>
                  </a:lnTo>
                  <a:lnTo>
                    <a:pt x="6580632" y="1054100"/>
                  </a:lnTo>
                  <a:lnTo>
                    <a:pt x="6593459" y="1041400"/>
                  </a:lnTo>
                  <a:lnTo>
                    <a:pt x="6607556" y="1041400"/>
                  </a:lnTo>
                  <a:lnTo>
                    <a:pt x="6620383" y="1054100"/>
                  </a:lnTo>
                  <a:lnTo>
                    <a:pt x="6627495" y="1054100"/>
                  </a:lnTo>
                  <a:lnTo>
                    <a:pt x="6637909" y="1041400"/>
                  </a:lnTo>
                  <a:lnTo>
                    <a:pt x="6643878" y="1028700"/>
                  </a:lnTo>
                  <a:lnTo>
                    <a:pt x="6649847" y="1016000"/>
                  </a:lnTo>
                  <a:lnTo>
                    <a:pt x="6664960" y="1016000"/>
                  </a:lnTo>
                  <a:lnTo>
                    <a:pt x="6684772" y="1003300"/>
                  </a:lnTo>
                  <a:lnTo>
                    <a:pt x="6687312" y="1016000"/>
                  </a:lnTo>
                  <a:lnTo>
                    <a:pt x="6689471" y="1028700"/>
                  </a:lnTo>
                  <a:lnTo>
                    <a:pt x="6690995" y="1041400"/>
                  </a:lnTo>
                  <a:lnTo>
                    <a:pt x="6691503" y="1041400"/>
                  </a:lnTo>
                  <a:lnTo>
                    <a:pt x="6683502" y="1054100"/>
                  </a:lnTo>
                  <a:lnTo>
                    <a:pt x="6684772" y="1054100"/>
                  </a:lnTo>
                  <a:lnTo>
                    <a:pt x="6710426" y="1066800"/>
                  </a:lnTo>
                  <a:lnTo>
                    <a:pt x="6724904" y="1066800"/>
                  </a:lnTo>
                  <a:lnTo>
                    <a:pt x="6733667" y="1054100"/>
                  </a:lnTo>
                  <a:lnTo>
                    <a:pt x="6742176" y="1028700"/>
                  </a:lnTo>
                  <a:lnTo>
                    <a:pt x="6752971" y="1041400"/>
                  </a:lnTo>
                  <a:lnTo>
                    <a:pt x="6760337" y="1041400"/>
                  </a:lnTo>
                  <a:lnTo>
                    <a:pt x="6764401" y="1028700"/>
                  </a:lnTo>
                  <a:lnTo>
                    <a:pt x="6804533" y="1028700"/>
                  </a:lnTo>
                  <a:lnTo>
                    <a:pt x="6794373" y="1016000"/>
                  </a:lnTo>
                  <a:lnTo>
                    <a:pt x="6789420" y="1016000"/>
                  </a:lnTo>
                  <a:lnTo>
                    <a:pt x="6792722" y="1003300"/>
                  </a:lnTo>
                  <a:lnTo>
                    <a:pt x="6802882" y="1003300"/>
                  </a:lnTo>
                  <a:lnTo>
                    <a:pt x="6802882" y="990600"/>
                  </a:lnTo>
                  <a:lnTo>
                    <a:pt x="6799453" y="990600"/>
                  </a:lnTo>
                  <a:lnTo>
                    <a:pt x="6802882" y="977900"/>
                  </a:lnTo>
                  <a:lnTo>
                    <a:pt x="6802882" y="965200"/>
                  </a:lnTo>
                  <a:lnTo>
                    <a:pt x="6819773" y="965200"/>
                  </a:lnTo>
                  <a:lnTo>
                    <a:pt x="6826504" y="952500"/>
                  </a:lnTo>
                  <a:lnTo>
                    <a:pt x="6827012" y="965200"/>
                  </a:lnTo>
                  <a:lnTo>
                    <a:pt x="6829298" y="977900"/>
                  </a:lnTo>
                  <a:lnTo>
                    <a:pt x="6829806" y="990600"/>
                  </a:lnTo>
                  <a:lnTo>
                    <a:pt x="6819773" y="990600"/>
                  </a:lnTo>
                  <a:lnTo>
                    <a:pt x="6813042" y="1003300"/>
                  </a:lnTo>
                  <a:lnTo>
                    <a:pt x="6816344" y="1003300"/>
                  </a:lnTo>
                  <a:lnTo>
                    <a:pt x="6819773" y="1016000"/>
                  </a:lnTo>
                  <a:lnTo>
                    <a:pt x="6823075" y="1016000"/>
                  </a:lnTo>
                  <a:lnTo>
                    <a:pt x="6819773" y="1028700"/>
                  </a:lnTo>
                  <a:lnTo>
                    <a:pt x="6829806" y="1028700"/>
                  </a:lnTo>
                  <a:lnTo>
                    <a:pt x="6829806" y="1016000"/>
                  </a:lnTo>
                  <a:lnTo>
                    <a:pt x="6826504" y="1016000"/>
                  </a:lnTo>
                  <a:lnTo>
                    <a:pt x="6826504" y="1003300"/>
                  </a:lnTo>
                  <a:lnTo>
                    <a:pt x="6836664" y="1003300"/>
                  </a:lnTo>
                  <a:lnTo>
                    <a:pt x="6836664" y="1016000"/>
                  </a:lnTo>
                  <a:lnTo>
                    <a:pt x="6839077" y="1016000"/>
                  </a:lnTo>
                  <a:lnTo>
                    <a:pt x="6839191" y="1017663"/>
                  </a:lnTo>
                  <a:lnTo>
                    <a:pt x="6833235" y="1023620"/>
                  </a:lnTo>
                  <a:lnTo>
                    <a:pt x="6833235" y="1027049"/>
                  </a:lnTo>
                  <a:lnTo>
                    <a:pt x="6839407" y="1020876"/>
                  </a:lnTo>
                  <a:lnTo>
                    <a:pt x="6839966" y="1028700"/>
                  </a:lnTo>
                  <a:lnTo>
                    <a:pt x="6839966" y="1020318"/>
                  </a:lnTo>
                  <a:lnTo>
                    <a:pt x="6843395" y="1020318"/>
                  </a:lnTo>
                  <a:lnTo>
                    <a:pt x="6843395" y="1016889"/>
                  </a:lnTo>
                  <a:lnTo>
                    <a:pt x="6839966" y="1016889"/>
                  </a:lnTo>
                  <a:lnTo>
                    <a:pt x="6839966" y="1016000"/>
                  </a:lnTo>
                  <a:lnTo>
                    <a:pt x="6843395" y="1016000"/>
                  </a:lnTo>
                  <a:lnTo>
                    <a:pt x="6846697" y="1003300"/>
                  </a:lnTo>
                  <a:lnTo>
                    <a:pt x="6845554" y="1003300"/>
                  </a:lnTo>
                  <a:lnTo>
                    <a:pt x="6837807" y="990600"/>
                  </a:lnTo>
                  <a:lnTo>
                    <a:pt x="6833235" y="990600"/>
                  </a:lnTo>
                  <a:lnTo>
                    <a:pt x="6833235" y="977900"/>
                  </a:lnTo>
                  <a:lnTo>
                    <a:pt x="6836664" y="977900"/>
                  </a:lnTo>
                  <a:lnTo>
                    <a:pt x="6836664" y="965200"/>
                  </a:lnTo>
                  <a:lnTo>
                    <a:pt x="6843395" y="965200"/>
                  </a:lnTo>
                  <a:lnTo>
                    <a:pt x="6839966" y="977900"/>
                  </a:lnTo>
                  <a:lnTo>
                    <a:pt x="6836664" y="977900"/>
                  </a:lnTo>
                  <a:lnTo>
                    <a:pt x="6843395" y="990600"/>
                  </a:lnTo>
                  <a:lnTo>
                    <a:pt x="6856857" y="990600"/>
                  </a:lnTo>
                  <a:lnTo>
                    <a:pt x="6853428" y="977900"/>
                  </a:lnTo>
                  <a:lnTo>
                    <a:pt x="6887210" y="977900"/>
                  </a:lnTo>
                  <a:lnTo>
                    <a:pt x="6883781" y="990600"/>
                  </a:lnTo>
                  <a:lnTo>
                    <a:pt x="6880479" y="990600"/>
                  </a:lnTo>
                  <a:lnTo>
                    <a:pt x="6881368" y="1003300"/>
                  </a:lnTo>
                  <a:lnTo>
                    <a:pt x="6877050" y="1003300"/>
                  </a:lnTo>
                  <a:lnTo>
                    <a:pt x="6870319" y="1016000"/>
                  </a:lnTo>
                  <a:lnTo>
                    <a:pt x="6863588" y="1016000"/>
                  </a:lnTo>
                  <a:lnTo>
                    <a:pt x="6860959" y="1025715"/>
                  </a:lnTo>
                  <a:lnTo>
                    <a:pt x="6856857" y="1023620"/>
                  </a:lnTo>
                  <a:lnTo>
                    <a:pt x="6853428" y="1023620"/>
                  </a:lnTo>
                  <a:lnTo>
                    <a:pt x="6856857" y="1030351"/>
                  </a:lnTo>
                  <a:lnTo>
                    <a:pt x="6856857" y="1037082"/>
                  </a:lnTo>
                  <a:lnTo>
                    <a:pt x="6860159" y="1043813"/>
                  </a:lnTo>
                  <a:lnTo>
                    <a:pt x="6860159" y="1037082"/>
                  </a:lnTo>
                  <a:lnTo>
                    <a:pt x="6863588" y="1033780"/>
                  </a:lnTo>
                  <a:lnTo>
                    <a:pt x="6863588" y="1028700"/>
                  </a:lnTo>
                  <a:lnTo>
                    <a:pt x="6870573" y="1028700"/>
                  </a:lnTo>
                  <a:lnTo>
                    <a:pt x="6883527" y="1016000"/>
                  </a:lnTo>
                  <a:lnTo>
                    <a:pt x="6890512" y="1016000"/>
                  </a:lnTo>
                  <a:lnTo>
                    <a:pt x="6887083" y="1003300"/>
                  </a:lnTo>
                  <a:lnTo>
                    <a:pt x="6893941" y="1003300"/>
                  </a:lnTo>
                  <a:lnTo>
                    <a:pt x="6893941" y="990600"/>
                  </a:lnTo>
                  <a:lnTo>
                    <a:pt x="6897243" y="977900"/>
                  </a:lnTo>
                  <a:lnTo>
                    <a:pt x="6893179" y="965200"/>
                  </a:lnTo>
                  <a:lnTo>
                    <a:pt x="6893750" y="952500"/>
                  </a:lnTo>
                  <a:lnTo>
                    <a:pt x="6894322" y="939800"/>
                  </a:lnTo>
                  <a:lnTo>
                    <a:pt x="6891147" y="927100"/>
                  </a:lnTo>
                  <a:lnTo>
                    <a:pt x="6866890" y="927100"/>
                  </a:lnTo>
                  <a:lnTo>
                    <a:pt x="6866890" y="914400"/>
                  </a:lnTo>
                  <a:lnTo>
                    <a:pt x="6869938" y="914400"/>
                  </a:lnTo>
                  <a:lnTo>
                    <a:pt x="6877431" y="901700"/>
                  </a:lnTo>
                  <a:lnTo>
                    <a:pt x="6880479" y="889000"/>
                  </a:lnTo>
                  <a:lnTo>
                    <a:pt x="6883781" y="889000"/>
                  </a:lnTo>
                  <a:lnTo>
                    <a:pt x="6890512" y="876300"/>
                  </a:lnTo>
                  <a:lnTo>
                    <a:pt x="6887210" y="876300"/>
                  </a:lnTo>
                  <a:lnTo>
                    <a:pt x="6880479" y="863600"/>
                  </a:lnTo>
                  <a:lnTo>
                    <a:pt x="6897243" y="863600"/>
                  </a:lnTo>
                  <a:lnTo>
                    <a:pt x="6906768" y="850900"/>
                  </a:lnTo>
                  <a:lnTo>
                    <a:pt x="6911975" y="838200"/>
                  </a:lnTo>
                  <a:lnTo>
                    <a:pt x="6917055" y="825500"/>
                  </a:lnTo>
                  <a:lnTo>
                    <a:pt x="6924294" y="812800"/>
                  </a:lnTo>
                  <a:lnTo>
                    <a:pt x="6910578" y="787400"/>
                  </a:lnTo>
                  <a:lnTo>
                    <a:pt x="6911213" y="774700"/>
                  </a:lnTo>
                  <a:lnTo>
                    <a:pt x="6915658" y="762000"/>
                  </a:lnTo>
                  <a:lnTo>
                    <a:pt x="6919976" y="749300"/>
                  </a:lnTo>
                  <a:lnTo>
                    <a:pt x="6931025" y="736600"/>
                  </a:lnTo>
                  <a:lnTo>
                    <a:pt x="6934454" y="723900"/>
                  </a:lnTo>
                  <a:lnTo>
                    <a:pt x="6935724" y="711200"/>
                  </a:lnTo>
                  <a:lnTo>
                    <a:pt x="6936232" y="711200"/>
                  </a:lnTo>
                  <a:lnTo>
                    <a:pt x="6937756" y="698500"/>
                  </a:lnTo>
                  <a:lnTo>
                    <a:pt x="6931025" y="685800"/>
                  </a:lnTo>
                  <a:lnTo>
                    <a:pt x="6920865" y="685800"/>
                  </a:lnTo>
                  <a:lnTo>
                    <a:pt x="6936105" y="647700"/>
                  </a:lnTo>
                  <a:lnTo>
                    <a:pt x="6943725" y="622300"/>
                  </a:lnTo>
                  <a:lnTo>
                    <a:pt x="6951218" y="609600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467182" y="715908"/>
            <a:ext cx="3300730" cy="9934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6400" spc="60" dirty="0">
                <a:solidFill>
                  <a:srgbClr val="2E2224"/>
                </a:solidFill>
              </a:rPr>
              <a:t>學系資訊</a:t>
            </a:r>
            <a:endParaRPr sz="6400"/>
          </a:p>
        </p:txBody>
      </p:sp>
      <p:grpSp>
        <p:nvGrpSpPr>
          <p:cNvPr id="37" name="object 37"/>
          <p:cNvGrpSpPr/>
          <p:nvPr/>
        </p:nvGrpSpPr>
        <p:grpSpPr>
          <a:xfrm>
            <a:off x="3690619" y="682286"/>
            <a:ext cx="4505960" cy="1468120"/>
            <a:chOff x="5535929" y="1023429"/>
            <a:chExt cx="6758940" cy="2202180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08311" y="2520569"/>
              <a:ext cx="2686050" cy="7048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35929" y="1023429"/>
              <a:ext cx="1252080" cy="122154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3638042" y="2495804"/>
            <a:ext cx="5810758" cy="2158112"/>
          </a:xfrm>
          <a:prstGeom prst="rect">
            <a:avLst/>
          </a:prstGeom>
        </p:spPr>
        <p:txBody>
          <a:bodyPr vert="horz" wrap="square" lIns="0" tIns="74507" rIns="0" bIns="0" rtlCol="0">
            <a:spAutoFit/>
          </a:bodyPr>
          <a:lstStyle/>
          <a:p>
            <a:pPr marL="481354" indent="-464843">
              <a:spcBef>
                <a:spcPts val="640"/>
              </a:spcBef>
              <a:buSzPct val="103225"/>
              <a:buFont typeface="Times New Roman"/>
              <a:buChar char="*"/>
              <a:tabLst>
                <a:tab pos="481777" algn="l"/>
              </a:tabLst>
            </a:pPr>
            <a:r>
              <a:rPr sz="4134" spc="-237" dirty="0" err="1">
                <a:solidFill>
                  <a:srgbClr val="2E2224"/>
                </a:solidFill>
                <a:latin typeface="Microsoft JhengHei"/>
                <a:cs typeface="Microsoft JhengHei"/>
              </a:rPr>
              <a:t>ColleGo</a:t>
            </a:r>
            <a:r>
              <a:rPr sz="4134" spc="-237" dirty="0">
                <a:solidFill>
                  <a:srgbClr val="2E2224"/>
                </a:solidFill>
                <a:latin typeface="Microsoft JhengHei"/>
                <a:cs typeface="Microsoft JhengHei"/>
              </a:rPr>
              <a:t>！</a:t>
            </a:r>
            <a:endParaRPr sz="4134" dirty="0">
              <a:latin typeface="Microsoft JhengHei"/>
              <a:cs typeface="Microsoft JhengHei"/>
            </a:endParaRPr>
          </a:p>
          <a:p>
            <a:pPr marL="557557" indent="-530040">
              <a:spcBef>
                <a:spcPts val="643"/>
              </a:spcBef>
              <a:buSzPct val="103225"/>
              <a:buFont typeface="Times New Roman"/>
              <a:buChar char="*"/>
              <a:tabLst>
                <a:tab pos="557557" algn="l"/>
                <a:tab pos="557981" algn="l"/>
              </a:tabLst>
            </a:pPr>
            <a:r>
              <a:rPr sz="4134" spc="-87" dirty="0">
                <a:solidFill>
                  <a:srgbClr val="2E2224"/>
                </a:solidFill>
                <a:latin typeface="Microsoft JhengHei"/>
                <a:cs typeface="Microsoft JhengHei"/>
              </a:rPr>
              <a:t>IOH</a:t>
            </a:r>
            <a:endParaRPr sz="4134" dirty="0">
              <a:latin typeface="Microsoft JhengHei"/>
              <a:cs typeface="Microsoft JhengHei"/>
            </a:endParaRPr>
          </a:p>
          <a:p>
            <a:pPr marL="67737">
              <a:spcBef>
                <a:spcPts val="640"/>
              </a:spcBef>
            </a:pPr>
            <a:r>
              <a:rPr sz="6400" spc="-5" baseline="3038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r>
              <a:rPr sz="6400" spc="265" baseline="3038" dirty="0">
                <a:solidFill>
                  <a:srgbClr val="2E2224"/>
                </a:solidFill>
                <a:latin typeface="Times New Roman"/>
                <a:cs typeface="Times New Roman"/>
              </a:rPr>
              <a:t> </a:t>
            </a:r>
            <a:r>
              <a:rPr sz="4134" spc="-587" dirty="0">
                <a:solidFill>
                  <a:srgbClr val="2E2224"/>
                </a:solidFill>
                <a:latin typeface="Microsoft JhengHei"/>
                <a:cs typeface="Microsoft JhengHei"/>
              </a:rPr>
              <a:t>大學問、大學網</a:t>
            </a:r>
            <a:endParaRPr sz="4134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531624"/>
            <a:ext cx="317500" cy="4762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6565" y="4313090"/>
            <a:ext cx="317500" cy="47625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0528" y="1344084"/>
            <a:ext cx="9313" cy="1693"/>
          </a:xfrm>
          <a:custGeom>
            <a:avLst/>
            <a:gdLst/>
            <a:ahLst/>
            <a:cxnLst/>
            <a:rect l="l" t="t" r="r" b="b"/>
            <a:pathLst>
              <a:path w="13969" h="2539">
                <a:moveTo>
                  <a:pt x="13715" y="0"/>
                </a:moveTo>
                <a:lnTo>
                  <a:pt x="0" y="0"/>
                </a:lnTo>
                <a:lnTo>
                  <a:pt x="5714" y="1143"/>
                </a:lnTo>
                <a:lnTo>
                  <a:pt x="6857" y="2285"/>
                </a:lnTo>
                <a:lnTo>
                  <a:pt x="9143" y="1143"/>
                </a:lnTo>
                <a:lnTo>
                  <a:pt x="10287" y="1143"/>
                </a:lnTo>
                <a:lnTo>
                  <a:pt x="13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1683851" y="1344083"/>
            <a:ext cx="10160" cy="847"/>
          </a:xfrm>
          <a:custGeom>
            <a:avLst/>
            <a:gdLst/>
            <a:ahLst/>
            <a:cxnLst/>
            <a:rect l="l" t="t" r="r" b="b"/>
            <a:pathLst>
              <a:path w="15239" h="1269">
                <a:moveTo>
                  <a:pt x="14859" y="0"/>
                </a:moveTo>
                <a:lnTo>
                  <a:pt x="0" y="0"/>
                </a:lnTo>
                <a:lnTo>
                  <a:pt x="4572" y="1143"/>
                </a:lnTo>
                <a:lnTo>
                  <a:pt x="10287" y="1143"/>
                </a:lnTo>
                <a:lnTo>
                  <a:pt x="1485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1536531" y="1343321"/>
            <a:ext cx="25400" cy="1693"/>
          </a:xfrm>
          <a:custGeom>
            <a:avLst/>
            <a:gdLst/>
            <a:ahLst/>
            <a:cxnLst/>
            <a:rect l="l" t="t" r="r" b="b"/>
            <a:pathLst>
              <a:path w="38100" h="2539">
                <a:moveTo>
                  <a:pt x="9144" y="1143"/>
                </a:moveTo>
                <a:lnTo>
                  <a:pt x="0" y="1143"/>
                </a:lnTo>
                <a:lnTo>
                  <a:pt x="4572" y="2286"/>
                </a:lnTo>
                <a:lnTo>
                  <a:pt x="9144" y="1143"/>
                </a:lnTo>
                <a:close/>
              </a:path>
              <a:path w="38100" h="2539">
                <a:moveTo>
                  <a:pt x="37719" y="0"/>
                </a:moveTo>
                <a:lnTo>
                  <a:pt x="26289" y="0"/>
                </a:lnTo>
                <a:lnTo>
                  <a:pt x="29718" y="1143"/>
                </a:lnTo>
                <a:lnTo>
                  <a:pt x="30861" y="2286"/>
                </a:lnTo>
                <a:lnTo>
                  <a:pt x="32004" y="1143"/>
                </a:lnTo>
                <a:lnTo>
                  <a:pt x="33147" y="1143"/>
                </a:lnTo>
                <a:lnTo>
                  <a:pt x="3771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1663192" y="1330282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58114" h="20955">
                <a:moveTo>
                  <a:pt x="86995" y="8128"/>
                </a:moveTo>
                <a:lnTo>
                  <a:pt x="85852" y="6985"/>
                </a:lnTo>
                <a:lnTo>
                  <a:pt x="85852" y="3429"/>
                </a:lnTo>
                <a:lnTo>
                  <a:pt x="84709" y="1143"/>
                </a:lnTo>
                <a:lnTo>
                  <a:pt x="83566" y="0"/>
                </a:lnTo>
                <a:lnTo>
                  <a:pt x="77851" y="0"/>
                </a:lnTo>
                <a:lnTo>
                  <a:pt x="76708" y="1143"/>
                </a:lnTo>
                <a:lnTo>
                  <a:pt x="75565" y="1143"/>
                </a:lnTo>
                <a:lnTo>
                  <a:pt x="75565" y="2286"/>
                </a:lnTo>
                <a:lnTo>
                  <a:pt x="70993" y="6985"/>
                </a:lnTo>
                <a:lnTo>
                  <a:pt x="49276" y="6985"/>
                </a:lnTo>
                <a:lnTo>
                  <a:pt x="49276" y="11557"/>
                </a:lnTo>
                <a:lnTo>
                  <a:pt x="48133" y="12700"/>
                </a:lnTo>
                <a:lnTo>
                  <a:pt x="54991" y="12700"/>
                </a:lnTo>
                <a:lnTo>
                  <a:pt x="54991" y="13843"/>
                </a:lnTo>
                <a:lnTo>
                  <a:pt x="53848" y="14986"/>
                </a:lnTo>
                <a:lnTo>
                  <a:pt x="36703" y="14986"/>
                </a:lnTo>
                <a:lnTo>
                  <a:pt x="36703" y="16129"/>
                </a:lnTo>
                <a:lnTo>
                  <a:pt x="35560" y="16129"/>
                </a:lnTo>
                <a:lnTo>
                  <a:pt x="33274" y="17272"/>
                </a:lnTo>
                <a:lnTo>
                  <a:pt x="0" y="17272"/>
                </a:lnTo>
                <a:lnTo>
                  <a:pt x="1143" y="18415"/>
                </a:lnTo>
                <a:lnTo>
                  <a:pt x="2286" y="19558"/>
                </a:lnTo>
                <a:lnTo>
                  <a:pt x="4572" y="20701"/>
                </a:lnTo>
                <a:lnTo>
                  <a:pt x="9144" y="18415"/>
                </a:lnTo>
                <a:lnTo>
                  <a:pt x="11430" y="18415"/>
                </a:lnTo>
                <a:lnTo>
                  <a:pt x="13716" y="19558"/>
                </a:lnTo>
                <a:lnTo>
                  <a:pt x="14859" y="20701"/>
                </a:lnTo>
                <a:lnTo>
                  <a:pt x="19431" y="20701"/>
                </a:lnTo>
                <a:lnTo>
                  <a:pt x="22860" y="19558"/>
                </a:lnTo>
                <a:lnTo>
                  <a:pt x="27432" y="20701"/>
                </a:lnTo>
                <a:lnTo>
                  <a:pt x="62992" y="20701"/>
                </a:lnTo>
                <a:lnTo>
                  <a:pt x="64135" y="19558"/>
                </a:lnTo>
                <a:lnTo>
                  <a:pt x="66421" y="18415"/>
                </a:lnTo>
                <a:lnTo>
                  <a:pt x="73279" y="13843"/>
                </a:lnTo>
                <a:lnTo>
                  <a:pt x="74295" y="9779"/>
                </a:lnTo>
                <a:lnTo>
                  <a:pt x="74422" y="8128"/>
                </a:lnTo>
                <a:lnTo>
                  <a:pt x="86995" y="8128"/>
                </a:lnTo>
                <a:close/>
              </a:path>
              <a:path w="158114" h="20955">
                <a:moveTo>
                  <a:pt x="114554" y="17272"/>
                </a:moveTo>
                <a:lnTo>
                  <a:pt x="90424" y="17272"/>
                </a:lnTo>
                <a:lnTo>
                  <a:pt x="92710" y="18415"/>
                </a:lnTo>
                <a:lnTo>
                  <a:pt x="102997" y="18415"/>
                </a:lnTo>
                <a:lnTo>
                  <a:pt x="105283" y="19558"/>
                </a:lnTo>
                <a:lnTo>
                  <a:pt x="106426" y="20701"/>
                </a:lnTo>
                <a:lnTo>
                  <a:pt x="112268" y="20701"/>
                </a:lnTo>
                <a:lnTo>
                  <a:pt x="113411" y="19558"/>
                </a:lnTo>
                <a:lnTo>
                  <a:pt x="114554" y="17272"/>
                </a:lnTo>
                <a:close/>
              </a:path>
              <a:path w="158114" h="20955">
                <a:moveTo>
                  <a:pt x="157988" y="16129"/>
                </a:moveTo>
                <a:lnTo>
                  <a:pt x="139700" y="16129"/>
                </a:lnTo>
                <a:lnTo>
                  <a:pt x="140843" y="17272"/>
                </a:lnTo>
                <a:lnTo>
                  <a:pt x="143129" y="18415"/>
                </a:lnTo>
                <a:lnTo>
                  <a:pt x="146558" y="18415"/>
                </a:lnTo>
                <a:lnTo>
                  <a:pt x="149987" y="20701"/>
                </a:lnTo>
                <a:lnTo>
                  <a:pt x="155702" y="20701"/>
                </a:lnTo>
                <a:lnTo>
                  <a:pt x="156845" y="19558"/>
                </a:lnTo>
                <a:lnTo>
                  <a:pt x="157988" y="161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1509014" y="1341035"/>
            <a:ext cx="96520" cy="3387"/>
          </a:xfrm>
          <a:custGeom>
            <a:avLst/>
            <a:gdLst/>
            <a:ahLst/>
            <a:cxnLst/>
            <a:rect l="l" t="t" r="r" b="b"/>
            <a:pathLst>
              <a:path w="144780" h="5080">
                <a:moveTo>
                  <a:pt x="98552" y="0"/>
                </a:moveTo>
                <a:lnTo>
                  <a:pt x="0" y="0"/>
                </a:lnTo>
                <a:lnTo>
                  <a:pt x="2286" y="2286"/>
                </a:lnTo>
                <a:lnTo>
                  <a:pt x="3429" y="4572"/>
                </a:lnTo>
                <a:lnTo>
                  <a:pt x="61849" y="4572"/>
                </a:lnTo>
                <a:lnTo>
                  <a:pt x="65278" y="3429"/>
                </a:lnTo>
                <a:lnTo>
                  <a:pt x="94996" y="3429"/>
                </a:lnTo>
                <a:lnTo>
                  <a:pt x="98552" y="0"/>
                </a:lnTo>
                <a:close/>
              </a:path>
              <a:path w="144780" h="5080">
                <a:moveTo>
                  <a:pt x="144272" y="0"/>
                </a:moveTo>
                <a:lnTo>
                  <a:pt x="106553" y="0"/>
                </a:lnTo>
                <a:lnTo>
                  <a:pt x="107696" y="1143"/>
                </a:lnTo>
                <a:lnTo>
                  <a:pt x="117983" y="1143"/>
                </a:lnTo>
                <a:lnTo>
                  <a:pt x="121412" y="4572"/>
                </a:lnTo>
                <a:lnTo>
                  <a:pt x="122555" y="3429"/>
                </a:lnTo>
                <a:lnTo>
                  <a:pt x="132842" y="3429"/>
                </a:lnTo>
                <a:lnTo>
                  <a:pt x="135128" y="2286"/>
                </a:lnTo>
                <a:lnTo>
                  <a:pt x="143129" y="2286"/>
                </a:lnTo>
                <a:lnTo>
                  <a:pt x="1442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716617" y="1331044"/>
            <a:ext cx="66463" cy="12277"/>
          </a:xfrm>
          <a:custGeom>
            <a:avLst/>
            <a:gdLst/>
            <a:ahLst/>
            <a:cxnLst/>
            <a:rect l="l" t="t" r="r" b="b"/>
            <a:pathLst>
              <a:path w="99694" h="18414">
                <a:moveTo>
                  <a:pt x="42418" y="16129"/>
                </a:moveTo>
                <a:lnTo>
                  <a:pt x="35560" y="16129"/>
                </a:lnTo>
                <a:lnTo>
                  <a:pt x="37846" y="17272"/>
                </a:lnTo>
                <a:lnTo>
                  <a:pt x="38989" y="18415"/>
                </a:lnTo>
                <a:lnTo>
                  <a:pt x="41275" y="18415"/>
                </a:lnTo>
                <a:lnTo>
                  <a:pt x="42418" y="17272"/>
                </a:lnTo>
                <a:lnTo>
                  <a:pt x="42418" y="16129"/>
                </a:lnTo>
                <a:close/>
              </a:path>
              <a:path w="99694" h="18414">
                <a:moveTo>
                  <a:pt x="51562" y="14986"/>
                </a:moveTo>
                <a:lnTo>
                  <a:pt x="50419" y="12700"/>
                </a:lnTo>
                <a:lnTo>
                  <a:pt x="50419" y="11557"/>
                </a:lnTo>
                <a:lnTo>
                  <a:pt x="49276" y="11557"/>
                </a:lnTo>
                <a:lnTo>
                  <a:pt x="49276" y="10414"/>
                </a:lnTo>
                <a:lnTo>
                  <a:pt x="48133" y="8128"/>
                </a:lnTo>
                <a:lnTo>
                  <a:pt x="46990" y="8128"/>
                </a:lnTo>
                <a:lnTo>
                  <a:pt x="44704" y="9271"/>
                </a:lnTo>
                <a:lnTo>
                  <a:pt x="16002" y="9271"/>
                </a:lnTo>
                <a:lnTo>
                  <a:pt x="16002" y="10414"/>
                </a:lnTo>
                <a:lnTo>
                  <a:pt x="0" y="10414"/>
                </a:lnTo>
                <a:lnTo>
                  <a:pt x="0" y="16129"/>
                </a:lnTo>
                <a:lnTo>
                  <a:pt x="2286" y="18415"/>
                </a:lnTo>
                <a:lnTo>
                  <a:pt x="4572" y="17272"/>
                </a:lnTo>
                <a:lnTo>
                  <a:pt x="5715" y="16129"/>
                </a:lnTo>
                <a:lnTo>
                  <a:pt x="8001" y="14986"/>
                </a:lnTo>
                <a:lnTo>
                  <a:pt x="51562" y="14986"/>
                </a:lnTo>
                <a:close/>
              </a:path>
              <a:path w="99694" h="18414">
                <a:moveTo>
                  <a:pt x="88138" y="14986"/>
                </a:moveTo>
                <a:lnTo>
                  <a:pt x="81280" y="14986"/>
                </a:lnTo>
                <a:lnTo>
                  <a:pt x="83566" y="16129"/>
                </a:lnTo>
                <a:lnTo>
                  <a:pt x="85852" y="18415"/>
                </a:lnTo>
                <a:lnTo>
                  <a:pt x="88138" y="18415"/>
                </a:lnTo>
                <a:lnTo>
                  <a:pt x="88138" y="14986"/>
                </a:lnTo>
                <a:close/>
              </a:path>
              <a:path w="99694" h="18414">
                <a:moveTo>
                  <a:pt x="99568" y="16129"/>
                </a:moveTo>
                <a:lnTo>
                  <a:pt x="97282" y="16129"/>
                </a:lnTo>
                <a:lnTo>
                  <a:pt x="96139" y="13843"/>
                </a:lnTo>
                <a:lnTo>
                  <a:pt x="93853" y="11557"/>
                </a:lnTo>
                <a:lnTo>
                  <a:pt x="94996" y="9271"/>
                </a:lnTo>
                <a:lnTo>
                  <a:pt x="94996" y="5842"/>
                </a:lnTo>
                <a:lnTo>
                  <a:pt x="92710" y="3429"/>
                </a:lnTo>
                <a:lnTo>
                  <a:pt x="91567" y="1143"/>
                </a:lnTo>
                <a:lnTo>
                  <a:pt x="85852" y="1143"/>
                </a:lnTo>
                <a:lnTo>
                  <a:pt x="82423" y="0"/>
                </a:lnTo>
                <a:lnTo>
                  <a:pt x="74422" y="0"/>
                </a:lnTo>
                <a:lnTo>
                  <a:pt x="70993" y="1143"/>
                </a:lnTo>
                <a:lnTo>
                  <a:pt x="68707" y="3429"/>
                </a:lnTo>
                <a:lnTo>
                  <a:pt x="82423" y="3429"/>
                </a:lnTo>
                <a:lnTo>
                  <a:pt x="82423" y="4572"/>
                </a:lnTo>
                <a:lnTo>
                  <a:pt x="72136" y="4572"/>
                </a:lnTo>
                <a:lnTo>
                  <a:pt x="73279" y="5842"/>
                </a:lnTo>
                <a:lnTo>
                  <a:pt x="73279" y="8128"/>
                </a:lnTo>
                <a:lnTo>
                  <a:pt x="70993" y="8128"/>
                </a:lnTo>
                <a:lnTo>
                  <a:pt x="71628" y="9271"/>
                </a:lnTo>
                <a:lnTo>
                  <a:pt x="88138" y="9271"/>
                </a:lnTo>
                <a:lnTo>
                  <a:pt x="88138" y="14986"/>
                </a:lnTo>
                <a:lnTo>
                  <a:pt x="90424" y="14986"/>
                </a:lnTo>
                <a:lnTo>
                  <a:pt x="93853" y="17272"/>
                </a:lnTo>
                <a:lnTo>
                  <a:pt x="96139" y="17272"/>
                </a:lnTo>
                <a:lnTo>
                  <a:pt x="97282" y="18415"/>
                </a:lnTo>
                <a:lnTo>
                  <a:pt x="99568" y="18415"/>
                </a:lnTo>
                <a:lnTo>
                  <a:pt x="99568" y="161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610530" y="1340273"/>
            <a:ext cx="49953" cy="3387"/>
          </a:xfrm>
          <a:custGeom>
            <a:avLst/>
            <a:gdLst/>
            <a:ahLst/>
            <a:cxnLst/>
            <a:rect l="l" t="t" r="r" b="b"/>
            <a:pathLst>
              <a:path w="74930" h="5080">
                <a:moveTo>
                  <a:pt x="74422" y="0"/>
                </a:moveTo>
                <a:lnTo>
                  <a:pt x="0" y="0"/>
                </a:lnTo>
                <a:lnTo>
                  <a:pt x="1143" y="1143"/>
                </a:lnTo>
                <a:lnTo>
                  <a:pt x="11430" y="1143"/>
                </a:lnTo>
                <a:lnTo>
                  <a:pt x="13716" y="2286"/>
                </a:lnTo>
                <a:lnTo>
                  <a:pt x="18288" y="2286"/>
                </a:lnTo>
                <a:lnTo>
                  <a:pt x="22860" y="4572"/>
                </a:lnTo>
                <a:lnTo>
                  <a:pt x="29845" y="1143"/>
                </a:lnTo>
                <a:lnTo>
                  <a:pt x="44704" y="1143"/>
                </a:lnTo>
                <a:lnTo>
                  <a:pt x="45847" y="2286"/>
                </a:lnTo>
                <a:lnTo>
                  <a:pt x="49276" y="4572"/>
                </a:lnTo>
                <a:lnTo>
                  <a:pt x="51562" y="4572"/>
                </a:lnTo>
                <a:lnTo>
                  <a:pt x="54991" y="3429"/>
                </a:lnTo>
                <a:lnTo>
                  <a:pt x="69850" y="3429"/>
                </a:lnTo>
                <a:lnTo>
                  <a:pt x="72136" y="1143"/>
                </a:lnTo>
                <a:lnTo>
                  <a:pt x="7442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472184" y="1340273"/>
            <a:ext cx="104987" cy="3387"/>
          </a:xfrm>
          <a:custGeom>
            <a:avLst/>
            <a:gdLst/>
            <a:ahLst/>
            <a:cxnLst/>
            <a:rect l="l" t="t" r="r" b="b"/>
            <a:pathLst>
              <a:path w="157480" h="5080">
                <a:moveTo>
                  <a:pt x="157225" y="0"/>
                </a:moveTo>
                <a:lnTo>
                  <a:pt x="0" y="0"/>
                </a:lnTo>
                <a:lnTo>
                  <a:pt x="1524" y="2286"/>
                </a:lnTo>
                <a:lnTo>
                  <a:pt x="4953" y="3429"/>
                </a:lnTo>
                <a:lnTo>
                  <a:pt x="15240" y="3429"/>
                </a:lnTo>
                <a:lnTo>
                  <a:pt x="20955" y="4572"/>
                </a:lnTo>
                <a:lnTo>
                  <a:pt x="50673" y="4572"/>
                </a:lnTo>
                <a:lnTo>
                  <a:pt x="54101" y="2286"/>
                </a:lnTo>
                <a:lnTo>
                  <a:pt x="55244" y="1143"/>
                </a:lnTo>
                <a:lnTo>
                  <a:pt x="154940" y="1143"/>
                </a:lnTo>
                <a:lnTo>
                  <a:pt x="15722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408261" y="1341035"/>
            <a:ext cx="31327" cy="2540"/>
          </a:xfrm>
          <a:custGeom>
            <a:avLst/>
            <a:gdLst/>
            <a:ahLst/>
            <a:cxnLst/>
            <a:rect l="l" t="t" r="r" b="b"/>
            <a:pathLst>
              <a:path w="46989" h="3810">
                <a:moveTo>
                  <a:pt x="46990" y="0"/>
                </a:moveTo>
                <a:lnTo>
                  <a:pt x="0" y="0"/>
                </a:lnTo>
                <a:lnTo>
                  <a:pt x="0" y="1143"/>
                </a:lnTo>
                <a:lnTo>
                  <a:pt x="2286" y="2286"/>
                </a:lnTo>
                <a:lnTo>
                  <a:pt x="8128" y="2286"/>
                </a:lnTo>
                <a:lnTo>
                  <a:pt x="12700" y="3429"/>
                </a:lnTo>
                <a:lnTo>
                  <a:pt x="21844" y="3429"/>
                </a:lnTo>
                <a:lnTo>
                  <a:pt x="22987" y="2286"/>
                </a:lnTo>
                <a:lnTo>
                  <a:pt x="25273" y="1143"/>
                </a:lnTo>
                <a:lnTo>
                  <a:pt x="28702" y="2286"/>
                </a:lnTo>
                <a:lnTo>
                  <a:pt x="32131" y="2286"/>
                </a:lnTo>
                <a:lnTo>
                  <a:pt x="34417" y="3429"/>
                </a:lnTo>
                <a:lnTo>
                  <a:pt x="42418" y="3429"/>
                </a:lnTo>
                <a:lnTo>
                  <a:pt x="43561" y="2286"/>
                </a:lnTo>
                <a:lnTo>
                  <a:pt x="45847" y="1143"/>
                </a:lnTo>
                <a:lnTo>
                  <a:pt x="4699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1722713" y="1341035"/>
            <a:ext cx="32173" cy="1693"/>
          </a:xfrm>
          <a:custGeom>
            <a:avLst/>
            <a:gdLst/>
            <a:ahLst/>
            <a:cxnLst/>
            <a:rect l="l" t="t" r="r" b="b"/>
            <a:pathLst>
              <a:path w="48260" h="2539">
                <a:moveTo>
                  <a:pt x="41275" y="0"/>
                </a:moveTo>
                <a:lnTo>
                  <a:pt x="0" y="0"/>
                </a:lnTo>
                <a:lnTo>
                  <a:pt x="1143" y="1143"/>
                </a:lnTo>
                <a:lnTo>
                  <a:pt x="34417" y="1143"/>
                </a:lnTo>
                <a:lnTo>
                  <a:pt x="37846" y="2286"/>
                </a:lnTo>
                <a:lnTo>
                  <a:pt x="41275" y="0"/>
                </a:lnTo>
                <a:close/>
              </a:path>
              <a:path w="48260" h="2539">
                <a:moveTo>
                  <a:pt x="48133" y="0"/>
                </a:moveTo>
                <a:lnTo>
                  <a:pt x="41275" y="0"/>
                </a:lnTo>
                <a:lnTo>
                  <a:pt x="44704" y="2286"/>
                </a:lnTo>
                <a:lnTo>
                  <a:pt x="45847" y="2286"/>
                </a:lnTo>
                <a:lnTo>
                  <a:pt x="4813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619673" y="1341797"/>
            <a:ext cx="3387" cy="847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4571" y="0"/>
                </a:moveTo>
                <a:lnTo>
                  <a:pt x="0" y="0"/>
                </a:lnTo>
                <a:lnTo>
                  <a:pt x="2285" y="1143"/>
                </a:lnTo>
                <a:lnTo>
                  <a:pt x="457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1580812" y="1341797"/>
            <a:ext cx="5503" cy="847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8000" y="0"/>
                </a:moveTo>
                <a:lnTo>
                  <a:pt x="0" y="0"/>
                </a:lnTo>
                <a:lnTo>
                  <a:pt x="1143" y="1143"/>
                </a:lnTo>
                <a:lnTo>
                  <a:pt x="5714" y="1143"/>
                </a:lnTo>
                <a:lnTo>
                  <a:pt x="80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1398270" y="1335701"/>
            <a:ext cx="109220" cy="7197"/>
          </a:xfrm>
          <a:custGeom>
            <a:avLst/>
            <a:gdLst/>
            <a:ahLst/>
            <a:cxnLst/>
            <a:rect l="l" t="t" r="r" b="b"/>
            <a:pathLst>
              <a:path w="163830" h="10794">
                <a:moveTo>
                  <a:pt x="76835" y="4572"/>
                </a:moveTo>
                <a:lnTo>
                  <a:pt x="12700" y="4572"/>
                </a:lnTo>
                <a:lnTo>
                  <a:pt x="13843" y="5715"/>
                </a:lnTo>
                <a:lnTo>
                  <a:pt x="14986" y="8001"/>
                </a:lnTo>
                <a:lnTo>
                  <a:pt x="61976" y="8001"/>
                </a:lnTo>
                <a:lnTo>
                  <a:pt x="63119" y="9144"/>
                </a:lnTo>
                <a:lnTo>
                  <a:pt x="65405" y="10287"/>
                </a:lnTo>
                <a:lnTo>
                  <a:pt x="68834" y="10287"/>
                </a:lnTo>
                <a:lnTo>
                  <a:pt x="72263" y="9144"/>
                </a:lnTo>
                <a:lnTo>
                  <a:pt x="73406" y="9144"/>
                </a:lnTo>
                <a:lnTo>
                  <a:pt x="73406" y="8001"/>
                </a:lnTo>
                <a:lnTo>
                  <a:pt x="76835" y="4572"/>
                </a:lnTo>
                <a:close/>
              </a:path>
              <a:path w="163830" h="10794">
                <a:moveTo>
                  <a:pt x="163830" y="0"/>
                </a:moveTo>
                <a:lnTo>
                  <a:pt x="0" y="0"/>
                </a:lnTo>
                <a:lnTo>
                  <a:pt x="0" y="9271"/>
                </a:lnTo>
                <a:lnTo>
                  <a:pt x="4699" y="4572"/>
                </a:lnTo>
                <a:lnTo>
                  <a:pt x="5715" y="1651"/>
                </a:lnTo>
                <a:lnTo>
                  <a:pt x="4699" y="1143"/>
                </a:lnTo>
                <a:lnTo>
                  <a:pt x="163830" y="1143"/>
                </a:lnTo>
                <a:lnTo>
                  <a:pt x="16383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1610106" y="1339426"/>
            <a:ext cx="74507" cy="2540"/>
          </a:xfrm>
          <a:custGeom>
            <a:avLst/>
            <a:gdLst/>
            <a:ahLst/>
            <a:cxnLst/>
            <a:rect l="l" t="t" r="r" b="b"/>
            <a:pathLst>
              <a:path w="111760" h="3810">
                <a:moveTo>
                  <a:pt x="39624" y="2413"/>
                </a:moveTo>
                <a:lnTo>
                  <a:pt x="32766" y="2413"/>
                </a:lnTo>
                <a:lnTo>
                  <a:pt x="33909" y="3556"/>
                </a:lnTo>
                <a:lnTo>
                  <a:pt x="38481" y="3556"/>
                </a:lnTo>
                <a:lnTo>
                  <a:pt x="39624" y="2413"/>
                </a:lnTo>
                <a:close/>
              </a:path>
              <a:path w="111760" h="3810">
                <a:moveTo>
                  <a:pt x="111379" y="2540"/>
                </a:moveTo>
                <a:lnTo>
                  <a:pt x="109474" y="2540"/>
                </a:lnTo>
                <a:lnTo>
                  <a:pt x="109474" y="1270"/>
                </a:lnTo>
                <a:lnTo>
                  <a:pt x="109474" y="0"/>
                </a:lnTo>
                <a:lnTo>
                  <a:pt x="0" y="0"/>
                </a:lnTo>
                <a:lnTo>
                  <a:pt x="0" y="1270"/>
                </a:lnTo>
                <a:lnTo>
                  <a:pt x="77965" y="1270"/>
                </a:lnTo>
                <a:lnTo>
                  <a:pt x="77965" y="2540"/>
                </a:lnTo>
                <a:lnTo>
                  <a:pt x="79248" y="2540"/>
                </a:lnTo>
                <a:lnTo>
                  <a:pt x="79248" y="3810"/>
                </a:lnTo>
                <a:lnTo>
                  <a:pt x="111379" y="3810"/>
                </a:lnTo>
                <a:lnTo>
                  <a:pt x="111379" y="254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1450255" y="1339511"/>
            <a:ext cx="11430" cy="2540"/>
          </a:xfrm>
          <a:custGeom>
            <a:avLst/>
            <a:gdLst/>
            <a:ahLst/>
            <a:cxnLst/>
            <a:rect l="l" t="t" r="r" b="b"/>
            <a:pathLst>
              <a:path w="17144" h="3810">
                <a:moveTo>
                  <a:pt x="17144" y="0"/>
                </a:moveTo>
                <a:lnTo>
                  <a:pt x="0" y="0"/>
                </a:lnTo>
                <a:lnTo>
                  <a:pt x="0" y="1142"/>
                </a:lnTo>
                <a:lnTo>
                  <a:pt x="5715" y="1142"/>
                </a:lnTo>
                <a:lnTo>
                  <a:pt x="6858" y="2285"/>
                </a:lnTo>
                <a:lnTo>
                  <a:pt x="9143" y="3428"/>
                </a:lnTo>
                <a:lnTo>
                  <a:pt x="11430" y="3428"/>
                </a:lnTo>
                <a:lnTo>
                  <a:pt x="12573" y="2285"/>
                </a:lnTo>
                <a:lnTo>
                  <a:pt x="17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1752516" y="1337226"/>
            <a:ext cx="22437" cy="3810"/>
          </a:xfrm>
          <a:custGeom>
            <a:avLst/>
            <a:gdLst/>
            <a:ahLst/>
            <a:cxnLst/>
            <a:rect l="l" t="t" r="r" b="b"/>
            <a:pathLst>
              <a:path w="33655" h="5714">
                <a:moveTo>
                  <a:pt x="33146" y="0"/>
                </a:moveTo>
                <a:lnTo>
                  <a:pt x="32003" y="1142"/>
                </a:lnTo>
                <a:lnTo>
                  <a:pt x="18287" y="1142"/>
                </a:lnTo>
                <a:lnTo>
                  <a:pt x="18287" y="2285"/>
                </a:lnTo>
                <a:lnTo>
                  <a:pt x="3428" y="2285"/>
                </a:lnTo>
                <a:lnTo>
                  <a:pt x="0" y="5714"/>
                </a:lnTo>
                <a:lnTo>
                  <a:pt x="33146" y="5714"/>
                </a:lnTo>
                <a:lnTo>
                  <a:pt x="3314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402080" y="1330282"/>
            <a:ext cx="308610" cy="11007"/>
          </a:xfrm>
          <a:custGeom>
            <a:avLst/>
            <a:gdLst/>
            <a:ahLst/>
            <a:cxnLst/>
            <a:rect l="l" t="t" r="r" b="b"/>
            <a:pathLst>
              <a:path w="462914" h="16510">
                <a:moveTo>
                  <a:pt x="77978" y="14986"/>
                </a:moveTo>
                <a:lnTo>
                  <a:pt x="73406" y="14986"/>
                </a:lnTo>
                <a:lnTo>
                  <a:pt x="73406" y="16129"/>
                </a:lnTo>
                <a:lnTo>
                  <a:pt x="75692" y="16129"/>
                </a:lnTo>
                <a:lnTo>
                  <a:pt x="77978" y="14986"/>
                </a:lnTo>
                <a:close/>
              </a:path>
              <a:path w="462914" h="16510">
                <a:moveTo>
                  <a:pt x="445516" y="12700"/>
                </a:moveTo>
                <a:lnTo>
                  <a:pt x="434086" y="12700"/>
                </a:lnTo>
                <a:lnTo>
                  <a:pt x="430657" y="13843"/>
                </a:lnTo>
                <a:lnTo>
                  <a:pt x="428371" y="13843"/>
                </a:lnTo>
                <a:lnTo>
                  <a:pt x="428371" y="14986"/>
                </a:lnTo>
                <a:lnTo>
                  <a:pt x="444373" y="14986"/>
                </a:lnTo>
                <a:lnTo>
                  <a:pt x="444373" y="13843"/>
                </a:lnTo>
                <a:lnTo>
                  <a:pt x="445516" y="12700"/>
                </a:lnTo>
                <a:close/>
              </a:path>
              <a:path w="462914" h="16510">
                <a:moveTo>
                  <a:pt x="462661" y="6985"/>
                </a:moveTo>
                <a:lnTo>
                  <a:pt x="460375" y="4572"/>
                </a:lnTo>
                <a:lnTo>
                  <a:pt x="458089" y="3429"/>
                </a:lnTo>
                <a:lnTo>
                  <a:pt x="456946" y="1143"/>
                </a:lnTo>
                <a:lnTo>
                  <a:pt x="454660" y="0"/>
                </a:lnTo>
                <a:lnTo>
                  <a:pt x="454660" y="1143"/>
                </a:lnTo>
                <a:lnTo>
                  <a:pt x="453517" y="3429"/>
                </a:lnTo>
                <a:lnTo>
                  <a:pt x="452374" y="3429"/>
                </a:lnTo>
                <a:lnTo>
                  <a:pt x="448945" y="4572"/>
                </a:lnTo>
                <a:lnTo>
                  <a:pt x="445516" y="4572"/>
                </a:lnTo>
                <a:lnTo>
                  <a:pt x="445516" y="5715"/>
                </a:lnTo>
                <a:lnTo>
                  <a:pt x="423799" y="5715"/>
                </a:lnTo>
                <a:lnTo>
                  <a:pt x="423799" y="6985"/>
                </a:lnTo>
                <a:lnTo>
                  <a:pt x="422656" y="8128"/>
                </a:lnTo>
                <a:lnTo>
                  <a:pt x="352171" y="8128"/>
                </a:lnTo>
                <a:lnTo>
                  <a:pt x="350520" y="9271"/>
                </a:lnTo>
                <a:lnTo>
                  <a:pt x="127" y="9271"/>
                </a:lnTo>
                <a:lnTo>
                  <a:pt x="0" y="9779"/>
                </a:lnTo>
                <a:lnTo>
                  <a:pt x="1270" y="10414"/>
                </a:lnTo>
                <a:lnTo>
                  <a:pt x="4699" y="10414"/>
                </a:lnTo>
                <a:lnTo>
                  <a:pt x="6985" y="12700"/>
                </a:lnTo>
                <a:lnTo>
                  <a:pt x="71120" y="12700"/>
                </a:lnTo>
                <a:lnTo>
                  <a:pt x="71120" y="13843"/>
                </a:lnTo>
                <a:lnTo>
                  <a:pt x="89408" y="13843"/>
                </a:lnTo>
                <a:lnTo>
                  <a:pt x="91694" y="14986"/>
                </a:lnTo>
                <a:lnTo>
                  <a:pt x="92837" y="14986"/>
                </a:lnTo>
                <a:lnTo>
                  <a:pt x="95123" y="12700"/>
                </a:lnTo>
                <a:lnTo>
                  <a:pt x="97536" y="12700"/>
                </a:lnTo>
                <a:lnTo>
                  <a:pt x="99822" y="14986"/>
                </a:lnTo>
                <a:lnTo>
                  <a:pt x="102108" y="12700"/>
                </a:lnTo>
                <a:lnTo>
                  <a:pt x="103251" y="12700"/>
                </a:lnTo>
                <a:lnTo>
                  <a:pt x="104394" y="13843"/>
                </a:lnTo>
                <a:lnTo>
                  <a:pt x="105156" y="14986"/>
                </a:lnTo>
                <a:lnTo>
                  <a:pt x="263525" y="14986"/>
                </a:lnTo>
                <a:lnTo>
                  <a:pt x="265811" y="16129"/>
                </a:lnTo>
                <a:lnTo>
                  <a:pt x="310388" y="16129"/>
                </a:lnTo>
                <a:lnTo>
                  <a:pt x="310388" y="14986"/>
                </a:lnTo>
                <a:lnTo>
                  <a:pt x="311531" y="13843"/>
                </a:lnTo>
                <a:lnTo>
                  <a:pt x="422656" y="13843"/>
                </a:lnTo>
                <a:lnTo>
                  <a:pt x="424942" y="12700"/>
                </a:lnTo>
                <a:lnTo>
                  <a:pt x="426085" y="11557"/>
                </a:lnTo>
                <a:lnTo>
                  <a:pt x="428371" y="13843"/>
                </a:lnTo>
                <a:lnTo>
                  <a:pt x="428371" y="11557"/>
                </a:lnTo>
                <a:lnTo>
                  <a:pt x="429514" y="11557"/>
                </a:lnTo>
                <a:lnTo>
                  <a:pt x="431800" y="9271"/>
                </a:lnTo>
                <a:lnTo>
                  <a:pt x="438658" y="6985"/>
                </a:lnTo>
                <a:lnTo>
                  <a:pt x="462661" y="698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1715855" y="1331045"/>
            <a:ext cx="59690" cy="8043"/>
          </a:xfrm>
          <a:custGeom>
            <a:avLst/>
            <a:gdLst/>
            <a:ahLst/>
            <a:cxnLst/>
            <a:rect l="l" t="t" r="r" b="b"/>
            <a:pathLst>
              <a:path w="89535" h="12064">
                <a:moveTo>
                  <a:pt x="45847" y="8128"/>
                </a:moveTo>
                <a:lnTo>
                  <a:pt x="43561" y="6985"/>
                </a:lnTo>
                <a:lnTo>
                  <a:pt x="42418" y="5842"/>
                </a:lnTo>
                <a:lnTo>
                  <a:pt x="40132" y="4572"/>
                </a:lnTo>
                <a:lnTo>
                  <a:pt x="36703" y="3429"/>
                </a:lnTo>
                <a:lnTo>
                  <a:pt x="34417" y="1143"/>
                </a:lnTo>
                <a:lnTo>
                  <a:pt x="30861" y="0"/>
                </a:lnTo>
                <a:lnTo>
                  <a:pt x="28575" y="0"/>
                </a:lnTo>
                <a:lnTo>
                  <a:pt x="24003" y="4572"/>
                </a:lnTo>
                <a:lnTo>
                  <a:pt x="11430" y="4572"/>
                </a:lnTo>
                <a:lnTo>
                  <a:pt x="12573" y="5842"/>
                </a:lnTo>
                <a:lnTo>
                  <a:pt x="11430" y="6985"/>
                </a:lnTo>
                <a:lnTo>
                  <a:pt x="0" y="6985"/>
                </a:lnTo>
                <a:lnTo>
                  <a:pt x="0" y="8128"/>
                </a:lnTo>
                <a:lnTo>
                  <a:pt x="1143" y="9271"/>
                </a:lnTo>
                <a:lnTo>
                  <a:pt x="1143" y="10414"/>
                </a:lnTo>
                <a:lnTo>
                  <a:pt x="17145" y="10414"/>
                </a:lnTo>
                <a:lnTo>
                  <a:pt x="16002" y="9271"/>
                </a:lnTo>
                <a:lnTo>
                  <a:pt x="14859" y="9271"/>
                </a:lnTo>
                <a:lnTo>
                  <a:pt x="14859" y="6985"/>
                </a:lnTo>
                <a:lnTo>
                  <a:pt x="18288" y="6985"/>
                </a:lnTo>
                <a:lnTo>
                  <a:pt x="18288" y="8128"/>
                </a:lnTo>
                <a:lnTo>
                  <a:pt x="17145" y="9271"/>
                </a:lnTo>
                <a:lnTo>
                  <a:pt x="45847" y="9271"/>
                </a:lnTo>
                <a:lnTo>
                  <a:pt x="45847" y="8128"/>
                </a:lnTo>
                <a:close/>
              </a:path>
              <a:path w="89535" h="12064">
                <a:moveTo>
                  <a:pt x="73279" y="11557"/>
                </a:moveTo>
                <a:lnTo>
                  <a:pt x="72136" y="10414"/>
                </a:lnTo>
                <a:lnTo>
                  <a:pt x="72136" y="6985"/>
                </a:lnTo>
                <a:lnTo>
                  <a:pt x="62992" y="6985"/>
                </a:lnTo>
                <a:lnTo>
                  <a:pt x="62992" y="5842"/>
                </a:lnTo>
                <a:lnTo>
                  <a:pt x="60706" y="5842"/>
                </a:lnTo>
                <a:lnTo>
                  <a:pt x="59563" y="6985"/>
                </a:lnTo>
                <a:lnTo>
                  <a:pt x="59563" y="8128"/>
                </a:lnTo>
                <a:lnTo>
                  <a:pt x="58420" y="8128"/>
                </a:lnTo>
                <a:lnTo>
                  <a:pt x="58420" y="11557"/>
                </a:lnTo>
                <a:lnTo>
                  <a:pt x="73279" y="11557"/>
                </a:lnTo>
                <a:close/>
              </a:path>
              <a:path w="89535" h="12064">
                <a:moveTo>
                  <a:pt x="88138" y="9271"/>
                </a:moveTo>
                <a:lnTo>
                  <a:pt x="72771" y="9271"/>
                </a:lnTo>
                <a:lnTo>
                  <a:pt x="73279" y="10414"/>
                </a:lnTo>
                <a:lnTo>
                  <a:pt x="86995" y="10414"/>
                </a:lnTo>
                <a:lnTo>
                  <a:pt x="88138" y="9271"/>
                </a:lnTo>
                <a:close/>
              </a:path>
              <a:path w="89535" h="12064">
                <a:moveTo>
                  <a:pt x="89281" y="9283"/>
                </a:moveTo>
                <a:lnTo>
                  <a:pt x="88138" y="9283"/>
                </a:lnTo>
                <a:lnTo>
                  <a:pt x="88138" y="10414"/>
                </a:lnTo>
                <a:lnTo>
                  <a:pt x="89281" y="10414"/>
                </a:lnTo>
                <a:lnTo>
                  <a:pt x="89281" y="928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1398271" y="1325710"/>
            <a:ext cx="239183" cy="11430"/>
          </a:xfrm>
          <a:custGeom>
            <a:avLst/>
            <a:gdLst/>
            <a:ahLst/>
            <a:cxnLst/>
            <a:rect l="l" t="t" r="r" b="b"/>
            <a:pathLst>
              <a:path w="358775" h="17144">
                <a:moveTo>
                  <a:pt x="5842" y="16129"/>
                </a:moveTo>
                <a:lnTo>
                  <a:pt x="4699" y="16129"/>
                </a:lnTo>
                <a:lnTo>
                  <a:pt x="5715" y="16637"/>
                </a:lnTo>
                <a:lnTo>
                  <a:pt x="5842" y="16129"/>
                </a:lnTo>
                <a:close/>
              </a:path>
              <a:path w="358775" h="17144">
                <a:moveTo>
                  <a:pt x="358521" y="3429"/>
                </a:moveTo>
                <a:lnTo>
                  <a:pt x="357378" y="2286"/>
                </a:lnTo>
                <a:lnTo>
                  <a:pt x="355092" y="2286"/>
                </a:lnTo>
                <a:lnTo>
                  <a:pt x="353949" y="1143"/>
                </a:lnTo>
                <a:lnTo>
                  <a:pt x="351663" y="0"/>
                </a:lnTo>
                <a:lnTo>
                  <a:pt x="349377" y="0"/>
                </a:lnTo>
                <a:lnTo>
                  <a:pt x="347091" y="2286"/>
                </a:lnTo>
                <a:lnTo>
                  <a:pt x="347091" y="3429"/>
                </a:lnTo>
                <a:lnTo>
                  <a:pt x="338963" y="3429"/>
                </a:lnTo>
                <a:lnTo>
                  <a:pt x="338963" y="8001"/>
                </a:lnTo>
                <a:lnTo>
                  <a:pt x="337820" y="8001"/>
                </a:lnTo>
                <a:lnTo>
                  <a:pt x="334391" y="9144"/>
                </a:lnTo>
                <a:lnTo>
                  <a:pt x="285242" y="9144"/>
                </a:lnTo>
                <a:lnTo>
                  <a:pt x="285242" y="10287"/>
                </a:lnTo>
                <a:lnTo>
                  <a:pt x="347091" y="10287"/>
                </a:lnTo>
                <a:lnTo>
                  <a:pt x="348234" y="11430"/>
                </a:lnTo>
                <a:lnTo>
                  <a:pt x="349377" y="11430"/>
                </a:lnTo>
                <a:lnTo>
                  <a:pt x="348234" y="12573"/>
                </a:lnTo>
                <a:lnTo>
                  <a:pt x="304673" y="12573"/>
                </a:lnTo>
                <a:lnTo>
                  <a:pt x="304673" y="13843"/>
                </a:lnTo>
                <a:lnTo>
                  <a:pt x="0" y="13843"/>
                </a:lnTo>
                <a:lnTo>
                  <a:pt x="0" y="14986"/>
                </a:lnTo>
                <a:lnTo>
                  <a:pt x="163830" y="14986"/>
                </a:lnTo>
                <a:lnTo>
                  <a:pt x="164973" y="16129"/>
                </a:lnTo>
                <a:lnTo>
                  <a:pt x="356235" y="16129"/>
                </a:lnTo>
                <a:lnTo>
                  <a:pt x="355092" y="14986"/>
                </a:lnTo>
                <a:lnTo>
                  <a:pt x="355092" y="6858"/>
                </a:lnTo>
                <a:lnTo>
                  <a:pt x="358521" y="5715"/>
                </a:lnTo>
                <a:lnTo>
                  <a:pt x="358521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1760135" y="1333330"/>
            <a:ext cx="11430" cy="2540"/>
          </a:xfrm>
          <a:custGeom>
            <a:avLst/>
            <a:gdLst/>
            <a:ahLst/>
            <a:cxnLst/>
            <a:rect l="l" t="t" r="r" b="b"/>
            <a:pathLst>
              <a:path w="17144" h="3810">
                <a:moveTo>
                  <a:pt x="17145" y="0"/>
                </a:moveTo>
                <a:lnTo>
                  <a:pt x="3429" y="0"/>
                </a:lnTo>
                <a:lnTo>
                  <a:pt x="0" y="3555"/>
                </a:lnTo>
                <a:lnTo>
                  <a:pt x="4572" y="3555"/>
                </a:lnTo>
                <a:lnTo>
                  <a:pt x="4572" y="1143"/>
                </a:lnTo>
                <a:lnTo>
                  <a:pt x="17145" y="1143"/>
                </a:lnTo>
                <a:lnTo>
                  <a:pt x="1714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1636522" y="1327234"/>
            <a:ext cx="47413" cy="8467"/>
          </a:xfrm>
          <a:custGeom>
            <a:avLst/>
            <a:gdLst/>
            <a:ahLst/>
            <a:cxnLst/>
            <a:rect l="l" t="t" r="r" b="b"/>
            <a:pathLst>
              <a:path w="71119" h="12700">
                <a:moveTo>
                  <a:pt x="6858" y="0"/>
                </a:moveTo>
                <a:lnTo>
                  <a:pt x="4572" y="1143"/>
                </a:lnTo>
                <a:lnTo>
                  <a:pt x="2286" y="3428"/>
                </a:lnTo>
                <a:lnTo>
                  <a:pt x="1143" y="3428"/>
                </a:lnTo>
                <a:lnTo>
                  <a:pt x="0" y="4572"/>
                </a:lnTo>
                <a:lnTo>
                  <a:pt x="0" y="8000"/>
                </a:lnTo>
                <a:lnTo>
                  <a:pt x="5715" y="8000"/>
                </a:lnTo>
                <a:lnTo>
                  <a:pt x="5715" y="10287"/>
                </a:lnTo>
                <a:lnTo>
                  <a:pt x="4572" y="10287"/>
                </a:lnTo>
                <a:lnTo>
                  <a:pt x="3429" y="11556"/>
                </a:lnTo>
                <a:lnTo>
                  <a:pt x="2286" y="11556"/>
                </a:lnTo>
                <a:lnTo>
                  <a:pt x="508" y="12700"/>
                </a:lnTo>
                <a:lnTo>
                  <a:pt x="70993" y="12700"/>
                </a:lnTo>
                <a:lnTo>
                  <a:pt x="67437" y="11556"/>
                </a:lnTo>
                <a:lnTo>
                  <a:pt x="67437" y="9144"/>
                </a:lnTo>
                <a:lnTo>
                  <a:pt x="12573" y="9144"/>
                </a:lnTo>
                <a:lnTo>
                  <a:pt x="12573" y="6857"/>
                </a:lnTo>
                <a:lnTo>
                  <a:pt x="11430" y="6857"/>
                </a:lnTo>
                <a:lnTo>
                  <a:pt x="11430" y="5715"/>
                </a:lnTo>
                <a:lnTo>
                  <a:pt x="10287" y="3428"/>
                </a:lnTo>
                <a:lnTo>
                  <a:pt x="6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1398270" y="1327996"/>
            <a:ext cx="202353" cy="7197"/>
          </a:xfrm>
          <a:custGeom>
            <a:avLst/>
            <a:gdLst/>
            <a:ahLst/>
            <a:cxnLst/>
            <a:rect l="l" t="t" r="r" b="b"/>
            <a:pathLst>
              <a:path w="303530" h="10794">
                <a:moveTo>
                  <a:pt x="66548" y="10414"/>
                </a:moveTo>
                <a:lnTo>
                  <a:pt x="64262" y="8001"/>
                </a:lnTo>
                <a:lnTo>
                  <a:pt x="63119" y="5715"/>
                </a:lnTo>
                <a:lnTo>
                  <a:pt x="64262" y="3429"/>
                </a:lnTo>
                <a:lnTo>
                  <a:pt x="61976" y="3429"/>
                </a:lnTo>
                <a:lnTo>
                  <a:pt x="59690" y="5715"/>
                </a:lnTo>
                <a:lnTo>
                  <a:pt x="14986" y="5715"/>
                </a:lnTo>
                <a:lnTo>
                  <a:pt x="13843" y="6858"/>
                </a:lnTo>
                <a:lnTo>
                  <a:pt x="0" y="6858"/>
                </a:lnTo>
                <a:lnTo>
                  <a:pt x="0" y="8001"/>
                </a:lnTo>
                <a:lnTo>
                  <a:pt x="0" y="10414"/>
                </a:lnTo>
                <a:lnTo>
                  <a:pt x="53975" y="10414"/>
                </a:lnTo>
                <a:lnTo>
                  <a:pt x="52832" y="9144"/>
                </a:lnTo>
                <a:lnTo>
                  <a:pt x="52832" y="8001"/>
                </a:lnTo>
                <a:lnTo>
                  <a:pt x="55118" y="8001"/>
                </a:lnTo>
                <a:lnTo>
                  <a:pt x="55118" y="9144"/>
                </a:lnTo>
                <a:lnTo>
                  <a:pt x="53975" y="9144"/>
                </a:lnTo>
                <a:lnTo>
                  <a:pt x="53975" y="10414"/>
                </a:lnTo>
                <a:lnTo>
                  <a:pt x="66548" y="10414"/>
                </a:lnTo>
                <a:close/>
              </a:path>
              <a:path w="303530" h="10794">
                <a:moveTo>
                  <a:pt x="303530" y="6858"/>
                </a:moveTo>
                <a:lnTo>
                  <a:pt x="285242" y="6858"/>
                </a:lnTo>
                <a:lnTo>
                  <a:pt x="285242" y="8001"/>
                </a:lnTo>
                <a:lnTo>
                  <a:pt x="282956" y="8001"/>
                </a:lnTo>
                <a:lnTo>
                  <a:pt x="282956" y="5715"/>
                </a:lnTo>
                <a:lnTo>
                  <a:pt x="243967" y="5715"/>
                </a:lnTo>
                <a:lnTo>
                  <a:pt x="242824" y="4572"/>
                </a:lnTo>
                <a:lnTo>
                  <a:pt x="230251" y="4572"/>
                </a:lnTo>
                <a:lnTo>
                  <a:pt x="229108" y="3429"/>
                </a:lnTo>
                <a:lnTo>
                  <a:pt x="227965" y="3429"/>
                </a:lnTo>
                <a:lnTo>
                  <a:pt x="226822" y="2286"/>
                </a:lnTo>
                <a:lnTo>
                  <a:pt x="219964" y="2286"/>
                </a:lnTo>
                <a:lnTo>
                  <a:pt x="217678" y="1143"/>
                </a:lnTo>
                <a:lnTo>
                  <a:pt x="216535" y="0"/>
                </a:lnTo>
                <a:lnTo>
                  <a:pt x="214249" y="0"/>
                </a:lnTo>
                <a:lnTo>
                  <a:pt x="207391" y="3429"/>
                </a:lnTo>
                <a:lnTo>
                  <a:pt x="200533" y="5715"/>
                </a:lnTo>
                <a:lnTo>
                  <a:pt x="198247" y="6858"/>
                </a:lnTo>
                <a:lnTo>
                  <a:pt x="194818" y="3429"/>
                </a:lnTo>
                <a:lnTo>
                  <a:pt x="193675" y="1143"/>
                </a:lnTo>
                <a:lnTo>
                  <a:pt x="192532" y="1143"/>
                </a:lnTo>
                <a:lnTo>
                  <a:pt x="187960" y="3429"/>
                </a:lnTo>
                <a:lnTo>
                  <a:pt x="180975" y="3429"/>
                </a:lnTo>
                <a:lnTo>
                  <a:pt x="178689" y="4572"/>
                </a:lnTo>
                <a:lnTo>
                  <a:pt x="104394" y="4572"/>
                </a:lnTo>
                <a:lnTo>
                  <a:pt x="104394" y="6858"/>
                </a:lnTo>
                <a:lnTo>
                  <a:pt x="103251" y="8001"/>
                </a:lnTo>
                <a:lnTo>
                  <a:pt x="102108" y="6858"/>
                </a:lnTo>
                <a:lnTo>
                  <a:pt x="100838" y="4572"/>
                </a:lnTo>
                <a:lnTo>
                  <a:pt x="98552" y="5715"/>
                </a:lnTo>
                <a:lnTo>
                  <a:pt x="98552" y="6858"/>
                </a:lnTo>
                <a:lnTo>
                  <a:pt x="68834" y="6858"/>
                </a:lnTo>
                <a:lnTo>
                  <a:pt x="69977" y="8001"/>
                </a:lnTo>
                <a:lnTo>
                  <a:pt x="68834" y="9144"/>
                </a:lnTo>
                <a:lnTo>
                  <a:pt x="67691" y="9144"/>
                </a:lnTo>
                <a:lnTo>
                  <a:pt x="66548" y="10414"/>
                </a:lnTo>
                <a:lnTo>
                  <a:pt x="120396" y="10414"/>
                </a:lnTo>
                <a:lnTo>
                  <a:pt x="120396" y="9144"/>
                </a:lnTo>
                <a:lnTo>
                  <a:pt x="121539" y="8001"/>
                </a:lnTo>
                <a:lnTo>
                  <a:pt x="122682" y="9144"/>
                </a:lnTo>
                <a:lnTo>
                  <a:pt x="122047" y="9144"/>
                </a:lnTo>
                <a:lnTo>
                  <a:pt x="122682" y="10414"/>
                </a:lnTo>
                <a:lnTo>
                  <a:pt x="203962" y="10414"/>
                </a:lnTo>
                <a:lnTo>
                  <a:pt x="202819" y="9144"/>
                </a:lnTo>
                <a:lnTo>
                  <a:pt x="203962" y="6858"/>
                </a:lnTo>
                <a:lnTo>
                  <a:pt x="205105" y="6858"/>
                </a:lnTo>
                <a:lnTo>
                  <a:pt x="205105" y="10414"/>
                </a:lnTo>
                <a:lnTo>
                  <a:pt x="227965" y="10414"/>
                </a:lnTo>
                <a:lnTo>
                  <a:pt x="226822" y="9144"/>
                </a:lnTo>
                <a:lnTo>
                  <a:pt x="226822" y="8001"/>
                </a:lnTo>
                <a:lnTo>
                  <a:pt x="227965" y="8001"/>
                </a:lnTo>
                <a:lnTo>
                  <a:pt x="227965" y="5715"/>
                </a:lnTo>
                <a:lnTo>
                  <a:pt x="229108" y="5715"/>
                </a:lnTo>
                <a:lnTo>
                  <a:pt x="230251" y="6858"/>
                </a:lnTo>
                <a:lnTo>
                  <a:pt x="229743" y="6858"/>
                </a:lnTo>
                <a:lnTo>
                  <a:pt x="230251" y="8001"/>
                </a:lnTo>
                <a:lnTo>
                  <a:pt x="229108" y="10414"/>
                </a:lnTo>
                <a:lnTo>
                  <a:pt x="234823" y="10414"/>
                </a:lnTo>
                <a:lnTo>
                  <a:pt x="234823" y="9144"/>
                </a:lnTo>
                <a:lnTo>
                  <a:pt x="235966" y="9144"/>
                </a:lnTo>
                <a:lnTo>
                  <a:pt x="235966" y="10414"/>
                </a:lnTo>
                <a:lnTo>
                  <a:pt x="278320" y="10414"/>
                </a:lnTo>
                <a:lnTo>
                  <a:pt x="278320" y="9144"/>
                </a:lnTo>
                <a:lnTo>
                  <a:pt x="280670" y="9144"/>
                </a:lnTo>
                <a:lnTo>
                  <a:pt x="281813" y="8001"/>
                </a:lnTo>
                <a:lnTo>
                  <a:pt x="281813" y="10414"/>
                </a:lnTo>
                <a:lnTo>
                  <a:pt x="303530" y="10414"/>
                </a:lnTo>
                <a:lnTo>
                  <a:pt x="302387" y="9144"/>
                </a:lnTo>
                <a:lnTo>
                  <a:pt x="303530" y="8001"/>
                </a:lnTo>
                <a:lnTo>
                  <a:pt x="303530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1600624" y="1327996"/>
            <a:ext cx="130810" cy="6350"/>
          </a:xfrm>
          <a:custGeom>
            <a:avLst/>
            <a:gdLst/>
            <a:ahLst/>
            <a:cxnLst/>
            <a:rect l="l" t="t" r="r" b="b"/>
            <a:pathLst>
              <a:path w="196214" h="9525">
                <a:moveTo>
                  <a:pt x="42418" y="9144"/>
                </a:moveTo>
                <a:lnTo>
                  <a:pt x="41148" y="8001"/>
                </a:lnTo>
                <a:lnTo>
                  <a:pt x="41148" y="6858"/>
                </a:lnTo>
                <a:lnTo>
                  <a:pt x="0" y="6858"/>
                </a:lnTo>
                <a:lnTo>
                  <a:pt x="1143" y="8001"/>
                </a:lnTo>
                <a:lnTo>
                  <a:pt x="1143" y="9144"/>
                </a:lnTo>
                <a:lnTo>
                  <a:pt x="42418" y="9144"/>
                </a:lnTo>
                <a:close/>
              </a:path>
              <a:path w="196214" h="9525">
                <a:moveTo>
                  <a:pt x="138557" y="8001"/>
                </a:moveTo>
                <a:lnTo>
                  <a:pt x="137414" y="6858"/>
                </a:lnTo>
                <a:lnTo>
                  <a:pt x="136271" y="3429"/>
                </a:lnTo>
                <a:lnTo>
                  <a:pt x="133985" y="2286"/>
                </a:lnTo>
                <a:lnTo>
                  <a:pt x="120142" y="2286"/>
                </a:lnTo>
                <a:lnTo>
                  <a:pt x="108712" y="0"/>
                </a:lnTo>
                <a:lnTo>
                  <a:pt x="101854" y="1143"/>
                </a:lnTo>
                <a:lnTo>
                  <a:pt x="77851" y="1143"/>
                </a:lnTo>
                <a:lnTo>
                  <a:pt x="73279" y="3429"/>
                </a:lnTo>
                <a:lnTo>
                  <a:pt x="67564" y="3429"/>
                </a:lnTo>
                <a:lnTo>
                  <a:pt x="67564" y="4572"/>
                </a:lnTo>
                <a:lnTo>
                  <a:pt x="66802" y="6858"/>
                </a:lnTo>
                <a:lnTo>
                  <a:pt x="125984" y="6858"/>
                </a:lnTo>
                <a:lnTo>
                  <a:pt x="125984" y="9144"/>
                </a:lnTo>
                <a:lnTo>
                  <a:pt x="138557" y="9144"/>
                </a:lnTo>
                <a:lnTo>
                  <a:pt x="138557" y="8001"/>
                </a:lnTo>
                <a:close/>
              </a:path>
              <a:path w="196214" h="9525">
                <a:moveTo>
                  <a:pt x="148844" y="8001"/>
                </a:moveTo>
                <a:lnTo>
                  <a:pt x="145415" y="5715"/>
                </a:lnTo>
                <a:lnTo>
                  <a:pt x="144272" y="5715"/>
                </a:lnTo>
                <a:lnTo>
                  <a:pt x="143129" y="4572"/>
                </a:lnTo>
                <a:lnTo>
                  <a:pt x="138557" y="9144"/>
                </a:lnTo>
                <a:lnTo>
                  <a:pt x="146558" y="9144"/>
                </a:lnTo>
                <a:lnTo>
                  <a:pt x="147701" y="8001"/>
                </a:lnTo>
                <a:lnTo>
                  <a:pt x="148844" y="8001"/>
                </a:lnTo>
                <a:close/>
              </a:path>
              <a:path w="196214" h="9525">
                <a:moveTo>
                  <a:pt x="195707" y="9144"/>
                </a:moveTo>
                <a:lnTo>
                  <a:pt x="192278" y="8001"/>
                </a:lnTo>
                <a:lnTo>
                  <a:pt x="189992" y="8001"/>
                </a:lnTo>
                <a:lnTo>
                  <a:pt x="188849" y="6858"/>
                </a:lnTo>
                <a:lnTo>
                  <a:pt x="187706" y="6858"/>
                </a:lnTo>
                <a:lnTo>
                  <a:pt x="186563" y="5715"/>
                </a:lnTo>
                <a:lnTo>
                  <a:pt x="184277" y="5715"/>
                </a:lnTo>
                <a:lnTo>
                  <a:pt x="183134" y="6858"/>
                </a:lnTo>
                <a:lnTo>
                  <a:pt x="183134" y="8001"/>
                </a:lnTo>
                <a:lnTo>
                  <a:pt x="184277" y="9144"/>
                </a:lnTo>
                <a:lnTo>
                  <a:pt x="195707" y="9144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1479296" y="1333330"/>
            <a:ext cx="847" cy="847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0"/>
                </a:moveTo>
                <a:lnTo>
                  <a:pt x="507" y="1143"/>
                </a:lnTo>
                <a:lnTo>
                  <a:pt x="1143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644904" y="1332568"/>
            <a:ext cx="38523" cy="847"/>
          </a:xfrm>
          <a:custGeom>
            <a:avLst/>
            <a:gdLst/>
            <a:ahLst/>
            <a:cxnLst/>
            <a:rect l="l" t="t" r="r" b="b"/>
            <a:pathLst>
              <a:path w="57785" h="1269">
                <a:moveTo>
                  <a:pt x="57276" y="0"/>
                </a:moveTo>
                <a:lnTo>
                  <a:pt x="381" y="0"/>
                </a:lnTo>
                <a:lnTo>
                  <a:pt x="0" y="1143"/>
                </a:lnTo>
                <a:lnTo>
                  <a:pt x="57276" y="1143"/>
                </a:lnTo>
                <a:lnTo>
                  <a:pt x="5727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1551009" y="1331806"/>
            <a:ext cx="847" cy="847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43" y="1143"/>
                </a:moveTo>
                <a:lnTo>
                  <a:pt x="0" y="0"/>
                </a:lnTo>
                <a:lnTo>
                  <a:pt x="0" y="1143"/>
                </a:lnTo>
                <a:lnTo>
                  <a:pt x="635" y="1143"/>
                </a:lnTo>
                <a:lnTo>
                  <a:pt x="1143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1442297" y="1328759"/>
            <a:ext cx="21167" cy="3810"/>
          </a:xfrm>
          <a:custGeom>
            <a:avLst/>
            <a:gdLst/>
            <a:ahLst/>
            <a:cxnLst/>
            <a:rect l="l" t="t" r="r" b="b"/>
            <a:pathLst>
              <a:path w="31750" h="5714">
                <a:moveTo>
                  <a:pt x="24511" y="0"/>
                </a:moveTo>
                <a:lnTo>
                  <a:pt x="15367" y="0"/>
                </a:lnTo>
                <a:lnTo>
                  <a:pt x="11937" y="1142"/>
                </a:lnTo>
                <a:lnTo>
                  <a:pt x="7366" y="1142"/>
                </a:lnTo>
                <a:lnTo>
                  <a:pt x="7366" y="2285"/>
                </a:lnTo>
                <a:lnTo>
                  <a:pt x="0" y="2285"/>
                </a:lnTo>
                <a:lnTo>
                  <a:pt x="507" y="3428"/>
                </a:lnTo>
                <a:lnTo>
                  <a:pt x="2793" y="5714"/>
                </a:lnTo>
                <a:lnTo>
                  <a:pt x="31368" y="5714"/>
                </a:lnTo>
                <a:lnTo>
                  <a:pt x="30225" y="4571"/>
                </a:lnTo>
                <a:lnTo>
                  <a:pt x="27940" y="3428"/>
                </a:lnTo>
                <a:lnTo>
                  <a:pt x="2451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1398270" y="1329520"/>
            <a:ext cx="9313" cy="3387"/>
          </a:xfrm>
          <a:custGeom>
            <a:avLst/>
            <a:gdLst/>
            <a:ahLst/>
            <a:cxnLst/>
            <a:rect l="l" t="t" r="r" b="b"/>
            <a:pathLst>
              <a:path w="13969" h="5080">
                <a:moveTo>
                  <a:pt x="11556" y="0"/>
                </a:moveTo>
                <a:lnTo>
                  <a:pt x="8127" y="0"/>
                </a:lnTo>
                <a:lnTo>
                  <a:pt x="8127" y="1143"/>
                </a:lnTo>
                <a:lnTo>
                  <a:pt x="0" y="1143"/>
                </a:lnTo>
                <a:lnTo>
                  <a:pt x="0" y="4572"/>
                </a:lnTo>
                <a:lnTo>
                  <a:pt x="13843" y="4572"/>
                </a:lnTo>
                <a:lnTo>
                  <a:pt x="11556" y="3428"/>
                </a:lnTo>
                <a:lnTo>
                  <a:pt x="10413" y="3428"/>
                </a:lnTo>
                <a:lnTo>
                  <a:pt x="10413" y="1143"/>
                </a:lnTo>
                <a:lnTo>
                  <a:pt x="1155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1562438" y="1327234"/>
            <a:ext cx="56727" cy="4657"/>
          </a:xfrm>
          <a:custGeom>
            <a:avLst/>
            <a:gdLst/>
            <a:ahLst/>
            <a:cxnLst/>
            <a:rect l="l" t="t" r="r" b="b"/>
            <a:pathLst>
              <a:path w="85089" h="6985">
                <a:moveTo>
                  <a:pt x="74422" y="0"/>
                </a:moveTo>
                <a:lnTo>
                  <a:pt x="73279" y="1143"/>
                </a:lnTo>
                <a:lnTo>
                  <a:pt x="73279" y="2286"/>
                </a:lnTo>
                <a:lnTo>
                  <a:pt x="69850" y="5715"/>
                </a:lnTo>
                <a:lnTo>
                  <a:pt x="1143" y="5715"/>
                </a:lnTo>
                <a:lnTo>
                  <a:pt x="0" y="6857"/>
                </a:lnTo>
                <a:lnTo>
                  <a:pt x="84709" y="6857"/>
                </a:lnTo>
                <a:lnTo>
                  <a:pt x="82423" y="3428"/>
                </a:lnTo>
                <a:lnTo>
                  <a:pt x="80137" y="1143"/>
                </a:lnTo>
                <a:lnTo>
                  <a:pt x="76708" y="1143"/>
                </a:lnTo>
                <a:lnTo>
                  <a:pt x="7442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1408261" y="1327234"/>
            <a:ext cx="29210" cy="4657"/>
          </a:xfrm>
          <a:custGeom>
            <a:avLst/>
            <a:gdLst/>
            <a:ahLst/>
            <a:cxnLst/>
            <a:rect l="l" t="t" r="r" b="b"/>
            <a:pathLst>
              <a:path w="43814" h="6985">
                <a:moveTo>
                  <a:pt x="41275" y="0"/>
                </a:moveTo>
                <a:lnTo>
                  <a:pt x="34416" y="2286"/>
                </a:lnTo>
                <a:lnTo>
                  <a:pt x="20700" y="2286"/>
                </a:lnTo>
                <a:lnTo>
                  <a:pt x="19557" y="3428"/>
                </a:lnTo>
                <a:lnTo>
                  <a:pt x="4571" y="3428"/>
                </a:lnTo>
                <a:lnTo>
                  <a:pt x="1142" y="4572"/>
                </a:lnTo>
                <a:lnTo>
                  <a:pt x="0" y="4572"/>
                </a:lnTo>
                <a:lnTo>
                  <a:pt x="0" y="6857"/>
                </a:lnTo>
                <a:lnTo>
                  <a:pt x="43560" y="6857"/>
                </a:lnTo>
                <a:lnTo>
                  <a:pt x="42417" y="4572"/>
                </a:lnTo>
                <a:lnTo>
                  <a:pt x="4127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1552533" y="1326472"/>
            <a:ext cx="56727" cy="4657"/>
          </a:xfrm>
          <a:custGeom>
            <a:avLst/>
            <a:gdLst/>
            <a:ahLst/>
            <a:cxnLst/>
            <a:rect l="l" t="t" r="r" b="b"/>
            <a:pathLst>
              <a:path w="85089" h="6985">
                <a:moveTo>
                  <a:pt x="10287" y="5715"/>
                </a:moveTo>
                <a:lnTo>
                  <a:pt x="9144" y="5715"/>
                </a:lnTo>
                <a:lnTo>
                  <a:pt x="4572" y="4572"/>
                </a:lnTo>
                <a:lnTo>
                  <a:pt x="0" y="6858"/>
                </a:lnTo>
                <a:lnTo>
                  <a:pt x="10287" y="6858"/>
                </a:lnTo>
                <a:lnTo>
                  <a:pt x="10287" y="5715"/>
                </a:lnTo>
                <a:close/>
              </a:path>
              <a:path w="85089" h="6985">
                <a:moveTo>
                  <a:pt x="58420" y="6858"/>
                </a:moveTo>
                <a:lnTo>
                  <a:pt x="53848" y="2286"/>
                </a:lnTo>
                <a:lnTo>
                  <a:pt x="51562" y="2286"/>
                </a:lnTo>
                <a:lnTo>
                  <a:pt x="48133" y="1143"/>
                </a:lnTo>
                <a:lnTo>
                  <a:pt x="45847" y="1143"/>
                </a:lnTo>
                <a:lnTo>
                  <a:pt x="44704" y="2286"/>
                </a:lnTo>
                <a:lnTo>
                  <a:pt x="43561" y="4572"/>
                </a:lnTo>
                <a:lnTo>
                  <a:pt x="42418" y="5715"/>
                </a:lnTo>
                <a:lnTo>
                  <a:pt x="17145" y="5715"/>
                </a:lnTo>
                <a:lnTo>
                  <a:pt x="16002" y="6858"/>
                </a:lnTo>
                <a:lnTo>
                  <a:pt x="58420" y="6858"/>
                </a:lnTo>
                <a:close/>
              </a:path>
              <a:path w="85089" h="6985">
                <a:moveTo>
                  <a:pt x="68707" y="5715"/>
                </a:moveTo>
                <a:lnTo>
                  <a:pt x="67564" y="4572"/>
                </a:lnTo>
                <a:lnTo>
                  <a:pt x="62992" y="4572"/>
                </a:lnTo>
                <a:lnTo>
                  <a:pt x="58420" y="6858"/>
                </a:lnTo>
                <a:lnTo>
                  <a:pt x="67564" y="6858"/>
                </a:lnTo>
                <a:lnTo>
                  <a:pt x="67564" y="5715"/>
                </a:lnTo>
                <a:lnTo>
                  <a:pt x="68707" y="5715"/>
                </a:lnTo>
                <a:close/>
              </a:path>
              <a:path w="85089" h="6985">
                <a:moveTo>
                  <a:pt x="84709" y="6858"/>
                </a:moveTo>
                <a:lnTo>
                  <a:pt x="83566" y="5715"/>
                </a:lnTo>
                <a:lnTo>
                  <a:pt x="82423" y="5715"/>
                </a:lnTo>
                <a:lnTo>
                  <a:pt x="77851" y="1143"/>
                </a:lnTo>
                <a:lnTo>
                  <a:pt x="74422" y="1143"/>
                </a:lnTo>
                <a:lnTo>
                  <a:pt x="72136" y="0"/>
                </a:lnTo>
                <a:lnTo>
                  <a:pt x="70993" y="3429"/>
                </a:lnTo>
                <a:lnTo>
                  <a:pt x="70993" y="4572"/>
                </a:lnTo>
                <a:lnTo>
                  <a:pt x="68707" y="6858"/>
                </a:lnTo>
                <a:lnTo>
                  <a:pt x="84709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1467866" y="1328758"/>
            <a:ext cx="47413" cy="2540"/>
          </a:xfrm>
          <a:custGeom>
            <a:avLst/>
            <a:gdLst/>
            <a:ahLst/>
            <a:cxnLst/>
            <a:rect l="l" t="t" r="r" b="b"/>
            <a:pathLst>
              <a:path w="71119" h="3810">
                <a:moveTo>
                  <a:pt x="5715" y="3429"/>
                </a:moveTo>
                <a:lnTo>
                  <a:pt x="3429" y="2286"/>
                </a:lnTo>
                <a:lnTo>
                  <a:pt x="1143" y="2286"/>
                </a:lnTo>
                <a:lnTo>
                  <a:pt x="0" y="3429"/>
                </a:lnTo>
                <a:lnTo>
                  <a:pt x="5715" y="3429"/>
                </a:lnTo>
                <a:close/>
              </a:path>
              <a:path w="71119" h="3810">
                <a:moveTo>
                  <a:pt x="29718" y="3429"/>
                </a:moveTo>
                <a:lnTo>
                  <a:pt x="27432" y="2286"/>
                </a:lnTo>
                <a:lnTo>
                  <a:pt x="24003" y="1143"/>
                </a:lnTo>
                <a:lnTo>
                  <a:pt x="22860" y="0"/>
                </a:lnTo>
                <a:lnTo>
                  <a:pt x="19431" y="1143"/>
                </a:lnTo>
                <a:lnTo>
                  <a:pt x="11430" y="1143"/>
                </a:lnTo>
                <a:lnTo>
                  <a:pt x="6858" y="2286"/>
                </a:lnTo>
                <a:lnTo>
                  <a:pt x="5715" y="3429"/>
                </a:lnTo>
                <a:lnTo>
                  <a:pt x="29718" y="3429"/>
                </a:lnTo>
                <a:close/>
              </a:path>
              <a:path w="71119" h="3810">
                <a:moveTo>
                  <a:pt x="70866" y="3429"/>
                </a:moveTo>
                <a:lnTo>
                  <a:pt x="67437" y="2286"/>
                </a:lnTo>
                <a:lnTo>
                  <a:pt x="65151" y="1143"/>
                </a:lnTo>
                <a:lnTo>
                  <a:pt x="57150" y="1143"/>
                </a:lnTo>
                <a:lnTo>
                  <a:pt x="56007" y="2286"/>
                </a:lnTo>
                <a:lnTo>
                  <a:pt x="34290" y="2286"/>
                </a:lnTo>
                <a:lnTo>
                  <a:pt x="32004" y="3429"/>
                </a:lnTo>
                <a:lnTo>
                  <a:pt x="70866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1645666" y="1327234"/>
            <a:ext cx="3810" cy="3387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2286" y="0"/>
                </a:moveTo>
                <a:lnTo>
                  <a:pt x="1143" y="1143"/>
                </a:lnTo>
                <a:lnTo>
                  <a:pt x="0" y="3428"/>
                </a:lnTo>
                <a:lnTo>
                  <a:pt x="0" y="4572"/>
                </a:lnTo>
                <a:lnTo>
                  <a:pt x="5714" y="4572"/>
                </a:lnTo>
                <a:lnTo>
                  <a:pt x="2286" y="1143"/>
                </a:lnTo>
                <a:lnTo>
                  <a:pt x="228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1563963" y="1328759"/>
            <a:ext cx="16933" cy="1693"/>
          </a:xfrm>
          <a:custGeom>
            <a:avLst/>
            <a:gdLst/>
            <a:ahLst/>
            <a:cxnLst/>
            <a:rect l="l" t="t" r="r" b="b"/>
            <a:pathLst>
              <a:path w="25400" h="2539">
                <a:moveTo>
                  <a:pt x="19557" y="0"/>
                </a:moveTo>
                <a:lnTo>
                  <a:pt x="14858" y="1142"/>
                </a:lnTo>
                <a:lnTo>
                  <a:pt x="2286" y="1142"/>
                </a:lnTo>
                <a:lnTo>
                  <a:pt x="0" y="2285"/>
                </a:lnTo>
                <a:lnTo>
                  <a:pt x="25273" y="2285"/>
                </a:lnTo>
                <a:lnTo>
                  <a:pt x="22987" y="1142"/>
                </a:lnTo>
                <a:lnTo>
                  <a:pt x="1955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1490727" y="1328758"/>
            <a:ext cx="30903" cy="1693"/>
          </a:xfrm>
          <a:custGeom>
            <a:avLst/>
            <a:gdLst/>
            <a:ahLst/>
            <a:cxnLst/>
            <a:rect l="l" t="t" r="r" b="b"/>
            <a:pathLst>
              <a:path w="46355" h="2539">
                <a:moveTo>
                  <a:pt x="17145" y="2286"/>
                </a:moveTo>
                <a:lnTo>
                  <a:pt x="16002" y="1143"/>
                </a:lnTo>
                <a:lnTo>
                  <a:pt x="13716" y="0"/>
                </a:lnTo>
                <a:lnTo>
                  <a:pt x="2286" y="0"/>
                </a:lnTo>
                <a:lnTo>
                  <a:pt x="0" y="2286"/>
                </a:lnTo>
                <a:lnTo>
                  <a:pt x="17145" y="2286"/>
                </a:lnTo>
                <a:close/>
              </a:path>
              <a:path w="46355" h="2539">
                <a:moveTo>
                  <a:pt x="45847" y="2286"/>
                </a:moveTo>
                <a:lnTo>
                  <a:pt x="43434" y="1143"/>
                </a:lnTo>
                <a:lnTo>
                  <a:pt x="42291" y="2286"/>
                </a:lnTo>
                <a:lnTo>
                  <a:pt x="45847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1441112" y="1329520"/>
            <a:ext cx="3810" cy="847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1397" y="381"/>
                </a:moveTo>
                <a:lnTo>
                  <a:pt x="1143" y="0"/>
                </a:lnTo>
                <a:lnTo>
                  <a:pt x="0" y="0"/>
                </a:lnTo>
                <a:lnTo>
                  <a:pt x="0" y="1143"/>
                </a:lnTo>
                <a:lnTo>
                  <a:pt x="1397" y="381"/>
                </a:lnTo>
                <a:close/>
              </a:path>
              <a:path w="5714" h="1269">
                <a:moveTo>
                  <a:pt x="5715" y="1143"/>
                </a:moveTo>
                <a:lnTo>
                  <a:pt x="2286" y="0"/>
                </a:lnTo>
                <a:lnTo>
                  <a:pt x="1397" y="381"/>
                </a:lnTo>
                <a:lnTo>
                  <a:pt x="1778" y="1143"/>
                </a:lnTo>
                <a:lnTo>
                  <a:pt x="5715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1398270" y="1326472"/>
            <a:ext cx="11007" cy="3810"/>
          </a:xfrm>
          <a:custGeom>
            <a:avLst/>
            <a:gdLst/>
            <a:ahLst/>
            <a:cxnLst/>
            <a:rect l="l" t="t" r="r" b="b"/>
            <a:pathLst>
              <a:path w="16510" h="5714">
                <a:moveTo>
                  <a:pt x="8128" y="2286"/>
                </a:moveTo>
                <a:lnTo>
                  <a:pt x="6985" y="2286"/>
                </a:lnTo>
                <a:lnTo>
                  <a:pt x="4699" y="1143"/>
                </a:lnTo>
                <a:lnTo>
                  <a:pt x="1270" y="0"/>
                </a:lnTo>
                <a:lnTo>
                  <a:pt x="0" y="0"/>
                </a:lnTo>
                <a:lnTo>
                  <a:pt x="0" y="5715"/>
                </a:lnTo>
                <a:lnTo>
                  <a:pt x="6985" y="5715"/>
                </a:lnTo>
                <a:lnTo>
                  <a:pt x="6985" y="3429"/>
                </a:lnTo>
                <a:lnTo>
                  <a:pt x="8128" y="3429"/>
                </a:lnTo>
                <a:lnTo>
                  <a:pt x="8128" y="2286"/>
                </a:lnTo>
                <a:close/>
              </a:path>
              <a:path w="16510" h="5714">
                <a:moveTo>
                  <a:pt x="14478" y="5080"/>
                </a:moveTo>
                <a:lnTo>
                  <a:pt x="13843" y="4572"/>
                </a:lnTo>
                <a:lnTo>
                  <a:pt x="12700" y="4572"/>
                </a:lnTo>
                <a:lnTo>
                  <a:pt x="14478" y="5080"/>
                </a:lnTo>
                <a:close/>
              </a:path>
              <a:path w="16510" h="5714">
                <a:moveTo>
                  <a:pt x="16129" y="5715"/>
                </a:moveTo>
                <a:lnTo>
                  <a:pt x="14478" y="5080"/>
                </a:lnTo>
                <a:lnTo>
                  <a:pt x="14986" y="5715"/>
                </a:lnTo>
                <a:lnTo>
                  <a:pt x="16129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1568535" y="1327997"/>
            <a:ext cx="5503" cy="1693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4572" y="0"/>
                </a:moveTo>
                <a:lnTo>
                  <a:pt x="3429" y="0"/>
                </a:lnTo>
                <a:lnTo>
                  <a:pt x="2286" y="1143"/>
                </a:lnTo>
                <a:lnTo>
                  <a:pt x="1143" y="1143"/>
                </a:lnTo>
                <a:lnTo>
                  <a:pt x="0" y="2285"/>
                </a:lnTo>
                <a:lnTo>
                  <a:pt x="8000" y="2285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1411309" y="1327234"/>
            <a:ext cx="8467" cy="254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2413" y="1143"/>
                </a:moveTo>
                <a:lnTo>
                  <a:pt x="0" y="1143"/>
                </a:lnTo>
                <a:lnTo>
                  <a:pt x="0" y="3429"/>
                </a:lnTo>
                <a:lnTo>
                  <a:pt x="2413" y="1905"/>
                </a:lnTo>
                <a:lnTo>
                  <a:pt x="2413" y="1143"/>
                </a:lnTo>
                <a:close/>
              </a:path>
              <a:path w="12700" h="3810">
                <a:moveTo>
                  <a:pt x="12700" y="3429"/>
                </a:moveTo>
                <a:lnTo>
                  <a:pt x="11557" y="2286"/>
                </a:lnTo>
                <a:lnTo>
                  <a:pt x="10414" y="2286"/>
                </a:lnTo>
                <a:lnTo>
                  <a:pt x="9271" y="1143"/>
                </a:lnTo>
                <a:lnTo>
                  <a:pt x="8128" y="1143"/>
                </a:lnTo>
                <a:lnTo>
                  <a:pt x="6985" y="0"/>
                </a:lnTo>
                <a:lnTo>
                  <a:pt x="4699" y="0"/>
                </a:lnTo>
                <a:lnTo>
                  <a:pt x="3556" y="1143"/>
                </a:lnTo>
                <a:lnTo>
                  <a:pt x="2413" y="1905"/>
                </a:lnTo>
                <a:lnTo>
                  <a:pt x="2413" y="3429"/>
                </a:lnTo>
                <a:lnTo>
                  <a:pt x="12700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1654048" y="1327997"/>
            <a:ext cx="4657" cy="847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4571" y="0"/>
                </a:moveTo>
                <a:lnTo>
                  <a:pt x="1142" y="0"/>
                </a:lnTo>
                <a:lnTo>
                  <a:pt x="0" y="1143"/>
                </a:lnTo>
                <a:lnTo>
                  <a:pt x="6857" y="1143"/>
                </a:lnTo>
                <a:lnTo>
                  <a:pt x="457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1422061" y="1327234"/>
            <a:ext cx="7620" cy="1693"/>
          </a:xfrm>
          <a:custGeom>
            <a:avLst/>
            <a:gdLst/>
            <a:ahLst/>
            <a:cxnLst/>
            <a:rect l="l" t="t" r="r" b="b"/>
            <a:pathLst>
              <a:path w="11430" h="2539">
                <a:moveTo>
                  <a:pt x="5714" y="0"/>
                </a:moveTo>
                <a:lnTo>
                  <a:pt x="2285" y="0"/>
                </a:lnTo>
                <a:lnTo>
                  <a:pt x="0" y="2286"/>
                </a:lnTo>
                <a:lnTo>
                  <a:pt x="11430" y="2286"/>
                </a:lnTo>
                <a:lnTo>
                  <a:pt x="8000" y="1143"/>
                </a:lnTo>
                <a:lnTo>
                  <a:pt x="571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1624245" y="1326472"/>
            <a:ext cx="5503" cy="1693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5714" y="0"/>
                </a:moveTo>
                <a:lnTo>
                  <a:pt x="1143" y="0"/>
                </a:lnTo>
                <a:lnTo>
                  <a:pt x="1143" y="1143"/>
                </a:lnTo>
                <a:lnTo>
                  <a:pt x="0" y="2286"/>
                </a:lnTo>
                <a:lnTo>
                  <a:pt x="8127" y="2286"/>
                </a:lnTo>
                <a:lnTo>
                  <a:pt x="6984" y="1143"/>
                </a:lnTo>
                <a:lnTo>
                  <a:pt x="5714" y="1143"/>
                </a:lnTo>
                <a:lnTo>
                  <a:pt x="571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2429425" y="1355598"/>
            <a:ext cx="11007" cy="3810"/>
          </a:xfrm>
          <a:custGeom>
            <a:avLst/>
            <a:gdLst/>
            <a:ahLst/>
            <a:cxnLst/>
            <a:rect l="l" t="t" r="r" b="b"/>
            <a:pathLst>
              <a:path w="16510" h="5714">
                <a:moveTo>
                  <a:pt x="16001" y="0"/>
                </a:moveTo>
                <a:lnTo>
                  <a:pt x="0" y="0"/>
                </a:lnTo>
                <a:lnTo>
                  <a:pt x="0" y="2285"/>
                </a:lnTo>
                <a:lnTo>
                  <a:pt x="3428" y="5714"/>
                </a:lnTo>
                <a:lnTo>
                  <a:pt x="4572" y="4572"/>
                </a:lnTo>
                <a:lnTo>
                  <a:pt x="9144" y="2285"/>
                </a:lnTo>
                <a:lnTo>
                  <a:pt x="14859" y="2285"/>
                </a:lnTo>
                <a:lnTo>
                  <a:pt x="16001" y="1143"/>
                </a:lnTo>
                <a:lnTo>
                  <a:pt x="1600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2443226" y="1354074"/>
            <a:ext cx="85513" cy="4657"/>
          </a:xfrm>
          <a:custGeom>
            <a:avLst/>
            <a:gdLst/>
            <a:ahLst/>
            <a:cxnLst/>
            <a:rect l="l" t="t" r="r" b="b"/>
            <a:pathLst>
              <a:path w="128270" h="6985">
                <a:moveTo>
                  <a:pt x="20574" y="1143"/>
                </a:moveTo>
                <a:lnTo>
                  <a:pt x="0" y="1143"/>
                </a:lnTo>
                <a:lnTo>
                  <a:pt x="1143" y="2286"/>
                </a:lnTo>
                <a:lnTo>
                  <a:pt x="5715" y="2286"/>
                </a:lnTo>
                <a:lnTo>
                  <a:pt x="6858" y="3429"/>
                </a:lnTo>
                <a:lnTo>
                  <a:pt x="9144" y="4572"/>
                </a:lnTo>
                <a:lnTo>
                  <a:pt x="11430" y="4572"/>
                </a:lnTo>
                <a:lnTo>
                  <a:pt x="13716" y="5715"/>
                </a:lnTo>
                <a:lnTo>
                  <a:pt x="17145" y="6858"/>
                </a:lnTo>
                <a:lnTo>
                  <a:pt x="19431" y="6858"/>
                </a:lnTo>
                <a:lnTo>
                  <a:pt x="19431" y="2286"/>
                </a:lnTo>
                <a:lnTo>
                  <a:pt x="20574" y="1143"/>
                </a:lnTo>
                <a:close/>
              </a:path>
              <a:path w="128270" h="6985">
                <a:moveTo>
                  <a:pt x="94996" y="0"/>
                </a:moveTo>
                <a:lnTo>
                  <a:pt x="53721" y="0"/>
                </a:lnTo>
                <a:lnTo>
                  <a:pt x="56007" y="2286"/>
                </a:lnTo>
                <a:lnTo>
                  <a:pt x="62865" y="2286"/>
                </a:lnTo>
                <a:lnTo>
                  <a:pt x="66294" y="5715"/>
                </a:lnTo>
                <a:lnTo>
                  <a:pt x="67437" y="6858"/>
                </a:lnTo>
                <a:lnTo>
                  <a:pt x="68580" y="6858"/>
                </a:lnTo>
                <a:lnTo>
                  <a:pt x="70866" y="5715"/>
                </a:lnTo>
                <a:lnTo>
                  <a:pt x="74295" y="6858"/>
                </a:lnTo>
                <a:lnTo>
                  <a:pt x="76581" y="5715"/>
                </a:lnTo>
                <a:lnTo>
                  <a:pt x="80137" y="4572"/>
                </a:lnTo>
                <a:lnTo>
                  <a:pt x="89281" y="4572"/>
                </a:lnTo>
                <a:lnTo>
                  <a:pt x="89281" y="3429"/>
                </a:lnTo>
                <a:lnTo>
                  <a:pt x="90424" y="3429"/>
                </a:lnTo>
                <a:lnTo>
                  <a:pt x="94996" y="0"/>
                </a:lnTo>
                <a:close/>
              </a:path>
              <a:path w="128270" h="6985">
                <a:moveTo>
                  <a:pt x="128143" y="0"/>
                </a:moveTo>
                <a:lnTo>
                  <a:pt x="94996" y="0"/>
                </a:lnTo>
                <a:lnTo>
                  <a:pt x="97282" y="2286"/>
                </a:lnTo>
                <a:lnTo>
                  <a:pt x="104140" y="2286"/>
                </a:lnTo>
                <a:lnTo>
                  <a:pt x="104140" y="3429"/>
                </a:lnTo>
                <a:lnTo>
                  <a:pt x="104648" y="4572"/>
                </a:lnTo>
                <a:lnTo>
                  <a:pt x="117856" y="4572"/>
                </a:lnTo>
                <a:lnTo>
                  <a:pt x="120142" y="5715"/>
                </a:lnTo>
                <a:lnTo>
                  <a:pt x="121285" y="6858"/>
                </a:lnTo>
                <a:lnTo>
                  <a:pt x="123571" y="5715"/>
                </a:lnTo>
                <a:lnTo>
                  <a:pt x="127000" y="5715"/>
                </a:lnTo>
                <a:lnTo>
                  <a:pt x="127000" y="1143"/>
                </a:lnTo>
                <a:lnTo>
                  <a:pt x="128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2726859" y="1350263"/>
            <a:ext cx="28787" cy="7620"/>
          </a:xfrm>
          <a:custGeom>
            <a:avLst/>
            <a:gdLst/>
            <a:ahLst/>
            <a:cxnLst/>
            <a:rect l="l" t="t" r="r" b="b"/>
            <a:pathLst>
              <a:path w="43179" h="11430">
                <a:moveTo>
                  <a:pt x="42672" y="0"/>
                </a:moveTo>
                <a:lnTo>
                  <a:pt x="381" y="0"/>
                </a:lnTo>
                <a:lnTo>
                  <a:pt x="0" y="1143"/>
                </a:lnTo>
                <a:lnTo>
                  <a:pt x="381" y="1143"/>
                </a:lnTo>
                <a:lnTo>
                  <a:pt x="2666" y="3428"/>
                </a:lnTo>
                <a:lnTo>
                  <a:pt x="4952" y="4572"/>
                </a:lnTo>
                <a:lnTo>
                  <a:pt x="5461" y="5714"/>
                </a:lnTo>
                <a:lnTo>
                  <a:pt x="22098" y="5714"/>
                </a:lnTo>
                <a:lnTo>
                  <a:pt x="23240" y="6857"/>
                </a:lnTo>
                <a:lnTo>
                  <a:pt x="23240" y="10286"/>
                </a:lnTo>
                <a:lnTo>
                  <a:pt x="24384" y="10286"/>
                </a:lnTo>
                <a:lnTo>
                  <a:pt x="25526" y="11429"/>
                </a:lnTo>
                <a:lnTo>
                  <a:pt x="27812" y="9144"/>
                </a:lnTo>
                <a:lnTo>
                  <a:pt x="27812" y="8000"/>
                </a:lnTo>
                <a:lnTo>
                  <a:pt x="38100" y="8000"/>
                </a:lnTo>
                <a:lnTo>
                  <a:pt x="39243" y="5714"/>
                </a:lnTo>
                <a:lnTo>
                  <a:pt x="39243" y="4572"/>
                </a:lnTo>
                <a:lnTo>
                  <a:pt x="40386" y="3428"/>
                </a:lnTo>
                <a:lnTo>
                  <a:pt x="40386" y="1143"/>
                </a:lnTo>
                <a:lnTo>
                  <a:pt x="426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2450084" y="1353312"/>
            <a:ext cx="140547" cy="4657"/>
          </a:xfrm>
          <a:custGeom>
            <a:avLst/>
            <a:gdLst/>
            <a:ahLst/>
            <a:cxnLst/>
            <a:rect l="l" t="t" r="r" b="b"/>
            <a:pathLst>
              <a:path w="210820" h="6985">
                <a:moveTo>
                  <a:pt x="22860" y="3429"/>
                </a:moveTo>
                <a:lnTo>
                  <a:pt x="13716" y="3429"/>
                </a:lnTo>
                <a:lnTo>
                  <a:pt x="14859" y="4572"/>
                </a:lnTo>
                <a:lnTo>
                  <a:pt x="16002" y="4572"/>
                </a:lnTo>
                <a:lnTo>
                  <a:pt x="18288" y="6858"/>
                </a:lnTo>
                <a:lnTo>
                  <a:pt x="20574" y="6858"/>
                </a:lnTo>
                <a:lnTo>
                  <a:pt x="22860" y="4572"/>
                </a:lnTo>
                <a:lnTo>
                  <a:pt x="22860" y="3429"/>
                </a:lnTo>
                <a:close/>
              </a:path>
              <a:path w="210820" h="6985">
                <a:moveTo>
                  <a:pt x="76708" y="5715"/>
                </a:moveTo>
                <a:lnTo>
                  <a:pt x="69850" y="5715"/>
                </a:lnTo>
                <a:lnTo>
                  <a:pt x="72136" y="6858"/>
                </a:lnTo>
                <a:lnTo>
                  <a:pt x="76708" y="6858"/>
                </a:lnTo>
                <a:lnTo>
                  <a:pt x="76708" y="5715"/>
                </a:lnTo>
                <a:close/>
              </a:path>
              <a:path w="210820" h="6985">
                <a:moveTo>
                  <a:pt x="105283" y="5715"/>
                </a:moveTo>
                <a:lnTo>
                  <a:pt x="94361" y="5715"/>
                </a:lnTo>
                <a:lnTo>
                  <a:pt x="94996" y="6858"/>
                </a:lnTo>
                <a:lnTo>
                  <a:pt x="102997" y="6858"/>
                </a:lnTo>
                <a:lnTo>
                  <a:pt x="105283" y="5715"/>
                </a:lnTo>
                <a:close/>
              </a:path>
              <a:path w="210820" h="6985">
                <a:moveTo>
                  <a:pt x="210566" y="0"/>
                </a:moveTo>
                <a:lnTo>
                  <a:pt x="0" y="0"/>
                </a:lnTo>
                <a:lnTo>
                  <a:pt x="0" y="1143"/>
                </a:lnTo>
                <a:lnTo>
                  <a:pt x="144145" y="1143"/>
                </a:lnTo>
                <a:lnTo>
                  <a:pt x="144145" y="2286"/>
                </a:lnTo>
                <a:lnTo>
                  <a:pt x="155702" y="2286"/>
                </a:lnTo>
                <a:lnTo>
                  <a:pt x="157988" y="3429"/>
                </a:lnTo>
                <a:lnTo>
                  <a:pt x="159131" y="4572"/>
                </a:lnTo>
                <a:lnTo>
                  <a:pt x="164846" y="4572"/>
                </a:lnTo>
                <a:lnTo>
                  <a:pt x="167132" y="5715"/>
                </a:lnTo>
                <a:lnTo>
                  <a:pt x="170561" y="6858"/>
                </a:lnTo>
                <a:lnTo>
                  <a:pt x="175133" y="5715"/>
                </a:lnTo>
                <a:lnTo>
                  <a:pt x="178562" y="6858"/>
                </a:lnTo>
                <a:lnTo>
                  <a:pt x="179705" y="5715"/>
                </a:lnTo>
                <a:lnTo>
                  <a:pt x="180848" y="5715"/>
                </a:lnTo>
                <a:lnTo>
                  <a:pt x="184277" y="3429"/>
                </a:lnTo>
                <a:lnTo>
                  <a:pt x="205994" y="3429"/>
                </a:lnTo>
                <a:lnTo>
                  <a:pt x="208280" y="2286"/>
                </a:lnTo>
                <a:lnTo>
                  <a:pt x="21056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2730501" y="1354073"/>
            <a:ext cx="10583" cy="3387"/>
          </a:xfrm>
          <a:custGeom>
            <a:avLst/>
            <a:gdLst/>
            <a:ahLst/>
            <a:cxnLst/>
            <a:rect l="l" t="t" r="r" b="b"/>
            <a:pathLst>
              <a:path w="15875" h="5080">
                <a:moveTo>
                  <a:pt x="15494" y="0"/>
                </a:moveTo>
                <a:lnTo>
                  <a:pt x="0" y="0"/>
                </a:lnTo>
                <a:lnTo>
                  <a:pt x="635" y="1143"/>
                </a:lnTo>
                <a:lnTo>
                  <a:pt x="1777" y="4572"/>
                </a:lnTo>
                <a:lnTo>
                  <a:pt x="10922" y="4572"/>
                </a:lnTo>
                <a:lnTo>
                  <a:pt x="13208" y="3429"/>
                </a:lnTo>
                <a:lnTo>
                  <a:pt x="15494" y="1143"/>
                </a:lnTo>
                <a:lnTo>
                  <a:pt x="1549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2529417" y="1354073"/>
            <a:ext cx="24553" cy="3387"/>
          </a:xfrm>
          <a:custGeom>
            <a:avLst/>
            <a:gdLst/>
            <a:ahLst/>
            <a:cxnLst/>
            <a:rect l="l" t="t" r="r" b="b"/>
            <a:pathLst>
              <a:path w="36829" h="5080">
                <a:moveTo>
                  <a:pt x="24003" y="0"/>
                </a:moveTo>
                <a:lnTo>
                  <a:pt x="0" y="0"/>
                </a:lnTo>
                <a:lnTo>
                  <a:pt x="0" y="1143"/>
                </a:lnTo>
                <a:lnTo>
                  <a:pt x="3429" y="4572"/>
                </a:lnTo>
                <a:lnTo>
                  <a:pt x="8001" y="4572"/>
                </a:lnTo>
                <a:lnTo>
                  <a:pt x="10287" y="2286"/>
                </a:lnTo>
                <a:lnTo>
                  <a:pt x="20574" y="2286"/>
                </a:lnTo>
                <a:lnTo>
                  <a:pt x="21717" y="1143"/>
                </a:lnTo>
                <a:lnTo>
                  <a:pt x="24003" y="1143"/>
                </a:lnTo>
                <a:lnTo>
                  <a:pt x="24003" y="0"/>
                </a:lnTo>
                <a:close/>
              </a:path>
              <a:path w="36829" h="5080">
                <a:moveTo>
                  <a:pt x="36703" y="1143"/>
                </a:moveTo>
                <a:lnTo>
                  <a:pt x="25146" y="1143"/>
                </a:lnTo>
                <a:lnTo>
                  <a:pt x="25146" y="4572"/>
                </a:lnTo>
                <a:lnTo>
                  <a:pt x="33274" y="4572"/>
                </a:lnTo>
                <a:lnTo>
                  <a:pt x="36703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2442464" y="1354073"/>
            <a:ext cx="42757" cy="3387"/>
          </a:xfrm>
          <a:custGeom>
            <a:avLst/>
            <a:gdLst/>
            <a:ahLst/>
            <a:cxnLst/>
            <a:rect l="l" t="t" r="r" b="b"/>
            <a:pathLst>
              <a:path w="64135" h="5080">
                <a:moveTo>
                  <a:pt x="54864" y="0"/>
                </a:moveTo>
                <a:lnTo>
                  <a:pt x="0" y="0"/>
                </a:lnTo>
                <a:lnTo>
                  <a:pt x="1143" y="1143"/>
                </a:lnTo>
                <a:lnTo>
                  <a:pt x="24003" y="1143"/>
                </a:lnTo>
                <a:lnTo>
                  <a:pt x="24003" y="2286"/>
                </a:lnTo>
                <a:lnTo>
                  <a:pt x="38862" y="2286"/>
                </a:lnTo>
                <a:lnTo>
                  <a:pt x="41148" y="4572"/>
                </a:lnTo>
                <a:lnTo>
                  <a:pt x="48006" y="4572"/>
                </a:lnTo>
                <a:lnTo>
                  <a:pt x="52578" y="2286"/>
                </a:lnTo>
                <a:lnTo>
                  <a:pt x="54864" y="0"/>
                </a:lnTo>
                <a:close/>
              </a:path>
              <a:path w="64135" h="5080">
                <a:moveTo>
                  <a:pt x="64008" y="2286"/>
                </a:moveTo>
                <a:lnTo>
                  <a:pt x="57150" y="2286"/>
                </a:lnTo>
                <a:lnTo>
                  <a:pt x="59436" y="4572"/>
                </a:lnTo>
                <a:lnTo>
                  <a:pt x="60579" y="4572"/>
                </a:lnTo>
                <a:lnTo>
                  <a:pt x="62865" y="3429"/>
                </a:lnTo>
                <a:lnTo>
                  <a:pt x="64008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2756832" y="1354073"/>
            <a:ext cx="19473" cy="2540"/>
          </a:xfrm>
          <a:custGeom>
            <a:avLst/>
            <a:gdLst/>
            <a:ahLst/>
            <a:cxnLst/>
            <a:rect l="l" t="t" r="r" b="b"/>
            <a:pathLst>
              <a:path w="29210" h="3810">
                <a:moveTo>
                  <a:pt x="10287" y="0"/>
                </a:moveTo>
                <a:lnTo>
                  <a:pt x="0" y="0"/>
                </a:lnTo>
                <a:lnTo>
                  <a:pt x="0" y="1143"/>
                </a:lnTo>
                <a:lnTo>
                  <a:pt x="1143" y="2286"/>
                </a:lnTo>
                <a:lnTo>
                  <a:pt x="3429" y="2286"/>
                </a:lnTo>
                <a:lnTo>
                  <a:pt x="4572" y="3429"/>
                </a:lnTo>
                <a:lnTo>
                  <a:pt x="6858" y="3429"/>
                </a:lnTo>
                <a:lnTo>
                  <a:pt x="10287" y="0"/>
                </a:lnTo>
                <a:close/>
              </a:path>
              <a:path w="29210" h="3810">
                <a:moveTo>
                  <a:pt x="28702" y="1143"/>
                </a:moveTo>
                <a:lnTo>
                  <a:pt x="14986" y="1143"/>
                </a:lnTo>
                <a:lnTo>
                  <a:pt x="24130" y="3429"/>
                </a:lnTo>
                <a:lnTo>
                  <a:pt x="28702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2592747" y="1353311"/>
            <a:ext cx="26247" cy="3387"/>
          </a:xfrm>
          <a:custGeom>
            <a:avLst/>
            <a:gdLst/>
            <a:ahLst/>
            <a:cxnLst/>
            <a:rect l="l" t="t" r="r" b="b"/>
            <a:pathLst>
              <a:path w="39370" h="5080">
                <a:moveTo>
                  <a:pt x="17272" y="0"/>
                </a:moveTo>
                <a:lnTo>
                  <a:pt x="0" y="0"/>
                </a:lnTo>
                <a:lnTo>
                  <a:pt x="6858" y="4572"/>
                </a:lnTo>
                <a:lnTo>
                  <a:pt x="10287" y="3429"/>
                </a:lnTo>
                <a:lnTo>
                  <a:pt x="14859" y="3429"/>
                </a:lnTo>
                <a:lnTo>
                  <a:pt x="14859" y="2286"/>
                </a:lnTo>
                <a:lnTo>
                  <a:pt x="17272" y="0"/>
                </a:lnTo>
                <a:close/>
              </a:path>
              <a:path w="39370" h="5080">
                <a:moveTo>
                  <a:pt x="38989" y="1143"/>
                </a:moveTo>
                <a:lnTo>
                  <a:pt x="30988" y="1143"/>
                </a:lnTo>
                <a:lnTo>
                  <a:pt x="34417" y="4572"/>
                </a:lnTo>
                <a:lnTo>
                  <a:pt x="35560" y="4572"/>
                </a:lnTo>
                <a:lnTo>
                  <a:pt x="37846" y="3429"/>
                </a:lnTo>
                <a:lnTo>
                  <a:pt x="38989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2508081" y="1355597"/>
            <a:ext cx="34290" cy="847"/>
          </a:xfrm>
          <a:custGeom>
            <a:avLst/>
            <a:gdLst/>
            <a:ahLst/>
            <a:cxnLst/>
            <a:rect l="l" t="t" r="r" b="b"/>
            <a:pathLst>
              <a:path w="51435" h="1269">
                <a:moveTo>
                  <a:pt x="5715" y="0"/>
                </a:moveTo>
                <a:lnTo>
                  <a:pt x="0" y="0"/>
                </a:lnTo>
                <a:lnTo>
                  <a:pt x="1143" y="1143"/>
                </a:lnTo>
                <a:lnTo>
                  <a:pt x="5715" y="0"/>
                </a:lnTo>
                <a:close/>
              </a:path>
              <a:path w="51435" h="1269">
                <a:moveTo>
                  <a:pt x="51435" y="0"/>
                </a:moveTo>
                <a:lnTo>
                  <a:pt x="46863" y="0"/>
                </a:lnTo>
                <a:lnTo>
                  <a:pt x="49149" y="1143"/>
                </a:lnTo>
                <a:lnTo>
                  <a:pt x="5143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2420282" y="1350264"/>
            <a:ext cx="30057" cy="6350"/>
          </a:xfrm>
          <a:custGeom>
            <a:avLst/>
            <a:gdLst/>
            <a:ahLst/>
            <a:cxnLst/>
            <a:rect l="l" t="t" r="r" b="b"/>
            <a:pathLst>
              <a:path w="45085" h="9525">
                <a:moveTo>
                  <a:pt x="22860" y="0"/>
                </a:moveTo>
                <a:lnTo>
                  <a:pt x="0" y="0"/>
                </a:lnTo>
                <a:lnTo>
                  <a:pt x="0" y="8001"/>
                </a:lnTo>
                <a:lnTo>
                  <a:pt x="1143" y="9144"/>
                </a:lnTo>
                <a:lnTo>
                  <a:pt x="2286" y="8001"/>
                </a:lnTo>
                <a:lnTo>
                  <a:pt x="2286" y="4572"/>
                </a:lnTo>
                <a:lnTo>
                  <a:pt x="3429" y="4572"/>
                </a:lnTo>
                <a:lnTo>
                  <a:pt x="3429" y="3429"/>
                </a:lnTo>
                <a:lnTo>
                  <a:pt x="4572" y="2286"/>
                </a:lnTo>
                <a:lnTo>
                  <a:pt x="21717" y="2286"/>
                </a:lnTo>
                <a:lnTo>
                  <a:pt x="22860" y="1143"/>
                </a:lnTo>
                <a:lnTo>
                  <a:pt x="22860" y="0"/>
                </a:lnTo>
                <a:close/>
              </a:path>
              <a:path w="45085" h="9525">
                <a:moveTo>
                  <a:pt x="44704" y="5715"/>
                </a:moveTo>
                <a:lnTo>
                  <a:pt x="43561" y="4572"/>
                </a:lnTo>
                <a:lnTo>
                  <a:pt x="43561" y="3429"/>
                </a:lnTo>
                <a:lnTo>
                  <a:pt x="25146" y="3429"/>
                </a:lnTo>
                <a:lnTo>
                  <a:pt x="24003" y="4572"/>
                </a:lnTo>
                <a:lnTo>
                  <a:pt x="7493" y="4572"/>
                </a:lnTo>
                <a:lnTo>
                  <a:pt x="8001" y="5715"/>
                </a:lnTo>
                <a:lnTo>
                  <a:pt x="11430" y="9144"/>
                </a:lnTo>
                <a:lnTo>
                  <a:pt x="13716" y="8001"/>
                </a:lnTo>
                <a:lnTo>
                  <a:pt x="30861" y="8001"/>
                </a:lnTo>
                <a:lnTo>
                  <a:pt x="30861" y="5715"/>
                </a:lnTo>
                <a:lnTo>
                  <a:pt x="44704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2777489" y="1354836"/>
            <a:ext cx="3387" cy="847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4572" y="0"/>
                </a:moveTo>
                <a:lnTo>
                  <a:pt x="0" y="0"/>
                </a:lnTo>
                <a:lnTo>
                  <a:pt x="1142" y="1143"/>
                </a:lnTo>
                <a:lnTo>
                  <a:pt x="2286" y="1143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2450084" y="1351026"/>
            <a:ext cx="209973" cy="4657"/>
          </a:xfrm>
          <a:custGeom>
            <a:avLst/>
            <a:gdLst/>
            <a:ahLst/>
            <a:cxnLst/>
            <a:rect l="l" t="t" r="r" b="b"/>
            <a:pathLst>
              <a:path w="314960" h="6985">
                <a:moveTo>
                  <a:pt x="294132" y="4572"/>
                </a:moveTo>
                <a:lnTo>
                  <a:pt x="280416" y="4572"/>
                </a:lnTo>
                <a:lnTo>
                  <a:pt x="283845" y="6858"/>
                </a:lnTo>
                <a:lnTo>
                  <a:pt x="287274" y="5715"/>
                </a:lnTo>
                <a:lnTo>
                  <a:pt x="289560" y="5715"/>
                </a:lnTo>
                <a:lnTo>
                  <a:pt x="294132" y="4572"/>
                </a:lnTo>
                <a:close/>
              </a:path>
              <a:path w="314960" h="6985">
                <a:moveTo>
                  <a:pt x="314833" y="0"/>
                </a:moveTo>
                <a:lnTo>
                  <a:pt x="112141" y="0"/>
                </a:lnTo>
                <a:lnTo>
                  <a:pt x="112141" y="1143"/>
                </a:lnTo>
                <a:lnTo>
                  <a:pt x="110998" y="2286"/>
                </a:lnTo>
                <a:lnTo>
                  <a:pt x="0" y="2286"/>
                </a:lnTo>
                <a:lnTo>
                  <a:pt x="0" y="3429"/>
                </a:lnTo>
                <a:lnTo>
                  <a:pt x="235839" y="3429"/>
                </a:lnTo>
                <a:lnTo>
                  <a:pt x="236982" y="4572"/>
                </a:lnTo>
                <a:lnTo>
                  <a:pt x="236982" y="5715"/>
                </a:lnTo>
                <a:lnTo>
                  <a:pt x="238125" y="6858"/>
                </a:lnTo>
                <a:lnTo>
                  <a:pt x="242697" y="6858"/>
                </a:lnTo>
                <a:lnTo>
                  <a:pt x="244983" y="4572"/>
                </a:lnTo>
                <a:lnTo>
                  <a:pt x="255270" y="4572"/>
                </a:lnTo>
                <a:lnTo>
                  <a:pt x="257556" y="5715"/>
                </a:lnTo>
                <a:lnTo>
                  <a:pt x="257556" y="6858"/>
                </a:lnTo>
                <a:lnTo>
                  <a:pt x="260985" y="6858"/>
                </a:lnTo>
                <a:lnTo>
                  <a:pt x="263271" y="4572"/>
                </a:lnTo>
                <a:lnTo>
                  <a:pt x="263271" y="3429"/>
                </a:lnTo>
                <a:lnTo>
                  <a:pt x="265557" y="1143"/>
                </a:lnTo>
                <a:lnTo>
                  <a:pt x="313690" y="1143"/>
                </a:lnTo>
                <a:lnTo>
                  <a:pt x="31483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2827867" y="1352550"/>
            <a:ext cx="13123" cy="2540"/>
          </a:xfrm>
          <a:custGeom>
            <a:avLst/>
            <a:gdLst/>
            <a:ahLst/>
            <a:cxnLst/>
            <a:rect l="l" t="t" r="r" b="b"/>
            <a:pathLst>
              <a:path w="19685" h="3810">
                <a:moveTo>
                  <a:pt x="19430" y="0"/>
                </a:moveTo>
                <a:lnTo>
                  <a:pt x="0" y="0"/>
                </a:lnTo>
                <a:lnTo>
                  <a:pt x="2286" y="2285"/>
                </a:lnTo>
                <a:lnTo>
                  <a:pt x="4572" y="2285"/>
                </a:lnTo>
                <a:lnTo>
                  <a:pt x="6858" y="3428"/>
                </a:lnTo>
                <a:lnTo>
                  <a:pt x="9144" y="3428"/>
                </a:lnTo>
                <a:lnTo>
                  <a:pt x="11429" y="2285"/>
                </a:lnTo>
                <a:lnTo>
                  <a:pt x="14859" y="1143"/>
                </a:lnTo>
                <a:lnTo>
                  <a:pt x="17145" y="1143"/>
                </a:lnTo>
                <a:lnTo>
                  <a:pt x="1943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2725590" y="1347893"/>
            <a:ext cx="66463" cy="7197"/>
          </a:xfrm>
          <a:custGeom>
            <a:avLst/>
            <a:gdLst/>
            <a:ahLst/>
            <a:cxnLst/>
            <a:rect l="l" t="t" r="r" b="b"/>
            <a:pathLst>
              <a:path w="99695" h="10794">
                <a:moveTo>
                  <a:pt x="1143" y="6985"/>
                </a:moveTo>
                <a:lnTo>
                  <a:pt x="0" y="10414"/>
                </a:lnTo>
                <a:lnTo>
                  <a:pt x="1143" y="10414"/>
                </a:lnTo>
                <a:lnTo>
                  <a:pt x="1143" y="6985"/>
                </a:lnTo>
                <a:close/>
              </a:path>
              <a:path w="99695" h="10794">
                <a:moveTo>
                  <a:pt x="88138" y="8128"/>
                </a:moveTo>
                <a:lnTo>
                  <a:pt x="46863" y="8128"/>
                </a:lnTo>
                <a:lnTo>
                  <a:pt x="46863" y="9271"/>
                </a:lnTo>
                <a:lnTo>
                  <a:pt x="57150" y="9271"/>
                </a:lnTo>
                <a:lnTo>
                  <a:pt x="59436" y="10414"/>
                </a:lnTo>
                <a:lnTo>
                  <a:pt x="84709" y="10414"/>
                </a:lnTo>
                <a:lnTo>
                  <a:pt x="86995" y="9271"/>
                </a:lnTo>
                <a:lnTo>
                  <a:pt x="88138" y="8128"/>
                </a:lnTo>
                <a:close/>
              </a:path>
              <a:path w="99695" h="10794">
                <a:moveTo>
                  <a:pt x="99568" y="7620"/>
                </a:moveTo>
                <a:lnTo>
                  <a:pt x="98107" y="7620"/>
                </a:lnTo>
                <a:lnTo>
                  <a:pt x="98107" y="5080"/>
                </a:lnTo>
                <a:lnTo>
                  <a:pt x="97015" y="5080"/>
                </a:lnTo>
                <a:lnTo>
                  <a:pt x="97015" y="3810"/>
                </a:lnTo>
                <a:lnTo>
                  <a:pt x="96139" y="3810"/>
                </a:lnTo>
                <a:lnTo>
                  <a:pt x="96139" y="0"/>
                </a:lnTo>
                <a:lnTo>
                  <a:pt x="2806" y="0"/>
                </a:lnTo>
                <a:lnTo>
                  <a:pt x="2806" y="3810"/>
                </a:lnTo>
                <a:lnTo>
                  <a:pt x="45453" y="3810"/>
                </a:lnTo>
                <a:lnTo>
                  <a:pt x="45453" y="5080"/>
                </a:lnTo>
                <a:lnTo>
                  <a:pt x="46863" y="5080"/>
                </a:lnTo>
                <a:lnTo>
                  <a:pt x="46863" y="7620"/>
                </a:lnTo>
                <a:lnTo>
                  <a:pt x="88379" y="7620"/>
                </a:lnTo>
                <a:lnTo>
                  <a:pt x="88379" y="8890"/>
                </a:lnTo>
                <a:lnTo>
                  <a:pt x="94107" y="8890"/>
                </a:lnTo>
                <a:lnTo>
                  <a:pt x="94107" y="10160"/>
                </a:lnTo>
                <a:lnTo>
                  <a:pt x="99568" y="10160"/>
                </a:lnTo>
                <a:lnTo>
                  <a:pt x="99568" y="8890"/>
                </a:lnTo>
                <a:lnTo>
                  <a:pt x="99568" y="762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2627885" y="1351788"/>
            <a:ext cx="30903" cy="3387"/>
          </a:xfrm>
          <a:custGeom>
            <a:avLst/>
            <a:gdLst/>
            <a:ahLst/>
            <a:cxnLst/>
            <a:rect l="l" t="t" r="r" b="b"/>
            <a:pathLst>
              <a:path w="46354" h="5080">
                <a:moveTo>
                  <a:pt x="45847" y="0"/>
                </a:moveTo>
                <a:lnTo>
                  <a:pt x="0" y="0"/>
                </a:lnTo>
                <a:lnTo>
                  <a:pt x="3428" y="3428"/>
                </a:lnTo>
                <a:lnTo>
                  <a:pt x="5714" y="4572"/>
                </a:lnTo>
                <a:lnTo>
                  <a:pt x="6858" y="3428"/>
                </a:lnTo>
                <a:lnTo>
                  <a:pt x="38862" y="3428"/>
                </a:lnTo>
                <a:lnTo>
                  <a:pt x="42290" y="2286"/>
                </a:lnTo>
                <a:lnTo>
                  <a:pt x="44576" y="1143"/>
                </a:lnTo>
                <a:lnTo>
                  <a:pt x="4584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2801112" y="1352550"/>
            <a:ext cx="11430" cy="1693"/>
          </a:xfrm>
          <a:custGeom>
            <a:avLst/>
            <a:gdLst/>
            <a:ahLst/>
            <a:cxnLst/>
            <a:rect l="l" t="t" r="r" b="b"/>
            <a:pathLst>
              <a:path w="17145" h="2539">
                <a:moveTo>
                  <a:pt x="17145" y="0"/>
                </a:moveTo>
                <a:lnTo>
                  <a:pt x="0" y="0"/>
                </a:lnTo>
                <a:lnTo>
                  <a:pt x="2286" y="2285"/>
                </a:lnTo>
                <a:lnTo>
                  <a:pt x="11430" y="2285"/>
                </a:lnTo>
                <a:lnTo>
                  <a:pt x="13716" y="1143"/>
                </a:lnTo>
                <a:lnTo>
                  <a:pt x="1714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2605023" y="1353311"/>
            <a:ext cx="2540" cy="847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428" y="0"/>
                </a:moveTo>
                <a:lnTo>
                  <a:pt x="0" y="0"/>
                </a:lnTo>
                <a:lnTo>
                  <a:pt x="1142" y="1142"/>
                </a:lnTo>
                <a:lnTo>
                  <a:pt x="342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798064" y="1345607"/>
            <a:ext cx="115993" cy="8043"/>
          </a:xfrm>
          <a:custGeom>
            <a:avLst/>
            <a:gdLst/>
            <a:ahLst/>
            <a:cxnLst/>
            <a:rect l="l" t="t" r="r" b="b"/>
            <a:pathLst>
              <a:path w="173989" h="12064">
                <a:moveTo>
                  <a:pt x="104140" y="8128"/>
                </a:moveTo>
                <a:lnTo>
                  <a:pt x="90424" y="8128"/>
                </a:lnTo>
                <a:lnTo>
                  <a:pt x="93853" y="10414"/>
                </a:lnTo>
                <a:lnTo>
                  <a:pt x="97282" y="11557"/>
                </a:lnTo>
                <a:lnTo>
                  <a:pt x="104140" y="8128"/>
                </a:lnTo>
                <a:close/>
              </a:path>
              <a:path w="173989" h="12064">
                <a:moveTo>
                  <a:pt x="173990" y="2286"/>
                </a:moveTo>
                <a:lnTo>
                  <a:pt x="172847" y="0"/>
                </a:lnTo>
                <a:lnTo>
                  <a:pt x="48133" y="0"/>
                </a:lnTo>
                <a:lnTo>
                  <a:pt x="48133" y="1143"/>
                </a:lnTo>
                <a:lnTo>
                  <a:pt x="0" y="1143"/>
                </a:lnTo>
                <a:lnTo>
                  <a:pt x="2286" y="3429"/>
                </a:lnTo>
                <a:lnTo>
                  <a:pt x="2286" y="4699"/>
                </a:lnTo>
                <a:lnTo>
                  <a:pt x="3429" y="5842"/>
                </a:lnTo>
                <a:lnTo>
                  <a:pt x="3429" y="6985"/>
                </a:lnTo>
                <a:lnTo>
                  <a:pt x="4572" y="9271"/>
                </a:lnTo>
                <a:lnTo>
                  <a:pt x="4572" y="10414"/>
                </a:lnTo>
                <a:lnTo>
                  <a:pt x="25146" y="10414"/>
                </a:lnTo>
                <a:lnTo>
                  <a:pt x="27432" y="11557"/>
                </a:lnTo>
                <a:lnTo>
                  <a:pt x="28575" y="11557"/>
                </a:lnTo>
                <a:lnTo>
                  <a:pt x="30861" y="9271"/>
                </a:lnTo>
                <a:lnTo>
                  <a:pt x="33147" y="8128"/>
                </a:lnTo>
                <a:lnTo>
                  <a:pt x="72136" y="8128"/>
                </a:lnTo>
                <a:lnTo>
                  <a:pt x="73279" y="8128"/>
                </a:lnTo>
                <a:lnTo>
                  <a:pt x="73279" y="9271"/>
                </a:lnTo>
                <a:lnTo>
                  <a:pt x="75565" y="11557"/>
                </a:lnTo>
                <a:lnTo>
                  <a:pt x="76708" y="9271"/>
                </a:lnTo>
                <a:lnTo>
                  <a:pt x="76708" y="8128"/>
                </a:lnTo>
                <a:lnTo>
                  <a:pt x="80137" y="4699"/>
                </a:lnTo>
                <a:lnTo>
                  <a:pt x="132842" y="4699"/>
                </a:lnTo>
                <a:lnTo>
                  <a:pt x="132842" y="3429"/>
                </a:lnTo>
                <a:lnTo>
                  <a:pt x="172847" y="3429"/>
                </a:lnTo>
                <a:lnTo>
                  <a:pt x="172847" y="2286"/>
                </a:lnTo>
                <a:lnTo>
                  <a:pt x="173990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2676736" y="1352550"/>
            <a:ext cx="4657" cy="847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6858" y="0"/>
                </a:moveTo>
                <a:lnTo>
                  <a:pt x="0" y="0"/>
                </a:lnTo>
                <a:lnTo>
                  <a:pt x="3429" y="1143"/>
                </a:lnTo>
                <a:lnTo>
                  <a:pt x="6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2424853" y="1351788"/>
            <a:ext cx="11007" cy="1693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16002" y="0"/>
                </a:moveTo>
                <a:lnTo>
                  <a:pt x="0" y="0"/>
                </a:lnTo>
                <a:lnTo>
                  <a:pt x="0" y="1143"/>
                </a:lnTo>
                <a:lnTo>
                  <a:pt x="635" y="2286"/>
                </a:lnTo>
                <a:lnTo>
                  <a:pt x="16002" y="2286"/>
                </a:lnTo>
                <a:lnTo>
                  <a:pt x="14859" y="1143"/>
                </a:lnTo>
                <a:lnTo>
                  <a:pt x="13716" y="1143"/>
                </a:lnTo>
                <a:lnTo>
                  <a:pt x="1600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2820162" y="1350263"/>
            <a:ext cx="56727" cy="2540"/>
          </a:xfrm>
          <a:custGeom>
            <a:avLst/>
            <a:gdLst/>
            <a:ahLst/>
            <a:cxnLst/>
            <a:rect l="l" t="t" r="r" b="b"/>
            <a:pathLst>
              <a:path w="85089" h="3810">
                <a:moveTo>
                  <a:pt x="35560" y="1143"/>
                </a:moveTo>
                <a:lnTo>
                  <a:pt x="0" y="1143"/>
                </a:lnTo>
                <a:lnTo>
                  <a:pt x="2413" y="2286"/>
                </a:lnTo>
                <a:lnTo>
                  <a:pt x="4699" y="2286"/>
                </a:lnTo>
                <a:lnTo>
                  <a:pt x="6985" y="3429"/>
                </a:lnTo>
                <a:lnTo>
                  <a:pt x="33274" y="3429"/>
                </a:lnTo>
                <a:lnTo>
                  <a:pt x="35560" y="1143"/>
                </a:lnTo>
                <a:close/>
              </a:path>
              <a:path w="85089" h="3810">
                <a:moveTo>
                  <a:pt x="84836" y="0"/>
                </a:moveTo>
                <a:lnTo>
                  <a:pt x="54991" y="0"/>
                </a:lnTo>
                <a:lnTo>
                  <a:pt x="57277" y="1143"/>
                </a:lnTo>
                <a:lnTo>
                  <a:pt x="74422" y="1143"/>
                </a:lnTo>
                <a:lnTo>
                  <a:pt x="78994" y="3429"/>
                </a:lnTo>
                <a:lnTo>
                  <a:pt x="81280" y="3429"/>
                </a:lnTo>
                <a:lnTo>
                  <a:pt x="8483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2420281" y="1342559"/>
            <a:ext cx="264160" cy="10160"/>
          </a:xfrm>
          <a:custGeom>
            <a:avLst/>
            <a:gdLst/>
            <a:ahLst/>
            <a:cxnLst/>
            <a:rect l="l" t="t" r="r" b="b"/>
            <a:pathLst>
              <a:path w="396239" h="15239">
                <a:moveTo>
                  <a:pt x="155702" y="12700"/>
                </a:moveTo>
                <a:lnTo>
                  <a:pt x="35560" y="12700"/>
                </a:lnTo>
                <a:lnTo>
                  <a:pt x="35560" y="11557"/>
                </a:lnTo>
                <a:lnTo>
                  <a:pt x="34417" y="9271"/>
                </a:lnTo>
                <a:lnTo>
                  <a:pt x="34417" y="8001"/>
                </a:lnTo>
                <a:lnTo>
                  <a:pt x="33274" y="6858"/>
                </a:lnTo>
                <a:lnTo>
                  <a:pt x="33274" y="5715"/>
                </a:lnTo>
                <a:lnTo>
                  <a:pt x="32131" y="4572"/>
                </a:lnTo>
                <a:lnTo>
                  <a:pt x="26289" y="4572"/>
                </a:lnTo>
                <a:lnTo>
                  <a:pt x="22860" y="3429"/>
                </a:lnTo>
                <a:lnTo>
                  <a:pt x="16002" y="3429"/>
                </a:lnTo>
                <a:lnTo>
                  <a:pt x="14859" y="4572"/>
                </a:lnTo>
                <a:lnTo>
                  <a:pt x="13716" y="6858"/>
                </a:lnTo>
                <a:lnTo>
                  <a:pt x="12573" y="8001"/>
                </a:lnTo>
                <a:lnTo>
                  <a:pt x="0" y="8001"/>
                </a:lnTo>
                <a:lnTo>
                  <a:pt x="0" y="11557"/>
                </a:lnTo>
                <a:lnTo>
                  <a:pt x="26289" y="11557"/>
                </a:lnTo>
                <a:lnTo>
                  <a:pt x="26289" y="14986"/>
                </a:lnTo>
                <a:lnTo>
                  <a:pt x="44704" y="14986"/>
                </a:lnTo>
                <a:lnTo>
                  <a:pt x="44704" y="13843"/>
                </a:lnTo>
                <a:lnTo>
                  <a:pt x="45847" y="14986"/>
                </a:lnTo>
                <a:lnTo>
                  <a:pt x="154559" y="14986"/>
                </a:lnTo>
                <a:lnTo>
                  <a:pt x="154559" y="13843"/>
                </a:lnTo>
                <a:lnTo>
                  <a:pt x="155702" y="13843"/>
                </a:lnTo>
                <a:lnTo>
                  <a:pt x="155702" y="12700"/>
                </a:lnTo>
                <a:close/>
              </a:path>
              <a:path w="396239" h="15239">
                <a:moveTo>
                  <a:pt x="396113" y="11557"/>
                </a:moveTo>
                <a:lnTo>
                  <a:pt x="394970" y="11557"/>
                </a:lnTo>
                <a:lnTo>
                  <a:pt x="394970" y="8001"/>
                </a:lnTo>
                <a:lnTo>
                  <a:pt x="179705" y="8001"/>
                </a:lnTo>
                <a:lnTo>
                  <a:pt x="176276" y="4572"/>
                </a:lnTo>
                <a:lnTo>
                  <a:pt x="173990" y="3429"/>
                </a:lnTo>
                <a:lnTo>
                  <a:pt x="170561" y="2286"/>
                </a:lnTo>
                <a:lnTo>
                  <a:pt x="165989" y="0"/>
                </a:lnTo>
                <a:lnTo>
                  <a:pt x="161417" y="4572"/>
                </a:lnTo>
                <a:lnTo>
                  <a:pt x="154559" y="4572"/>
                </a:lnTo>
                <a:lnTo>
                  <a:pt x="152273" y="5715"/>
                </a:lnTo>
                <a:lnTo>
                  <a:pt x="80137" y="5715"/>
                </a:lnTo>
                <a:lnTo>
                  <a:pt x="80137" y="6858"/>
                </a:lnTo>
                <a:lnTo>
                  <a:pt x="49276" y="6858"/>
                </a:lnTo>
                <a:lnTo>
                  <a:pt x="49276" y="8001"/>
                </a:lnTo>
                <a:lnTo>
                  <a:pt x="48006" y="9271"/>
                </a:lnTo>
                <a:lnTo>
                  <a:pt x="110998" y="9271"/>
                </a:lnTo>
                <a:lnTo>
                  <a:pt x="110998" y="10414"/>
                </a:lnTo>
                <a:lnTo>
                  <a:pt x="156845" y="10414"/>
                </a:lnTo>
                <a:lnTo>
                  <a:pt x="157988" y="11557"/>
                </a:lnTo>
                <a:lnTo>
                  <a:pt x="156845" y="12700"/>
                </a:lnTo>
                <a:lnTo>
                  <a:pt x="362966" y="12700"/>
                </a:lnTo>
                <a:lnTo>
                  <a:pt x="364109" y="13843"/>
                </a:lnTo>
                <a:lnTo>
                  <a:pt x="366395" y="14986"/>
                </a:lnTo>
                <a:lnTo>
                  <a:pt x="369824" y="14986"/>
                </a:lnTo>
                <a:lnTo>
                  <a:pt x="373253" y="11557"/>
                </a:lnTo>
                <a:lnTo>
                  <a:pt x="376682" y="11557"/>
                </a:lnTo>
                <a:lnTo>
                  <a:pt x="378968" y="13843"/>
                </a:lnTo>
                <a:lnTo>
                  <a:pt x="382397" y="14986"/>
                </a:lnTo>
                <a:lnTo>
                  <a:pt x="396113" y="14986"/>
                </a:lnTo>
                <a:lnTo>
                  <a:pt x="396113" y="11557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2726351" y="1351026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62" y="0"/>
                </a:moveTo>
                <a:lnTo>
                  <a:pt x="0" y="0"/>
                </a:lnTo>
                <a:lnTo>
                  <a:pt x="0" y="2285"/>
                </a:lnTo>
                <a:lnTo>
                  <a:pt x="76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2886626" y="1348740"/>
            <a:ext cx="12277" cy="3387"/>
          </a:xfrm>
          <a:custGeom>
            <a:avLst/>
            <a:gdLst/>
            <a:ahLst/>
            <a:cxnLst/>
            <a:rect l="l" t="t" r="r" b="b"/>
            <a:pathLst>
              <a:path w="18414" h="5080">
                <a:moveTo>
                  <a:pt x="18287" y="0"/>
                </a:moveTo>
                <a:lnTo>
                  <a:pt x="0" y="0"/>
                </a:lnTo>
                <a:lnTo>
                  <a:pt x="0" y="1143"/>
                </a:lnTo>
                <a:lnTo>
                  <a:pt x="1142" y="2286"/>
                </a:lnTo>
                <a:lnTo>
                  <a:pt x="4572" y="2286"/>
                </a:lnTo>
                <a:lnTo>
                  <a:pt x="11429" y="4572"/>
                </a:lnTo>
                <a:lnTo>
                  <a:pt x="13715" y="4572"/>
                </a:lnTo>
                <a:lnTo>
                  <a:pt x="13715" y="3429"/>
                </a:lnTo>
                <a:lnTo>
                  <a:pt x="16001" y="3429"/>
                </a:lnTo>
                <a:lnTo>
                  <a:pt x="16001" y="2286"/>
                </a:lnTo>
                <a:lnTo>
                  <a:pt x="1828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2691300" y="1347131"/>
            <a:ext cx="35137" cy="4657"/>
          </a:xfrm>
          <a:custGeom>
            <a:avLst/>
            <a:gdLst/>
            <a:ahLst/>
            <a:cxnLst/>
            <a:rect l="l" t="t" r="r" b="b"/>
            <a:pathLst>
              <a:path w="52704" h="6985">
                <a:moveTo>
                  <a:pt x="52578" y="0"/>
                </a:moveTo>
                <a:lnTo>
                  <a:pt x="28448" y="0"/>
                </a:lnTo>
                <a:lnTo>
                  <a:pt x="28448" y="1143"/>
                </a:lnTo>
                <a:lnTo>
                  <a:pt x="29591" y="2413"/>
                </a:lnTo>
                <a:lnTo>
                  <a:pt x="0" y="2413"/>
                </a:lnTo>
                <a:lnTo>
                  <a:pt x="4445" y="6985"/>
                </a:lnTo>
                <a:lnTo>
                  <a:pt x="7874" y="6985"/>
                </a:lnTo>
                <a:lnTo>
                  <a:pt x="11303" y="4699"/>
                </a:lnTo>
                <a:lnTo>
                  <a:pt x="12446" y="3556"/>
                </a:lnTo>
                <a:lnTo>
                  <a:pt x="17018" y="3556"/>
                </a:lnTo>
                <a:lnTo>
                  <a:pt x="21590" y="5842"/>
                </a:lnTo>
                <a:lnTo>
                  <a:pt x="22733" y="6985"/>
                </a:lnTo>
                <a:lnTo>
                  <a:pt x="25019" y="6985"/>
                </a:lnTo>
                <a:lnTo>
                  <a:pt x="27305" y="5842"/>
                </a:lnTo>
                <a:lnTo>
                  <a:pt x="30734" y="6985"/>
                </a:lnTo>
                <a:lnTo>
                  <a:pt x="36576" y="6985"/>
                </a:lnTo>
                <a:lnTo>
                  <a:pt x="37719" y="5842"/>
                </a:lnTo>
                <a:lnTo>
                  <a:pt x="41148" y="3556"/>
                </a:lnTo>
                <a:lnTo>
                  <a:pt x="50292" y="3556"/>
                </a:lnTo>
                <a:lnTo>
                  <a:pt x="51435" y="2413"/>
                </a:lnTo>
                <a:lnTo>
                  <a:pt x="5257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2856060" y="1349502"/>
            <a:ext cx="29210" cy="1693"/>
          </a:xfrm>
          <a:custGeom>
            <a:avLst/>
            <a:gdLst/>
            <a:ahLst/>
            <a:cxnLst/>
            <a:rect l="l" t="t" r="r" b="b"/>
            <a:pathLst>
              <a:path w="43814" h="2539">
                <a:moveTo>
                  <a:pt x="43561" y="0"/>
                </a:moveTo>
                <a:lnTo>
                  <a:pt x="0" y="0"/>
                </a:lnTo>
                <a:lnTo>
                  <a:pt x="1143" y="1143"/>
                </a:lnTo>
                <a:lnTo>
                  <a:pt x="33274" y="1143"/>
                </a:lnTo>
                <a:lnTo>
                  <a:pt x="34417" y="2286"/>
                </a:lnTo>
                <a:lnTo>
                  <a:pt x="38988" y="2286"/>
                </a:lnTo>
                <a:lnTo>
                  <a:pt x="4356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2445512" y="1348739"/>
            <a:ext cx="80433" cy="2540"/>
          </a:xfrm>
          <a:custGeom>
            <a:avLst/>
            <a:gdLst/>
            <a:ahLst/>
            <a:cxnLst/>
            <a:rect l="l" t="t" r="r" b="b"/>
            <a:pathLst>
              <a:path w="120650" h="3810">
                <a:moveTo>
                  <a:pt x="120142" y="2286"/>
                </a:moveTo>
                <a:lnTo>
                  <a:pt x="118999" y="2286"/>
                </a:lnTo>
                <a:lnTo>
                  <a:pt x="118999" y="1143"/>
                </a:lnTo>
                <a:lnTo>
                  <a:pt x="73152" y="1143"/>
                </a:lnTo>
                <a:lnTo>
                  <a:pt x="72009" y="2286"/>
                </a:lnTo>
                <a:lnTo>
                  <a:pt x="70866" y="2286"/>
                </a:lnTo>
                <a:lnTo>
                  <a:pt x="70866" y="0"/>
                </a:lnTo>
                <a:lnTo>
                  <a:pt x="10160" y="0"/>
                </a:lnTo>
                <a:lnTo>
                  <a:pt x="9144" y="1143"/>
                </a:lnTo>
                <a:lnTo>
                  <a:pt x="1143" y="1143"/>
                </a:lnTo>
                <a:lnTo>
                  <a:pt x="0" y="2286"/>
                </a:lnTo>
                <a:lnTo>
                  <a:pt x="0" y="3429"/>
                </a:lnTo>
                <a:lnTo>
                  <a:pt x="30861" y="3429"/>
                </a:lnTo>
                <a:lnTo>
                  <a:pt x="30861" y="2286"/>
                </a:lnTo>
                <a:lnTo>
                  <a:pt x="32004" y="2286"/>
                </a:lnTo>
                <a:lnTo>
                  <a:pt x="32004" y="3429"/>
                </a:lnTo>
                <a:lnTo>
                  <a:pt x="118999" y="3429"/>
                </a:lnTo>
                <a:lnTo>
                  <a:pt x="120142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2853775" y="1343321"/>
            <a:ext cx="87207" cy="7197"/>
          </a:xfrm>
          <a:custGeom>
            <a:avLst/>
            <a:gdLst/>
            <a:ahLst/>
            <a:cxnLst/>
            <a:rect l="l" t="t" r="r" b="b"/>
            <a:pathLst>
              <a:path w="130810" h="10794">
                <a:moveTo>
                  <a:pt x="3429" y="9271"/>
                </a:moveTo>
                <a:lnTo>
                  <a:pt x="0" y="9271"/>
                </a:lnTo>
                <a:lnTo>
                  <a:pt x="0" y="10414"/>
                </a:lnTo>
                <a:lnTo>
                  <a:pt x="1143" y="10414"/>
                </a:lnTo>
                <a:lnTo>
                  <a:pt x="3429" y="9271"/>
                </a:lnTo>
                <a:close/>
              </a:path>
              <a:path w="130810" h="10794">
                <a:moveTo>
                  <a:pt x="82423" y="6858"/>
                </a:moveTo>
                <a:lnTo>
                  <a:pt x="49276" y="6858"/>
                </a:lnTo>
                <a:lnTo>
                  <a:pt x="49276" y="8128"/>
                </a:lnTo>
                <a:lnTo>
                  <a:pt x="69850" y="8128"/>
                </a:lnTo>
                <a:lnTo>
                  <a:pt x="70993" y="9271"/>
                </a:lnTo>
                <a:lnTo>
                  <a:pt x="72136" y="9271"/>
                </a:lnTo>
                <a:lnTo>
                  <a:pt x="72136" y="10414"/>
                </a:lnTo>
                <a:lnTo>
                  <a:pt x="75565" y="10414"/>
                </a:lnTo>
                <a:lnTo>
                  <a:pt x="82423" y="6858"/>
                </a:lnTo>
                <a:close/>
              </a:path>
              <a:path w="130810" h="10794">
                <a:moveTo>
                  <a:pt x="102997" y="6858"/>
                </a:moveTo>
                <a:lnTo>
                  <a:pt x="90932" y="6858"/>
                </a:lnTo>
                <a:lnTo>
                  <a:pt x="91567" y="8128"/>
                </a:lnTo>
                <a:lnTo>
                  <a:pt x="92710" y="9271"/>
                </a:lnTo>
                <a:lnTo>
                  <a:pt x="97282" y="9271"/>
                </a:lnTo>
                <a:lnTo>
                  <a:pt x="100711" y="10414"/>
                </a:lnTo>
                <a:lnTo>
                  <a:pt x="101854" y="8128"/>
                </a:lnTo>
                <a:lnTo>
                  <a:pt x="102997" y="6858"/>
                </a:lnTo>
                <a:close/>
              </a:path>
              <a:path w="130810" h="10794">
                <a:moveTo>
                  <a:pt x="130556" y="8128"/>
                </a:moveTo>
                <a:lnTo>
                  <a:pt x="129413" y="6858"/>
                </a:lnTo>
                <a:lnTo>
                  <a:pt x="127127" y="6858"/>
                </a:lnTo>
                <a:lnTo>
                  <a:pt x="124841" y="5715"/>
                </a:lnTo>
                <a:lnTo>
                  <a:pt x="123698" y="4572"/>
                </a:lnTo>
                <a:lnTo>
                  <a:pt x="123698" y="2286"/>
                </a:lnTo>
                <a:lnTo>
                  <a:pt x="125984" y="0"/>
                </a:lnTo>
                <a:lnTo>
                  <a:pt x="45847" y="0"/>
                </a:lnTo>
                <a:lnTo>
                  <a:pt x="44704" y="1143"/>
                </a:lnTo>
                <a:lnTo>
                  <a:pt x="38989" y="1143"/>
                </a:lnTo>
                <a:lnTo>
                  <a:pt x="36703" y="2286"/>
                </a:lnTo>
                <a:lnTo>
                  <a:pt x="120269" y="2286"/>
                </a:lnTo>
                <a:lnTo>
                  <a:pt x="121412" y="3429"/>
                </a:lnTo>
                <a:lnTo>
                  <a:pt x="121412" y="5715"/>
                </a:lnTo>
                <a:lnTo>
                  <a:pt x="122555" y="6858"/>
                </a:lnTo>
                <a:lnTo>
                  <a:pt x="123698" y="9271"/>
                </a:lnTo>
                <a:lnTo>
                  <a:pt x="125984" y="10414"/>
                </a:lnTo>
                <a:lnTo>
                  <a:pt x="130556" y="10414"/>
                </a:lnTo>
                <a:lnTo>
                  <a:pt x="130556" y="812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2726352" y="1339511"/>
            <a:ext cx="207010" cy="11007"/>
          </a:xfrm>
          <a:custGeom>
            <a:avLst/>
            <a:gdLst/>
            <a:ahLst/>
            <a:cxnLst/>
            <a:rect l="l" t="t" r="r" b="b"/>
            <a:pathLst>
              <a:path w="310514" h="16510">
                <a:moveTo>
                  <a:pt x="138430" y="10287"/>
                </a:moveTo>
                <a:lnTo>
                  <a:pt x="137287" y="9144"/>
                </a:lnTo>
                <a:lnTo>
                  <a:pt x="136144" y="9144"/>
                </a:lnTo>
                <a:lnTo>
                  <a:pt x="136144" y="5715"/>
                </a:lnTo>
                <a:lnTo>
                  <a:pt x="135001" y="6858"/>
                </a:lnTo>
                <a:lnTo>
                  <a:pt x="64135" y="6858"/>
                </a:lnTo>
                <a:lnTo>
                  <a:pt x="64135" y="8001"/>
                </a:lnTo>
                <a:lnTo>
                  <a:pt x="60706" y="11430"/>
                </a:lnTo>
                <a:lnTo>
                  <a:pt x="0" y="11430"/>
                </a:lnTo>
                <a:lnTo>
                  <a:pt x="1143" y="12573"/>
                </a:lnTo>
                <a:lnTo>
                  <a:pt x="94996" y="12573"/>
                </a:lnTo>
                <a:lnTo>
                  <a:pt x="94996" y="16129"/>
                </a:lnTo>
                <a:lnTo>
                  <a:pt x="105283" y="16129"/>
                </a:lnTo>
                <a:lnTo>
                  <a:pt x="104140" y="14986"/>
                </a:lnTo>
                <a:lnTo>
                  <a:pt x="104140" y="12573"/>
                </a:lnTo>
                <a:lnTo>
                  <a:pt x="105283" y="10287"/>
                </a:lnTo>
                <a:lnTo>
                  <a:pt x="138430" y="10287"/>
                </a:lnTo>
                <a:close/>
              </a:path>
              <a:path w="310514" h="16510">
                <a:moveTo>
                  <a:pt x="239268" y="13843"/>
                </a:moveTo>
                <a:lnTo>
                  <a:pt x="188849" y="13843"/>
                </a:lnTo>
                <a:lnTo>
                  <a:pt x="189992" y="14986"/>
                </a:lnTo>
                <a:lnTo>
                  <a:pt x="239268" y="14986"/>
                </a:lnTo>
                <a:lnTo>
                  <a:pt x="239268" y="13843"/>
                </a:lnTo>
                <a:close/>
              </a:path>
              <a:path w="310514" h="16510">
                <a:moveTo>
                  <a:pt x="310261" y="8001"/>
                </a:moveTo>
                <a:lnTo>
                  <a:pt x="226695" y="8001"/>
                </a:lnTo>
                <a:lnTo>
                  <a:pt x="226695" y="4572"/>
                </a:lnTo>
                <a:lnTo>
                  <a:pt x="227838" y="2286"/>
                </a:lnTo>
                <a:lnTo>
                  <a:pt x="226695" y="1143"/>
                </a:lnTo>
                <a:lnTo>
                  <a:pt x="226695" y="0"/>
                </a:lnTo>
                <a:lnTo>
                  <a:pt x="224409" y="0"/>
                </a:lnTo>
                <a:lnTo>
                  <a:pt x="221996" y="2286"/>
                </a:lnTo>
                <a:lnTo>
                  <a:pt x="206629" y="2286"/>
                </a:lnTo>
                <a:lnTo>
                  <a:pt x="197993" y="5715"/>
                </a:lnTo>
                <a:lnTo>
                  <a:pt x="197993" y="6858"/>
                </a:lnTo>
                <a:lnTo>
                  <a:pt x="155702" y="6858"/>
                </a:lnTo>
                <a:lnTo>
                  <a:pt x="155702" y="9144"/>
                </a:lnTo>
                <a:lnTo>
                  <a:pt x="280416" y="9144"/>
                </a:lnTo>
                <a:lnTo>
                  <a:pt x="282067" y="12573"/>
                </a:lnTo>
                <a:lnTo>
                  <a:pt x="295275" y="12573"/>
                </a:lnTo>
                <a:lnTo>
                  <a:pt x="298704" y="14986"/>
                </a:lnTo>
                <a:lnTo>
                  <a:pt x="303276" y="14986"/>
                </a:lnTo>
                <a:lnTo>
                  <a:pt x="306832" y="13843"/>
                </a:lnTo>
                <a:lnTo>
                  <a:pt x="307975" y="13843"/>
                </a:lnTo>
                <a:lnTo>
                  <a:pt x="309118" y="12573"/>
                </a:lnTo>
                <a:lnTo>
                  <a:pt x="309118" y="11430"/>
                </a:lnTo>
                <a:lnTo>
                  <a:pt x="310261" y="10287"/>
                </a:lnTo>
                <a:lnTo>
                  <a:pt x="310261" y="800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2684356" y="1347893"/>
            <a:ext cx="6350" cy="1693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143" y="0"/>
                </a:moveTo>
                <a:lnTo>
                  <a:pt x="0" y="0"/>
                </a:lnTo>
                <a:lnTo>
                  <a:pt x="4572" y="2412"/>
                </a:lnTo>
                <a:lnTo>
                  <a:pt x="8000" y="1269"/>
                </a:lnTo>
                <a:lnTo>
                  <a:pt x="9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2446273" y="1346369"/>
            <a:ext cx="3387" cy="3387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3428" y="0"/>
                </a:lnTo>
                <a:lnTo>
                  <a:pt x="1142" y="2286"/>
                </a:lnTo>
                <a:lnTo>
                  <a:pt x="0" y="4699"/>
                </a:lnTo>
                <a:lnTo>
                  <a:pt x="4572" y="4699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2884340" y="1337225"/>
            <a:ext cx="96097" cy="11853"/>
          </a:xfrm>
          <a:custGeom>
            <a:avLst/>
            <a:gdLst/>
            <a:ahLst/>
            <a:cxnLst/>
            <a:rect l="l" t="t" r="r" b="b"/>
            <a:pathLst>
              <a:path w="144145" h="17780">
                <a:moveTo>
                  <a:pt x="41148" y="16002"/>
                </a:moveTo>
                <a:lnTo>
                  <a:pt x="37719" y="16002"/>
                </a:lnTo>
                <a:lnTo>
                  <a:pt x="40005" y="17272"/>
                </a:lnTo>
                <a:lnTo>
                  <a:pt x="41148" y="16002"/>
                </a:lnTo>
                <a:close/>
              </a:path>
              <a:path w="144145" h="17780">
                <a:moveTo>
                  <a:pt x="144145" y="13716"/>
                </a:moveTo>
                <a:lnTo>
                  <a:pt x="143002" y="11430"/>
                </a:lnTo>
                <a:lnTo>
                  <a:pt x="141859" y="10287"/>
                </a:lnTo>
                <a:lnTo>
                  <a:pt x="141859" y="8001"/>
                </a:lnTo>
                <a:lnTo>
                  <a:pt x="139573" y="6858"/>
                </a:lnTo>
                <a:lnTo>
                  <a:pt x="137287" y="4572"/>
                </a:lnTo>
                <a:lnTo>
                  <a:pt x="137287" y="3429"/>
                </a:lnTo>
                <a:lnTo>
                  <a:pt x="136144" y="2286"/>
                </a:lnTo>
                <a:lnTo>
                  <a:pt x="136144" y="1143"/>
                </a:lnTo>
                <a:lnTo>
                  <a:pt x="135001" y="0"/>
                </a:lnTo>
                <a:lnTo>
                  <a:pt x="133985" y="5334"/>
                </a:lnTo>
                <a:lnTo>
                  <a:pt x="135001" y="5715"/>
                </a:lnTo>
                <a:lnTo>
                  <a:pt x="49149" y="5715"/>
                </a:lnTo>
                <a:lnTo>
                  <a:pt x="48006" y="6858"/>
                </a:lnTo>
                <a:lnTo>
                  <a:pt x="41148" y="6858"/>
                </a:lnTo>
                <a:lnTo>
                  <a:pt x="38862" y="8001"/>
                </a:lnTo>
                <a:lnTo>
                  <a:pt x="1143" y="8001"/>
                </a:lnTo>
                <a:lnTo>
                  <a:pt x="0" y="9144"/>
                </a:lnTo>
                <a:lnTo>
                  <a:pt x="85852" y="9144"/>
                </a:lnTo>
                <a:lnTo>
                  <a:pt x="86995" y="10287"/>
                </a:lnTo>
                <a:lnTo>
                  <a:pt x="91567" y="10287"/>
                </a:lnTo>
                <a:lnTo>
                  <a:pt x="92710" y="11430"/>
                </a:lnTo>
                <a:lnTo>
                  <a:pt x="98425" y="11430"/>
                </a:lnTo>
                <a:lnTo>
                  <a:pt x="100711" y="13716"/>
                </a:lnTo>
                <a:lnTo>
                  <a:pt x="106426" y="13716"/>
                </a:lnTo>
                <a:lnTo>
                  <a:pt x="110998" y="17272"/>
                </a:lnTo>
                <a:lnTo>
                  <a:pt x="116713" y="14859"/>
                </a:lnTo>
                <a:lnTo>
                  <a:pt x="124714" y="14859"/>
                </a:lnTo>
                <a:lnTo>
                  <a:pt x="131572" y="11430"/>
                </a:lnTo>
                <a:lnTo>
                  <a:pt x="135001" y="12573"/>
                </a:lnTo>
                <a:lnTo>
                  <a:pt x="137287" y="16002"/>
                </a:lnTo>
                <a:lnTo>
                  <a:pt x="138430" y="16002"/>
                </a:lnTo>
                <a:lnTo>
                  <a:pt x="139573" y="17272"/>
                </a:lnTo>
                <a:lnTo>
                  <a:pt x="141859" y="16002"/>
                </a:lnTo>
                <a:lnTo>
                  <a:pt x="143002" y="14859"/>
                </a:lnTo>
                <a:lnTo>
                  <a:pt x="144145" y="14859"/>
                </a:lnTo>
                <a:lnTo>
                  <a:pt x="144145" y="1371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2540847" y="1342559"/>
            <a:ext cx="168063" cy="6350"/>
          </a:xfrm>
          <a:custGeom>
            <a:avLst/>
            <a:gdLst/>
            <a:ahLst/>
            <a:cxnLst/>
            <a:rect l="l" t="t" r="r" b="b"/>
            <a:pathLst>
              <a:path w="252095" h="9525">
                <a:moveTo>
                  <a:pt x="251841" y="6858"/>
                </a:moveTo>
                <a:lnTo>
                  <a:pt x="98552" y="6858"/>
                </a:lnTo>
                <a:lnTo>
                  <a:pt x="97409" y="5715"/>
                </a:lnTo>
                <a:lnTo>
                  <a:pt x="97409" y="1143"/>
                </a:lnTo>
                <a:lnTo>
                  <a:pt x="96266" y="0"/>
                </a:lnTo>
                <a:lnTo>
                  <a:pt x="83566" y="0"/>
                </a:lnTo>
                <a:lnTo>
                  <a:pt x="77851" y="2286"/>
                </a:lnTo>
                <a:lnTo>
                  <a:pt x="75565" y="3429"/>
                </a:lnTo>
                <a:lnTo>
                  <a:pt x="72136" y="3429"/>
                </a:lnTo>
                <a:lnTo>
                  <a:pt x="69850" y="4572"/>
                </a:lnTo>
                <a:lnTo>
                  <a:pt x="19558" y="4572"/>
                </a:lnTo>
                <a:lnTo>
                  <a:pt x="18415" y="5715"/>
                </a:lnTo>
                <a:lnTo>
                  <a:pt x="1143" y="5715"/>
                </a:lnTo>
                <a:lnTo>
                  <a:pt x="0" y="8001"/>
                </a:lnTo>
                <a:lnTo>
                  <a:pt x="224409" y="8001"/>
                </a:lnTo>
                <a:lnTo>
                  <a:pt x="225679" y="9271"/>
                </a:lnTo>
                <a:lnTo>
                  <a:pt x="251841" y="9271"/>
                </a:lnTo>
                <a:lnTo>
                  <a:pt x="251841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2420281" y="1346369"/>
            <a:ext cx="8467" cy="1693"/>
          </a:xfrm>
          <a:custGeom>
            <a:avLst/>
            <a:gdLst/>
            <a:ahLst/>
            <a:cxnLst/>
            <a:rect l="l" t="t" r="r" b="b"/>
            <a:pathLst>
              <a:path w="12700" h="2539">
                <a:moveTo>
                  <a:pt x="9144" y="1143"/>
                </a:moveTo>
                <a:lnTo>
                  <a:pt x="6858" y="0"/>
                </a:lnTo>
                <a:lnTo>
                  <a:pt x="3429" y="0"/>
                </a:lnTo>
                <a:lnTo>
                  <a:pt x="1143" y="1143"/>
                </a:lnTo>
                <a:lnTo>
                  <a:pt x="0" y="1143"/>
                </a:lnTo>
                <a:lnTo>
                  <a:pt x="0" y="2286"/>
                </a:lnTo>
                <a:lnTo>
                  <a:pt x="9144" y="2286"/>
                </a:lnTo>
                <a:lnTo>
                  <a:pt x="9144" y="1143"/>
                </a:lnTo>
                <a:close/>
              </a:path>
              <a:path w="12700" h="2539">
                <a:moveTo>
                  <a:pt x="12573" y="2286"/>
                </a:moveTo>
                <a:lnTo>
                  <a:pt x="10287" y="1143"/>
                </a:lnTo>
                <a:lnTo>
                  <a:pt x="10287" y="2286"/>
                </a:lnTo>
                <a:lnTo>
                  <a:pt x="12573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913295" y="1345607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1143" y="2286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607310" y="1344083"/>
            <a:ext cx="157903" cy="3387"/>
          </a:xfrm>
          <a:custGeom>
            <a:avLst/>
            <a:gdLst/>
            <a:ahLst/>
            <a:cxnLst/>
            <a:rect l="l" t="t" r="r" b="b"/>
            <a:pathLst>
              <a:path w="236854" h="5080">
                <a:moveTo>
                  <a:pt x="224282" y="0"/>
                </a:moveTo>
                <a:lnTo>
                  <a:pt x="223138" y="0"/>
                </a:lnTo>
                <a:lnTo>
                  <a:pt x="220852" y="1143"/>
                </a:lnTo>
                <a:lnTo>
                  <a:pt x="122427" y="1143"/>
                </a:lnTo>
                <a:lnTo>
                  <a:pt x="117856" y="3428"/>
                </a:lnTo>
                <a:lnTo>
                  <a:pt x="3429" y="3428"/>
                </a:lnTo>
                <a:lnTo>
                  <a:pt x="0" y="4572"/>
                </a:lnTo>
                <a:lnTo>
                  <a:pt x="236855" y="4572"/>
                </a:lnTo>
                <a:lnTo>
                  <a:pt x="234569" y="3428"/>
                </a:lnTo>
                <a:lnTo>
                  <a:pt x="231139" y="2285"/>
                </a:lnTo>
                <a:lnTo>
                  <a:pt x="227711" y="2285"/>
                </a:lnTo>
                <a:lnTo>
                  <a:pt x="226568" y="1143"/>
                </a:lnTo>
                <a:lnTo>
                  <a:pt x="22428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453132" y="1345607"/>
            <a:ext cx="20743" cy="1693"/>
          </a:xfrm>
          <a:custGeom>
            <a:avLst/>
            <a:gdLst/>
            <a:ahLst/>
            <a:cxnLst/>
            <a:rect l="l" t="t" r="r" b="b"/>
            <a:pathLst>
              <a:path w="31114" h="2539">
                <a:moveTo>
                  <a:pt x="30861" y="0"/>
                </a:moveTo>
                <a:lnTo>
                  <a:pt x="28575" y="1143"/>
                </a:lnTo>
                <a:lnTo>
                  <a:pt x="1142" y="1143"/>
                </a:lnTo>
                <a:lnTo>
                  <a:pt x="0" y="2286"/>
                </a:lnTo>
                <a:lnTo>
                  <a:pt x="30861" y="2286"/>
                </a:lnTo>
                <a:lnTo>
                  <a:pt x="3086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820161" y="1340274"/>
            <a:ext cx="10160" cy="6350"/>
          </a:xfrm>
          <a:custGeom>
            <a:avLst/>
            <a:gdLst/>
            <a:ahLst/>
            <a:cxnLst/>
            <a:rect l="l" t="t" r="r" b="b"/>
            <a:pathLst>
              <a:path w="15239" h="9525">
                <a:moveTo>
                  <a:pt x="9271" y="0"/>
                </a:moveTo>
                <a:lnTo>
                  <a:pt x="8128" y="1143"/>
                </a:lnTo>
                <a:lnTo>
                  <a:pt x="5842" y="2286"/>
                </a:lnTo>
                <a:lnTo>
                  <a:pt x="3556" y="4572"/>
                </a:lnTo>
                <a:lnTo>
                  <a:pt x="1270" y="5715"/>
                </a:lnTo>
                <a:lnTo>
                  <a:pt x="1270" y="8000"/>
                </a:lnTo>
                <a:lnTo>
                  <a:pt x="0" y="9144"/>
                </a:lnTo>
                <a:lnTo>
                  <a:pt x="14986" y="9144"/>
                </a:lnTo>
                <a:lnTo>
                  <a:pt x="12700" y="8000"/>
                </a:lnTo>
                <a:lnTo>
                  <a:pt x="10414" y="5715"/>
                </a:lnTo>
                <a:lnTo>
                  <a:pt x="11557" y="3429"/>
                </a:lnTo>
                <a:lnTo>
                  <a:pt x="11557" y="2286"/>
                </a:lnTo>
                <a:lnTo>
                  <a:pt x="927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609597" y="1341035"/>
            <a:ext cx="76623" cy="5503"/>
          </a:xfrm>
          <a:custGeom>
            <a:avLst/>
            <a:gdLst/>
            <a:ahLst/>
            <a:cxnLst/>
            <a:rect l="l" t="t" r="r" b="b"/>
            <a:pathLst>
              <a:path w="114935" h="8255">
                <a:moveTo>
                  <a:pt x="108711" y="0"/>
                </a:moveTo>
                <a:lnTo>
                  <a:pt x="107568" y="0"/>
                </a:lnTo>
                <a:lnTo>
                  <a:pt x="106425" y="1143"/>
                </a:lnTo>
                <a:lnTo>
                  <a:pt x="106425" y="2286"/>
                </a:lnTo>
                <a:lnTo>
                  <a:pt x="104139" y="4572"/>
                </a:lnTo>
                <a:lnTo>
                  <a:pt x="9143" y="4572"/>
                </a:lnTo>
                <a:lnTo>
                  <a:pt x="9143" y="5715"/>
                </a:lnTo>
                <a:lnTo>
                  <a:pt x="8000" y="6857"/>
                </a:lnTo>
                <a:lnTo>
                  <a:pt x="3428" y="6857"/>
                </a:lnTo>
                <a:lnTo>
                  <a:pt x="0" y="8000"/>
                </a:lnTo>
                <a:lnTo>
                  <a:pt x="114426" y="8000"/>
                </a:lnTo>
                <a:lnTo>
                  <a:pt x="113283" y="6857"/>
                </a:lnTo>
                <a:lnTo>
                  <a:pt x="110997" y="2286"/>
                </a:lnTo>
                <a:lnTo>
                  <a:pt x="10871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453894" y="1343321"/>
            <a:ext cx="97790" cy="3387"/>
          </a:xfrm>
          <a:custGeom>
            <a:avLst/>
            <a:gdLst/>
            <a:ahLst/>
            <a:cxnLst/>
            <a:rect l="l" t="t" r="r" b="b"/>
            <a:pathLst>
              <a:path w="146685" h="5080">
                <a:moveTo>
                  <a:pt x="8001" y="4572"/>
                </a:moveTo>
                <a:lnTo>
                  <a:pt x="3429" y="3429"/>
                </a:lnTo>
                <a:lnTo>
                  <a:pt x="1143" y="3429"/>
                </a:lnTo>
                <a:lnTo>
                  <a:pt x="0" y="4572"/>
                </a:lnTo>
                <a:lnTo>
                  <a:pt x="8001" y="4572"/>
                </a:lnTo>
                <a:close/>
              </a:path>
              <a:path w="146685" h="5080">
                <a:moveTo>
                  <a:pt x="27432" y="3429"/>
                </a:moveTo>
                <a:lnTo>
                  <a:pt x="25146" y="0"/>
                </a:lnTo>
                <a:lnTo>
                  <a:pt x="17145" y="0"/>
                </a:lnTo>
                <a:lnTo>
                  <a:pt x="16002" y="1143"/>
                </a:lnTo>
                <a:lnTo>
                  <a:pt x="12573" y="3429"/>
                </a:lnTo>
                <a:lnTo>
                  <a:pt x="8001" y="4572"/>
                </a:lnTo>
                <a:lnTo>
                  <a:pt x="27432" y="4572"/>
                </a:lnTo>
                <a:lnTo>
                  <a:pt x="27432" y="3429"/>
                </a:lnTo>
                <a:close/>
              </a:path>
              <a:path w="146685" h="5080">
                <a:moveTo>
                  <a:pt x="101854" y="4572"/>
                </a:moveTo>
                <a:lnTo>
                  <a:pt x="100711" y="3429"/>
                </a:lnTo>
                <a:lnTo>
                  <a:pt x="98425" y="2286"/>
                </a:lnTo>
                <a:lnTo>
                  <a:pt x="97282" y="1143"/>
                </a:lnTo>
                <a:lnTo>
                  <a:pt x="93853" y="1143"/>
                </a:lnTo>
                <a:lnTo>
                  <a:pt x="88138" y="2286"/>
                </a:lnTo>
                <a:lnTo>
                  <a:pt x="58293" y="2286"/>
                </a:lnTo>
                <a:lnTo>
                  <a:pt x="57150" y="3429"/>
                </a:lnTo>
                <a:lnTo>
                  <a:pt x="30353" y="3429"/>
                </a:lnTo>
                <a:lnTo>
                  <a:pt x="29718" y="4572"/>
                </a:lnTo>
                <a:lnTo>
                  <a:pt x="101854" y="4572"/>
                </a:lnTo>
                <a:close/>
              </a:path>
              <a:path w="146685" h="5080">
                <a:moveTo>
                  <a:pt x="146558" y="4572"/>
                </a:moveTo>
                <a:lnTo>
                  <a:pt x="144272" y="3429"/>
                </a:lnTo>
                <a:lnTo>
                  <a:pt x="131572" y="3429"/>
                </a:lnTo>
                <a:lnTo>
                  <a:pt x="131572" y="4572"/>
                </a:lnTo>
                <a:lnTo>
                  <a:pt x="146558" y="4572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946146" y="1344845"/>
            <a:ext cx="3810" cy="847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5714" y="0"/>
                </a:moveTo>
                <a:lnTo>
                  <a:pt x="0" y="0"/>
                </a:lnTo>
                <a:lnTo>
                  <a:pt x="2285" y="1142"/>
                </a:lnTo>
                <a:lnTo>
                  <a:pt x="571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542371" y="1341797"/>
            <a:ext cx="45297" cy="3810"/>
          </a:xfrm>
          <a:custGeom>
            <a:avLst/>
            <a:gdLst/>
            <a:ahLst/>
            <a:cxnLst/>
            <a:rect l="l" t="t" r="r" b="b"/>
            <a:pathLst>
              <a:path w="67945" h="5714">
                <a:moveTo>
                  <a:pt x="4572" y="5715"/>
                </a:moveTo>
                <a:lnTo>
                  <a:pt x="2286" y="3429"/>
                </a:lnTo>
                <a:lnTo>
                  <a:pt x="0" y="5715"/>
                </a:lnTo>
                <a:lnTo>
                  <a:pt x="4572" y="5715"/>
                </a:lnTo>
                <a:close/>
              </a:path>
              <a:path w="67945" h="5714">
                <a:moveTo>
                  <a:pt x="29845" y="5715"/>
                </a:moveTo>
                <a:lnTo>
                  <a:pt x="26416" y="2286"/>
                </a:lnTo>
                <a:lnTo>
                  <a:pt x="25273" y="3429"/>
                </a:lnTo>
                <a:lnTo>
                  <a:pt x="24130" y="3429"/>
                </a:lnTo>
                <a:lnTo>
                  <a:pt x="22987" y="4572"/>
                </a:lnTo>
                <a:lnTo>
                  <a:pt x="18415" y="4572"/>
                </a:lnTo>
                <a:lnTo>
                  <a:pt x="17272" y="5715"/>
                </a:lnTo>
                <a:lnTo>
                  <a:pt x="29845" y="5715"/>
                </a:lnTo>
                <a:close/>
              </a:path>
              <a:path w="67945" h="5714">
                <a:moveTo>
                  <a:pt x="67564" y="5715"/>
                </a:moveTo>
                <a:lnTo>
                  <a:pt x="66421" y="4572"/>
                </a:lnTo>
                <a:lnTo>
                  <a:pt x="66421" y="3429"/>
                </a:lnTo>
                <a:lnTo>
                  <a:pt x="64135" y="1143"/>
                </a:lnTo>
                <a:lnTo>
                  <a:pt x="61849" y="0"/>
                </a:lnTo>
                <a:lnTo>
                  <a:pt x="60706" y="1143"/>
                </a:lnTo>
                <a:lnTo>
                  <a:pt x="60706" y="2286"/>
                </a:lnTo>
                <a:lnTo>
                  <a:pt x="59563" y="2286"/>
                </a:lnTo>
                <a:lnTo>
                  <a:pt x="58420" y="3429"/>
                </a:lnTo>
                <a:lnTo>
                  <a:pt x="58420" y="4572"/>
                </a:lnTo>
                <a:lnTo>
                  <a:pt x="32131" y="4572"/>
                </a:lnTo>
                <a:lnTo>
                  <a:pt x="29845" y="5715"/>
                </a:lnTo>
                <a:lnTo>
                  <a:pt x="67564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474130" y="1344084"/>
            <a:ext cx="16510" cy="1693"/>
          </a:xfrm>
          <a:custGeom>
            <a:avLst/>
            <a:gdLst/>
            <a:ahLst/>
            <a:cxnLst/>
            <a:rect l="l" t="t" r="r" b="b"/>
            <a:pathLst>
              <a:path w="24764" h="2539">
                <a:moveTo>
                  <a:pt x="19938" y="0"/>
                </a:moveTo>
                <a:lnTo>
                  <a:pt x="14223" y="1143"/>
                </a:lnTo>
                <a:lnTo>
                  <a:pt x="507" y="1143"/>
                </a:lnTo>
                <a:lnTo>
                  <a:pt x="0" y="2285"/>
                </a:lnTo>
                <a:lnTo>
                  <a:pt x="24510" y="2285"/>
                </a:lnTo>
                <a:lnTo>
                  <a:pt x="1993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2942335" y="1344083"/>
            <a:ext cx="2540" cy="847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429" y="0"/>
                </a:moveTo>
                <a:lnTo>
                  <a:pt x="0" y="0"/>
                </a:lnTo>
                <a:lnTo>
                  <a:pt x="2286" y="1143"/>
                </a:lnTo>
                <a:lnTo>
                  <a:pt x="342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2689691" y="1342559"/>
            <a:ext cx="63500" cy="2540"/>
          </a:xfrm>
          <a:custGeom>
            <a:avLst/>
            <a:gdLst/>
            <a:ahLst/>
            <a:cxnLst/>
            <a:rect l="l" t="t" r="r" b="b"/>
            <a:pathLst>
              <a:path w="95250" h="3810">
                <a:moveTo>
                  <a:pt x="72136" y="2286"/>
                </a:moveTo>
                <a:lnTo>
                  <a:pt x="2286" y="2286"/>
                </a:lnTo>
                <a:lnTo>
                  <a:pt x="0" y="3429"/>
                </a:lnTo>
                <a:lnTo>
                  <a:pt x="72136" y="3429"/>
                </a:lnTo>
                <a:lnTo>
                  <a:pt x="72136" y="2286"/>
                </a:lnTo>
                <a:close/>
              </a:path>
              <a:path w="95250" h="3810">
                <a:moveTo>
                  <a:pt x="94996" y="3429"/>
                </a:moveTo>
                <a:lnTo>
                  <a:pt x="91567" y="1143"/>
                </a:lnTo>
                <a:lnTo>
                  <a:pt x="85852" y="1143"/>
                </a:lnTo>
                <a:lnTo>
                  <a:pt x="82423" y="0"/>
                </a:lnTo>
                <a:lnTo>
                  <a:pt x="78994" y="1143"/>
                </a:lnTo>
                <a:lnTo>
                  <a:pt x="76708" y="2286"/>
                </a:lnTo>
                <a:lnTo>
                  <a:pt x="74422" y="2286"/>
                </a:lnTo>
                <a:lnTo>
                  <a:pt x="74422" y="3429"/>
                </a:lnTo>
                <a:lnTo>
                  <a:pt x="91567" y="3429"/>
                </a:lnTo>
                <a:lnTo>
                  <a:pt x="92710" y="2286"/>
                </a:lnTo>
                <a:lnTo>
                  <a:pt x="92710" y="3429"/>
                </a:lnTo>
                <a:lnTo>
                  <a:pt x="94996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2554648" y="1342559"/>
            <a:ext cx="26670" cy="2540"/>
          </a:xfrm>
          <a:custGeom>
            <a:avLst/>
            <a:gdLst/>
            <a:ahLst/>
            <a:cxnLst/>
            <a:rect l="l" t="t" r="r" b="b"/>
            <a:pathLst>
              <a:path w="40004" h="3810">
                <a:moveTo>
                  <a:pt x="4572" y="3429"/>
                </a:moveTo>
                <a:lnTo>
                  <a:pt x="2286" y="2286"/>
                </a:lnTo>
                <a:lnTo>
                  <a:pt x="1143" y="2286"/>
                </a:lnTo>
                <a:lnTo>
                  <a:pt x="0" y="3429"/>
                </a:lnTo>
                <a:lnTo>
                  <a:pt x="4572" y="3429"/>
                </a:lnTo>
                <a:close/>
              </a:path>
              <a:path w="40004" h="3810">
                <a:moveTo>
                  <a:pt x="17145" y="3429"/>
                </a:moveTo>
                <a:lnTo>
                  <a:pt x="14859" y="2286"/>
                </a:lnTo>
                <a:lnTo>
                  <a:pt x="13716" y="3429"/>
                </a:lnTo>
                <a:lnTo>
                  <a:pt x="17145" y="3429"/>
                </a:lnTo>
                <a:close/>
              </a:path>
              <a:path w="40004" h="3810">
                <a:moveTo>
                  <a:pt x="22860" y="3429"/>
                </a:moveTo>
                <a:lnTo>
                  <a:pt x="21717" y="2286"/>
                </a:lnTo>
                <a:lnTo>
                  <a:pt x="18288" y="2286"/>
                </a:lnTo>
                <a:lnTo>
                  <a:pt x="17145" y="3429"/>
                </a:lnTo>
                <a:lnTo>
                  <a:pt x="22860" y="3429"/>
                </a:lnTo>
                <a:close/>
              </a:path>
              <a:path w="40004" h="3810">
                <a:moveTo>
                  <a:pt x="32004" y="3429"/>
                </a:moveTo>
                <a:lnTo>
                  <a:pt x="28575" y="2286"/>
                </a:lnTo>
                <a:lnTo>
                  <a:pt x="27432" y="1143"/>
                </a:lnTo>
                <a:lnTo>
                  <a:pt x="25146" y="2286"/>
                </a:lnTo>
                <a:lnTo>
                  <a:pt x="24003" y="2286"/>
                </a:lnTo>
                <a:lnTo>
                  <a:pt x="22860" y="3429"/>
                </a:lnTo>
                <a:lnTo>
                  <a:pt x="32004" y="3429"/>
                </a:lnTo>
                <a:close/>
              </a:path>
              <a:path w="40004" h="3810">
                <a:moveTo>
                  <a:pt x="40005" y="3429"/>
                </a:moveTo>
                <a:lnTo>
                  <a:pt x="38862" y="2286"/>
                </a:lnTo>
                <a:lnTo>
                  <a:pt x="38862" y="1143"/>
                </a:lnTo>
                <a:lnTo>
                  <a:pt x="37719" y="0"/>
                </a:lnTo>
                <a:lnTo>
                  <a:pt x="36576" y="1143"/>
                </a:lnTo>
                <a:lnTo>
                  <a:pt x="32004" y="3429"/>
                </a:lnTo>
                <a:lnTo>
                  <a:pt x="40005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2474468" y="1342559"/>
            <a:ext cx="35137" cy="2540"/>
          </a:xfrm>
          <a:custGeom>
            <a:avLst/>
            <a:gdLst/>
            <a:ahLst/>
            <a:cxnLst/>
            <a:rect l="l" t="t" r="r" b="b"/>
            <a:pathLst>
              <a:path w="52704" h="3810">
                <a:moveTo>
                  <a:pt x="13716" y="3429"/>
                </a:moveTo>
                <a:lnTo>
                  <a:pt x="9144" y="2286"/>
                </a:lnTo>
                <a:lnTo>
                  <a:pt x="1143" y="2286"/>
                </a:lnTo>
                <a:lnTo>
                  <a:pt x="0" y="3429"/>
                </a:lnTo>
                <a:lnTo>
                  <a:pt x="13716" y="3429"/>
                </a:lnTo>
                <a:close/>
              </a:path>
              <a:path w="52704" h="3810">
                <a:moveTo>
                  <a:pt x="40132" y="2286"/>
                </a:moveTo>
                <a:lnTo>
                  <a:pt x="38989" y="2286"/>
                </a:lnTo>
                <a:lnTo>
                  <a:pt x="35560" y="1143"/>
                </a:lnTo>
                <a:lnTo>
                  <a:pt x="30861" y="0"/>
                </a:lnTo>
                <a:lnTo>
                  <a:pt x="27432" y="3429"/>
                </a:lnTo>
                <a:lnTo>
                  <a:pt x="40132" y="3429"/>
                </a:lnTo>
                <a:lnTo>
                  <a:pt x="40132" y="2286"/>
                </a:lnTo>
                <a:close/>
              </a:path>
              <a:path w="52704" h="3810">
                <a:moveTo>
                  <a:pt x="52705" y="3429"/>
                </a:moveTo>
                <a:lnTo>
                  <a:pt x="48133" y="1143"/>
                </a:lnTo>
                <a:lnTo>
                  <a:pt x="44704" y="1143"/>
                </a:lnTo>
                <a:lnTo>
                  <a:pt x="43561" y="2286"/>
                </a:lnTo>
                <a:lnTo>
                  <a:pt x="42418" y="2286"/>
                </a:lnTo>
                <a:lnTo>
                  <a:pt x="42418" y="3429"/>
                </a:lnTo>
                <a:lnTo>
                  <a:pt x="52705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2769108" y="1340273"/>
            <a:ext cx="113877" cy="3810"/>
          </a:xfrm>
          <a:custGeom>
            <a:avLst/>
            <a:gdLst/>
            <a:ahLst/>
            <a:cxnLst/>
            <a:rect l="l" t="t" r="r" b="b"/>
            <a:pathLst>
              <a:path w="170814" h="5714">
                <a:moveTo>
                  <a:pt x="8001" y="5715"/>
                </a:moveTo>
                <a:lnTo>
                  <a:pt x="5715" y="4572"/>
                </a:lnTo>
                <a:lnTo>
                  <a:pt x="0" y="4572"/>
                </a:lnTo>
                <a:lnTo>
                  <a:pt x="0" y="5715"/>
                </a:lnTo>
                <a:lnTo>
                  <a:pt x="8001" y="5715"/>
                </a:lnTo>
                <a:close/>
              </a:path>
              <a:path w="170814" h="5714">
                <a:moveTo>
                  <a:pt x="70866" y="5715"/>
                </a:moveTo>
                <a:lnTo>
                  <a:pt x="69723" y="4572"/>
                </a:lnTo>
                <a:lnTo>
                  <a:pt x="69723" y="3429"/>
                </a:lnTo>
                <a:lnTo>
                  <a:pt x="28575" y="3429"/>
                </a:lnTo>
                <a:lnTo>
                  <a:pt x="25146" y="2286"/>
                </a:lnTo>
                <a:lnTo>
                  <a:pt x="22860" y="3429"/>
                </a:lnTo>
                <a:lnTo>
                  <a:pt x="20320" y="4318"/>
                </a:lnTo>
                <a:lnTo>
                  <a:pt x="20574" y="4572"/>
                </a:lnTo>
                <a:lnTo>
                  <a:pt x="11430" y="4572"/>
                </a:lnTo>
                <a:lnTo>
                  <a:pt x="11430" y="5715"/>
                </a:lnTo>
                <a:lnTo>
                  <a:pt x="70866" y="5715"/>
                </a:lnTo>
                <a:close/>
              </a:path>
              <a:path w="170814" h="5714">
                <a:moveTo>
                  <a:pt x="133858" y="5715"/>
                </a:moveTo>
                <a:lnTo>
                  <a:pt x="127000" y="1143"/>
                </a:lnTo>
                <a:lnTo>
                  <a:pt x="125857" y="0"/>
                </a:lnTo>
                <a:lnTo>
                  <a:pt x="125857" y="1143"/>
                </a:lnTo>
                <a:lnTo>
                  <a:pt x="93853" y="1143"/>
                </a:lnTo>
                <a:lnTo>
                  <a:pt x="92710" y="2286"/>
                </a:lnTo>
                <a:lnTo>
                  <a:pt x="92710" y="3429"/>
                </a:lnTo>
                <a:lnTo>
                  <a:pt x="91567" y="5715"/>
                </a:lnTo>
                <a:lnTo>
                  <a:pt x="133858" y="5715"/>
                </a:lnTo>
                <a:close/>
              </a:path>
              <a:path w="170814" h="5714">
                <a:moveTo>
                  <a:pt x="170561" y="5715"/>
                </a:moveTo>
                <a:lnTo>
                  <a:pt x="169418" y="4572"/>
                </a:lnTo>
                <a:lnTo>
                  <a:pt x="169418" y="2286"/>
                </a:lnTo>
                <a:lnTo>
                  <a:pt x="168275" y="4572"/>
                </a:lnTo>
                <a:lnTo>
                  <a:pt x="165989" y="5715"/>
                </a:lnTo>
                <a:lnTo>
                  <a:pt x="170561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2615692" y="1340273"/>
            <a:ext cx="121497" cy="3810"/>
          </a:xfrm>
          <a:custGeom>
            <a:avLst/>
            <a:gdLst/>
            <a:ahLst/>
            <a:cxnLst/>
            <a:rect l="l" t="t" r="r" b="b"/>
            <a:pathLst>
              <a:path w="182245" h="5714">
                <a:moveTo>
                  <a:pt x="67564" y="5715"/>
                </a:moveTo>
                <a:lnTo>
                  <a:pt x="65278" y="4572"/>
                </a:lnTo>
                <a:lnTo>
                  <a:pt x="62865" y="2286"/>
                </a:lnTo>
                <a:lnTo>
                  <a:pt x="59436" y="2286"/>
                </a:lnTo>
                <a:lnTo>
                  <a:pt x="54864" y="4572"/>
                </a:lnTo>
                <a:lnTo>
                  <a:pt x="0" y="4572"/>
                </a:lnTo>
                <a:lnTo>
                  <a:pt x="0" y="5715"/>
                </a:lnTo>
                <a:lnTo>
                  <a:pt x="67564" y="5715"/>
                </a:lnTo>
                <a:close/>
              </a:path>
              <a:path w="182245" h="5714">
                <a:moveTo>
                  <a:pt x="93853" y="5715"/>
                </a:moveTo>
                <a:lnTo>
                  <a:pt x="90424" y="4572"/>
                </a:lnTo>
                <a:lnTo>
                  <a:pt x="88138" y="3429"/>
                </a:lnTo>
                <a:lnTo>
                  <a:pt x="77851" y="0"/>
                </a:lnTo>
                <a:lnTo>
                  <a:pt x="74422" y="2286"/>
                </a:lnTo>
                <a:lnTo>
                  <a:pt x="73279" y="3429"/>
                </a:lnTo>
                <a:lnTo>
                  <a:pt x="70993" y="4572"/>
                </a:lnTo>
                <a:lnTo>
                  <a:pt x="68707" y="4572"/>
                </a:lnTo>
                <a:lnTo>
                  <a:pt x="67564" y="5715"/>
                </a:lnTo>
                <a:lnTo>
                  <a:pt x="93853" y="5715"/>
                </a:lnTo>
                <a:close/>
              </a:path>
              <a:path w="182245" h="5714">
                <a:moveTo>
                  <a:pt x="169418" y="5715"/>
                </a:moveTo>
                <a:lnTo>
                  <a:pt x="167132" y="4572"/>
                </a:lnTo>
                <a:lnTo>
                  <a:pt x="165989" y="3429"/>
                </a:lnTo>
                <a:lnTo>
                  <a:pt x="132715" y="3429"/>
                </a:lnTo>
                <a:lnTo>
                  <a:pt x="133858" y="2286"/>
                </a:lnTo>
                <a:lnTo>
                  <a:pt x="131572" y="2286"/>
                </a:lnTo>
                <a:lnTo>
                  <a:pt x="129286" y="4572"/>
                </a:lnTo>
                <a:lnTo>
                  <a:pt x="115570" y="4572"/>
                </a:lnTo>
                <a:lnTo>
                  <a:pt x="114427" y="5715"/>
                </a:lnTo>
                <a:lnTo>
                  <a:pt x="169418" y="5715"/>
                </a:lnTo>
                <a:close/>
              </a:path>
              <a:path w="182245" h="5714">
                <a:moveTo>
                  <a:pt x="181991" y="5715"/>
                </a:moveTo>
                <a:lnTo>
                  <a:pt x="179705" y="3429"/>
                </a:lnTo>
                <a:lnTo>
                  <a:pt x="176276" y="3429"/>
                </a:lnTo>
                <a:lnTo>
                  <a:pt x="172847" y="4572"/>
                </a:lnTo>
                <a:lnTo>
                  <a:pt x="170561" y="5715"/>
                </a:lnTo>
                <a:lnTo>
                  <a:pt x="181991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2776728" y="1340273"/>
            <a:ext cx="41910" cy="3387"/>
          </a:xfrm>
          <a:custGeom>
            <a:avLst/>
            <a:gdLst/>
            <a:ahLst/>
            <a:cxnLst/>
            <a:rect l="l" t="t" r="r" b="b"/>
            <a:pathLst>
              <a:path w="62864" h="5080">
                <a:moveTo>
                  <a:pt x="5715" y="4572"/>
                </a:moveTo>
                <a:lnTo>
                  <a:pt x="3429" y="2286"/>
                </a:lnTo>
                <a:lnTo>
                  <a:pt x="1143" y="3429"/>
                </a:lnTo>
                <a:lnTo>
                  <a:pt x="0" y="4572"/>
                </a:lnTo>
                <a:lnTo>
                  <a:pt x="5715" y="4572"/>
                </a:lnTo>
                <a:close/>
              </a:path>
              <a:path w="62864" h="5080">
                <a:moveTo>
                  <a:pt x="9144" y="4572"/>
                </a:moveTo>
                <a:lnTo>
                  <a:pt x="8890" y="4318"/>
                </a:lnTo>
                <a:lnTo>
                  <a:pt x="8001" y="4572"/>
                </a:lnTo>
                <a:lnTo>
                  <a:pt x="9144" y="4572"/>
                </a:lnTo>
                <a:close/>
              </a:path>
              <a:path w="62864" h="5080">
                <a:moveTo>
                  <a:pt x="62865" y="2286"/>
                </a:moveTo>
                <a:lnTo>
                  <a:pt x="60579" y="0"/>
                </a:lnTo>
                <a:lnTo>
                  <a:pt x="59436" y="0"/>
                </a:lnTo>
                <a:lnTo>
                  <a:pt x="58293" y="1143"/>
                </a:lnTo>
                <a:lnTo>
                  <a:pt x="53721" y="1143"/>
                </a:lnTo>
                <a:lnTo>
                  <a:pt x="51435" y="2286"/>
                </a:lnTo>
                <a:lnTo>
                  <a:pt x="30861" y="2286"/>
                </a:lnTo>
                <a:lnTo>
                  <a:pt x="27432" y="3429"/>
                </a:lnTo>
                <a:lnTo>
                  <a:pt x="60579" y="3429"/>
                </a:lnTo>
                <a:lnTo>
                  <a:pt x="60579" y="4572"/>
                </a:lnTo>
                <a:lnTo>
                  <a:pt x="61722" y="4572"/>
                </a:lnTo>
                <a:lnTo>
                  <a:pt x="61722" y="3429"/>
                </a:lnTo>
                <a:lnTo>
                  <a:pt x="62865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2692739" y="1342559"/>
            <a:ext cx="7620" cy="847"/>
          </a:xfrm>
          <a:custGeom>
            <a:avLst/>
            <a:gdLst/>
            <a:ahLst/>
            <a:cxnLst/>
            <a:rect l="l" t="t" r="r" b="b"/>
            <a:pathLst>
              <a:path w="11429" h="1269">
                <a:moveTo>
                  <a:pt x="9143" y="0"/>
                </a:moveTo>
                <a:lnTo>
                  <a:pt x="1142" y="0"/>
                </a:lnTo>
                <a:lnTo>
                  <a:pt x="0" y="1142"/>
                </a:lnTo>
                <a:lnTo>
                  <a:pt x="11429" y="1142"/>
                </a:lnTo>
                <a:lnTo>
                  <a:pt x="9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2615692" y="1341797"/>
            <a:ext cx="33867" cy="1693"/>
          </a:xfrm>
          <a:custGeom>
            <a:avLst/>
            <a:gdLst/>
            <a:ahLst/>
            <a:cxnLst/>
            <a:rect l="l" t="t" r="r" b="b"/>
            <a:pathLst>
              <a:path w="50800" h="2539">
                <a:moveTo>
                  <a:pt x="48006" y="0"/>
                </a:moveTo>
                <a:lnTo>
                  <a:pt x="45720" y="1143"/>
                </a:lnTo>
                <a:lnTo>
                  <a:pt x="0" y="1143"/>
                </a:lnTo>
                <a:lnTo>
                  <a:pt x="0" y="2285"/>
                </a:lnTo>
                <a:lnTo>
                  <a:pt x="50291" y="2285"/>
                </a:lnTo>
                <a:lnTo>
                  <a:pt x="4800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2884339" y="1341797"/>
            <a:ext cx="26247" cy="847"/>
          </a:xfrm>
          <a:custGeom>
            <a:avLst/>
            <a:gdLst/>
            <a:ahLst/>
            <a:cxnLst/>
            <a:rect l="l" t="t" r="r" b="b"/>
            <a:pathLst>
              <a:path w="39370" h="1269">
                <a:moveTo>
                  <a:pt x="35432" y="0"/>
                </a:moveTo>
                <a:lnTo>
                  <a:pt x="0" y="0"/>
                </a:lnTo>
                <a:lnTo>
                  <a:pt x="1142" y="1143"/>
                </a:lnTo>
                <a:lnTo>
                  <a:pt x="38862" y="1143"/>
                </a:lnTo>
                <a:lnTo>
                  <a:pt x="3543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2788158" y="1341035"/>
            <a:ext cx="7197" cy="1693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8000" y="0"/>
                </a:moveTo>
                <a:lnTo>
                  <a:pt x="5714" y="0"/>
                </a:lnTo>
                <a:lnTo>
                  <a:pt x="3428" y="1143"/>
                </a:lnTo>
                <a:lnTo>
                  <a:pt x="2286" y="1143"/>
                </a:lnTo>
                <a:lnTo>
                  <a:pt x="0" y="2286"/>
                </a:lnTo>
                <a:lnTo>
                  <a:pt x="10287" y="2286"/>
                </a:lnTo>
                <a:lnTo>
                  <a:pt x="80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2704169" y="1339511"/>
            <a:ext cx="20743" cy="3387"/>
          </a:xfrm>
          <a:custGeom>
            <a:avLst/>
            <a:gdLst/>
            <a:ahLst/>
            <a:cxnLst/>
            <a:rect l="l" t="t" r="r" b="b"/>
            <a:pathLst>
              <a:path w="31114" h="5080">
                <a:moveTo>
                  <a:pt x="21844" y="0"/>
                </a:moveTo>
                <a:lnTo>
                  <a:pt x="24130" y="1142"/>
                </a:lnTo>
                <a:lnTo>
                  <a:pt x="17272" y="3428"/>
                </a:lnTo>
                <a:lnTo>
                  <a:pt x="1143" y="3428"/>
                </a:lnTo>
                <a:lnTo>
                  <a:pt x="0" y="4572"/>
                </a:lnTo>
                <a:lnTo>
                  <a:pt x="30987" y="4572"/>
                </a:lnTo>
                <a:lnTo>
                  <a:pt x="29845" y="3428"/>
                </a:lnTo>
                <a:lnTo>
                  <a:pt x="218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2615692" y="1341797"/>
            <a:ext cx="25400" cy="847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6858" y="1143"/>
                </a:moveTo>
                <a:lnTo>
                  <a:pt x="2286" y="0"/>
                </a:lnTo>
                <a:lnTo>
                  <a:pt x="1143" y="0"/>
                </a:lnTo>
                <a:lnTo>
                  <a:pt x="0" y="1143"/>
                </a:lnTo>
                <a:lnTo>
                  <a:pt x="6858" y="1143"/>
                </a:lnTo>
                <a:close/>
              </a:path>
              <a:path w="38100" h="1269">
                <a:moveTo>
                  <a:pt x="17145" y="0"/>
                </a:moveTo>
                <a:lnTo>
                  <a:pt x="10287" y="0"/>
                </a:lnTo>
                <a:lnTo>
                  <a:pt x="6858" y="1143"/>
                </a:lnTo>
                <a:lnTo>
                  <a:pt x="17145" y="1143"/>
                </a:lnTo>
                <a:lnTo>
                  <a:pt x="17145" y="0"/>
                </a:lnTo>
                <a:close/>
              </a:path>
              <a:path w="38100" h="1269">
                <a:moveTo>
                  <a:pt x="24003" y="1143"/>
                </a:moveTo>
                <a:lnTo>
                  <a:pt x="20574" y="0"/>
                </a:lnTo>
                <a:lnTo>
                  <a:pt x="18288" y="0"/>
                </a:lnTo>
                <a:lnTo>
                  <a:pt x="17145" y="1143"/>
                </a:lnTo>
                <a:lnTo>
                  <a:pt x="24003" y="1143"/>
                </a:lnTo>
                <a:close/>
              </a:path>
              <a:path w="38100" h="1269">
                <a:moveTo>
                  <a:pt x="37719" y="1143"/>
                </a:moveTo>
                <a:lnTo>
                  <a:pt x="35433" y="0"/>
                </a:lnTo>
                <a:lnTo>
                  <a:pt x="33147" y="1143"/>
                </a:lnTo>
                <a:lnTo>
                  <a:pt x="37719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2882053" y="1338749"/>
            <a:ext cx="33867" cy="3387"/>
          </a:xfrm>
          <a:custGeom>
            <a:avLst/>
            <a:gdLst/>
            <a:ahLst/>
            <a:cxnLst/>
            <a:rect l="l" t="t" r="r" b="b"/>
            <a:pathLst>
              <a:path w="50800" h="5080">
                <a:moveTo>
                  <a:pt x="4572" y="4572"/>
                </a:moveTo>
                <a:lnTo>
                  <a:pt x="2286" y="2286"/>
                </a:lnTo>
                <a:lnTo>
                  <a:pt x="0" y="4572"/>
                </a:lnTo>
                <a:lnTo>
                  <a:pt x="4572" y="4572"/>
                </a:lnTo>
                <a:close/>
              </a:path>
              <a:path w="50800" h="5080">
                <a:moveTo>
                  <a:pt x="34290" y="4572"/>
                </a:moveTo>
                <a:lnTo>
                  <a:pt x="33147" y="3429"/>
                </a:lnTo>
                <a:lnTo>
                  <a:pt x="33528" y="3048"/>
                </a:lnTo>
                <a:lnTo>
                  <a:pt x="29718" y="1143"/>
                </a:lnTo>
                <a:lnTo>
                  <a:pt x="28575" y="0"/>
                </a:lnTo>
                <a:lnTo>
                  <a:pt x="21717" y="0"/>
                </a:lnTo>
                <a:lnTo>
                  <a:pt x="17145" y="1143"/>
                </a:lnTo>
                <a:lnTo>
                  <a:pt x="16002" y="1143"/>
                </a:lnTo>
                <a:lnTo>
                  <a:pt x="16002" y="2286"/>
                </a:lnTo>
                <a:lnTo>
                  <a:pt x="14859" y="3429"/>
                </a:lnTo>
                <a:lnTo>
                  <a:pt x="4572" y="3429"/>
                </a:lnTo>
                <a:lnTo>
                  <a:pt x="4572" y="4572"/>
                </a:lnTo>
                <a:lnTo>
                  <a:pt x="34290" y="4572"/>
                </a:lnTo>
                <a:close/>
              </a:path>
              <a:path w="50800" h="5080">
                <a:moveTo>
                  <a:pt x="36576" y="4572"/>
                </a:moveTo>
                <a:lnTo>
                  <a:pt x="35433" y="4064"/>
                </a:lnTo>
                <a:lnTo>
                  <a:pt x="35433" y="4572"/>
                </a:lnTo>
                <a:lnTo>
                  <a:pt x="36576" y="4572"/>
                </a:lnTo>
                <a:close/>
              </a:path>
              <a:path w="50800" h="5080">
                <a:moveTo>
                  <a:pt x="50292" y="3429"/>
                </a:moveTo>
                <a:lnTo>
                  <a:pt x="49149" y="3429"/>
                </a:lnTo>
                <a:lnTo>
                  <a:pt x="49149" y="2286"/>
                </a:lnTo>
                <a:lnTo>
                  <a:pt x="48006" y="2286"/>
                </a:lnTo>
                <a:lnTo>
                  <a:pt x="48006" y="0"/>
                </a:lnTo>
                <a:lnTo>
                  <a:pt x="45720" y="0"/>
                </a:lnTo>
                <a:lnTo>
                  <a:pt x="45720" y="1143"/>
                </a:lnTo>
                <a:lnTo>
                  <a:pt x="44577" y="4572"/>
                </a:lnTo>
                <a:lnTo>
                  <a:pt x="50292" y="4572"/>
                </a:lnTo>
                <a:lnTo>
                  <a:pt x="50292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2797302" y="1340273"/>
            <a:ext cx="13970" cy="1693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10287" y="2286"/>
                </a:moveTo>
                <a:lnTo>
                  <a:pt x="8001" y="1143"/>
                </a:lnTo>
                <a:lnTo>
                  <a:pt x="4572" y="0"/>
                </a:lnTo>
                <a:lnTo>
                  <a:pt x="0" y="2286"/>
                </a:lnTo>
                <a:lnTo>
                  <a:pt x="10287" y="2286"/>
                </a:lnTo>
                <a:close/>
              </a:path>
              <a:path w="20954" h="2539">
                <a:moveTo>
                  <a:pt x="20574" y="2286"/>
                </a:moveTo>
                <a:lnTo>
                  <a:pt x="19431" y="1143"/>
                </a:lnTo>
                <a:lnTo>
                  <a:pt x="17145" y="1143"/>
                </a:lnTo>
                <a:lnTo>
                  <a:pt x="14859" y="2286"/>
                </a:lnTo>
                <a:lnTo>
                  <a:pt x="20574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2704169" y="1340274"/>
            <a:ext cx="10160" cy="1693"/>
          </a:xfrm>
          <a:custGeom>
            <a:avLst/>
            <a:gdLst/>
            <a:ahLst/>
            <a:cxnLst/>
            <a:rect l="l" t="t" r="r" b="b"/>
            <a:pathLst>
              <a:path w="15239" h="2539">
                <a:moveTo>
                  <a:pt x="8000" y="0"/>
                </a:moveTo>
                <a:lnTo>
                  <a:pt x="1143" y="1143"/>
                </a:lnTo>
                <a:lnTo>
                  <a:pt x="0" y="1143"/>
                </a:lnTo>
                <a:lnTo>
                  <a:pt x="0" y="2286"/>
                </a:lnTo>
                <a:lnTo>
                  <a:pt x="14986" y="2286"/>
                </a:lnTo>
                <a:lnTo>
                  <a:pt x="80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2904406" y="1340274"/>
            <a:ext cx="1270" cy="1270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2" y="0"/>
                </a:moveTo>
                <a:lnTo>
                  <a:pt x="0" y="762"/>
                </a:lnTo>
                <a:lnTo>
                  <a:pt x="1904" y="1778"/>
                </a:lnTo>
                <a:lnTo>
                  <a:pt x="1904" y="1143"/>
                </a:lnTo>
                <a:lnTo>
                  <a:pt x="76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2810256" y="1336378"/>
            <a:ext cx="164253" cy="4657"/>
          </a:xfrm>
          <a:custGeom>
            <a:avLst/>
            <a:gdLst/>
            <a:ahLst/>
            <a:cxnLst/>
            <a:rect l="l" t="t" r="r" b="b"/>
            <a:pathLst>
              <a:path w="246379" h="6985">
                <a:moveTo>
                  <a:pt x="3429" y="3556"/>
                </a:moveTo>
                <a:lnTo>
                  <a:pt x="0" y="3556"/>
                </a:lnTo>
                <a:lnTo>
                  <a:pt x="0" y="5842"/>
                </a:lnTo>
                <a:lnTo>
                  <a:pt x="1143" y="6985"/>
                </a:lnTo>
                <a:lnTo>
                  <a:pt x="2286" y="6985"/>
                </a:lnTo>
                <a:lnTo>
                  <a:pt x="3429" y="5842"/>
                </a:lnTo>
                <a:lnTo>
                  <a:pt x="3429" y="3556"/>
                </a:lnTo>
                <a:close/>
              </a:path>
              <a:path w="246379" h="6985">
                <a:moveTo>
                  <a:pt x="60706" y="5842"/>
                </a:moveTo>
                <a:lnTo>
                  <a:pt x="33274" y="5842"/>
                </a:lnTo>
                <a:lnTo>
                  <a:pt x="32131" y="6985"/>
                </a:lnTo>
                <a:lnTo>
                  <a:pt x="60706" y="6985"/>
                </a:lnTo>
                <a:lnTo>
                  <a:pt x="60706" y="5842"/>
                </a:lnTo>
                <a:close/>
              </a:path>
              <a:path w="246379" h="6985">
                <a:moveTo>
                  <a:pt x="64135" y="4699"/>
                </a:moveTo>
                <a:lnTo>
                  <a:pt x="62992" y="3556"/>
                </a:lnTo>
                <a:lnTo>
                  <a:pt x="60706" y="4699"/>
                </a:lnTo>
                <a:lnTo>
                  <a:pt x="60706" y="5842"/>
                </a:lnTo>
                <a:lnTo>
                  <a:pt x="64135" y="5842"/>
                </a:lnTo>
                <a:lnTo>
                  <a:pt x="64135" y="4699"/>
                </a:lnTo>
                <a:close/>
              </a:path>
              <a:path w="246379" h="6985">
                <a:moveTo>
                  <a:pt x="94996" y="6985"/>
                </a:moveTo>
                <a:lnTo>
                  <a:pt x="89281" y="5842"/>
                </a:lnTo>
                <a:lnTo>
                  <a:pt x="83566" y="5842"/>
                </a:lnTo>
                <a:lnTo>
                  <a:pt x="80772" y="6985"/>
                </a:lnTo>
                <a:lnTo>
                  <a:pt x="94996" y="6985"/>
                </a:lnTo>
                <a:close/>
              </a:path>
              <a:path w="246379" h="6985">
                <a:moveTo>
                  <a:pt x="120269" y="6985"/>
                </a:moveTo>
                <a:lnTo>
                  <a:pt x="119126" y="5842"/>
                </a:lnTo>
                <a:lnTo>
                  <a:pt x="114554" y="4699"/>
                </a:lnTo>
                <a:lnTo>
                  <a:pt x="112268" y="6985"/>
                </a:lnTo>
                <a:lnTo>
                  <a:pt x="120269" y="6985"/>
                </a:lnTo>
                <a:close/>
              </a:path>
              <a:path w="246379" h="6985">
                <a:moveTo>
                  <a:pt x="122555" y="4699"/>
                </a:moveTo>
                <a:lnTo>
                  <a:pt x="120269" y="1270"/>
                </a:lnTo>
                <a:lnTo>
                  <a:pt x="119126" y="2413"/>
                </a:lnTo>
                <a:lnTo>
                  <a:pt x="119126" y="5842"/>
                </a:lnTo>
                <a:lnTo>
                  <a:pt x="121412" y="4699"/>
                </a:lnTo>
                <a:lnTo>
                  <a:pt x="122555" y="4699"/>
                </a:lnTo>
                <a:close/>
              </a:path>
              <a:path w="246379" h="6985">
                <a:moveTo>
                  <a:pt x="143129" y="5842"/>
                </a:moveTo>
                <a:lnTo>
                  <a:pt x="141986" y="5842"/>
                </a:lnTo>
                <a:lnTo>
                  <a:pt x="143129" y="6985"/>
                </a:lnTo>
                <a:lnTo>
                  <a:pt x="143129" y="5842"/>
                </a:lnTo>
                <a:close/>
              </a:path>
              <a:path w="246379" h="6985">
                <a:moveTo>
                  <a:pt x="182118" y="2413"/>
                </a:moveTo>
                <a:lnTo>
                  <a:pt x="177419" y="2413"/>
                </a:lnTo>
                <a:lnTo>
                  <a:pt x="177419" y="3556"/>
                </a:lnTo>
                <a:lnTo>
                  <a:pt x="176276" y="3556"/>
                </a:lnTo>
                <a:lnTo>
                  <a:pt x="179451" y="4318"/>
                </a:lnTo>
                <a:lnTo>
                  <a:pt x="180975" y="3556"/>
                </a:lnTo>
                <a:lnTo>
                  <a:pt x="182118" y="2413"/>
                </a:lnTo>
                <a:close/>
              </a:path>
              <a:path w="246379" h="6985">
                <a:moveTo>
                  <a:pt x="183261" y="3556"/>
                </a:moveTo>
                <a:lnTo>
                  <a:pt x="182118" y="2413"/>
                </a:lnTo>
                <a:lnTo>
                  <a:pt x="182118" y="3556"/>
                </a:lnTo>
                <a:lnTo>
                  <a:pt x="180975" y="3556"/>
                </a:lnTo>
                <a:lnTo>
                  <a:pt x="181864" y="4445"/>
                </a:lnTo>
                <a:lnTo>
                  <a:pt x="183261" y="4191"/>
                </a:lnTo>
                <a:lnTo>
                  <a:pt x="183261" y="3556"/>
                </a:lnTo>
                <a:close/>
              </a:path>
              <a:path w="246379" h="6985">
                <a:moveTo>
                  <a:pt x="202692" y="6985"/>
                </a:moveTo>
                <a:lnTo>
                  <a:pt x="200406" y="4699"/>
                </a:lnTo>
                <a:lnTo>
                  <a:pt x="196977" y="4699"/>
                </a:lnTo>
                <a:lnTo>
                  <a:pt x="194691" y="5842"/>
                </a:lnTo>
                <a:lnTo>
                  <a:pt x="193548" y="4699"/>
                </a:lnTo>
                <a:lnTo>
                  <a:pt x="192405" y="4699"/>
                </a:lnTo>
                <a:lnTo>
                  <a:pt x="187833" y="2413"/>
                </a:lnTo>
                <a:lnTo>
                  <a:pt x="185547" y="3556"/>
                </a:lnTo>
                <a:lnTo>
                  <a:pt x="183261" y="4191"/>
                </a:lnTo>
                <a:lnTo>
                  <a:pt x="183261" y="4699"/>
                </a:lnTo>
                <a:lnTo>
                  <a:pt x="182118" y="4699"/>
                </a:lnTo>
                <a:lnTo>
                  <a:pt x="181864" y="4445"/>
                </a:lnTo>
                <a:lnTo>
                  <a:pt x="180975" y="4699"/>
                </a:lnTo>
                <a:lnTo>
                  <a:pt x="179451" y="4318"/>
                </a:lnTo>
                <a:lnTo>
                  <a:pt x="178689" y="4699"/>
                </a:lnTo>
                <a:lnTo>
                  <a:pt x="177419" y="4699"/>
                </a:lnTo>
                <a:lnTo>
                  <a:pt x="177419" y="5842"/>
                </a:lnTo>
                <a:lnTo>
                  <a:pt x="176276" y="5842"/>
                </a:lnTo>
                <a:lnTo>
                  <a:pt x="176276" y="3556"/>
                </a:lnTo>
                <a:lnTo>
                  <a:pt x="171704" y="4699"/>
                </a:lnTo>
                <a:lnTo>
                  <a:pt x="167132" y="4699"/>
                </a:lnTo>
                <a:lnTo>
                  <a:pt x="164846" y="3556"/>
                </a:lnTo>
                <a:lnTo>
                  <a:pt x="162560" y="3556"/>
                </a:lnTo>
                <a:lnTo>
                  <a:pt x="161417" y="4699"/>
                </a:lnTo>
                <a:lnTo>
                  <a:pt x="161417" y="5842"/>
                </a:lnTo>
                <a:lnTo>
                  <a:pt x="160274" y="6985"/>
                </a:lnTo>
                <a:lnTo>
                  <a:pt x="202692" y="6985"/>
                </a:lnTo>
                <a:close/>
              </a:path>
              <a:path w="246379" h="6985">
                <a:moveTo>
                  <a:pt x="214122" y="6985"/>
                </a:moveTo>
                <a:lnTo>
                  <a:pt x="211836" y="5842"/>
                </a:lnTo>
                <a:lnTo>
                  <a:pt x="210693" y="5842"/>
                </a:lnTo>
                <a:lnTo>
                  <a:pt x="210693" y="4699"/>
                </a:lnTo>
                <a:lnTo>
                  <a:pt x="209550" y="4699"/>
                </a:lnTo>
                <a:lnTo>
                  <a:pt x="208407" y="5842"/>
                </a:lnTo>
                <a:lnTo>
                  <a:pt x="206121" y="6985"/>
                </a:lnTo>
                <a:lnTo>
                  <a:pt x="214122" y="6985"/>
                </a:lnTo>
                <a:close/>
              </a:path>
              <a:path w="246379" h="6985">
                <a:moveTo>
                  <a:pt x="222123" y="2413"/>
                </a:moveTo>
                <a:lnTo>
                  <a:pt x="220980" y="2413"/>
                </a:lnTo>
                <a:lnTo>
                  <a:pt x="221742" y="2794"/>
                </a:lnTo>
                <a:lnTo>
                  <a:pt x="222123" y="2413"/>
                </a:lnTo>
                <a:close/>
              </a:path>
              <a:path w="246379" h="6985">
                <a:moveTo>
                  <a:pt x="225552" y="1905"/>
                </a:moveTo>
                <a:lnTo>
                  <a:pt x="224409" y="2413"/>
                </a:lnTo>
                <a:lnTo>
                  <a:pt x="225552" y="2413"/>
                </a:lnTo>
                <a:lnTo>
                  <a:pt x="225552" y="1905"/>
                </a:lnTo>
                <a:close/>
              </a:path>
              <a:path w="246379" h="6985">
                <a:moveTo>
                  <a:pt x="226695" y="1270"/>
                </a:moveTo>
                <a:lnTo>
                  <a:pt x="225552" y="0"/>
                </a:lnTo>
                <a:lnTo>
                  <a:pt x="225552" y="1905"/>
                </a:lnTo>
                <a:lnTo>
                  <a:pt x="226695" y="1270"/>
                </a:lnTo>
                <a:close/>
              </a:path>
              <a:path w="246379" h="6985">
                <a:moveTo>
                  <a:pt x="246126" y="6985"/>
                </a:moveTo>
                <a:lnTo>
                  <a:pt x="245110" y="6604"/>
                </a:lnTo>
                <a:lnTo>
                  <a:pt x="240411" y="4699"/>
                </a:lnTo>
                <a:lnTo>
                  <a:pt x="233553" y="2413"/>
                </a:lnTo>
                <a:lnTo>
                  <a:pt x="231267" y="0"/>
                </a:lnTo>
                <a:lnTo>
                  <a:pt x="227838" y="0"/>
                </a:lnTo>
                <a:lnTo>
                  <a:pt x="226695" y="1270"/>
                </a:lnTo>
                <a:lnTo>
                  <a:pt x="226695" y="4699"/>
                </a:lnTo>
                <a:lnTo>
                  <a:pt x="225552" y="4699"/>
                </a:lnTo>
                <a:lnTo>
                  <a:pt x="224409" y="3556"/>
                </a:lnTo>
                <a:lnTo>
                  <a:pt x="224409" y="2413"/>
                </a:lnTo>
                <a:lnTo>
                  <a:pt x="223266" y="3556"/>
                </a:lnTo>
                <a:lnTo>
                  <a:pt x="221742" y="2794"/>
                </a:lnTo>
                <a:lnTo>
                  <a:pt x="220980" y="3556"/>
                </a:lnTo>
                <a:lnTo>
                  <a:pt x="220980" y="2413"/>
                </a:lnTo>
                <a:lnTo>
                  <a:pt x="219837" y="2413"/>
                </a:lnTo>
                <a:lnTo>
                  <a:pt x="218694" y="3556"/>
                </a:lnTo>
                <a:lnTo>
                  <a:pt x="217551" y="4699"/>
                </a:lnTo>
                <a:lnTo>
                  <a:pt x="215265" y="6985"/>
                </a:lnTo>
                <a:lnTo>
                  <a:pt x="244983" y="6985"/>
                </a:lnTo>
                <a:lnTo>
                  <a:pt x="246126" y="698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3335359" y="1328251"/>
            <a:ext cx="7620" cy="5927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8762" y="0"/>
                </a:moveTo>
                <a:lnTo>
                  <a:pt x="8000" y="762"/>
                </a:lnTo>
                <a:lnTo>
                  <a:pt x="8000" y="3048"/>
                </a:lnTo>
                <a:lnTo>
                  <a:pt x="3428" y="3048"/>
                </a:lnTo>
                <a:lnTo>
                  <a:pt x="2286" y="4191"/>
                </a:lnTo>
                <a:lnTo>
                  <a:pt x="0" y="4191"/>
                </a:lnTo>
                <a:lnTo>
                  <a:pt x="0" y="6476"/>
                </a:lnTo>
                <a:lnTo>
                  <a:pt x="4572" y="8763"/>
                </a:lnTo>
                <a:lnTo>
                  <a:pt x="9144" y="8763"/>
                </a:lnTo>
                <a:lnTo>
                  <a:pt x="11429" y="4191"/>
                </a:lnTo>
                <a:lnTo>
                  <a:pt x="11429" y="1904"/>
                </a:lnTo>
                <a:lnTo>
                  <a:pt x="9906" y="380"/>
                </a:lnTo>
                <a:lnTo>
                  <a:pt x="876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3175085" y="1331807"/>
            <a:ext cx="1693" cy="1693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286" y="0"/>
                </a:moveTo>
                <a:lnTo>
                  <a:pt x="0" y="1143"/>
                </a:lnTo>
                <a:lnTo>
                  <a:pt x="0" y="2286"/>
                </a:lnTo>
                <a:lnTo>
                  <a:pt x="2286" y="2286"/>
                </a:lnTo>
                <a:lnTo>
                  <a:pt x="228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3127756" y="1325710"/>
            <a:ext cx="128270" cy="7197"/>
          </a:xfrm>
          <a:custGeom>
            <a:avLst/>
            <a:gdLst/>
            <a:ahLst/>
            <a:cxnLst/>
            <a:rect l="l" t="t" r="r" b="b"/>
            <a:pathLst>
              <a:path w="192404" h="10794">
                <a:moveTo>
                  <a:pt x="96139" y="4572"/>
                </a:moveTo>
                <a:lnTo>
                  <a:pt x="59563" y="4572"/>
                </a:lnTo>
                <a:lnTo>
                  <a:pt x="60706" y="5715"/>
                </a:lnTo>
                <a:lnTo>
                  <a:pt x="62992" y="6858"/>
                </a:lnTo>
                <a:lnTo>
                  <a:pt x="66421" y="8001"/>
                </a:lnTo>
                <a:lnTo>
                  <a:pt x="69850" y="6858"/>
                </a:lnTo>
                <a:lnTo>
                  <a:pt x="73279" y="6858"/>
                </a:lnTo>
                <a:lnTo>
                  <a:pt x="77851" y="5715"/>
                </a:lnTo>
                <a:lnTo>
                  <a:pt x="94996" y="5715"/>
                </a:lnTo>
                <a:lnTo>
                  <a:pt x="96139" y="4572"/>
                </a:lnTo>
                <a:close/>
              </a:path>
              <a:path w="192404" h="10794">
                <a:moveTo>
                  <a:pt x="123698" y="4572"/>
                </a:moveTo>
                <a:lnTo>
                  <a:pt x="122555" y="4572"/>
                </a:lnTo>
                <a:lnTo>
                  <a:pt x="122555" y="0"/>
                </a:lnTo>
                <a:lnTo>
                  <a:pt x="0" y="0"/>
                </a:lnTo>
                <a:lnTo>
                  <a:pt x="0" y="1143"/>
                </a:lnTo>
                <a:lnTo>
                  <a:pt x="111125" y="1143"/>
                </a:lnTo>
                <a:lnTo>
                  <a:pt x="112268" y="2286"/>
                </a:lnTo>
                <a:lnTo>
                  <a:pt x="112268" y="3429"/>
                </a:lnTo>
                <a:lnTo>
                  <a:pt x="115697" y="3429"/>
                </a:lnTo>
                <a:lnTo>
                  <a:pt x="120269" y="8001"/>
                </a:lnTo>
                <a:lnTo>
                  <a:pt x="122555" y="6858"/>
                </a:lnTo>
                <a:lnTo>
                  <a:pt x="123698" y="5715"/>
                </a:lnTo>
                <a:lnTo>
                  <a:pt x="123698" y="4572"/>
                </a:lnTo>
                <a:close/>
              </a:path>
              <a:path w="192404" h="10794">
                <a:moveTo>
                  <a:pt x="178562" y="2286"/>
                </a:moveTo>
                <a:lnTo>
                  <a:pt x="133985" y="2286"/>
                </a:lnTo>
                <a:lnTo>
                  <a:pt x="135636" y="3429"/>
                </a:lnTo>
                <a:lnTo>
                  <a:pt x="155702" y="3429"/>
                </a:lnTo>
                <a:lnTo>
                  <a:pt x="156845" y="4572"/>
                </a:lnTo>
                <a:lnTo>
                  <a:pt x="137414" y="4572"/>
                </a:lnTo>
                <a:lnTo>
                  <a:pt x="144272" y="6858"/>
                </a:lnTo>
                <a:lnTo>
                  <a:pt x="148844" y="8001"/>
                </a:lnTo>
                <a:lnTo>
                  <a:pt x="152273" y="9144"/>
                </a:lnTo>
                <a:lnTo>
                  <a:pt x="156845" y="6858"/>
                </a:lnTo>
                <a:lnTo>
                  <a:pt x="175133" y="6858"/>
                </a:lnTo>
                <a:lnTo>
                  <a:pt x="178562" y="3429"/>
                </a:lnTo>
                <a:lnTo>
                  <a:pt x="178562" y="2286"/>
                </a:lnTo>
                <a:close/>
              </a:path>
              <a:path w="192404" h="10794">
                <a:moveTo>
                  <a:pt x="192405" y="6858"/>
                </a:moveTo>
                <a:lnTo>
                  <a:pt x="191262" y="9144"/>
                </a:lnTo>
                <a:lnTo>
                  <a:pt x="192405" y="10287"/>
                </a:lnTo>
                <a:lnTo>
                  <a:pt x="192405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3062140" y="1325711"/>
            <a:ext cx="27517" cy="5503"/>
          </a:xfrm>
          <a:custGeom>
            <a:avLst/>
            <a:gdLst/>
            <a:ahLst/>
            <a:cxnLst/>
            <a:rect l="l" t="t" r="r" b="b"/>
            <a:pathLst>
              <a:path w="41275" h="8255">
                <a:moveTo>
                  <a:pt x="41148" y="0"/>
                </a:moveTo>
                <a:lnTo>
                  <a:pt x="380" y="0"/>
                </a:lnTo>
                <a:lnTo>
                  <a:pt x="0" y="1142"/>
                </a:lnTo>
                <a:lnTo>
                  <a:pt x="4571" y="1142"/>
                </a:lnTo>
                <a:lnTo>
                  <a:pt x="8000" y="4572"/>
                </a:lnTo>
                <a:lnTo>
                  <a:pt x="8000" y="5714"/>
                </a:lnTo>
                <a:lnTo>
                  <a:pt x="9143" y="5714"/>
                </a:lnTo>
                <a:lnTo>
                  <a:pt x="11429" y="6857"/>
                </a:lnTo>
                <a:lnTo>
                  <a:pt x="14858" y="6857"/>
                </a:lnTo>
                <a:lnTo>
                  <a:pt x="17144" y="8000"/>
                </a:lnTo>
                <a:lnTo>
                  <a:pt x="22860" y="8000"/>
                </a:lnTo>
                <a:lnTo>
                  <a:pt x="25145" y="6857"/>
                </a:lnTo>
                <a:lnTo>
                  <a:pt x="28575" y="4572"/>
                </a:lnTo>
                <a:lnTo>
                  <a:pt x="35432" y="4572"/>
                </a:lnTo>
                <a:lnTo>
                  <a:pt x="37718" y="3428"/>
                </a:lnTo>
                <a:lnTo>
                  <a:pt x="40004" y="3428"/>
                </a:lnTo>
                <a:lnTo>
                  <a:pt x="40004" y="1142"/>
                </a:lnTo>
                <a:lnTo>
                  <a:pt x="4114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3525436" y="1325710"/>
            <a:ext cx="24553" cy="4657"/>
          </a:xfrm>
          <a:custGeom>
            <a:avLst/>
            <a:gdLst/>
            <a:ahLst/>
            <a:cxnLst/>
            <a:rect l="l" t="t" r="r" b="b"/>
            <a:pathLst>
              <a:path w="36829" h="6985">
                <a:moveTo>
                  <a:pt x="12573" y="0"/>
                </a:moveTo>
                <a:lnTo>
                  <a:pt x="0" y="0"/>
                </a:lnTo>
                <a:lnTo>
                  <a:pt x="1143" y="1143"/>
                </a:lnTo>
                <a:lnTo>
                  <a:pt x="2286" y="3429"/>
                </a:lnTo>
                <a:lnTo>
                  <a:pt x="2286" y="4572"/>
                </a:lnTo>
                <a:lnTo>
                  <a:pt x="3429" y="6858"/>
                </a:lnTo>
                <a:lnTo>
                  <a:pt x="5715" y="5715"/>
                </a:lnTo>
                <a:lnTo>
                  <a:pt x="6858" y="4572"/>
                </a:lnTo>
                <a:lnTo>
                  <a:pt x="8001" y="4572"/>
                </a:lnTo>
                <a:lnTo>
                  <a:pt x="8001" y="3429"/>
                </a:lnTo>
                <a:lnTo>
                  <a:pt x="6858" y="3429"/>
                </a:lnTo>
                <a:lnTo>
                  <a:pt x="9144" y="2286"/>
                </a:lnTo>
                <a:lnTo>
                  <a:pt x="10287" y="1143"/>
                </a:lnTo>
                <a:lnTo>
                  <a:pt x="12573" y="0"/>
                </a:lnTo>
                <a:close/>
              </a:path>
              <a:path w="36829" h="6985">
                <a:moveTo>
                  <a:pt x="36576" y="2286"/>
                </a:moveTo>
                <a:lnTo>
                  <a:pt x="14859" y="2286"/>
                </a:lnTo>
                <a:lnTo>
                  <a:pt x="14859" y="3429"/>
                </a:lnTo>
                <a:lnTo>
                  <a:pt x="17145" y="5715"/>
                </a:lnTo>
                <a:lnTo>
                  <a:pt x="17145" y="6858"/>
                </a:lnTo>
                <a:lnTo>
                  <a:pt x="19431" y="5715"/>
                </a:lnTo>
                <a:lnTo>
                  <a:pt x="20574" y="4572"/>
                </a:lnTo>
                <a:lnTo>
                  <a:pt x="22860" y="4572"/>
                </a:lnTo>
                <a:lnTo>
                  <a:pt x="24003" y="3429"/>
                </a:lnTo>
                <a:lnTo>
                  <a:pt x="33147" y="3429"/>
                </a:lnTo>
                <a:lnTo>
                  <a:pt x="36576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3423920" y="1327234"/>
            <a:ext cx="16933" cy="3387"/>
          </a:xfrm>
          <a:custGeom>
            <a:avLst/>
            <a:gdLst/>
            <a:ahLst/>
            <a:cxnLst/>
            <a:rect l="l" t="t" r="r" b="b"/>
            <a:pathLst>
              <a:path w="25400" h="5080">
                <a:moveTo>
                  <a:pt x="25146" y="0"/>
                </a:moveTo>
                <a:lnTo>
                  <a:pt x="0" y="0"/>
                </a:lnTo>
                <a:lnTo>
                  <a:pt x="6858" y="4572"/>
                </a:lnTo>
                <a:lnTo>
                  <a:pt x="9144" y="4572"/>
                </a:lnTo>
                <a:lnTo>
                  <a:pt x="12573" y="3428"/>
                </a:lnTo>
                <a:lnTo>
                  <a:pt x="14859" y="2286"/>
                </a:lnTo>
                <a:lnTo>
                  <a:pt x="21717" y="2286"/>
                </a:lnTo>
                <a:lnTo>
                  <a:pt x="24003" y="1143"/>
                </a:lnTo>
                <a:lnTo>
                  <a:pt x="2514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3179657" y="1327996"/>
            <a:ext cx="25400" cy="2540"/>
          </a:xfrm>
          <a:custGeom>
            <a:avLst/>
            <a:gdLst/>
            <a:ahLst/>
            <a:cxnLst/>
            <a:rect l="l" t="t" r="r" b="b"/>
            <a:pathLst>
              <a:path w="38100" h="3810">
                <a:moveTo>
                  <a:pt x="12573" y="2286"/>
                </a:moveTo>
                <a:lnTo>
                  <a:pt x="0" y="2286"/>
                </a:lnTo>
                <a:lnTo>
                  <a:pt x="3429" y="3429"/>
                </a:lnTo>
                <a:lnTo>
                  <a:pt x="9144" y="3429"/>
                </a:lnTo>
                <a:lnTo>
                  <a:pt x="12573" y="2286"/>
                </a:lnTo>
                <a:close/>
              </a:path>
              <a:path w="38100" h="3810">
                <a:moveTo>
                  <a:pt x="37846" y="0"/>
                </a:moveTo>
                <a:lnTo>
                  <a:pt x="34417" y="0"/>
                </a:lnTo>
                <a:lnTo>
                  <a:pt x="33274" y="1143"/>
                </a:lnTo>
                <a:lnTo>
                  <a:pt x="21209" y="1143"/>
                </a:lnTo>
                <a:lnTo>
                  <a:pt x="21717" y="2286"/>
                </a:lnTo>
                <a:lnTo>
                  <a:pt x="24003" y="3429"/>
                </a:lnTo>
                <a:lnTo>
                  <a:pt x="33274" y="3429"/>
                </a:lnTo>
                <a:lnTo>
                  <a:pt x="34417" y="2286"/>
                </a:lnTo>
                <a:lnTo>
                  <a:pt x="37846" y="1143"/>
                </a:lnTo>
                <a:lnTo>
                  <a:pt x="3784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3127756" y="1326472"/>
            <a:ext cx="21589" cy="3810"/>
          </a:xfrm>
          <a:custGeom>
            <a:avLst/>
            <a:gdLst/>
            <a:ahLst/>
            <a:cxnLst/>
            <a:rect l="l" t="t" r="r" b="b"/>
            <a:pathLst>
              <a:path w="32385" h="5714">
                <a:moveTo>
                  <a:pt x="32130" y="0"/>
                </a:moveTo>
                <a:lnTo>
                  <a:pt x="0" y="0"/>
                </a:lnTo>
                <a:lnTo>
                  <a:pt x="0" y="1143"/>
                </a:lnTo>
                <a:lnTo>
                  <a:pt x="13715" y="1143"/>
                </a:lnTo>
                <a:lnTo>
                  <a:pt x="13715" y="2286"/>
                </a:lnTo>
                <a:lnTo>
                  <a:pt x="14858" y="5715"/>
                </a:lnTo>
                <a:lnTo>
                  <a:pt x="21716" y="2286"/>
                </a:lnTo>
                <a:lnTo>
                  <a:pt x="28701" y="2286"/>
                </a:lnTo>
                <a:lnTo>
                  <a:pt x="29844" y="1143"/>
                </a:lnTo>
                <a:lnTo>
                  <a:pt x="3213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3092704" y="1328759"/>
            <a:ext cx="3810" cy="1693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5715" y="0"/>
                </a:moveTo>
                <a:lnTo>
                  <a:pt x="0" y="0"/>
                </a:lnTo>
                <a:lnTo>
                  <a:pt x="0" y="2285"/>
                </a:lnTo>
                <a:lnTo>
                  <a:pt x="1143" y="2285"/>
                </a:lnTo>
                <a:lnTo>
                  <a:pt x="5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3533818" y="1325711"/>
            <a:ext cx="26670" cy="3810"/>
          </a:xfrm>
          <a:custGeom>
            <a:avLst/>
            <a:gdLst/>
            <a:ahLst/>
            <a:cxnLst/>
            <a:rect l="l" t="t" r="r" b="b"/>
            <a:pathLst>
              <a:path w="40004" h="5714">
                <a:moveTo>
                  <a:pt x="40004" y="0"/>
                </a:moveTo>
                <a:lnTo>
                  <a:pt x="0" y="0"/>
                </a:lnTo>
                <a:lnTo>
                  <a:pt x="2286" y="1142"/>
                </a:lnTo>
                <a:lnTo>
                  <a:pt x="2286" y="2285"/>
                </a:lnTo>
                <a:lnTo>
                  <a:pt x="26288" y="2285"/>
                </a:lnTo>
                <a:lnTo>
                  <a:pt x="29718" y="5714"/>
                </a:lnTo>
                <a:lnTo>
                  <a:pt x="32003" y="5714"/>
                </a:lnTo>
                <a:lnTo>
                  <a:pt x="33147" y="4572"/>
                </a:lnTo>
                <a:lnTo>
                  <a:pt x="35433" y="3428"/>
                </a:lnTo>
                <a:lnTo>
                  <a:pt x="37719" y="1142"/>
                </a:lnTo>
                <a:lnTo>
                  <a:pt x="4000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3353647" y="1327234"/>
            <a:ext cx="50377" cy="2540"/>
          </a:xfrm>
          <a:custGeom>
            <a:avLst/>
            <a:gdLst/>
            <a:ahLst/>
            <a:cxnLst/>
            <a:rect l="l" t="t" r="r" b="b"/>
            <a:pathLst>
              <a:path w="75564" h="3810">
                <a:moveTo>
                  <a:pt x="28702" y="0"/>
                </a:moveTo>
                <a:lnTo>
                  <a:pt x="1143" y="0"/>
                </a:lnTo>
                <a:lnTo>
                  <a:pt x="2286" y="1143"/>
                </a:lnTo>
                <a:lnTo>
                  <a:pt x="0" y="1143"/>
                </a:lnTo>
                <a:lnTo>
                  <a:pt x="0" y="2286"/>
                </a:lnTo>
                <a:lnTo>
                  <a:pt x="21844" y="2286"/>
                </a:lnTo>
                <a:lnTo>
                  <a:pt x="25273" y="3429"/>
                </a:lnTo>
                <a:lnTo>
                  <a:pt x="28702" y="0"/>
                </a:lnTo>
                <a:close/>
              </a:path>
              <a:path w="75564" h="3810">
                <a:moveTo>
                  <a:pt x="75565" y="2286"/>
                </a:moveTo>
                <a:lnTo>
                  <a:pt x="67564" y="2286"/>
                </a:lnTo>
                <a:lnTo>
                  <a:pt x="68707" y="3429"/>
                </a:lnTo>
                <a:lnTo>
                  <a:pt x="74422" y="3429"/>
                </a:lnTo>
                <a:lnTo>
                  <a:pt x="75565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3091095" y="1324948"/>
            <a:ext cx="188807" cy="4657"/>
          </a:xfrm>
          <a:custGeom>
            <a:avLst/>
            <a:gdLst/>
            <a:ahLst/>
            <a:cxnLst/>
            <a:rect l="l" t="t" r="r" b="b"/>
            <a:pathLst>
              <a:path w="283210" h="6985">
                <a:moveTo>
                  <a:pt x="19558" y="2286"/>
                </a:moveTo>
                <a:lnTo>
                  <a:pt x="0" y="2286"/>
                </a:lnTo>
                <a:lnTo>
                  <a:pt x="1270" y="3429"/>
                </a:lnTo>
                <a:lnTo>
                  <a:pt x="2413" y="5715"/>
                </a:lnTo>
                <a:lnTo>
                  <a:pt x="10414" y="5715"/>
                </a:lnTo>
                <a:lnTo>
                  <a:pt x="12700" y="6858"/>
                </a:lnTo>
                <a:lnTo>
                  <a:pt x="12700" y="3429"/>
                </a:lnTo>
                <a:lnTo>
                  <a:pt x="13843" y="3429"/>
                </a:lnTo>
                <a:lnTo>
                  <a:pt x="13843" y="6858"/>
                </a:lnTo>
                <a:lnTo>
                  <a:pt x="14986" y="6858"/>
                </a:lnTo>
                <a:lnTo>
                  <a:pt x="16129" y="4572"/>
                </a:lnTo>
                <a:lnTo>
                  <a:pt x="18415" y="3429"/>
                </a:lnTo>
                <a:lnTo>
                  <a:pt x="19558" y="2286"/>
                </a:lnTo>
                <a:close/>
              </a:path>
              <a:path w="283210" h="6985">
                <a:moveTo>
                  <a:pt x="45847" y="1143"/>
                </a:moveTo>
                <a:lnTo>
                  <a:pt x="30988" y="1143"/>
                </a:lnTo>
                <a:lnTo>
                  <a:pt x="30988" y="3429"/>
                </a:lnTo>
                <a:lnTo>
                  <a:pt x="29845" y="3429"/>
                </a:lnTo>
                <a:lnTo>
                  <a:pt x="29845" y="5715"/>
                </a:lnTo>
                <a:lnTo>
                  <a:pt x="30988" y="6858"/>
                </a:lnTo>
                <a:lnTo>
                  <a:pt x="36703" y="6858"/>
                </a:lnTo>
                <a:lnTo>
                  <a:pt x="40132" y="5715"/>
                </a:lnTo>
                <a:lnTo>
                  <a:pt x="43561" y="3429"/>
                </a:lnTo>
                <a:lnTo>
                  <a:pt x="45847" y="1143"/>
                </a:lnTo>
                <a:close/>
              </a:path>
              <a:path w="283210" h="6985">
                <a:moveTo>
                  <a:pt x="66421" y="3429"/>
                </a:moveTo>
                <a:lnTo>
                  <a:pt x="54991" y="3429"/>
                </a:lnTo>
                <a:lnTo>
                  <a:pt x="54991" y="5715"/>
                </a:lnTo>
                <a:lnTo>
                  <a:pt x="56134" y="6858"/>
                </a:lnTo>
                <a:lnTo>
                  <a:pt x="61849" y="6858"/>
                </a:lnTo>
                <a:lnTo>
                  <a:pt x="62992" y="5715"/>
                </a:lnTo>
                <a:lnTo>
                  <a:pt x="64135" y="5715"/>
                </a:lnTo>
                <a:lnTo>
                  <a:pt x="66421" y="3429"/>
                </a:lnTo>
                <a:close/>
              </a:path>
              <a:path w="283210" h="6985">
                <a:moveTo>
                  <a:pt x="166116" y="2286"/>
                </a:moveTo>
                <a:lnTo>
                  <a:pt x="101981" y="2286"/>
                </a:lnTo>
                <a:lnTo>
                  <a:pt x="106553" y="6858"/>
                </a:lnTo>
                <a:lnTo>
                  <a:pt x="109982" y="5715"/>
                </a:lnTo>
                <a:lnTo>
                  <a:pt x="152273" y="5715"/>
                </a:lnTo>
                <a:lnTo>
                  <a:pt x="153416" y="4572"/>
                </a:lnTo>
                <a:lnTo>
                  <a:pt x="153416" y="3429"/>
                </a:lnTo>
                <a:lnTo>
                  <a:pt x="164973" y="3429"/>
                </a:lnTo>
                <a:lnTo>
                  <a:pt x="166116" y="2286"/>
                </a:lnTo>
                <a:close/>
              </a:path>
              <a:path w="283210" h="6985">
                <a:moveTo>
                  <a:pt x="282829" y="0"/>
                </a:moveTo>
                <a:lnTo>
                  <a:pt x="247396" y="0"/>
                </a:lnTo>
                <a:lnTo>
                  <a:pt x="247396" y="5715"/>
                </a:lnTo>
                <a:lnTo>
                  <a:pt x="246253" y="5727"/>
                </a:lnTo>
                <a:lnTo>
                  <a:pt x="247396" y="5715"/>
                </a:lnTo>
                <a:lnTo>
                  <a:pt x="247396" y="0"/>
                </a:lnTo>
                <a:lnTo>
                  <a:pt x="54991" y="0"/>
                </a:lnTo>
                <a:lnTo>
                  <a:pt x="54991" y="1143"/>
                </a:lnTo>
                <a:lnTo>
                  <a:pt x="186690" y="1143"/>
                </a:lnTo>
                <a:lnTo>
                  <a:pt x="188976" y="3429"/>
                </a:lnTo>
                <a:lnTo>
                  <a:pt x="233553" y="3429"/>
                </a:lnTo>
                <a:lnTo>
                  <a:pt x="235839" y="4572"/>
                </a:lnTo>
                <a:lnTo>
                  <a:pt x="236982" y="5715"/>
                </a:lnTo>
                <a:lnTo>
                  <a:pt x="238125" y="6858"/>
                </a:lnTo>
                <a:lnTo>
                  <a:pt x="246253" y="6858"/>
                </a:lnTo>
                <a:lnTo>
                  <a:pt x="247396" y="6858"/>
                </a:lnTo>
                <a:lnTo>
                  <a:pt x="250825" y="6858"/>
                </a:lnTo>
                <a:lnTo>
                  <a:pt x="254254" y="5715"/>
                </a:lnTo>
                <a:lnTo>
                  <a:pt x="255397" y="4572"/>
                </a:lnTo>
                <a:lnTo>
                  <a:pt x="257683" y="4572"/>
                </a:lnTo>
                <a:lnTo>
                  <a:pt x="259969" y="5715"/>
                </a:lnTo>
                <a:lnTo>
                  <a:pt x="261112" y="6858"/>
                </a:lnTo>
                <a:lnTo>
                  <a:pt x="272542" y="6858"/>
                </a:lnTo>
                <a:lnTo>
                  <a:pt x="274828" y="5715"/>
                </a:lnTo>
                <a:lnTo>
                  <a:pt x="275971" y="5715"/>
                </a:lnTo>
                <a:lnTo>
                  <a:pt x="278257" y="4572"/>
                </a:lnTo>
                <a:lnTo>
                  <a:pt x="281686" y="3429"/>
                </a:lnTo>
                <a:lnTo>
                  <a:pt x="282829" y="1143"/>
                </a:lnTo>
                <a:lnTo>
                  <a:pt x="28282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3281934" y="1323425"/>
            <a:ext cx="290830" cy="5503"/>
          </a:xfrm>
          <a:custGeom>
            <a:avLst/>
            <a:gdLst/>
            <a:ahLst/>
            <a:cxnLst/>
            <a:rect l="l" t="t" r="r" b="b"/>
            <a:pathLst>
              <a:path w="436245" h="8255">
                <a:moveTo>
                  <a:pt x="163703" y="5715"/>
                </a:moveTo>
                <a:lnTo>
                  <a:pt x="156845" y="5715"/>
                </a:lnTo>
                <a:lnTo>
                  <a:pt x="157988" y="6858"/>
                </a:lnTo>
                <a:lnTo>
                  <a:pt x="159131" y="6858"/>
                </a:lnTo>
                <a:lnTo>
                  <a:pt x="161417" y="8001"/>
                </a:lnTo>
                <a:lnTo>
                  <a:pt x="163703" y="5715"/>
                </a:lnTo>
                <a:close/>
              </a:path>
              <a:path w="436245" h="8255">
                <a:moveTo>
                  <a:pt x="216408" y="8001"/>
                </a:moveTo>
                <a:lnTo>
                  <a:pt x="212979" y="5715"/>
                </a:lnTo>
                <a:lnTo>
                  <a:pt x="214122" y="6858"/>
                </a:lnTo>
                <a:lnTo>
                  <a:pt x="216408" y="8001"/>
                </a:lnTo>
                <a:close/>
              </a:path>
              <a:path w="436245" h="8255">
                <a:moveTo>
                  <a:pt x="285115" y="3429"/>
                </a:moveTo>
                <a:lnTo>
                  <a:pt x="210693" y="3429"/>
                </a:lnTo>
                <a:lnTo>
                  <a:pt x="212979" y="5715"/>
                </a:lnTo>
                <a:lnTo>
                  <a:pt x="240411" y="5715"/>
                </a:lnTo>
                <a:lnTo>
                  <a:pt x="242697" y="6858"/>
                </a:lnTo>
                <a:lnTo>
                  <a:pt x="243840" y="6858"/>
                </a:lnTo>
                <a:lnTo>
                  <a:pt x="244983" y="8001"/>
                </a:lnTo>
                <a:lnTo>
                  <a:pt x="248412" y="8001"/>
                </a:lnTo>
                <a:lnTo>
                  <a:pt x="250698" y="6858"/>
                </a:lnTo>
                <a:lnTo>
                  <a:pt x="254127" y="5715"/>
                </a:lnTo>
                <a:lnTo>
                  <a:pt x="259842" y="5715"/>
                </a:lnTo>
                <a:lnTo>
                  <a:pt x="264414" y="8001"/>
                </a:lnTo>
                <a:lnTo>
                  <a:pt x="281559" y="8001"/>
                </a:lnTo>
                <a:lnTo>
                  <a:pt x="281559" y="6858"/>
                </a:lnTo>
                <a:lnTo>
                  <a:pt x="285115" y="3429"/>
                </a:lnTo>
                <a:close/>
              </a:path>
              <a:path w="436245" h="8255">
                <a:moveTo>
                  <a:pt x="291973" y="4572"/>
                </a:moveTo>
                <a:lnTo>
                  <a:pt x="286766" y="4572"/>
                </a:lnTo>
                <a:lnTo>
                  <a:pt x="287401" y="5715"/>
                </a:lnTo>
                <a:lnTo>
                  <a:pt x="287401" y="8001"/>
                </a:lnTo>
                <a:lnTo>
                  <a:pt x="288544" y="8001"/>
                </a:lnTo>
                <a:lnTo>
                  <a:pt x="291973" y="4572"/>
                </a:lnTo>
                <a:close/>
              </a:path>
              <a:path w="436245" h="8255">
                <a:moveTo>
                  <a:pt x="310261" y="5715"/>
                </a:moveTo>
                <a:lnTo>
                  <a:pt x="295402" y="5715"/>
                </a:lnTo>
                <a:lnTo>
                  <a:pt x="296545" y="6858"/>
                </a:lnTo>
                <a:lnTo>
                  <a:pt x="301117" y="6858"/>
                </a:lnTo>
                <a:lnTo>
                  <a:pt x="304546" y="8001"/>
                </a:lnTo>
                <a:lnTo>
                  <a:pt x="307975" y="6858"/>
                </a:lnTo>
                <a:lnTo>
                  <a:pt x="310261" y="5715"/>
                </a:lnTo>
                <a:close/>
              </a:path>
              <a:path w="436245" h="8255">
                <a:moveTo>
                  <a:pt x="358267" y="4572"/>
                </a:moveTo>
                <a:lnTo>
                  <a:pt x="345694" y="4572"/>
                </a:lnTo>
                <a:lnTo>
                  <a:pt x="347980" y="5715"/>
                </a:lnTo>
                <a:lnTo>
                  <a:pt x="351409" y="8001"/>
                </a:lnTo>
                <a:lnTo>
                  <a:pt x="354838" y="6858"/>
                </a:lnTo>
                <a:lnTo>
                  <a:pt x="358267" y="4572"/>
                </a:lnTo>
                <a:close/>
              </a:path>
              <a:path w="436245" h="8255">
                <a:moveTo>
                  <a:pt x="436118" y="2286"/>
                </a:moveTo>
                <a:lnTo>
                  <a:pt x="434975" y="1143"/>
                </a:lnTo>
                <a:lnTo>
                  <a:pt x="434975" y="0"/>
                </a:lnTo>
                <a:lnTo>
                  <a:pt x="393319" y="0"/>
                </a:lnTo>
                <a:lnTo>
                  <a:pt x="393827" y="1143"/>
                </a:lnTo>
                <a:lnTo>
                  <a:pt x="200279" y="1143"/>
                </a:lnTo>
                <a:lnTo>
                  <a:pt x="200279" y="4572"/>
                </a:lnTo>
                <a:lnTo>
                  <a:pt x="199136" y="4572"/>
                </a:lnTo>
                <a:lnTo>
                  <a:pt x="200279" y="5715"/>
                </a:lnTo>
                <a:lnTo>
                  <a:pt x="199136" y="5715"/>
                </a:lnTo>
                <a:lnTo>
                  <a:pt x="199136" y="4572"/>
                </a:lnTo>
                <a:lnTo>
                  <a:pt x="199136" y="3429"/>
                </a:lnTo>
                <a:lnTo>
                  <a:pt x="200279" y="4572"/>
                </a:lnTo>
                <a:lnTo>
                  <a:pt x="200279" y="1143"/>
                </a:lnTo>
                <a:lnTo>
                  <a:pt x="61849" y="1143"/>
                </a:lnTo>
                <a:lnTo>
                  <a:pt x="61849" y="2286"/>
                </a:lnTo>
                <a:lnTo>
                  <a:pt x="62992" y="3429"/>
                </a:lnTo>
                <a:lnTo>
                  <a:pt x="62992" y="4572"/>
                </a:lnTo>
                <a:lnTo>
                  <a:pt x="0" y="4572"/>
                </a:lnTo>
                <a:lnTo>
                  <a:pt x="0" y="5715"/>
                </a:lnTo>
                <a:lnTo>
                  <a:pt x="13716" y="5715"/>
                </a:lnTo>
                <a:lnTo>
                  <a:pt x="17145" y="6858"/>
                </a:lnTo>
                <a:lnTo>
                  <a:pt x="49276" y="6858"/>
                </a:lnTo>
                <a:lnTo>
                  <a:pt x="51562" y="8001"/>
                </a:lnTo>
                <a:lnTo>
                  <a:pt x="61849" y="8001"/>
                </a:lnTo>
                <a:lnTo>
                  <a:pt x="62992" y="5715"/>
                </a:lnTo>
                <a:lnTo>
                  <a:pt x="63754" y="3429"/>
                </a:lnTo>
                <a:lnTo>
                  <a:pt x="72136" y="3429"/>
                </a:lnTo>
                <a:lnTo>
                  <a:pt x="74422" y="5715"/>
                </a:lnTo>
                <a:lnTo>
                  <a:pt x="75565" y="5715"/>
                </a:lnTo>
                <a:lnTo>
                  <a:pt x="75565" y="6858"/>
                </a:lnTo>
                <a:lnTo>
                  <a:pt x="78994" y="6858"/>
                </a:lnTo>
                <a:lnTo>
                  <a:pt x="80137" y="8001"/>
                </a:lnTo>
                <a:lnTo>
                  <a:pt x="82423" y="8001"/>
                </a:lnTo>
                <a:lnTo>
                  <a:pt x="86995" y="6858"/>
                </a:lnTo>
                <a:lnTo>
                  <a:pt x="89281" y="6858"/>
                </a:lnTo>
                <a:lnTo>
                  <a:pt x="90043" y="7620"/>
                </a:lnTo>
                <a:lnTo>
                  <a:pt x="91567" y="8001"/>
                </a:lnTo>
                <a:lnTo>
                  <a:pt x="96139" y="4572"/>
                </a:lnTo>
                <a:lnTo>
                  <a:pt x="97282" y="3429"/>
                </a:lnTo>
                <a:lnTo>
                  <a:pt x="148844" y="3429"/>
                </a:lnTo>
                <a:lnTo>
                  <a:pt x="149987" y="4572"/>
                </a:lnTo>
                <a:lnTo>
                  <a:pt x="165989" y="4572"/>
                </a:lnTo>
                <a:lnTo>
                  <a:pt x="167132" y="5715"/>
                </a:lnTo>
                <a:lnTo>
                  <a:pt x="167767" y="6858"/>
                </a:lnTo>
                <a:lnTo>
                  <a:pt x="168275" y="8001"/>
                </a:lnTo>
                <a:lnTo>
                  <a:pt x="184277" y="8001"/>
                </a:lnTo>
                <a:lnTo>
                  <a:pt x="187706" y="6858"/>
                </a:lnTo>
                <a:lnTo>
                  <a:pt x="191135" y="6858"/>
                </a:lnTo>
                <a:lnTo>
                  <a:pt x="194564" y="8001"/>
                </a:lnTo>
                <a:lnTo>
                  <a:pt x="197993" y="8001"/>
                </a:lnTo>
                <a:lnTo>
                  <a:pt x="201422" y="5715"/>
                </a:lnTo>
                <a:lnTo>
                  <a:pt x="203835" y="8001"/>
                </a:lnTo>
                <a:lnTo>
                  <a:pt x="208407" y="8001"/>
                </a:lnTo>
                <a:lnTo>
                  <a:pt x="208407" y="3429"/>
                </a:lnTo>
                <a:lnTo>
                  <a:pt x="209550" y="2286"/>
                </a:lnTo>
                <a:lnTo>
                  <a:pt x="436118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3193373" y="1327234"/>
            <a:ext cx="38946" cy="1693"/>
          </a:xfrm>
          <a:custGeom>
            <a:avLst/>
            <a:gdLst/>
            <a:ahLst/>
            <a:cxnLst/>
            <a:rect l="l" t="t" r="r" b="b"/>
            <a:pathLst>
              <a:path w="58420" h="2539">
                <a:moveTo>
                  <a:pt x="10414" y="0"/>
                </a:moveTo>
                <a:lnTo>
                  <a:pt x="2286" y="0"/>
                </a:lnTo>
                <a:lnTo>
                  <a:pt x="2286" y="1143"/>
                </a:lnTo>
                <a:lnTo>
                  <a:pt x="0" y="1143"/>
                </a:lnTo>
                <a:lnTo>
                  <a:pt x="635" y="2286"/>
                </a:lnTo>
                <a:lnTo>
                  <a:pt x="10414" y="2286"/>
                </a:lnTo>
                <a:lnTo>
                  <a:pt x="9144" y="1143"/>
                </a:lnTo>
                <a:lnTo>
                  <a:pt x="10414" y="0"/>
                </a:lnTo>
                <a:close/>
              </a:path>
              <a:path w="58420" h="2539">
                <a:moveTo>
                  <a:pt x="58420" y="2286"/>
                </a:moveTo>
                <a:lnTo>
                  <a:pt x="57277" y="1143"/>
                </a:lnTo>
                <a:lnTo>
                  <a:pt x="37211" y="1143"/>
                </a:lnTo>
                <a:lnTo>
                  <a:pt x="38989" y="2286"/>
                </a:lnTo>
                <a:lnTo>
                  <a:pt x="58420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3062140" y="1325033"/>
            <a:ext cx="95673" cy="3810"/>
          </a:xfrm>
          <a:custGeom>
            <a:avLst/>
            <a:gdLst/>
            <a:ahLst/>
            <a:cxnLst/>
            <a:rect l="l" t="t" r="r" b="b"/>
            <a:pathLst>
              <a:path w="143510" h="5714">
                <a:moveTo>
                  <a:pt x="4572" y="2159"/>
                </a:moveTo>
                <a:lnTo>
                  <a:pt x="0" y="2159"/>
                </a:lnTo>
                <a:lnTo>
                  <a:pt x="1143" y="5588"/>
                </a:lnTo>
                <a:lnTo>
                  <a:pt x="4572" y="2159"/>
                </a:lnTo>
                <a:close/>
              </a:path>
              <a:path w="143510" h="5714">
                <a:moveTo>
                  <a:pt x="98425" y="2540"/>
                </a:moveTo>
                <a:lnTo>
                  <a:pt x="97282" y="2540"/>
                </a:lnTo>
                <a:lnTo>
                  <a:pt x="97282" y="1270"/>
                </a:lnTo>
                <a:lnTo>
                  <a:pt x="97282" y="0"/>
                </a:lnTo>
                <a:lnTo>
                  <a:pt x="508" y="0"/>
                </a:lnTo>
                <a:lnTo>
                  <a:pt x="508" y="1270"/>
                </a:lnTo>
                <a:lnTo>
                  <a:pt x="91567" y="1270"/>
                </a:lnTo>
                <a:lnTo>
                  <a:pt x="91567" y="2540"/>
                </a:lnTo>
                <a:lnTo>
                  <a:pt x="91567" y="3810"/>
                </a:lnTo>
                <a:lnTo>
                  <a:pt x="91567" y="5080"/>
                </a:lnTo>
                <a:lnTo>
                  <a:pt x="93853" y="5080"/>
                </a:lnTo>
                <a:lnTo>
                  <a:pt x="93853" y="3810"/>
                </a:lnTo>
                <a:lnTo>
                  <a:pt x="98425" y="3810"/>
                </a:lnTo>
                <a:lnTo>
                  <a:pt x="98425" y="2540"/>
                </a:lnTo>
                <a:close/>
              </a:path>
              <a:path w="143510" h="5714">
                <a:moveTo>
                  <a:pt x="143129" y="2159"/>
                </a:moveTo>
                <a:lnTo>
                  <a:pt x="131699" y="2159"/>
                </a:lnTo>
                <a:lnTo>
                  <a:pt x="132842" y="3302"/>
                </a:lnTo>
                <a:lnTo>
                  <a:pt x="137414" y="5588"/>
                </a:lnTo>
                <a:lnTo>
                  <a:pt x="140843" y="4445"/>
                </a:lnTo>
                <a:lnTo>
                  <a:pt x="143129" y="215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3339931" y="1327997"/>
            <a:ext cx="1693" cy="423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286" y="0"/>
                </a:moveTo>
                <a:lnTo>
                  <a:pt x="0" y="0"/>
                </a:lnTo>
                <a:lnTo>
                  <a:pt x="1904" y="380"/>
                </a:lnTo>
                <a:lnTo>
                  <a:pt x="228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3422134" y="1325033"/>
            <a:ext cx="99483" cy="3387"/>
          </a:xfrm>
          <a:custGeom>
            <a:avLst/>
            <a:gdLst/>
            <a:ahLst/>
            <a:cxnLst/>
            <a:rect l="l" t="t" r="r" b="b"/>
            <a:pathLst>
              <a:path w="149225" h="5080">
                <a:moveTo>
                  <a:pt x="49542" y="3302"/>
                </a:moveTo>
                <a:lnTo>
                  <a:pt x="43827" y="3302"/>
                </a:lnTo>
                <a:lnTo>
                  <a:pt x="47256" y="4445"/>
                </a:lnTo>
                <a:lnTo>
                  <a:pt x="49542" y="3302"/>
                </a:lnTo>
                <a:close/>
              </a:path>
              <a:path w="149225" h="5080">
                <a:moveTo>
                  <a:pt x="123202" y="0"/>
                </a:moveTo>
                <a:lnTo>
                  <a:pt x="0" y="0"/>
                </a:lnTo>
                <a:lnTo>
                  <a:pt x="0" y="1270"/>
                </a:lnTo>
                <a:lnTo>
                  <a:pt x="107696" y="1270"/>
                </a:lnTo>
                <a:lnTo>
                  <a:pt x="107696" y="2540"/>
                </a:lnTo>
                <a:lnTo>
                  <a:pt x="108775" y="2540"/>
                </a:lnTo>
                <a:lnTo>
                  <a:pt x="108775" y="5080"/>
                </a:lnTo>
                <a:lnTo>
                  <a:pt x="120027" y="5080"/>
                </a:lnTo>
                <a:lnTo>
                  <a:pt x="120027" y="2540"/>
                </a:lnTo>
                <a:lnTo>
                  <a:pt x="121932" y="2540"/>
                </a:lnTo>
                <a:lnTo>
                  <a:pt x="121932" y="1270"/>
                </a:lnTo>
                <a:lnTo>
                  <a:pt x="123202" y="1270"/>
                </a:lnTo>
                <a:lnTo>
                  <a:pt x="123202" y="0"/>
                </a:lnTo>
                <a:close/>
              </a:path>
              <a:path w="149225" h="5080">
                <a:moveTo>
                  <a:pt x="149110" y="1016"/>
                </a:moveTo>
                <a:lnTo>
                  <a:pt x="126250" y="1016"/>
                </a:lnTo>
                <a:lnTo>
                  <a:pt x="127393" y="3302"/>
                </a:lnTo>
                <a:lnTo>
                  <a:pt x="129679" y="4445"/>
                </a:lnTo>
                <a:lnTo>
                  <a:pt x="131965" y="3302"/>
                </a:lnTo>
                <a:lnTo>
                  <a:pt x="133108" y="3302"/>
                </a:lnTo>
                <a:lnTo>
                  <a:pt x="134251" y="2159"/>
                </a:lnTo>
                <a:lnTo>
                  <a:pt x="149110" y="2159"/>
                </a:lnTo>
                <a:lnTo>
                  <a:pt x="149110" y="101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3324183" y="1325710"/>
            <a:ext cx="50377" cy="2540"/>
          </a:xfrm>
          <a:custGeom>
            <a:avLst/>
            <a:gdLst/>
            <a:ahLst/>
            <a:cxnLst/>
            <a:rect l="l" t="t" r="r" b="b"/>
            <a:pathLst>
              <a:path w="75564" h="3810">
                <a:moveTo>
                  <a:pt x="6477" y="0"/>
                </a:moveTo>
                <a:lnTo>
                  <a:pt x="381" y="0"/>
                </a:lnTo>
                <a:lnTo>
                  <a:pt x="0" y="1143"/>
                </a:lnTo>
                <a:lnTo>
                  <a:pt x="762" y="1143"/>
                </a:lnTo>
                <a:lnTo>
                  <a:pt x="3048" y="3429"/>
                </a:lnTo>
                <a:lnTo>
                  <a:pt x="4191" y="3429"/>
                </a:lnTo>
                <a:lnTo>
                  <a:pt x="5334" y="2286"/>
                </a:lnTo>
                <a:lnTo>
                  <a:pt x="5334" y="1143"/>
                </a:lnTo>
                <a:lnTo>
                  <a:pt x="6477" y="0"/>
                </a:lnTo>
                <a:close/>
              </a:path>
              <a:path w="75564" h="3810">
                <a:moveTo>
                  <a:pt x="75184" y="1143"/>
                </a:moveTo>
                <a:lnTo>
                  <a:pt x="43053" y="1143"/>
                </a:lnTo>
                <a:lnTo>
                  <a:pt x="44196" y="2286"/>
                </a:lnTo>
                <a:lnTo>
                  <a:pt x="44196" y="3429"/>
                </a:lnTo>
                <a:lnTo>
                  <a:pt x="46482" y="3429"/>
                </a:lnTo>
                <a:lnTo>
                  <a:pt x="45339" y="2286"/>
                </a:lnTo>
                <a:lnTo>
                  <a:pt x="74041" y="2286"/>
                </a:lnTo>
                <a:lnTo>
                  <a:pt x="75184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3281934" y="1327234"/>
            <a:ext cx="8467" cy="847"/>
          </a:xfrm>
          <a:custGeom>
            <a:avLst/>
            <a:gdLst/>
            <a:ahLst/>
            <a:cxnLst/>
            <a:rect l="l" t="t" r="r" b="b"/>
            <a:pathLst>
              <a:path w="12700" h="1269">
                <a:moveTo>
                  <a:pt x="5715" y="0"/>
                </a:moveTo>
                <a:lnTo>
                  <a:pt x="0" y="0"/>
                </a:lnTo>
                <a:lnTo>
                  <a:pt x="0" y="1143"/>
                </a:lnTo>
                <a:lnTo>
                  <a:pt x="4572" y="1143"/>
                </a:lnTo>
                <a:lnTo>
                  <a:pt x="5715" y="0"/>
                </a:lnTo>
                <a:close/>
              </a:path>
              <a:path w="12700" h="1269">
                <a:moveTo>
                  <a:pt x="12573" y="0"/>
                </a:moveTo>
                <a:lnTo>
                  <a:pt x="8001" y="0"/>
                </a:lnTo>
                <a:lnTo>
                  <a:pt x="10287" y="1143"/>
                </a:lnTo>
                <a:lnTo>
                  <a:pt x="1257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3090333" y="1325711"/>
            <a:ext cx="18627" cy="2540"/>
          </a:xfrm>
          <a:custGeom>
            <a:avLst/>
            <a:gdLst/>
            <a:ahLst/>
            <a:cxnLst/>
            <a:rect l="l" t="t" r="r" b="b"/>
            <a:pathLst>
              <a:path w="27939" h="3810">
                <a:moveTo>
                  <a:pt x="27559" y="0"/>
                </a:moveTo>
                <a:lnTo>
                  <a:pt x="0" y="0"/>
                </a:lnTo>
                <a:lnTo>
                  <a:pt x="1142" y="1142"/>
                </a:lnTo>
                <a:lnTo>
                  <a:pt x="21844" y="1142"/>
                </a:lnTo>
                <a:lnTo>
                  <a:pt x="24129" y="3428"/>
                </a:lnTo>
                <a:lnTo>
                  <a:pt x="25273" y="1142"/>
                </a:lnTo>
                <a:lnTo>
                  <a:pt x="2755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3472773" y="1325711"/>
            <a:ext cx="19050" cy="1693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28575" y="0"/>
                </a:moveTo>
                <a:lnTo>
                  <a:pt x="0" y="0"/>
                </a:lnTo>
                <a:lnTo>
                  <a:pt x="507" y="1142"/>
                </a:lnTo>
                <a:lnTo>
                  <a:pt x="6857" y="1142"/>
                </a:lnTo>
                <a:lnTo>
                  <a:pt x="8000" y="2285"/>
                </a:lnTo>
                <a:lnTo>
                  <a:pt x="26288" y="2285"/>
                </a:lnTo>
                <a:lnTo>
                  <a:pt x="2857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3348313" y="1325710"/>
            <a:ext cx="43603" cy="1693"/>
          </a:xfrm>
          <a:custGeom>
            <a:avLst/>
            <a:gdLst/>
            <a:ahLst/>
            <a:cxnLst/>
            <a:rect l="l" t="t" r="r" b="b"/>
            <a:pathLst>
              <a:path w="65404" h="2539">
                <a:moveTo>
                  <a:pt x="45847" y="0"/>
                </a:moveTo>
                <a:lnTo>
                  <a:pt x="0" y="0"/>
                </a:lnTo>
                <a:lnTo>
                  <a:pt x="2286" y="2286"/>
                </a:lnTo>
                <a:lnTo>
                  <a:pt x="4572" y="2286"/>
                </a:lnTo>
                <a:lnTo>
                  <a:pt x="5715" y="1143"/>
                </a:lnTo>
                <a:lnTo>
                  <a:pt x="43561" y="1143"/>
                </a:lnTo>
                <a:lnTo>
                  <a:pt x="45847" y="0"/>
                </a:lnTo>
                <a:close/>
              </a:path>
              <a:path w="65404" h="2539">
                <a:moveTo>
                  <a:pt x="65290" y="1143"/>
                </a:moveTo>
                <a:lnTo>
                  <a:pt x="50419" y="1143"/>
                </a:lnTo>
                <a:lnTo>
                  <a:pt x="50419" y="2286"/>
                </a:lnTo>
                <a:lnTo>
                  <a:pt x="65290" y="2286"/>
                </a:lnTo>
                <a:lnTo>
                  <a:pt x="65290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3210984" y="1325711"/>
            <a:ext cx="3810" cy="1693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5714" y="0"/>
                </a:moveTo>
                <a:lnTo>
                  <a:pt x="0" y="0"/>
                </a:lnTo>
                <a:lnTo>
                  <a:pt x="2286" y="2285"/>
                </a:lnTo>
                <a:lnTo>
                  <a:pt x="3428" y="1142"/>
                </a:lnTo>
                <a:lnTo>
                  <a:pt x="571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3505539" y="1324948"/>
            <a:ext cx="68157" cy="1693"/>
          </a:xfrm>
          <a:custGeom>
            <a:avLst/>
            <a:gdLst/>
            <a:ahLst/>
            <a:cxnLst/>
            <a:rect l="l" t="t" r="r" b="b"/>
            <a:pathLst>
              <a:path w="102235" h="2539">
                <a:moveTo>
                  <a:pt x="89281" y="0"/>
                </a:moveTo>
                <a:lnTo>
                  <a:pt x="0" y="0"/>
                </a:lnTo>
                <a:lnTo>
                  <a:pt x="1143" y="1143"/>
                </a:lnTo>
                <a:lnTo>
                  <a:pt x="82423" y="1143"/>
                </a:lnTo>
                <a:lnTo>
                  <a:pt x="84709" y="2286"/>
                </a:lnTo>
                <a:lnTo>
                  <a:pt x="85852" y="1143"/>
                </a:lnTo>
                <a:lnTo>
                  <a:pt x="89281" y="0"/>
                </a:lnTo>
                <a:close/>
              </a:path>
              <a:path w="102235" h="2539">
                <a:moveTo>
                  <a:pt x="101854" y="0"/>
                </a:moveTo>
                <a:lnTo>
                  <a:pt x="92710" y="0"/>
                </a:lnTo>
                <a:lnTo>
                  <a:pt x="94996" y="1143"/>
                </a:lnTo>
                <a:lnTo>
                  <a:pt x="96139" y="1143"/>
                </a:lnTo>
                <a:lnTo>
                  <a:pt x="97282" y="2286"/>
                </a:lnTo>
                <a:lnTo>
                  <a:pt x="100711" y="2286"/>
                </a:lnTo>
                <a:lnTo>
                  <a:pt x="101854" y="1143"/>
                </a:lnTo>
                <a:lnTo>
                  <a:pt x="10185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33" name="object 133"/>
          <p:cNvGrpSpPr/>
          <p:nvPr/>
        </p:nvGrpSpPr>
        <p:grpSpPr>
          <a:xfrm>
            <a:off x="3062647" y="1308015"/>
            <a:ext cx="569807" cy="18627"/>
            <a:chOff x="4593971" y="1962023"/>
            <a:chExt cx="854710" cy="27940"/>
          </a:xfrm>
        </p:grpSpPr>
        <p:sp>
          <p:nvSpPr>
            <p:cNvPr id="134" name="object 134"/>
            <p:cNvSpPr/>
            <p:nvPr/>
          </p:nvSpPr>
          <p:spPr>
            <a:xfrm>
              <a:off x="4593971" y="1962022"/>
              <a:ext cx="854710" cy="27940"/>
            </a:xfrm>
            <a:custGeom>
              <a:avLst/>
              <a:gdLst/>
              <a:ahLst/>
              <a:cxnLst/>
              <a:rect l="l" t="t" r="r" b="b"/>
              <a:pathLst>
                <a:path w="854710" h="27939">
                  <a:moveTo>
                    <a:pt x="705993" y="9017"/>
                  </a:moveTo>
                  <a:lnTo>
                    <a:pt x="704710" y="9017"/>
                  </a:lnTo>
                  <a:lnTo>
                    <a:pt x="704710" y="7747"/>
                  </a:lnTo>
                  <a:lnTo>
                    <a:pt x="702945" y="7747"/>
                  </a:lnTo>
                  <a:lnTo>
                    <a:pt x="702183" y="6985"/>
                  </a:lnTo>
                  <a:lnTo>
                    <a:pt x="701040" y="6985"/>
                  </a:lnTo>
                  <a:lnTo>
                    <a:pt x="699516" y="7747"/>
                  </a:lnTo>
                  <a:lnTo>
                    <a:pt x="687006" y="7747"/>
                  </a:lnTo>
                  <a:lnTo>
                    <a:pt x="686054" y="5842"/>
                  </a:lnTo>
                  <a:lnTo>
                    <a:pt x="684911" y="4572"/>
                  </a:lnTo>
                  <a:lnTo>
                    <a:pt x="678053" y="4572"/>
                  </a:lnTo>
                  <a:lnTo>
                    <a:pt x="675767" y="6985"/>
                  </a:lnTo>
                  <a:lnTo>
                    <a:pt x="672338" y="6985"/>
                  </a:lnTo>
                  <a:lnTo>
                    <a:pt x="670814" y="7747"/>
                  </a:lnTo>
                  <a:lnTo>
                    <a:pt x="667385" y="7747"/>
                  </a:lnTo>
                  <a:lnTo>
                    <a:pt x="665480" y="5842"/>
                  </a:lnTo>
                  <a:lnTo>
                    <a:pt x="664337" y="3429"/>
                  </a:lnTo>
                  <a:lnTo>
                    <a:pt x="662051" y="4572"/>
                  </a:lnTo>
                  <a:lnTo>
                    <a:pt x="658977" y="7747"/>
                  </a:lnTo>
                  <a:lnTo>
                    <a:pt x="657098" y="7747"/>
                  </a:lnTo>
                  <a:lnTo>
                    <a:pt x="655193" y="5842"/>
                  </a:lnTo>
                  <a:lnTo>
                    <a:pt x="654050" y="5842"/>
                  </a:lnTo>
                  <a:lnTo>
                    <a:pt x="654050" y="4572"/>
                  </a:lnTo>
                  <a:lnTo>
                    <a:pt x="651764" y="2286"/>
                  </a:lnTo>
                  <a:lnTo>
                    <a:pt x="649478" y="2286"/>
                  </a:lnTo>
                  <a:lnTo>
                    <a:pt x="644906" y="4572"/>
                  </a:lnTo>
                  <a:lnTo>
                    <a:pt x="641477" y="4572"/>
                  </a:lnTo>
                  <a:lnTo>
                    <a:pt x="636905" y="3429"/>
                  </a:lnTo>
                  <a:lnTo>
                    <a:pt x="633476" y="4572"/>
                  </a:lnTo>
                  <a:lnTo>
                    <a:pt x="630402" y="7747"/>
                  </a:lnTo>
                  <a:lnTo>
                    <a:pt x="628650" y="7747"/>
                  </a:lnTo>
                  <a:lnTo>
                    <a:pt x="628650" y="9017"/>
                  </a:lnTo>
                  <a:lnTo>
                    <a:pt x="627507" y="9017"/>
                  </a:lnTo>
                  <a:lnTo>
                    <a:pt x="626618" y="8128"/>
                  </a:lnTo>
                  <a:lnTo>
                    <a:pt x="625475" y="8128"/>
                  </a:lnTo>
                  <a:lnTo>
                    <a:pt x="623189" y="6985"/>
                  </a:lnTo>
                  <a:lnTo>
                    <a:pt x="622046" y="6985"/>
                  </a:lnTo>
                  <a:lnTo>
                    <a:pt x="620014" y="9017"/>
                  </a:lnTo>
                  <a:lnTo>
                    <a:pt x="617220" y="9017"/>
                  </a:lnTo>
                  <a:lnTo>
                    <a:pt x="614045" y="5842"/>
                  </a:lnTo>
                  <a:lnTo>
                    <a:pt x="612902" y="5842"/>
                  </a:lnTo>
                  <a:lnTo>
                    <a:pt x="609600" y="9017"/>
                  </a:lnTo>
                  <a:lnTo>
                    <a:pt x="604266" y="9017"/>
                  </a:lnTo>
                  <a:lnTo>
                    <a:pt x="602488" y="8128"/>
                  </a:lnTo>
                  <a:lnTo>
                    <a:pt x="599059" y="4572"/>
                  </a:lnTo>
                  <a:lnTo>
                    <a:pt x="596773" y="3429"/>
                  </a:lnTo>
                  <a:lnTo>
                    <a:pt x="594487" y="3429"/>
                  </a:lnTo>
                  <a:lnTo>
                    <a:pt x="591058" y="4572"/>
                  </a:lnTo>
                  <a:lnTo>
                    <a:pt x="585343" y="2286"/>
                  </a:lnTo>
                  <a:lnTo>
                    <a:pt x="583184" y="4572"/>
                  </a:lnTo>
                  <a:lnTo>
                    <a:pt x="581914" y="5842"/>
                  </a:lnTo>
                  <a:lnTo>
                    <a:pt x="579628" y="5842"/>
                  </a:lnTo>
                  <a:lnTo>
                    <a:pt x="578485" y="4572"/>
                  </a:lnTo>
                  <a:lnTo>
                    <a:pt x="577342" y="4572"/>
                  </a:lnTo>
                  <a:lnTo>
                    <a:pt x="576199" y="5842"/>
                  </a:lnTo>
                  <a:lnTo>
                    <a:pt x="575056" y="6985"/>
                  </a:lnTo>
                  <a:lnTo>
                    <a:pt x="573913" y="6985"/>
                  </a:lnTo>
                  <a:lnTo>
                    <a:pt x="572770" y="8128"/>
                  </a:lnTo>
                  <a:lnTo>
                    <a:pt x="571627" y="8128"/>
                  </a:lnTo>
                  <a:lnTo>
                    <a:pt x="570484" y="6985"/>
                  </a:lnTo>
                  <a:lnTo>
                    <a:pt x="569341" y="6985"/>
                  </a:lnTo>
                  <a:lnTo>
                    <a:pt x="568198" y="5842"/>
                  </a:lnTo>
                  <a:lnTo>
                    <a:pt x="564769" y="6985"/>
                  </a:lnTo>
                  <a:lnTo>
                    <a:pt x="561340" y="5842"/>
                  </a:lnTo>
                  <a:lnTo>
                    <a:pt x="559054" y="8128"/>
                  </a:lnTo>
                  <a:lnTo>
                    <a:pt x="559054" y="9017"/>
                  </a:lnTo>
                  <a:lnTo>
                    <a:pt x="557530" y="9017"/>
                  </a:lnTo>
                  <a:lnTo>
                    <a:pt x="557530" y="10287"/>
                  </a:lnTo>
                  <a:lnTo>
                    <a:pt x="705993" y="10287"/>
                  </a:lnTo>
                  <a:lnTo>
                    <a:pt x="705993" y="9017"/>
                  </a:lnTo>
                  <a:close/>
                </a:path>
                <a:path w="854710" h="27939">
                  <a:moveTo>
                    <a:pt x="776605" y="8128"/>
                  </a:moveTo>
                  <a:lnTo>
                    <a:pt x="773049" y="6985"/>
                  </a:lnTo>
                  <a:lnTo>
                    <a:pt x="768477" y="6985"/>
                  </a:lnTo>
                  <a:lnTo>
                    <a:pt x="765048" y="8128"/>
                  </a:lnTo>
                  <a:lnTo>
                    <a:pt x="760476" y="6985"/>
                  </a:lnTo>
                  <a:lnTo>
                    <a:pt x="757047" y="4572"/>
                  </a:lnTo>
                  <a:lnTo>
                    <a:pt x="755904" y="3429"/>
                  </a:lnTo>
                  <a:lnTo>
                    <a:pt x="754761" y="3429"/>
                  </a:lnTo>
                  <a:lnTo>
                    <a:pt x="753618" y="4572"/>
                  </a:lnTo>
                  <a:lnTo>
                    <a:pt x="749046" y="6985"/>
                  </a:lnTo>
                  <a:lnTo>
                    <a:pt x="745617" y="8128"/>
                  </a:lnTo>
                  <a:lnTo>
                    <a:pt x="741045" y="9271"/>
                  </a:lnTo>
                  <a:lnTo>
                    <a:pt x="734187" y="5842"/>
                  </a:lnTo>
                  <a:lnTo>
                    <a:pt x="730758" y="4572"/>
                  </a:lnTo>
                  <a:lnTo>
                    <a:pt x="728472" y="4572"/>
                  </a:lnTo>
                  <a:lnTo>
                    <a:pt x="725043" y="3429"/>
                  </a:lnTo>
                  <a:lnTo>
                    <a:pt x="723900" y="3429"/>
                  </a:lnTo>
                  <a:lnTo>
                    <a:pt x="723900" y="6985"/>
                  </a:lnTo>
                  <a:lnTo>
                    <a:pt x="722757" y="8128"/>
                  </a:lnTo>
                  <a:lnTo>
                    <a:pt x="721614" y="8128"/>
                  </a:lnTo>
                  <a:lnTo>
                    <a:pt x="717042" y="5842"/>
                  </a:lnTo>
                  <a:lnTo>
                    <a:pt x="714756" y="5842"/>
                  </a:lnTo>
                  <a:lnTo>
                    <a:pt x="712470" y="4572"/>
                  </a:lnTo>
                  <a:lnTo>
                    <a:pt x="708914" y="8128"/>
                  </a:lnTo>
                  <a:lnTo>
                    <a:pt x="707771" y="9271"/>
                  </a:lnTo>
                  <a:lnTo>
                    <a:pt x="706755" y="10414"/>
                  </a:lnTo>
                  <a:lnTo>
                    <a:pt x="556768" y="10414"/>
                  </a:lnTo>
                  <a:lnTo>
                    <a:pt x="555625" y="11557"/>
                  </a:lnTo>
                  <a:lnTo>
                    <a:pt x="554482" y="10414"/>
                  </a:lnTo>
                  <a:lnTo>
                    <a:pt x="554482" y="6985"/>
                  </a:lnTo>
                  <a:lnTo>
                    <a:pt x="553339" y="5842"/>
                  </a:lnTo>
                  <a:lnTo>
                    <a:pt x="551053" y="4572"/>
                  </a:lnTo>
                  <a:lnTo>
                    <a:pt x="549910" y="3429"/>
                  </a:lnTo>
                  <a:lnTo>
                    <a:pt x="548767" y="3429"/>
                  </a:lnTo>
                  <a:lnTo>
                    <a:pt x="545338" y="6985"/>
                  </a:lnTo>
                  <a:lnTo>
                    <a:pt x="544195" y="9271"/>
                  </a:lnTo>
                  <a:lnTo>
                    <a:pt x="543052" y="9271"/>
                  </a:lnTo>
                  <a:lnTo>
                    <a:pt x="541909" y="10414"/>
                  </a:lnTo>
                  <a:lnTo>
                    <a:pt x="539623" y="9271"/>
                  </a:lnTo>
                  <a:lnTo>
                    <a:pt x="538480" y="8128"/>
                  </a:lnTo>
                  <a:lnTo>
                    <a:pt x="536194" y="8128"/>
                  </a:lnTo>
                  <a:lnTo>
                    <a:pt x="533908" y="6985"/>
                  </a:lnTo>
                  <a:lnTo>
                    <a:pt x="532765" y="5842"/>
                  </a:lnTo>
                  <a:lnTo>
                    <a:pt x="529209" y="6985"/>
                  </a:lnTo>
                  <a:lnTo>
                    <a:pt x="526923" y="6985"/>
                  </a:lnTo>
                  <a:lnTo>
                    <a:pt x="523494" y="8128"/>
                  </a:lnTo>
                  <a:lnTo>
                    <a:pt x="522351" y="9271"/>
                  </a:lnTo>
                  <a:lnTo>
                    <a:pt x="520065" y="9271"/>
                  </a:lnTo>
                  <a:lnTo>
                    <a:pt x="510921" y="6985"/>
                  </a:lnTo>
                  <a:lnTo>
                    <a:pt x="507492" y="5842"/>
                  </a:lnTo>
                  <a:lnTo>
                    <a:pt x="504063" y="5842"/>
                  </a:lnTo>
                  <a:lnTo>
                    <a:pt x="499491" y="8128"/>
                  </a:lnTo>
                  <a:lnTo>
                    <a:pt x="497205" y="6985"/>
                  </a:lnTo>
                  <a:lnTo>
                    <a:pt x="496062" y="6985"/>
                  </a:lnTo>
                  <a:lnTo>
                    <a:pt x="494919" y="8128"/>
                  </a:lnTo>
                  <a:lnTo>
                    <a:pt x="493776" y="9271"/>
                  </a:lnTo>
                  <a:lnTo>
                    <a:pt x="489204" y="9271"/>
                  </a:lnTo>
                  <a:lnTo>
                    <a:pt x="484632" y="8128"/>
                  </a:lnTo>
                  <a:lnTo>
                    <a:pt x="480060" y="8128"/>
                  </a:lnTo>
                  <a:lnTo>
                    <a:pt x="479171" y="9271"/>
                  </a:lnTo>
                  <a:lnTo>
                    <a:pt x="478282" y="10414"/>
                  </a:lnTo>
                  <a:lnTo>
                    <a:pt x="477520" y="11557"/>
                  </a:lnTo>
                  <a:lnTo>
                    <a:pt x="474345" y="14986"/>
                  </a:lnTo>
                  <a:lnTo>
                    <a:pt x="472059" y="14986"/>
                  </a:lnTo>
                  <a:lnTo>
                    <a:pt x="465201" y="8128"/>
                  </a:lnTo>
                  <a:lnTo>
                    <a:pt x="462915" y="8128"/>
                  </a:lnTo>
                  <a:lnTo>
                    <a:pt x="461772" y="9271"/>
                  </a:lnTo>
                  <a:lnTo>
                    <a:pt x="460629" y="9271"/>
                  </a:lnTo>
                  <a:lnTo>
                    <a:pt x="460629" y="10414"/>
                  </a:lnTo>
                  <a:lnTo>
                    <a:pt x="459486" y="9271"/>
                  </a:lnTo>
                  <a:lnTo>
                    <a:pt x="454914" y="9271"/>
                  </a:lnTo>
                  <a:lnTo>
                    <a:pt x="453771" y="10414"/>
                  </a:lnTo>
                  <a:lnTo>
                    <a:pt x="452628" y="12700"/>
                  </a:lnTo>
                  <a:lnTo>
                    <a:pt x="451485" y="13843"/>
                  </a:lnTo>
                  <a:lnTo>
                    <a:pt x="451485" y="14986"/>
                  </a:lnTo>
                  <a:lnTo>
                    <a:pt x="451485" y="17272"/>
                  </a:lnTo>
                  <a:lnTo>
                    <a:pt x="450342" y="18415"/>
                  </a:lnTo>
                  <a:lnTo>
                    <a:pt x="450342" y="16129"/>
                  </a:lnTo>
                  <a:lnTo>
                    <a:pt x="449072" y="12700"/>
                  </a:lnTo>
                  <a:lnTo>
                    <a:pt x="449072" y="9271"/>
                  </a:lnTo>
                  <a:lnTo>
                    <a:pt x="439928" y="9271"/>
                  </a:lnTo>
                  <a:lnTo>
                    <a:pt x="438785" y="10414"/>
                  </a:lnTo>
                  <a:lnTo>
                    <a:pt x="437642" y="12700"/>
                  </a:lnTo>
                  <a:lnTo>
                    <a:pt x="435356" y="13843"/>
                  </a:lnTo>
                  <a:lnTo>
                    <a:pt x="431927" y="13843"/>
                  </a:lnTo>
                  <a:lnTo>
                    <a:pt x="430784" y="14986"/>
                  </a:lnTo>
                  <a:lnTo>
                    <a:pt x="429641" y="14986"/>
                  </a:lnTo>
                  <a:lnTo>
                    <a:pt x="428498" y="13843"/>
                  </a:lnTo>
                  <a:lnTo>
                    <a:pt x="427355" y="13843"/>
                  </a:lnTo>
                  <a:lnTo>
                    <a:pt x="422783" y="11557"/>
                  </a:lnTo>
                  <a:lnTo>
                    <a:pt x="419354" y="11557"/>
                  </a:lnTo>
                  <a:lnTo>
                    <a:pt x="414782" y="10414"/>
                  </a:lnTo>
                  <a:lnTo>
                    <a:pt x="411353" y="9271"/>
                  </a:lnTo>
                  <a:lnTo>
                    <a:pt x="407924" y="9271"/>
                  </a:lnTo>
                  <a:lnTo>
                    <a:pt x="401066" y="11557"/>
                  </a:lnTo>
                  <a:lnTo>
                    <a:pt x="398780" y="11557"/>
                  </a:lnTo>
                  <a:lnTo>
                    <a:pt x="395351" y="10414"/>
                  </a:lnTo>
                  <a:lnTo>
                    <a:pt x="395351" y="13843"/>
                  </a:lnTo>
                  <a:lnTo>
                    <a:pt x="394208" y="14986"/>
                  </a:lnTo>
                  <a:lnTo>
                    <a:pt x="393065" y="14986"/>
                  </a:lnTo>
                  <a:lnTo>
                    <a:pt x="390779" y="13843"/>
                  </a:lnTo>
                  <a:lnTo>
                    <a:pt x="383921" y="13843"/>
                  </a:lnTo>
                  <a:lnTo>
                    <a:pt x="383921" y="12700"/>
                  </a:lnTo>
                  <a:lnTo>
                    <a:pt x="382778" y="12700"/>
                  </a:lnTo>
                  <a:lnTo>
                    <a:pt x="382778" y="11557"/>
                  </a:lnTo>
                  <a:lnTo>
                    <a:pt x="381635" y="10414"/>
                  </a:lnTo>
                  <a:lnTo>
                    <a:pt x="377063" y="10414"/>
                  </a:lnTo>
                  <a:lnTo>
                    <a:pt x="375920" y="11557"/>
                  </a:lnTo>
                  <a:lnTo>
                    <a:pt x="372491" y="11557"/>
                  </a:lnTo>
                  <a:lnTo>
                    <a:pt x="367792" y="13843"/>
                  </a:lnTo>
                  <a:lnTo>
                    <a:pt x="366649" y="14986"/>
                  </a:lnTo>
                  <a:lnTo>
                    <a:pt x="366649" y="13843"/>
                  </a:lnTo>
                  <a:lnTo>
                    <a:pt x="364363" y="13843"/>
                  </a:lnTo>
                  <a:lnTo>
                    <a:pt x="364363" y="12700"/>
                  </a:lnTo>
                  <a:lnTo>
                    <a:pt x="363220" y="12700"/>
                  </a:lnTo>
                  <a:lnTo>
                    <a:pt x="360934" y="9271"/>
                  </a:lnTo>
                  <a:lnTo>
                    <a:pt x="351790" y="9271"/>
                  </a:lnTo>
                  <a:lnTo>
                    <a:pt x="348361" y="10414"/>
                  </a:lnTo>
                  <a:lnTo>
                    <a:pt x="344932" y="10414"/>
                  </a:lnTo>
                  <a:lnTo>
                    <a:pt x="344932" y="11557"/>
                  </a:lnTo>
                  <a:lnTo>
                    <a:pt x="343789" y="12700"/>
                  </a:lnTo>
                  <a:lnTo>
                    <a:pt x="338074" y="12700"/>
                  </a:lnTo>
                  <a:lnTo>
                    <a:pt x="336931" y="11557"/>
                  </a:lnTo>
                  <a:lnTo>
                    <a:pt x="333502" y="11557"/>
                  </a:lnTo>
                  <a:lnTo>
                    <a:pt x="332359" y="12700"/>
                  </a:lnTo>
                  <a:lnTo>
                    <a:pt x="330073" y="12700"/>
                  </a:lnTo>
                  <a:lnTo>
                    <a:pt x="328930" y="13843"/>
                  </a:lnTo>
                  <a:lnTo>
                    <a:pt x="325501" y="13843"/>
                  </a:lnTo>
                  <a:lnTo>
                    <a:pt x="324358" y="14986"/>
                  </a:lnTo>
                  <a:lnTo>
                    <a:pt x="323215" y="17272"/>
                  </a:lnTo>
                  <a:lnTo>
                    <a:pt x="323215" y="18415"/>
                  </a:lnTo>
                  <a:lnTo>
                    <a:pt x="322072" y="18415"/>
                  </a:lnTo>
                  <a:lnTo>
                    <a:pt x="318643" y="14986"/>
                  </a:lnTo>
                  <a:lnTo>
                    <a:pt x="318643" y="12700"/>
                  </a:lnTo>
                  <a:lnTo>
                    <a:pt x="317500" y="11557"/>
                  </a:lnTo>
                  <a:lnTo>
                    <a:pt x="293497" y="11557"/>
                  </a:lnTo>
                  <a:lnTo>
                    <a:pt x="292354" y="10414"/>
                  </a:lnTo>
                  <a:lnTo>
                    <a:pt x="287782" y="8128"/>
                  </a:lnTo>
                  <a:lnTo>
                    <a:pt x="284226" y="9271"/>
                  </a:lnTo>
                  <a:lnTo>
                    <a:pt x="278511" y="14986"/>
                  </a:lnTo>
                  <a:lnTo>
                    <a:pt x="275082" y="14986"/>
                  </a:lnTo>
                  <a:lnTo>
                    <a:pt x="275082" y="10414"/>
                  </a:lnTo>
                  <a:lnTo>
                    <a:pt x="273939" y="9271"/>
                  </a:lnTo>
                  <a:lnTo>
                    <a:pt x="270510" y="9271"/>
                  </a:lnTo>
                  <a:lnTo>
                    <a:pt x="268224" y="11557"/>
                  </a:lnTo>
                  <a:lnTo>
                    <a:pt x="264795" y="11557"/>
                  </a:lnTo>
                  <a:lnTo>
                    <a:pt x="261366" y="12700"/>
                  </a:lnTo>
                  <a:lnTo>
                    <a:pt x="259080" y="13843"/>
                  </a:lnTo>
                  <a:lnTo>
                    <a:pt x="256794" y="13843"/>
                  </a:lnTo>
                  <a:lnTo>
                    <a:pt x="254508" y="12700"/>
                  </a:lnTo>
                  <a:lnTo>
                    <a:pt x="254508" y="11557"/>
                  </a:lnTo>
                  <a:lnTo>
                    <a:pt x="253365" y="12700"/>
                  </a:lnTo>
                  <a:lnTo>
                    <a:pt x="252222" y="12700"/>
                  </a:lnTo>
                  <a:lnTo>
                    <a:pt x="251079" y="13843"/>
                  </a:lnTo>
                  <a:lnTo>
                    <a:pt x="248793" y="13843"/>
                  </a:lnTo>
                  <a:lnTo>
                    <a:pt x="247650" y="14986"/>
                  </a:lnTo>
                  <a:lnTo>
                    <a:pt x="246507" y="14986"/>
                  </a:lnTo>
                  <a:lnTo>
                    <a:pt x="246507" y="13843"/>
                  </a:lnTo>
                  <a:lnTo>
                    <a:pt x="247650" y="14986"/>
                  </a:lnTo>
                  <a:lnTo>
                    <a:pt x="247650" y="13843"/>
                  </a:lnTo>
                  <a:lnTo>
                    <a:pt x="245364" y="11557"/>
                  </a:lnTo>
                  <a:lnTo>
                    <a:pt x="243078" y="10414"/>
                  </a:lnTo>
                  <a:lnTo>
                    <a:pt x="239649" y="11557"/>
                  </a:lnTo>
                  <a:lnTo>
                    <a:pt x="237363" y="11557"/>
                  </a:lnTo>
                  <a:lnTo>
                    <a:pt x="236220" y="12700"/>
                  </a:lnTo>
                  <a:lnTo>
                    <a:pt x="228219" y="12700"/>
                  </a:lnTo>
                  <a:lnTo>
                    <a:pt x="225933" y="11557"/>
                  </a:lnTo>
                  <a:lnTo>
                    <a:pt x="224790" y="10414"/>
                  </a:lnTo>
                  <a:lnTo>
                    <a:pt x="221361" y="10414"/>
                  </a:lnTo>
                  <a:lnTo>
                    <a:pt x="216789" y="12700"/>
                  </a:lnTo>
                  <a:lnTo>
                    <a:pt x="211074" y="11557"/>
                  </a:lnTo>
                  <a:lnTo>
                    <a:pt x="206502" y="12700"/>
                  </a:lnTo>
                  <a:lnTo>
                    <a:pt x="202946" y="12700"/>
                  </a:lnTo>
                  <a:lnTo>
                    <a:pt x="198374" y="13843"/>
                  </a:lnTo>
                  <a:lnTo>
                    <a:pt x="194945" y="11557"/>
                  </a:lnTo>
                  <a:lnTo>
                    <a:pt x="186944" y="11557"/>
                  </a:lnTo>
                  <a:lnTo>
                    <a:pt x="181229" y="10414"/>
                  </a:lnTo>
                  <a:lnTo>
                    <a:pt x="175514" y="11557"/>
                  </a:lnTo>
                  <a:lnTo>
                    <a:pt x="170942" y="11557"/>
                  </a:lnTo>
                  <a:lnTo>
                    <a:pt x="169291" y="14986"/>
                  </a:lnTo>
                  <a:lnTo>
                    <a:pt x="168656" y="16129"/>
                  </a:lnTo>
                  <a:lnTo>
                    <a:pt x="167513" y="16129"/>
                  </a:lnTo>
                  <a:lnTo>
                    <a:pt x="165227" y="14986"/>
                  </a:lnTo>
                  <a:lnTo>
                    <a:pt x="161798" y="13843"/>
                  </a:lnTo>
                  <a:lnTo>
                    <a:pt x="158369" y="13843"/>
                  </a:lnTo>
                  <a:lnTo>
                    <a:pt x="154940" y="14986"/>
                  </a:lnTo>
                  <a:lnTo>
                    <a:pt x="153797" y="16129"/>
                  </a:lnTo>
                  <a:lnTo>
                    <a:pt x="151511" y="13843"/>
                  </a:lnTo>
                  <a:lnTo>
                    <a:pt x="144653" y="13843"/>
                  </a:lnTo>
                  <a:lnTo>
                    <a:pt x="142367" y="14986"/>
                  </a:lnTo>
                  <a:lnTo>
                    <a:pt x="141224" y="16129"/>
                  </a:lnTo>
                  <a:lnTo>
                    <a:pt x="140081" y="16129"/>
                  </a:lnTo>
                  <a:lnTo>
                    <a:pt x="138938" y="14986"/>
                  </a:lnTo>
                  <a:lnTo>
                    <a:pt x="137795" y="12700"/>
                  </a:lnTo>
                  <a:lnTo>
                    <a:pt x="133223" y="12700"/>
                  </a:lnTo>
                  <a:lnTo>
                    <a:pt x="132080" y="13843"/>
                  </a:lnTo>
                  <a:lnTo>
                    <a:pt x="130937" y="13843"/>
                  </a:lnTo>
                  <a:lnTo>
                    <a:pt x="130937" y="14986"/>
                  </a:lnTo>
                  <a:lnTo>
                    <a:pt x="129794" y="16129"/>
                  </a:lnTo>
                  <a:lnTo>
                    <a:pt x="128651" y="17272"/>
                  </a:lnTo>
                  <a:lnTo>
                    <a:pt x="121666" y="13843"/>
                  </a:lnTo>
                  <a:lnTo>
                    <a:pt x="113665" y="13843"/>
                  </a:lnTo>
                  <a:lnTo>
                    <a:pt x="110236" y="12700"/>
                  </a:lnTo>
                  <a:lnTo>
                    <a:pt x="107950" y="12700"/>
                  </a:lnTo>
                  <a:lnTo>
                    <a:pt x="105664" y="13843"/>
                  </a:lnTo>
                  <a:lnTo>
                    <a:pt x="102235" y="12700"/>
                  </a:lnTo>
                  <a:lnTo>
                    <a:pt x="97663" y="17272"/>
                  </a:lnTo>
                  <a:lnTo>
                    <a:pt x="90805" y="17272"/>
                  </a:lnTo>
                  <a:lnTo>
                    <a:pt x="89662" y="16129"/>
                  </a:lnTo>
                  <a:lnTo>
                    <a:pt x="89662" y="13843"/>
                  </a:lnTo>
                  <a:lnTo>
                    <a:pt x="88519" y="12700"/>
                  </a:lnTo>
                  <a:lnTo>
                    <a:pt x="86233" y="13843"/>
                  </a:lnTo>
                  <a:lnTo>
                    <a:pt x="85090" y="13843"/>
                  </a:lnTo>
                  <a:lnTo>
                    <a:pt x="85090" y="14986"/>
                  </a:lnTo>
                  <a:lnTo>
                    <a:pt x="83947" y="14986"/>
                  </a:lnTo>
                  <a:lnTo>
                    <a:pt x="81661" y="16129"/>
                  </a:lnTo>
                  <a:lnTo>
                    <a:pt x="80518" y="17272"/>
                  </a:lnTo>
                  <a:lnTo>
                    <a:pt x="79375" y="18415"/>
                  </a:lnTo>
                  <a:lnTo>
                    <a:pt x="75946" y="16129"/>
                  </a:lnTo>
                  <a:lnTo>
                    <a:pt x="67945" y="16129"/>
                  </a:lnTo>
                  <a:lnTo>
                    <a:pt x="66802" y="14986"/>
                  </a:lnTo>
                  <a:lnTo>
                    <a:pt x="65659" y="16129"/>
                  </a:lnTo>
                  <a:lnTo>
                    <a:pt x="65659" y="18415"/>
                  </a:lnTo>
                  <a:lnTo>
                    <a:pt x="64516" y="19558"/>
                  </a:lnTo>
                  <a:lnTo>
                    <a:pt x="55372" y="19558"/>
                  </a:lnTo>
                  <a:lnTo>
                    <a:pt x="51943" y="16129"/>
                  </a:lnTo>
                  <a:lnTo>
                    <a:pt x="42672" y="16129"/>
                  </a:lnTo>
                  <a:lnTo>
                    <a:pt x="40386" y="18415"/>
                  </a:lnTo>
                  <a:lnTo>
                    <a:pt x="39243" y="17272"/>
                  </a:lnTo>
                  <a:lnTo>
                    <a:pt x="35814" y="14986"/>
                  </a:lnTo>
                  <a:lnTo>
                    <a:pt x="35814" y="13843"/>
                  </a:lnTo>
                  <a:lnTo>
                    <a:pt x="33528" y="16129"/>
                  </a:lnTo>
                  <a:lnTo>
                    <a:pt x="28956" y="18415"/>
                  </a:lnTo>
                  <a:lnTo>
                    <a:pt x="26670" y="19558"/>
                  </a:lnTo>
                  <a:lnTo>
                    <a:pt x="23241" y="18415"/>
                  </a:lnTo>
                  <a:lnTo>
                    <a:pt x="20955" y="18415"/>
                  </a:lnTo>
                  <a:lnTo>
                    <a:pt x="17526" y="17272"/>
                  </a:lnTo>
                  <a:lnTo>
                    <a:pt x="15240" y="17272"/>
                  </a:lnTo>
                  <a:lnTo>
                    <a:pt x="12954" y="19558"/>
                  </a:lnTo>
                  <a:lnTo>
                    <a:pt x="9525" y="18415"/>
                  </a:lnTo>
                  <a:lnTo>
                    <a:pt x="9017" y="19558"/>
                  </a:lnTo>
                  <a:lnTo>
                    <a:pt x="8382" y="20701"/>
                  </a:lnTo>
                  <a:lnTo>
                    <a:pt x="7239" y="21844"/>
                  </a:lnTo>
                  <a:lnTo>
                    <a:pt x="6096" y="20701"/>
                  </a:lnTo>
                  <a:lnTo>
                    <a:pt x="3810" y="20701"/>
                  </a:lnTo>
                  <a:lnTo>
                    <a:pt x="1524" y="23114"/>
                  </a:lnTo>
                  <a:lnTo>
                    <a:pt x="381" y="24257"/>
                  </a:lnTo>
                  <a:lnTo>
                    <a:pt x="0" y="25400"/>
                  </a:lnTo>
                  <a:lnTo>
                    <a:pt x="327787" y="25400"/>
                  </a:lnTo>
                  <a:lnTo>
                    <a:pt x="327787" y="26543"/>
                  </a:lnTo>
                  <a:lnTo>
                    <a:pt x="327787" y="27686"/>
                  </a:lnTo>
                  <a:lnTo>
                    <a:pt x="391922" y="27686"/>
                  </a:lnTo>
                  <a:lnTo>
                    <a:pt x="391922" y="26543"/>
                  </a:lnTo>
                  <a:lnTo>
                    <a:pt x="390779" y="25400"/>
                  </a:lnTo>
                  <a:lnTo>
                    <a:pt x="388493" y="25400"/>
                  </a:lnTo>
                  <a:lnTo>
                    <a:pt x="389636" y="23114"/>
                  </a:lnTo>
                  <a:lnTo>
                    <a:pt x="390779" y="24257"/>
                  </a:lnTo>
                  <a:lnTo>
                    <a:pt x="639191" y="24257"/>
                  </a:lnTo>
                  <a:lnTo>
                    <a:pt x="720471" y="24257"/>
                  </a:lnTo>
                  <a:lnTo>
                    <a:pt x="720471" y="21844"/>
                  </a:lnTo>
                  <a:lnTo>
                    <a:pt x="721614" y="21844"/>
                  </a:lnTo>
                  <a:lnTo>
                    <a:pt x="722249" y="23114"/>
                  </a:lnTo>
                  <a:lnTo>
                    <a:pt x="765048" y="23114"/>
                  </a:lnTo>
                  <a:lnTo>
                    <a:pt x="766191" y="24257"/>
                  </a:lnTo>
                  <a:lnTo>
                    <a:pt x="766191" y="26543"/>
                  </a:lnTo>
                  <a:lnTo>
                    <a:pt x="768477" y="24257"/>
                  </a:lnTo>
                  <a:lnTo>
                    <a:pt x="775462" y="9271"/>
                  </a:lnTo>
                  <a:lnTo>
                    <a:pt x="776605" y="8128"/>
                  </a:lnTo>
                  <a:close/>
                </a:path>
                <a:path w="854710" h="27939">
                  <a:moveTo>
                    <a:pt x="820039" y="21844"/>
                  </a:moveTo>
                  <a:lnTo>
                    <a:pt x="818896" y="20701"/>
                  </a:lnTo>
                  <a:lnTo>
                    <a:pt x="818896" y="21844"/>
                  </a:lnTo>
                  <a:lnTo>
                    <a:pt x="820039" y="21844"/>
                  </a:lnTo>
                  <a:close/>
                </a:path>
                <a:path w="854710" h="27939">
                  <a:moveTo>
                    <a:pt x="854329" y="4572"/>
                  </a:moveTo>
                  <a:lnTo>
                    <a:pt x="852043" y="4572"/>
                  </a:lnTo>
                  <a:lnTo>
                    <a:pt x="849757" y="6985"/>
                  </a:lnTo>
                  <a:lnTo>
                    <a:pt x="847471" y="4572"/>
                  </a:lnTo>
                  <a:lnTo>
                    <a:pt x="846328" y="4572"/>
                  </a:lnTo>
                  <a:lnTo>
                    <a:pt x="844042" y="6985"/>
                  </a:lnTo>
                  <a:lnTo>
                    <a:pt x="842899" y="8128"/>
                  </a:lnTo>
                  <a:lnTo>
                    <a:pt x="840613" y="6985"/>
                  </a:lnTo>
                  <a:lnTo>
                    <a:pt x="839470" y="5842"/>
                  </a:lnTo>
                  <a:lnTo>
                    <a:pt x="838327" y="5842"/>
                  </a:lnTo>
                  <a:lnTo>
                    <a:pt x="838327" y="4572"/>
                  </a:lnTo>
                  <a:lnTo>
                    <a:pt x="837184" y="3429"/>
                  </a:lnTo>
                  <a:lnTo>
                    <a:pt x="834898" y="0"/>
                  </a:lnTo>
                  <a:lnTo>
                    <a:pt x="832612" y="2286"/>
                  </a:lnTo>
                  <a:lnTo>
                    <a:pt x="829183" y="4572"/>
                  </a:lnTo>
                  <a:lnTo>
                    <a:pt x="822325" y="6985"/>
                  </a:lnTo>
                  <a:lnTo>
                    <a:pt x="822325" y="8128"/>
                  </a:lnTo>
                  <a:lnTo>
                    <a:pt x="821182" y="6985"/>
                  </a:lnTo>
                  <a:lnTo>
                    <a:pt x="821182" y="4572"/>
                  </a:lnTo>
                  <a:lnTo>
                    <a:pt x="822325" y="2286"/>
                  </a:lnTo>
                  <a:lnTo>
                    <a:pt x="821182" y="1143"/>
                  </a:lnTo>
                  <a:lnTo>
                    <a:pt x="816610" y="1143"/>
                  </a:lnTo>
                  <a:lnTo>
                    <a:pt x="815467" y="2286"/>
                  </a:lnTo>
                  <a:lnTo>
                    <a:pt x="813181" y="3429"/>
                  </a:lnTo>
                  <a:lnTo>
                    <a:pt x="812038" y="3429"/>
                  </a:lnTo>
                  <a:lnTo>
                    <a:pt x="807466" y="1143"/>
                  </a:lnTo>
                  <a:lnTo>
                    <a:pt x="806323" y="2286"/>
                  </a:lnTo>
                  <a:lnTo>
                    <a:pt x="805942" y="3429"/>
                  </a:lnTo>
                  <a:lnTo>
                    <a:pt x="805180" y="5842"/>
                  </a:lnTo>
                  <a:lnTo>
                    <a:pt x="805180" y="8128"/>
                  </a:lnTo>
                  <a:lnTo>
                    <a:pt x="804037" y="8128"/>
                  </a:lnTo>
                  <a:lnTo>
                    <a:pt x="804037" y="9271"/>
                  </a:lnTo>
                  <a:lnTo>
                    <a:pt x="801751" y="9271"/>
                  </a:lnTo>
                  <a:lnTo>
                    <a:pt x="799465" y="8128"/>
                  </a:lnTo>
                  <a:lnTo>
                    <a:pt x="797179" y="8128"/>
                  </a:lnTo>
                  <a:lnTo>
                    <a:pt x="796036" y="6985"/>
                  </a:lnTo>
                  <a:lnTo>
                    <a:pt x="794893" y="4572"/>
                  </a:lnTo>
                  <a:lnTo>
                    <a:pt x="794893" y="3429"/>
                  </a:lnTo>
                  <a:lnTo>
                    <a:pt x="784606" y="3429"/>
                  </a:lnTo>
                  <a:lnTo>
                    <a:pt x="783463" y="4572"/>
                  </a:lnTo>
                  <a:lnTo>
                    <a:pt x="782320" y="4572"/>
                  </a:lnTo>
                  <a:lnTo>
                    <a:pt x="782320" y="5842"/>
                  </a:lnTo>
                  <a:lnTo>
                    <a:pt x="783463" y="6985"/>
                  </a:lnTo>
                  <a:lnTo>
                    <a:pt x="784606" y="8128"/>
                  </a:lnTo>
                  <a:lnTo>
                    <a:pt x="784606" y="9271"/>
                  </a:lnTo>
                  <a:lnTo>
                    <a:pt x="783463" y="9271"/>
                  </a:lnTo>
                  <a:lnTo>
                    <a:pt x="783463" y="6985"/>
                  </a:lnTo>
                  <a:lnTo>
                    <a:pt x="780034" y="8128"/>
                  </a:lnTo>
                  <a:lnTo>
                    <a:pt x="777748" y="8128"/>
                  </a:lnTo>
                  <a:lnTo>
                    <a:pt x="778891" y="9271"/>
                  </a:lnTo>
                  <a:lnTo>
                    <a:pt x="780034" y="10414"/>
                  </a:lnTo>
                  <a:lnTo>
                    <a:pt x="780034" y="11557"/>
                  </a:lnTo>
                  <a:lnTo>
                    <a:pt x="782320" y="13843"/>
                  </a:lnTo>
                  <a:lnTo>
                    <a:pt x="786892" y="13843"/>
                  </a:lnTo>
                  <a:lnTo>
                    <a:pt x="788035" y="13843"/>
                  </a:lnTo>
                  <a:lnTo>
                    <a:pt x="792607" y="13843"/>
                  </a:lnTo>
                  <a:lnTo>
                    <a:pt x="794893" y="14986"/>
                  </a:lnTo>
                  <a:lnTo>
                    <a:pt x="796036" y="13843"/>
                  </a:lnTo>
                  <a:lnTo>
                    <a:pt x="797179" y="11557"/>
                  </a:lnTo>
                  <a:lnTo>
                    <a:pt x="797179" y="10414"/>
                  </a:lnTo>
                  <a:lnTo>
                    <a:pt x="802894" y="10414"/>
                  </a:lnTo>
                  <a:lnTo>
                    <a:pt x="806323" y="9271"/>
                  </a:lnTo>
                  <a:lnTo>
                    <a:pt x="809752" y="9271"/>
                  </a:lnTo>
                  <a:lnTo>
                    <a:pt x="812038" y="10414"/>
                  </a:lnTo>
                  <a:lnTo>
                    <a:pt x="810895" y="12700"/>
                  </a:lnTo>
                  <a:lnTo>
                    <a:pt x="810895" y="14986"/>
                  </a:lnTo>
                  <a:lnTo>
                    <a:pt x="814324" y="14986"/>
                  </a:lnTo>
                  <a:lnTo>
                    <a:pt x="815467" y="16129"/>
                  </a:lnTo>
                  <a:lnTo>
                    <a:pt x="817753" y="16129"/>
                  </a:lnTo>
                  <a:lnTo>
                    <a:pt x="821182" y="12700"/>
                  </a:lnTo>
                  <a:lnTo>
                    <a:pt x="822325" y="13843"/>
                  </a:lnTo>
                  <a:lnTo>
                    <a:pt x="825754" y="16129"/>
                  </a:lnTo>
                  <a:lnTo>
                    <a:pt x="828040" y="14986"/>
                  </a:lnTo>
                  <a:lnTo>
                    <a:pt x="830326" y="12700"/>
                  </a:lnTo>
                  <a:lnTo>
                    <a:pt x="832612" y="12700"/>
                  </a:lnTo>
                  <a:lnTo>
                    <a:pt x="834898" y="14986"/>
                  </a:lnTo>
                  <a:lnTo>
                    <a:pt x="837184" y="14986"/>
                  </a:lnTo>
                  <a:lnTo>
                    <a:pt x="839470" y="12700"/>
                  </a:lnTo>
                  <a:lnTo>
                    <a:pt x="841756" y="13843"/>
                  </a:lnTo>
                  <a:lnTo>
                    <a:pt x="844042" y="13843"/>
                  </a:lnTo>
                  <a:lnTo>
                    <a:pt x="844042" y="14986"/>
                  </a:lnTo>
                  <a:lnTo>
                    <a:pt x="845185" y="14986"/>
                  </a:lnTo>
                  <a:lnTo>
                    <a:pt x="847471" y="13843"/>
                  </a:lnTo>
                  <a:lnTo>
                    <a:pt x="848614" y="12700"/>
                  </a:lnTo>
                  <a:lnTo>
                    <a:pt x="850900" y="11557"/>
                  </a:lnTo>
                  <a:lnTo>
                    <a:pt x="852043" y="10414"/>
                  </a:lnTo>
                  <a:lnTo>
                    <a:pt x="852043" y="8128"/>
                  </a:lnTo>
                  <a:lnTo>
                    <a:pt x="853186" y="6985"/>
                  </a:lnTo>
                  <a:lnTo>
                    <a:pt x="853186" y="5842"/>
                  </a:lnTo>
                  <a:lnTo>
                    <a:pt x="854329" y="4572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99913" y="196316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524" y="0"/>
                  </a:moveTo>
                  <a:lnTo>
                    <a:pt x="381" y="1142"/>
                  </a:lnTo>
                  <a:lnTo>
                    <a:pt x="0" y="2285"/>
                  </a:lnTo>
                  <a:lnTo>
                    <a:pt x="6096" y="2285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6" name="object 136"/>
          <p:cNvSpPr/>
          <p:nvPr/>
        </p:nvSpPr>
        <p:spPr>
          <a:xfrm>
            <a:off x="3709332" y="1318005"/>
            <a:ext cx="190077" cy="10160"/>
          </a:xfrm>
          <a:custGeom>
            <a:avLst/>
            <a:gdLst/>
            <a:ahLst/>
            <a:cxnLst/>
            <a:rect l="l" t="t" r="r" b="b"/>
            <a:pathLst>
              <a:path w="285114" h="15239">
                <a:moveTo>
                  <a:pt x="205994" y="4572"/>
                </a:moveTo>
                <a:lnTo>
                  <a:pt x="204851" y="3429"/>
                </a:lnTo>
                <a:lnTo>
                  <a:pt x="164846" y="3429"/>
                </a:lnTo>
                <a:lnTo>
                  <a:pt x="163703" y="4572"/>
                </a:lnTo>
                <a:lnTo>
                  <a:pt x="163703" y="5715"/>
                </a:lnTo>
                <a:lnTo>
                  <a:pt x="162560" y="4572"/>
                </a:lnTo>
                <a:lnTo>
                  <a:pt x="163703" y="3429"/>
                </a:lnTo>
                <a:lnTo>
                  <a:pt x="17145" y="3429"/>
                </a:lnTo>
                <a:lnTo>
                  <a:pt x="16002" y="1143"/>
                </a:lnTo>
                <a:lnTo>
                  <a:pt x="16002" y="0"/>
                </a:lnTo>
                <a:lnTo>
                  <a:pt x="3429" y="0"/>
                </a:lnTo>
                <a:lnTo>
                  <a:pt x="3429" y="2286"/>
                </a:lnTo>
                <a:lnTo>
                  <a:pt x="2286" y="2286"/>
                </a:lnTo>
                <a:lnTo>
                  <a:pt x="0" y="3429"/>
                </a:lnTo>
                <a:lnTo>
                  <a:pt x="1143" y="4572"/>
                </a:lnTo>
                <a:lnTo>
                  <a:pt x="2794" y="8001"/>
                </a:lnTo>
                <a:lnTo>
                  <a:pt x="3937" y="10287"/>
                </a:lnTo>
                <a:lnTo>
                  <a:pt x="4572" y="11430"/>
                </a:lnTo>
                <a:lnTo>
                  <a:pt x="5715" y="12573"/>
                </a:lnTo>
                <a:lnTo>
                  <a:pt x="10287" y="10287"/>
                </a:lnTo>
                <a:lnTo>
                  <a:pt x="12573" y="12573"/>
                </a:lnTo>
                <a:lnTo>
                  <a:pt x="17145" y="10287"/>
                </a:lnTo>
                <a:lnTo>
                  <a:pt x="21717" y="12573"/>
                </a:lnTo>
                <a:lnTo>
                  <a:pt x="27432" y="12573"/>
                </a:lnTo>
                <a:lnTo>
                  <a:pt x="30861" y="11430"/>
                </a:lnTo>
                <a:lnTo>
                  <a:pt x="37719" y="11430"/>
                </a:lnTo>
                <a:lnTo>
                  <a:pt x="42291" y="10287"/>
                </a:lnTo>
                <a:lnTo>
                  <a:pt x="46990" y="12573"/>
                </a:lnTo>
                <a:lnTo>
                  <a:pt x="51562" y="12573"/>
                </a:lnTo>
                <a:lnTo>
                  <a:pt x="51562" y="11430"/>
                </a:lnTo>
                <a:lnTo>
                  <a:pt x="52705" y="11430"/>
                </a:lnTo>
                <a:lnTo>
                  <a:pt x="52705" y="9144"/>
                </a:lnTo>
                <a:lnTo>
                  <a:pt x="53848" y="9144"/>
                </a:lnTo>
                <a:lnTo>
                  <a:pt x="53848" y="8001"/>
                </a:lnTo>
                <a:lnTo>
                  <a:pt x="57277" y="8001"/>
                </a:lnTo>
                <a:lnTo>
                  <a:pt x="58420" y="9144"/>
                </a:lnTo>
                <a:lnTo>
                  <a:pt x="58420" y="10287"/>
                </a:lnTo>
                <a:lnTo>
                  <a:pt x="59563" y="10287"/>
                </a:lnTo>
                <a:lnTo>
                  <a:pt x="59563" y="11430"/>
                </a:lnTo>
                <a:lnTo>
                  <a:pt x="60706" y="13716"/>
                </a:lnTo>
                <a:lnTo>
                  <a:pt x="62992" y="13716"/>
                </a:lnTo>
                <a:lnTo>
                  <a:pt x="66421" y="10287"/>
                </a:lnTo>
                <a:lnTo>
                  <a:pt x="68707" y="10287"/>
                </a:lnTo>
                <a:lnTo>
                  <a:pt x="69850" y="11430"/>
                </a:lnTo>
                <a:lnTo>
                  <a:pt x="73279" y="14859"/>
                </a:lnTo>
                <a:lnTo>
                  <a:pt x="76708" y="14859"/>
                </a:lnTo>
                <a:lnTo>
                  <a:pt x="78994" y="13716"/>
                </a:lnTo>
                <a:lnTo>
                  <a:pt x="80137" y="12573"/>
                </a:lnTo>
                <a:lnTo>
                  <a:pt x="82423" y="11430"/>
                </a:lnTo>
                <a:lnTo>
                  <a:pt x="84709" y="11430"/>
                </a:lnTo>
                <a:lnTo>
                  <a:pt x="89281" y="13716"/>
                </a:lnTo>
                <a:lnTo>
                  <a:pt x="94996" y="13716"/>
                </a:lnTo>
                <a:lnTo>
                  <a:pt x="98425" y="12573"/>
                </a:lnTo>
                <a:lnTo>
                  <a:pt x="107569" y="12573"/>
                </a:lnTo>
                <a:lnTo>
                  <a:pt x="109855" y="10287"/>
                </a:lnTo>
                <a:lnTo>
                  <a:pt x="113284" y="13716"/>
                </a:lnTo>
                <a:lnTo>
                  <a:pt x="114427" y="13716"/>
                </a:lnTo>
                <a:lnTo>
                  <a:pt x="116713" y="12573"/>
                </a:lnTo>
                <a:lnTo>
                  <a:pt x="117856" y="11430"/>
                </a:lnTo>
                <a:lnTo>
                  <a:pt x="123571" y="11430"/>
                </a:lnTo>
                <a:lnTo>
                  <a:pt x="124714" y="10287"/>
                </a:lnTo>
                <a:lnTo>
                  <a:pt x="124714" y="6858"/>
                </a:lnTo>
                <a:lnTo>
                  <a:pt x="125857" y="5715"/>
                </a:lnTo>
                <a:lnTo>
                  <a:pt x="127127" y="5715"/>
                </a:lnTo>
                <a:lnTo>
                  <a:pt x="128270" y="4572"/>
                </a:lnTo>
                <a:lnTo>
                  <a:pt x="128270" y="6858"/>
                </a:lnTo>
                <a:lnTo>
                  <a:pt x="127127" y="6858"/>
                </a:lnTo>
                <a:lnTo>
                  <a:pt x="127127" y="8001"/>
                </a:lnTo>
                <a:lnTo>
                  <a:pt x="128270" y="9144"/>
                </a:lnTo>
                <a:lnTo>
                  <a:pt x="128270" y="10287"/>
                </a:lnTo>
                <a:lnTo>
                  <a:pt x="129413" y="10287"/>
                </a:lnTo>
                <a:lnTo>
                  <a:pt x="129413" y="11430"/>
                </a:lnTo>
                <a:lnTo>
                  <a:pt x="133985" y="11430"/>
                </a:lnTo>
                <a:lnTo>
                  <a:pt x="138557" y="12573"/>
                </a:lnTo>
                <a:lnTo>
                  <a:pt x="140843" y="8001"/>
                </a:lnTo>
                <a:lnTo>
                  <a:pt x="140843" y="6858"/>
                </a:lnTo>
                <a:lnTo>
                  <a:pt x="143129" y="5715"/>
                </a:lnTo>
                <a:lnTo>
                  <a:pt x="144272" y="6858"/>
                </a:lnTo>
                <a:lnTo>
                  <a:pt x="147701" y="9144"/>
                </a:lnTo>
                <a:lnTo>
                  <a:pt x="151130" y="9144"/>
                </a:lnTo>
                <a:lnTo>
                  <a:pt x="154559" y="10287"/>
                </a:lnTo>
                <a:lnTo>
                  <a:pt x="156845" y="11430"/>
                </a:lnTo>
                <a:lnTo>
                  <a:pt x="160274" y="12573"/>
                </a:lnTo>
                <a:lnTo>
                  <a:pt x="162560" y="10287"/>
                </a:lnTo>
                <a:lnTo>
                  <a:pt x="169418" y="10287"/>
                </a:lnTo>
                <a:lnTo>
                  <a:pt x="171704" y="9144"/>
                </a:lnTo>
                <a:lnTo>
                  <a:pt x="172847" y="8001"/>
                </a:lnTo>
                <a:lnTo>
                  <a:pt x="175133" y="8001"/>
                </a:lnTo>
                <a:lnTo>
                  <a:pt x="177419" y="6858"/>
                </a:lnTo>
                <a:lnTo>
                  <a:pt x="179705" y="6858"/>
                </a:lnTo>
                <a:lnTo>
                  <a:pt x="180848" y="8001"/>
                </a:lnTo>
                <a:lnTo>
                  <a:pt x="183134" y="9144"/>
                </a:lnTo>
                <a:lnTo>
                  <a:pt x="185420" y="10287"/>
                </a:lnTo>
                <a:lnTo>
                  <a:pt x="187706" y="9144"/>
                </a:lnTo>
                <a:lnTo>
                  <a:pt x="189992" y="9144"/>
                </a:lnTo>
                <a:lnTo>
                  <a:pt x="193421" y="11430"/>
                </a:lnTo>
                <a:lnTo>
                  <a:pt x="197993" y="9144"/>
                </a:lnTo>
                <a:lnTo>
                  <a:pt x="201422" y="10287"/>
                </a:lnTo>
                <a:lnTo>
                  <a:pt x="202565" y="10287"/>
                </a:lnTo>
                <a:lnTo>
                  <a:pt x="204851" y="8001"/>
                </a:lnTo>
                <a:lnTo>
                  <a:pt x="204851" y="6858"/>
                </a:lnTo>
                <a:lnTo>
                  <a:pt x="205994" y="4572"/>
                </a:lnTo>
                <a:close/>
              </a:path>
              <a:path w="285114" h="15239">
                <a:moveTo>
                  <a:pt x="215265" y="3429"/>
                </a:moveTo>
                <a:lnTo>
                  <a:pt x="205994" y="3429"/>
                </a:lnTo>
                <a:lnTo>
                  <a:pt x="207137" y="4572"/>
                </a:lnTo>
                <a:lnTo>
                  <a:pt x="207137" y="6858"/>
                </a:lnTo>
                <a:lnTo>
                  <a:pt x="208407" y="8001"/>
                </a:lnTo>
                <a:lnTo>
                  <a:pt x="208407" y="9144"/>
                </a:lnTo>
                <a:lnTo>
                  <a:pt x="209550" y="10287"/>
                </a:lnTo>
                <a:lnTo>
                  <a:pt x="210693" y="10287"/>
                </a:lnTo>
                <a:lnTo>
                  <a:pt x="211836" y="9144"/>
                </a:lnTo>
                <a:lnTo>
                  <a:pt x="211836" y="8001"/>
                </a:lnTo>
                <a:lnTo>
                  <a:pt x="212979" y="8001"/>
                </a:lnTo>
                <a:lnTo>
                  <a:pt x="212979" y="6858"/>
                </a:lnTo>
                <a:lnTo>
                  <a:pt x="214122" y="4572"/>
                </a:lnTo>
                <a:lnTo>
                  <a:pt x="215265" y="3429"/>
                </a:lnTo>
                <a:close/>
              </a:path>
              <a:path w="285114" h="15239">
                <a:moveTo>
                  <a:pt x="284988" y="4572"/>
                </a:moveTo>
                <a:lnTo>
                  <a:pt x="225552" y="4572"/>
                </a:lnTo>
                <a:lnTo>
                  <a:pt x="226695" y="6858"/>
                </a:lnTo>
                <a:lnTo>
                  <a:pt x="227838" y="9144"/>
                </a:lnTo>
                <a:lnTo>
                  <a:pt x="230124" y="8001"/>
                </a:lnTo>
                <a:lnTo>
                  <a:pt x="231267" y="8001"/>
                </a:lnTo>
                <a:lnTo>
                  <a:pt x="232410" y="6858"/>
                </a:lnTo>
                <a:lnTo>
                  <a:pt x="233553" y="8001"/>
                </a:lnTo>
                <a:lnTo>
                  <a:pt x="234696" y="9144"/>
                </a:lnTo>
                <a:lnTo>
                  <a:pt x="239268" y="9144"/>
                </a:lnTo>
                <a:lnTo>
                  <a:pt x="241554" y="8001"/>
                </a:lnTo>
                <a:lnTo>
                  <a:pt x="243840" y="8001"/>
                </a:lnTo>
                <a:lnTo>
                  <a:pt x="246126" y="9144"/>
                </a:lnTo>
                <a:lnTo>
                  <a:pt x="249555" y="6858"/>
                </a:lnTo>
                <a:lnTo>
                  <a:pt x="254127" y="6858"/>
                </a:lnTo>
                <a:lnTo>
                  <a:pt x="257556" y="8001"/>
                </a:lnTo>
                <a:lnTo>
                  <a:pt x="259842" y="8001"/>
                </a:lnTo>
                <a:lnTo>
                  <a:pt x="264414" y="9144"/>
                </a:lnTo>
                <a:lnTo>
                  <a:pt x="270129" y="8001"/>
                </a:lnTo>
                <a:lnTo>
                  <a:pt x="274701" y="9144"/>
                </a:lnTo>
                <a:lnTo>
                  <a:pt x="276987" y="10287"/>
                </a:lnTo>
                <a:lnTo>
                  <a:pt x="280416" y="9144"/>
                </a:lnTo>
                <a:lnTo>
                  <a:pt x="284988" y="4572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3971882" y="1319530"/>
            <a:ext cx="15240" cy="3810"/>
          </a:xfrm>
          <a:custGeom>
            <a:avLst/>
            <a:gdLst/>
            <a:ahLst/>
            <a:cxnLst/>
            <a:rect l="l" t="t" r="r" b="b"/>
            <a:pathLst>
              <a:path w="22860" h="5714">
                <a:moveTo>
                  <a:pt x="22860" y="0"/>
                </a:moveTo>
                <a:lnTo>
                  <a:pt x="0" y="0"/>
                </a:lnTo>
                <a:lnTo>
                  <a:pt x="1142" y="2285"/>
                </a:lnTo>
                <a:lnTo>
                  <a:pt x="8000" y="2285"/>
                </a:lnTo>
                <a:lnTo>
                  <a:pt x="10287" y="3428"/>
                </a:lnTo>
                <a:lnTo>
                  <a:pt x="16001" y="3428"/>
                </a:lnTo>
                <a:lnTo>
                  <a:pt x="20574" y="5714"/>
                </a:lnTo>
                <a:lnTo>
                  <a:pt x="21716" y="4572"/>
                </a:lnTo>
                <a:lnTo>
                  <a:pt x="22860" y="2285"/>
                </a:lnTo>
                <a:lnTo>
                  <a:pt x="2286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3875701" y="1322578"/>
            <a:ext cx="3387" cy="847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4572" y="0"/>
                </a:moveTo>
                <a:lnTo>
                  <a:pt x="0" y="0"/>
                </a:lnTo>
                <a:lnTo>
                  <a:pt x="2286" y="1142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39" name="object 139"/>
          <p:cNvGrpSpPr/>
          <p:nvPr/>
        </p:nvGrpSpPr>
        <p:grpSpPr>
          <a:xfrm>
            <a:off x="3720761" y="1306491"/>
            <a:ext cx="413173" cy="16087"/>
            <a:chOff x="5581141" y="1959736"/>
            <a:chExt cx="619760" cy="24130"/>
          </a:xfrm>
        </p:grpSpPr>
        <p:sp>
          <p:nvSpPr>
            <p:cNvPr id="140" name="object 140"/>
            <p:cNvSpPr/>
            <p:nvPr/>
          </p:nvSpPr>
          <p:spPr>
            <a:xfrm>
              <a:off x="5581142" y="1959736"/>
              <a:ext cx="619760" cy="24130"/>
            </a:xfrm>
            <a:custGeom>
              <a:avLst/>
              <a:gdLst/>
              <a:ahLst/>
              <a:cxnLst/>
              <a:rect l="l" t="t" r="r" b="b"/>
              <a:pathLst>
                <a:path w="619760" h="24130">
                  <a:moveTo>
                    <a:pt x="111125" y="24130"/>
                  </a:moveTo>
                  <a:lnTo>
                    <a:pt x="109982" y="22987"/>
                  </a:lnTo>
                  <a:lnTo>
                    <a:pt x="109982" y="24130"/>
                  </a:lnTo>
                  <a:lnTo>
                    <a:pt x="111125" y="24130"/>
                  </a:lnTo>
                  <a:close/>
                </a:path>
                <a:path w="619760" h="24130">
                  <a:moveTo>
                    <a:pt x="383540" y="21844"/>
                  </a:moveTo>
                  <a:lnTo>
                    <a:pt x="377825" y="21844"/>
                  </a:lnTo>
                  <a:lnTo>
                    <a:pt x="378968" y="24130"/>
                  </a:lnTo>
                  <a:lnTo>
                    <a:pt x="381254" y="24130"/>
                  </a:lnTo>
                  <a:lnTo>
                    <a:pt x="383540" y="21844"/>
                  </a:lnTo>
                  <a:close/>
                </a:path>
                <a:path w="619760" h="24130">
                  <a:moveTo>
                    <a:pt x="619379" y="13716"/>
                  </a:moveTo>
                  <a:lnTo>
                    <a:pt x="618236" y="12573"/>
                  </a:lnTo>
                  <a:lnTo>
                    <a:pt x="615950" y="11430"/>
                  </a:lnTo>
                  <a:lnTo>
                    <a:pt x="614807" y="9144"/>
                  </a:lnTo>
                  <a:lnTo>
                    <a:pt x="614807" y="4572"/>
                  </a:lnTo>
                  <a:lnTo>
                    <a:pt x="613664" y="2286"/>
                  </a:lnTo>
                  <a:lnTo>
                    <a:pt x="611378" y="0"/>
                  </a:lnTo>
                  <a:lnTo>
                    <a:pt x="606806" y="0"/>
                  </a:lnTo>
                  <a:lnTo>
                    <a:pt x="603377" y="1143"/>
                  </a:lnTo>
                  <a:lnTo>
                    <a:pt x="601091" y="1143"/>
                  </a:lnTo>
                  <a:lnTo>
                    <a:pt x="599948" y="2286"/>
                  </a:lnTo>
                  <a:lnTo>
                    <a:pt x="599948" y="4572"/>
                  </a:lnTo>
                  <a:lnTo>
                    <a:pt x="598805" y="6858"/>
                  </a:lnTo>
                  <a:lnTo>
                    <a:pt x="596392" y="8001"/>
                  </a:lnTo>
                  <a:lnTo>
                    <a:pt x="592963" y="4572"/>
                  </a:lnTo>
                  <a:lnTo>
                    <a:pt x="591820" y="4572"/>
                  </a:lnTo>
                  <a:lnTo>
                    <a:pt x="590677" y="3429"/>
                  </a:lnTo>
                  <a:lnTo>
                    <a:pt x="586105" y="3429"/>
                  </a:lnTo>
                  <a:lnTo>
                    <a:pt x="583819" y="2286"/>
                  </a:lnTo>
                  <a:lnTo>
                    <a:pt x="581533" y="0"/>
                  </a:lnTo>
                  <a:lnTo>
                    <a:pt x="580390" y="0"/>
                  </a:lnTo>
                  <a:lnTo>
                    <a:pt x="579247" y="1143"/>
                  </a:lnTo>
                  <a:lnTo>
                    <a:pt x="575818" y="3429"/>
                  </a:lnTo>
                  <a:lnTo>
                    <a:pt x="573532" y="4572"/>
                  </a:lnTo>
                  <a:lnTo>
                    <a:pt x="570103" y="3429"/>
                  </a:lnTo>
                  <a:lnTo>
                    <a:pt x="568960" y="2286"/>
                  </a:lnTo>
                  <a:lnTo>
                    <a:pt x="566674" y="2286"/>
                  </a:lnTo>
                  <a:lnTo>
                    <a:pt x="565531" y="3429"/>
                  </a:lnTo>
                  <a:lnTo>
                    <a:pt x="562102" y="4572"/>
                  </a:lnTo>
                  <a:lnTo>
                    <a:pt x="559816" y="5715"/>
                  </a:lnTo>
                  <a:lnTo>
                    <a:pt x="556387" y="4572"/>
                  </a:lnTo>
                  <a:lnTo>
                    <a:pt x="549529" y="4572"/>
                  </a:lnTo>
                  <a:lnTo>
                    <a:pt x="548386" y="3429"/>
                  </a:lnTo>
                  <a:lnTo>
                    <a:pt x="544957" y="1143"/>
                  </a:lnTo>
                  <a:lnTo>
                    <a:pt x="541528" y="1143"/>
                  </a:lnTo>
                  <a:lnTo>
                    <a:pt x="539242" y="4572"/>
                  </a:lnTo>
                  <a:lnTo>
                    <a:pt x="538099" y="5715"/>
                  </a:lnTo>
                  <a:lnTo>
                    <a:pt x="535813" y="5715"/>
                  </a:lnTo>
                  <a:lnTo>
                    <a:pt x="534670" y="4572"/>
                  </a:lnTo>
                  <a:lnTo>
                    <a:pt x="533527" y="2286"/>
                  </a:lnTo>
                  <a:lnTo>
                    <a:pt x="532384" y="1143"/>
                  </a:lnTo>
                  <a:lnTo>
                    <a:pt x="528955" y="4572"/>
                  </a:lnTo>
                  <a:lnTo>
                    <a:pt x="525526" y="4572"/>
                  </a:lnTo>
                  <a:lnTo>
                    <a:pt x="523240" y="5715"/>
                  </a:lnTo>
                  <a:lnTo>
                    <a:pt x="518668" y="5715"/>
                  </a:lnTo>
                  <a:lnTo>
                    <a:pt x="513969" y="3429"/>
                  </a:lnTo>
                  <a:lnTo>
                    <a:pt x="512826" y="3429"/>
                  </a:lnTo>
                  <a:lnTo>
                    <a:pt x="510540" y="2286"/>
                  </a:lnTo>
                  <a:lnTo>
                    <a:pt x="509397" y="2286"/>
                  </a:lnTo>
                  <a:lnTo>
                    <a:pt x="503682" y="0"/>
                  </a:lnTo>
                  <a:lnTo>
                    <a:pt x="499110" y="0"/>
                  </a:lnTo>
                  <a:lnTo>
                    <a:pt x="494538" y="4572"/>
                  </a:lnTo>
                  <a:lnTo>
                    <a:pt x="491109" y="4572"/>
                  </a:lnTo>
                  <a:lnTo>
                    <a:pt x="491109" y="3429"/>
                  </a:lnTo>
                  <a:lnTo>
                    <a:pt x="489966" y="3429"/>
                  </a:lnTo>
                  <a:lnTo>
                    <a:pt x="487680" y="1143"/>
                  </a:lnTo>
                  <a:lnTo>
                    <a:pt x="484251" y="2286"/>
                  </a:lnTo>
                  <a:lnTo>
                    <a:pt x="483108" y="4572"/>
                  </a:lnTo>
                  <a:lnTo>
                    <a:pt x="481965" y="5715"/>
                  </a:lnTo>
                  <a:lnTo>
                    <a:pt x="480822" y="6858"/>
                  </a:lnTo>
                  <a:lnTo>
                    <a:pt x="480822" y="8001"/>
                  </a:lnTo>
                  <a:lnTo>
                    <a:pt x="480822" y="10287"/>
                  </a:lnTo>
                  <a:lnTo>
                    <a:pt x="480060" y="12573"/>
                  </a:lnTo>
                  <a:lnTo>
                    <a:pt x="479679" y="13716"/>
                  </a:lnTo>
                  <a:lnTo>
                    <a:pt x="477393" y="13716"/>
                  </a:lnTo>
                  <a:lnTo>
                    <a:pt x="477393" y="12573"/>
                  </a:lnTo>
                  <a:lnTo>
                    <a:pt x="476250" y="10287"/>
                  </a:lnTo>
                  <a:lnTo>
                    <a:pt x="476250" y="4572"/>
                  </a:lnTo>
                  <a:lnTo>
                    <a:pt x="475107" y="5715"/>
                  </a:lnTo>
                  <a:lnTo>
                    <a:pt x="473964" y="5715"/>
                  </a:lnTo>
                  <a:lnTo>
                    <a:pt x="472821" y="4572"/>
                  </a:lnTo>
                  <a:lnTo>
                    <a:pt x="471678" y="4572"/>
                  </a:lnTo>
                  <a:lnTo>
                    <a:pt x="471678" y="2286"/>
                  </a:lnTo>
                  <a:lnTo>
                    <a:pt x="469392" y="2286"/>
                  </a:lnTo>
                  <a:lnTo>
                    <a:pt x="467106" y="3429"/>
                  </a:lnTo>
                  <a:lnTo>
                    <a:pt x="462534" y="3429"/>
                  </a:lnTo>
                  <a:lnTo>
                    <a:pt x="460248" y="2286"/>
                  </a:lnTo>
                  <a:lnTo>
                    <a:pt x="455676" y="2286"/>
                  </a:lnTo>
                  <a:lnTo>
                    <a:pt x="453390" y="3429"/>
                  </a:lnTo>
                  <a:lnTo>
                    <a:pt x="452247" y="2286"/>
                  </a:lnTo>
                  <a:lnTo>
                    <a:pt x="449961" y="2286"/>
                  </a:lnTo>
                  <a:lnTo>
                    <a:pt x="449961" y="5715"/>
                  </a:lnTo>
                  <a:lnTo>
                    <a:pt x="449961" y="8001"/>
                  </a:lnTo>
                  <a:lnTo>
                    <a:pt x="448818" y="8001"/>
                  </a:lnTo>
                  <a:lnTo>
                    <a:pt x="447675" y="9144"/>
                  </a:lnTo>
                  <a:lnTo>
                    <a:pt x="446532" y="9144"/>
                  </a:lnTo>
                  <a:lnTo>
                    <a:pt x="445389" y="6858"/>
                  </a:lnTo>
                  <a:lnTo>
                    <a:pt x="446532" y="4572"/>
                  </a:lnTo>
                  <a:lnTo>
                    <a:pt x="447675" y="4572"/>
                  </a:lnTo>
                  <a:lnTo>
                    <a:pt x="448818" y="5715"/>
                  </a:lnTo>
                  <a:lnTo>
                    <a:pt x="449961" y="5715"/>
                  </a:lnTo>
                  <a:lnTo>
                    <a:pt x="449961" y="2286"/>
                  </a:lnTo>
                  <a:lnTo>
                    <a:pt x="433832" y="2286"/>
                  </a:lnTo>
                  <a:lnTo>
                    <a:pt x="432689" y="3429"/>
                  </a:lnTo>
                  <a:lnTo>
                    <a:pt x="430403" y="5715"/>
                  </a:lnTo>
                  <a:lnTo>
                    <a:pt x="424688" y="5715"/>
                  </a:lnTo>
                  <a:lnTo>
                    <a:pt x="423545" y="6858"/>
                  </a:lnTo>
                  <a:lnTo>
                    <a:pt x="422402" y="6858"/>
                  </a:lnTo>
                  <a:lnTo>
                    <a:pt x="422402" y="8001"/>
                  </a:lnTo>
                  <a:lnTo>
                    <a:pt x="417830" y="9144"/>
                  </a:lnTo>
                  <a:lnTo>
                    <a:pt x="414401" y="8001"/>
                  </a:lnTo>
                  <a:lnTo>
                    <a:pt x="408686" y="8001"/>
                  </a:lnTo>
                  <a:lnTo>
                    <a:pt x="406400" y="6858"/>
                  </a:lnTo>
                  <a:lnTo>
                    <a:pt x="402971" y="3429"/>
                  </a:lnTo>
                  <a:lnTo>
                    <a:pt x="398399" y="3429"/>
                  </a:lnTo>
                  <a:lnTo>
                    <a:pt x="394970" y="2286"/>
                  </a:lnTo>
                  <a:lnTo>
                    <a:pt x="388112" y="2286"/>
                  </a:lnTo>
                  <a:lnTo>
                    <a:pt x="386969" y="3429"/>
                  </a:lnTo>
                  <a:lnTo>
                    <a:pt x="384683" y="4572"/>
                  </a:lnTo>
                  <a:lnTo>
                    <a:pt x="383540" y="4572"/>
                  </a:lnTo>
                  <a:lnTo>
                    <a:pt x="382397" y="5715"/>
                  </a:lnTo>
                  <a:lnTo>
                    <a:pt x="382397" y="6858"/>
                  </a:lnTo>
                  <a:lnTo>
                    <a:pt x="381254" y="8001"/>
                  </a:lnTo>
                  <a:lnTo>
                    <a:pt x="383540" y="8001"/>
                  </a:lnTo>
                  <a:lnTo>
                    <a:pt x="384683" y="6858"/>
                  </a:lnTo>
                  <a:lnTo>
                    <a:pt x="385826" y="8001"/>
                  </a:lnTo>
                  <a:lnTo>
                    <a:pt x="385826" y="9144"/>
                  </a:lnTo>
                  <a:lnTo>
                    <a:pt x="385826" y="10287"/>
                  </a:lnTo>
                  <a:lnTo>
                    <a:pt x="382397" y="10287"/>
                  </a:lnTo>
                  <a:lnTo>
                    <a:pt x="382397" y="9144"/>
                  </a:lnTo>
                  <a:lnTo>
                    <a:pt x="381254" y="8001"/>
                  </a:lnTo>
                  <a:lnTo>
                    <a:pt x="377825" y="8001"/>
                  </a:lnTo>
                  <a:lnTo>
                    <a:pt x="376682" y="9144"/>
                  </a:lnTo>
                  <a:lnTo>
                    <a:pt x="376682" y="10287"/>
                  </a:lnTo>
                  <a:lnTo>
                    <a:pt x="374396" y="10287"/>
                  </a:lnTo>
                  <a:lnTo>
                    <a:pt x="374396" y="8001"/>
                  </a:lnTo>
                  <a:lnTo>
                    <a:pt x="373253" y="5715"/>
                  </a:lnTo>
                  <a:lnTo>
                    <a:pt x="368681" y="5715"/>
                  </a:lnTo>
                  <a:lnTo>
                    <a:pt x="365252" y="6858"/>
                  </a:lnTo>
                  <a:lnTo>
                    <a:pt x="364109" y="10287"/>
                  </a:lnTo>
                  <a:lnTo>
                    <a:pt x="364109" y="11430"/>
                  </a:lnTo>
                  <a:lnTo>
                    <a:pt x="361823" y="10287"/>
                  </a:lnTo>
                  <a:lnTo>
                    <a:pt x="360680" y="9144"/>
                  </a:lnTo>
                  <a:lnTo>
                    <a:pt x="360680" y="6858"/>
                  </a:lnTo>
                  <a:lnTo>
                    <a:pt x="358394" y="5715"/>
                  </a:lnTo>
                  <a:lnTo>
                    <a:pt x="358394" y="8001"/>
                  </a:lnTo>
                  <a:lnTo>
                    <a:pt x="356108" y="10287"/>
                  </a:lnTo>
                  <a:lnTo>
                    <a:pt x="354965" y="10287"/>
                  </a:lnTo>
                  <a:lnTo>
                    <a:pt x="354965" y="6858"/>
                  </a:lnTo>
                  <a:lnTo>
                    <a:pt x="356108" y="3429"/>
                  </a:lnTo>
                  <a:lnTo>
                    <a:pt x="354965" y="2286"/>
                  </a:lnTo>
                  <a:lnTo>
                    <a:pt x="351409" y="2286"/>
                  </a:lnTo>
                  <a:lnTo>
                    <a:pt x="350266" y="3429"/>
                  </a:lnTo>
                  <a:lnTo>
                    <a:pt x="347980" y="3429"/>
                  </a:lnTo>
                  <a:lnTo>
                    <a:pt x="346837" y="4572"/>
                  </a:lnTo>
                  <a:lnTo>
                    <a:pt x="344551" y="5715"/>
                  </a:lnTo>
                  <a:lnTo>
                    <a:pt x="341122" y="5715"/>
                  </a:lnTo>
                  <a:lnTo>
                    <a:pt x="338836" y="4572"/>
                  </a:lnTo>
                  <a:lnTo>
                    <a:pt x="337693" y="4572"/>
                  </a:lnTo>
                  <a:lnTo>
                    <a:pt x="336550" y="3429"/>
                  </a:lnTo>
                  <a:lnTo>
                    <a:pt x="334264" y="4572"/>
                  </a:lnTo>
                  <a:lnTo>
                    <a:pt x="333121" y="5715"/>
                  </a:lnTo>
                  <a:lnTo>
                    <a:pt x="331978" y="5715"/>
                  </a:lnTo>
                  <a:lnTo>
                    <a:pt x="329692" y="3429"/>
                  </a:lnTo>
                  <a:lnTo>
                    <a:pt x="325120" y="3429"/>
                  </a:lnTo>
                  <a:lnTo>
                    <a:pt x="323977" y="4572"/>
                  </a:lnTo>
                  <a:lnTo>
                    <a:pt x="323469" y="5715"/>
                  </a:lnTo>
                  <a:lnTo>
                    <a:pt x="322834" y="6858"/>
                  </a:lnTo>
                  <a:lnTo>
                    <a:pt x="321691" y="8001"/>
                  </a:lnTo>
                  <a:lnTo>
                    <a:pt x="319405" y="6858"/>
                  </a:lnTo>
                  <a:lnTo>
                    <a:pt x="317119" y="6858"/>
                  </a:lnTo>
                  <a:lnTo>
                    <a:pt x="313690" y="3429"/>
                  </a:lnTo>
                  <a:lnTo>
                    <a:pt x="303403" y="3429"/>
                  </a:lnTo>
                  <a:lnTo>
                    <a:pt x="303403" y="12573"/>
                  </a:lnTo>
                  <a:lnTo>
                    <a:pt x="303403" y="13716"/>
                  </a:lnTo>
                  <a:lnTo>
                    <a:pt x="302260" y="14859"/>
                  </a:lnTo>
                  <a:lnTo>
                    <a:pt x="302260" y="16129"/>
                  </a:lnTo>
                  <a:lnTo>
                    <a:pt x="302260" y="17272"/>
                  </a:lnTo>
                  <a:lnTo>
                    <a:pt x="297688" y="17272"/>
                  </a:lnTo>
                  <a:lnTo>
                    <a:pt x="298831" y="16129"/>
                  </a:lnTo>
                  <a:lnTo>
                    <a:pt x="298831" y="14859"/>
                  </a:lnTo>
                  <a:lnTo>
                    <a:pt x="299974" y="14859"/>
                  </a:lnTo>
                  <a:lnTo>
                    <a:pt x="301117" y="13716"/>
                  </a:lnTo>
                  <a:lnTo>
                    <a:pt x="301117" y="12573"/>
                  </a:lnTo>
                  <a:lnTo>
                    <a:pt x="303403" y="12573"/>
                  </a:lnTo>
                  <a:lnTo>
                    <a:pt x="303403" y="3429"/>
                  </a:lnTo>
                  <a:lnTo>
                    <a:pt x="299974" y="4572"/>
                  </a:lnTo>
                  <a:lnTo>
                    <a:pt x="296545" y="4572"/>
                  </a:lnTo>
                  <a:lnTo>
                    <a:pt x="295402" y="3429"/>
                  </a:lnTo>
                  <a:lnTo>
                    <a:pt x="294259" y="3429"/>
                  </a:lnTo>
                  <a:lnTo>
                    <a:pt x="293116" y="4572"/>
                  </a:lnTo>
                  <a:lnTo>
                    <a:pt x="291973" y="5715"/>
                  </a:lnTo>
                  <a:lnTo>
                    <a:pt x="290830" y="5715"/>
                  </a:lnTo>
                  <a:lnTo>
                    <a:pt x="288544" y="4572"/>
                  </a:lnTo>
                  <a:lnTo>
                    <a:pt x="287401" y="3429"/>
                  </a:lnTo>
                  <a:lnTo>
                    <a:pt x="286258" y="3429"/>
                  </a:lnTo>
                  <a:lnTo>
                    <a:pt x="283972" y="5715"/>
                  </a:lnTo>
                  <a:lnTo>
                    <a:pt x="279400" y="8001"/>
                  </a:lnTo>
                  <a:lnTo>
                    <a:pt x="279400" y="9144"/>
                  </a:lnTo>
                  <a:lnTo>
                    <a:pt x="278257" y="8001"/>
                  </a:lnTo>
                  <a:lnTo>
                    <a:pt x="278257" y="4572"/>
                  </a:lnTo>
                  <a:lnTo>
                    <a:pt x="273685" y="4572"/>
                  </a:lnTo>
                  <a:lnTo>
                    <a:pt x="271272" y="3429"/>
                  </a:lnTo>
                  <a:lnTo>
                    <a:pt x="268986" y="3429"/>
                  </a:lnTo>
                  <a:lnTo>
                    <a:pt x="266700" y="5715"/>
                  </a:lnTo>
                  <a:lnTo>
                    <a:pt x="268986" y="8001"/>
                  </a:lnTo>
                  <a:lnTo>
                    <a:pt x="268986" y="9144"/>
                  </a:lnTo>
                  <a:lnTo>
                    <a:pt x="270129" y="10287"/>
                  </a:lnTo>
                  <a:lnTo>
                    <a:pt x="268986" y="11430"/>
                  </a:lnTo>
                  <a:lnTo>
                    <a:pt x="267843" y="12573"/>
                  </a:lnTo>
                  <a:lnTo>
                    <a:pt x="264414" y="12573"/>
                  </a:lnTo>
                  <a:lnTo>
                    <a:pt x="260985" y="11430"/>
                  </a:lnTo>
                  <a:lnTo>
                    <a:pt x="259842" y="9144"/>
                  </a:lnTo>
                  <a:lnTo>
                    <a:pt x="257556" y="8001"/>
                  </a:lnTo>
                  <a:lnTo>
                    <a:pt x="256413" y="6858"/>
                  </a:lnTo>
                  <a:lnTo>
                    <a:pt x="256413" y="5715"/>
                  </a:lnTo>
                  <a:lnTo>
                    <a:pt x="255270" y="3429"/>
                  </a:lnTo>
                  <a:lnTo>
                    <a:pt x="250698" y="5715"/>
                  </a:lnTo>
                  <a:lnTo>
                    <a:pt x="246126" y="3429"/>
                  </a:lnTo>
                  <a:lnTo>
                    <a:pt x="241554" y="5715"/>
                  </a:lnTo>
                  <a:lnTo>
                    <a:pt x="235839" y="5715"/>
                  </a:lnTo>
                  <a:lnTo>
                    <a:pt x="231267" y="3429"/>
                  </a:lnTo>
                  <a:lnTo>
                    <a:pt x="228981" y="3429"/>
                  </a:lnTo>
                  <a:lnTo>
                    <a:pt x="227838" y="4572"/>
                  </a:lnTo>
                  <a:lnTo>
                    <a:pt x="225552" y="5715"/>
                  </a:lnTo>
                  <a:lnTo>
                    <a:pt x="223266" y="6858"/>
                  </a:lnTo>
                  <a:lnTo>
                    <a:pt x="218694" y="8001"/>
                  </a:lnTo>
                  <a:lnTo>
                    <a:pt x="215265" y="10287"/>
                  </a:lnTo>
                  <a:lnTo>
                    <a:pt x="214122" y="11430"/>
                  </a:lnTo>
                  <a:lnTo>
                    <a:pt x="212979" y="11430"/>
                  </a:lnTo>
                  <a:lnTo>
                    <a:pt x="211836" y="10287"/>
                  </a:lnTo>
                  <a:lnTo>
                    <a:pt x="210693" y="10287"/>
                  </a:lnTo>
                  <a:lnTo>
                    <a:pt x="210693" y="9144"/>
                  </a:lnTo>
                  <a:lnTo>
                    <a:pt x="209550" y="9144"/>
                  </a:lnTo>
                  <a:lnTo>
                    <a:pt x="208407" y="8001"/>
                  </a:lnTo>
                  <a:lnTo>
                    <a:pt x="208407" y="9144"/>
                  </a:lnTo>
                  <a:lnTo>
                    <a:pt x="207264" y="10287"/>
                  </a:lnTo>
                  <a:lnTo>
                    <a:pt x="207264" y="11430"/>
                  </a:lnTo>
                  <a:lnTo>
                    <a:pt x="206121" y="11430"/>
                  </a:lnTo>
                  <a:lnTo>
                    <a:pt x="206121" y="13716"/>
                  </a:lnTo>
                  <a:lnTo>
                    <a:pt x="203835" y="13716"/>
                  </a:lnTo>
                  <a:lnTo>
                    <a:pt x="202692" y="12573"/>
                  </a:lnTo>
                  <a:lnTo>
                    <a:pt x="202692" y="10287"/>
                  </a:lnTo>
                  <a:lnTo>
                    <a:pt x="201549" y="10287"/>
                  </a:lnTo>
                  <a:lnTo>
                    <a:pt x="201549" y="6858"/>
                  </a:lnTo>
                  <a:lnTo>
                    <a:pt x="196977" y="6858"/>
                  </a:lnTo>
                  <a:lnTo>
                    <a:pt x="196977" y="10287"/>
                  </a:lnTo>
                  <a:lnTo>
                    <a:pt x="195834" y="11430"/>
                  </a:lnTo>
                  <a:lnTo>
                    <a:pt x="194691" y="11430"/>
                  </a:lnTo>
                  <a:lnTo>
                    <a:pt x="191262" y="8001"/>
                  </a:lnTo>
                  <a:lnTo>
                    <a:pt x="189992" y="9144"/>
                  </a:lnTo>
                  <a:lnTo>
                    <a:pt x="189992" y="10287"/>
                  </a:lnTo>
                  <a:lnTo>
                    <a:pt x="188849" y="9144"/>
                  </a:lnTo>
                  <a:lnTo>
                    <a:pt x="187706" y="6858"/>
                  </a:lnTo>
                  <a:lnTo>
                    <a:pt x="179705" y="6858"/>
                  </a:lnTo>
                  <a:lnTo>
                    <a:pt x="177419" y="8001"/>
                  </a:lnTo>
                  <a:lnTo>
                    <a:pt x="171704" y="8001"/>
                  </a:lnTo>
                  <a:lnTo>
                    <a:pt x="167132" y="6858"/>
                  </a:lnTo>
                  <a:lnTo>
                    <a:pt x="163703" y="6858"/>
                  </a:lnTo>
                  <a:lnTo>
                    <a:pt x="159131" y="8001"/>
                  </a:lnTo>
                  <a:lnTo>
                    <a:pt x="156845" y="8001"/>
                  </a:lnTo>
                  <a:lnTo>
                    <a:pt x="155702" y="6858"/>
                  </a:lnTo>
                  <a:lnTo>
                    <a:pt x="155702" y="18415"/>
                  </a:lnTo>
                  <a:lnTo>
                    <a:pt x="155702" y="19558"/>
                  </a:lnTo>
                  <a:lnTo>
                    <a:pt x="154559" y="18415"/>
                  </a:lnTo>
                  <a:lnTo>
                    <a:pt x="155702" y="18415"/>
                  </a:lnTo>
                  <a:lnTo>
                    <a:pt x="155702" y="6858"/>
                  </a:lnTo>
                  <a:lnTo>
                    <a:pt x="153416" y="6858"/>
                  </a:lnTo>
                  <a:lnTo>
                    <a:pt x="151130" y="8001"/>
                  </a:lnTo>
                  <a:lnTo>
                    <a:pt x="149987" y="8001"/>
                  </a:lnTo>
                  <a:lnTo>
                    <a:pt x="145415" y="5715"/>
                  </a:lnTo>
                  <a:lnTo>
                    <a:pt x="141986" y="6858"/>
                  </a:lnTo>
                  <a:lnTo>
                    <a:pt x="138557" y="5715"/>
                  </a:lnTo>
                  <a:lnTo>
                    <a:pt x="137414" y="6858"/>
                  </a:lnTo>
                  <a:lnTo>
                    <a:pt x="136271" y="6858"/>
                  </a:lnTo>
                  <a:lnTo>
                    <a:pt x="135509" y="8001"/>
                  </a:lnTo>
                  <a:lnTo>
                    <a:pt x="133985" y="10287"/>
                  </a:lnTo>
                  <a:lnTo>
                    <a:pt x="130556" y="11430"/>
                  </a:lnTo>
                  <a:lnTo>
                    <a:pt x="125984" y="11430"/>
                  </a:lnTo>
                  <a:lnTo>
                    <a:pt x="123698" y="12573"/>
                  </a:lnTo>
                  <a:lnTo>
                    <a:pt x="122555" y="13716"/>
                  </a:lnTo>
                  <a:lnTo>
                    <a:pt x="122555" y="14859"/>
                  </a:lnTo>
                  <a:lnTo>
                    <a:pt x="121285" y="16129"/>
                  </a:lnTo>
                  <a:lnTo>
                    <a:pt x="120269" y="17272"/>
                  </a:lnTo>
                  <a:lnTo>
                    <a:pt x="117983" y="17272"/>
                  </a:lnTo>
                  <a:lnTo>
                    <a:pt x="116840" y="14859"/>
                  </a:lnTo>
                  <a:lnTo>
                    <a:pt x="115697" y="13716"/>
                  </a:lnTo>
                  <a:lnTo>
                    <a:pt x="115697" y="11430"/>
                  </a:lnTo>
                  <a:lnTo>
                    <a:pt x="114554" y="9144"/>
                  </a:lnTo>
                  <a:lnTo>
                    <a:pt x="112268" y="8001"/>
                  </a:lnTo>
                  <a:lnTo>
                    <a:pt x="111125" y="8001"/>
                  </a:lnTo>
                  <a:lnTo>
                    <a:pt x="108712" y="9144"/>
                  </a:lnTo>
                  <a:lnTo>
                    <a:pt x="108712" y="10287"/>
                  </a:lnTo>
                  <a:lnTo>
                    <a:pt x="107569" y="11430"/>
                  </a:lnTo>
                  <a:lnTo>
                    <a:pt x="108712" y="13716"/>
                  </a:lnTo>
                  <a:lnTo>
                    <a:pt x="106426" y="13716"/>
                  </a:lnTo>
                  <a:lnTo>
                    <a:pt x="102997" y="14859"/>
                  </a:lnTo>
                  <a:lnTo>
                    <a:pt x="104140" y="11430"/>
                  </a:lnTo>
                  <a:lnTo>
                    <a:pt x="102997" y="10287"/>
                  </a:lnTo>
                  <a:lnTo>
                    <a:pt x="102997" y="9144"/>
                  </a:lnTo>
                  <a:lnTo>
                    <a:pt x="101854" y="9144"/>
                  </a:lnTo>
                  <a:lnTo>
                    <a:pt x="99568" y="11430"/>
                  </a:lnTo>
                  <a:lnTo>
                    <a:pt x="99568" y="12573"/>
                  </a:lnTo>
                  <a:lnTo>
                    <a:pt x="94996" y="12573"/>
                  </a:lnTo>
                  <a:lnTo>
                    <a:pt x="93853" y="13716"/>
                  </a:lnTo>
                  <a:lnTo>
                    <a:pt x="89281" y="13716"/>
                  </a:lnTo>
                  <a:lnTo>
                    <a:pt x="88138" y="14859"/>
                  </a:lnTo>
                  <a:lnTo>
                    <a:pt x="86995" y="17272"/>
                  </a:lnTo>
                  <a:lnTo>
                    <a:pt x="86995" y="18415"/>
                  </a:lnTo>
                  <a:lnTo>
                    <a:pt x="86995" y="19558"/>
                  </a:lnTo>
                  <a:lnTo>
                    <a:pt x="83566" y="19558"/>
                  </a:lnTo>
                  <a:lnTo>
                    <a:pt x="83566" y="16129"/>
                  </a:lnTo>
                  <a:lnTo>
                    <a:pt x="82423" y="13716"/>
                  </a:lnTo>
                  <a:lnTo>
                    <a:pt x="77851" y="13716"/>
                  </a:lnTo>
                  <a:lnTo>
                    <a:pt x="76708" y="11430"/>
                  </a:lnTo>
                  <a:lnTo>
                    <a:pt x="75565" y="10287"/>
                  </a:lnTo>
                  <a:lnTo>
                    <a:pt x="73279" y="10287"/>
                  </a:lnTo>
                  <a:lnTo>
                    <a:pt x="72136" y="9144"/>
                  </a:lnTo>
                  <a:lnTo>
                    <a:pt x="69850" y="10287"/>
                  </a:lnTo>
                  <a:lnTo>
                    <a:pt x="67564" y="10287"/>
                  </a:lnTo>
                  <a:lnTo>
                    <a:pt x="67564" y="11430"/>
                  </a:lnTo>
                  <a:lnTo>
                    <a:pt x="65278" y="13716"/>
                  </a:lnTo>
                  <a:lnTo>
                    <a:pt x="62992" y="13716"/>
                  </a:lnTo>
                  <a:lnTo>
                    <a:pt x="59563" y="12573"/>
                  </a:lnTo>
                  <a:lnTo>
                    <a:pt x="57277" y="12573"/>
                  </a:lnTo>
                  <a:lnTo>
                    <a:pt x="56134" y="11430"/>
                  </a:lnTo>
                  <a:lnTo>
                    <a:pt x="52705" y="11430"/>
                  </a:lnTo>
                  <a:lnTo>
                    <a:pt x="49276" y="10287"/>
                  </a:lnTo>
                  <a:lnTo>
                    <a:pt x="40132" y="10287"/>
                  </a:lnTo>
                  <a:lnTo>
                    <a:pt x="37846" y="9144"/>
                  </a:lnTo>
                  <a:lnTo>
                    <a:pt x="36703" y="8001"/>
                  </a:lnTo>
                  <a:lnTo>
                    <a:pt x="34417" y="10287"/>
                  </a:lnTo>
                  <a:lnTo>
                    <a:pt x="34417" y="11430"/>
                  </a:lnTo>
                  <a:lnTo>
                    <a:pt x="32131" y="13716"/>
                  </a:lnTo>
                  <a:lnTo>
                    <a:pt x="29845" y="13716"/>
                  </a:lnTo>
                  <a:lnTo>
                    <a:pt x="27432" y="14859"/>
                  </a:lnTo>
                  <a:lnTo>
                    <a:pt x="26289" y="13716"/>
                  </a:lnTo>
                  <a:lnTo>
                    <a:pt x="22860" y="11430"/>
                  </a:lnTo>
                  <a:lnTo>
                    <a:pt x="16002" y="13716"/>
                  </a:lnTo>
                  <a:lnTo>
                    <a:pt x="14859" y="13716"/>
                  </a:lnTo>
                  <a:lnTo>
                    <a:pt x="14859" y="12573"/>
                  </a:lnTo>
                  <a:lnTo>
                    <a:pt x="12573" y="10287"/>
                  </a:lnTo>
                  <a:lnTo>
                    <a:pt x="11430" y="10287"/>
                  </a:lnTo>
                  <a:lnTo>
                    <a:pt x="9144" y="12573"/>
                  </a:lnTo>
                  <a:lnTo>
                    <a:pt x="8636" y="13716"/>
                  </a:lnTo>
                  <a:lnTo>
                    <a:pt x="8001" y="14859"/>
                  </a:lnTo>
                  <a:lnTo>
                    <a:pt x="6858" y="16129"/>
                  </a:lnTo>
                  <a:lnTo>
                    <a:pt x="3429" y="17272"/>
                  </a:lnTo>
                  <a:lnTo>
                    <a:pt x="0" y="19558"/>
                  </a:lnTo>
                  <a:lnTo>
                    <a:pt x="1143" y="20701"/>
                  </a:lnTo>
                  <a:lnTo>
                    <a:pt x="146558" y="20701"/>
                  </a:lnTo>
                  <a:lnTo>
                    <a:pt x="145415" y="21844"/>
                  </a:lnTo>
                  <a:lnTo>
                    <a:pt x="147701" y="20701"/>
                  </a:lnTo>
                  <a:lnTo>
                    <a:pt x="186563" y="20701"/>
                  </a:lnTo>
                  <a:lnTo>
                    <a:pt x="186563" y="18415"/>
                  </a:lnTo>
                  <a:lnTo>
                    <a:pt x="187706" y="18415"/>
                  </a:lnTo>
                  <a:lnTo>
                    <a:pt x="188849" y="20701"/>
                  </a:lnTo>
                  <a:lnTo>
                    <a:pt x="198120" y="20701"/>
                  </a:lnTo>
                  <a:lnTo>
                    <a:pt x="200406" y="21844"/>
                  </a:lnTo>
                  <a:lnTo>
                    <a:pt x="202692" y="21844"/>
                  </a:lnTo>
                  <a:lnTo>
                    <a:pt x="202692" y="22987"/>
                  </a:lnTo>
                  <a:lnTo>
                    <a:pt x="203835" y="24130"/>
                  </a:lnTo>
                  <a:lnTo>
                    <a:pt x="204978" y="22987"/>
                  </a:lnTo>
                  <a:lnTo>
                    <a:pt x="206121" y="22987"/>
                  </a:lnTo>
                  <a:lnTo>
                    <a:pt x="208407" y="21844"/>
                  </a:lnTo>
                  <a:lnTo>
                    <a:pt x="271272" y="21844"/>
                  </a:lnTo>
                  <a:lnTo>
                    <a:pt x="272542" y="22987"/>
                  </a:lnTo>
                  <a:lnTo>
                    <a:pt x="273685" y="22987"/>
                  </a:lnTo>
                  <a:lnTo>
                    <a:pt x="277114" y="24130"/>
                  </a:lnTo>
                  <a:lnTo>
                    <a:pt x="279400" y="24130"/>
                  </a:lnTo>
                  <a:lnTo>
                    <a:pt x="281686" y="20701"/>
                  </a:lnTo>
                  <a:lnTo>
                    <a:pt x="282829" y="19558"/>
                  </a:lnTo>
                  <a:lnTo>
                    <a:pt x="282829" y="18415"/>
                  </a:lnTo>
                  <a:lnTo>
                    <a:pt x="285115" y="17272"/>
                  </a:lnTo>
                  <a:lnTo>
                    <a:pt x="288544" y="18415"/>
                  </a:lnTo>
                  <a:lnTo>
                    <a:pt x="290830" y="19558"/>
                  </a:lnTo>
                  <a:lnTo>
                    <a:pt x="293116" y="22987"/>
                  </a:lnTo>
                  <a:lnTo>
                    <a:pt x="293116" y="24130"/>
                  </a:lnTo>
                  <a:lnTo>
                    <a:pt x="299974" y="24130"/>
                  </a:lnTo>
                  <a:lnTo>
                    <a:pt x="302260" y="22987"/>
                  </a:lnTo>
                  <a:lnTo>
                    <a:pt x="309118" y="22987"/>
                  </a:lnTo>
                  <a:lnTo>
                    <a:pt x="310261" y="24130"/>
                  </a:lnTo>
                  <a:lnTo>
                    <a:pt x="314833" y="24130"/>
                  </a:lnTo>
                  <a:lnTo>
                    <a:pt x="317119" y="22987"/>
                  </a:lnTo>
                  <a:lnTo>
                    <a:pt x="318770" y="20574"/>
                  </a:lnTo>
                  <a:lnTo>
                    <a:pt x="319405" y="21844"/>
                  </a:lnTo>
                  <a:lnTo>
                    <a:pt x="323977" y="24130"/>
                  </a:lnTo>
                  <a:lnTo>
                    <a:pt x="325120" y="22987"/>
                  </a:lnTo>
                  <a:lnTo>
                    <a:pt x="326263" y="22987"/>
                  </a:lnTo>
                  <a:lnTo>
                    <a:pt x="328549" y="21844"/>
                  </a:lnTo>
                  <a:lnTo>
                    <a:pt x="331978" y="20701"/>
                  </a:lnTo>
                  <a:lnTo>
                    <a:pt x="333121" y="21844"/>
                  </a:lnTo>
                  <a:lnTo>
                    <a:pt x="334264" y="22987"/>
                  </a:lnTo>
                  <a:lnTo>
                    <a:pt x="338836" y="22987"/>
                  </a:lnTo>
                  <a:lnTo>
                    <a:pt x="341122" y="21844"/>
                  </a:lnTo>
                  <a:lnTo>
                    <a:pt x="346837" y="21844"/>
                  </a:lnTo>
                  <a:lnTo>
                    <a:pt x="351409" y="22987"/>
                  </a:lnTo>
                  <a:lnTo>
                    <a:pt x="357251" y="21844"/>
                  </a:lnTo>
                  <a:lnTo>
                    <a:pt x="361823" y="20701"/>
                  </a:lnTo>
                  <a:lnTo>
                    <a:pt x="362966" y="20701"/>
                  </a:lnTo>
                  <a:lnTo>
                    <a:pt x="364109" y="19558"/>
                  </a:lnTo>
                  <a:lnTo>
                    <a:pt x="364109" y="16129"/>
                  </a:lnTo>
                  <a:lnTo>
                    <a:pt x="365252" y="16129"/>
                  </a:lnTo>
                  <a:lnTo>
                    <a:pt x="365252" y="17272"/>
                  </a:lnTo>
                  <a:lnTo>
                    <a:pt x="366395" y="17272"/>
                  </a:lnTo>
                  <a:lnTo>
                    <a:pt x="366395" y="19558"/>
                  </a:lnTo>
                  <a:lnTo>
                    <a:pt x="367538" y="21844"/>
                  </a:lnTo>
                  <a:lnTo>
                    <a:pt x="368681" y="22987"/>
                  </a:lnTo>
                  <a:lnTo>
                    <a:pt x="370967" y="21844"/>
                  </a:lnTo>
                  <a:lnTo>
                    <a:pt x="372110" y="20701"/>
                  </a:lnTo>
                  <a:lnTo>
                    <a:pt x="374396" y="19558"/>
                  </a:lnTo>
                  <a:lnTo>
                    <a:pt x="399542" y="19558"/>
                  </a:lnTo>
                  <a:lnTo>
                    <a:pt x="402971" y="20701"/>
                  </a:lnTo>
                  <a:lnTo>
                    <a:pt x="406400" y="20701"/>
                  </a:lnTo>
                  <a:lnTo>
                    <a:pt x="409829" y="24130"/>
                  </a:lnTo>
                  <a:lnTo>
                    <a:pt x="410972" y="24130"/>
                  </a:lnTo>
                  <a:lnTo>
                    <a:pt x="412115" y="22987"/>
                  </a:lnTo>
                  <a:lnTo>
                    <a:pt x="413258" y="20701"/>
                  </a:lnTo>
                  <a:lnTo>
                    <a:pt x="414401" y="20701"/>
                  </a:lnTo>
                  <a:lnTo>
                    <a:pt x="416687" y="21844"/>
                  </a:lnTo>
                  <a:lnTo>
                    <a:pt x="417830" y="22987"/>
                  </a:lnTo>
                  <a:lnTo>
                    <a:pt x="418973" y="21844"/>
                  </a:lnTo>
                  <a:lnTo>
                    <a:pt x="421259" y="21844"/>
                  </a:lnTo>
                  <a:lnTo>
                    <a:pt x="421259" y="20701"/>
                  </a:lnTo>
                  <a:lnTo>
                    <a:pt x="422402" y="20701"/>
                  </a:lnTo>
                  <a:lnTo>
                    <a:pt x="423545" y="19558"/>
                  </a:lnTo>
                  <a:lnTo>
                    <a:pt x="424688" y="19558"/>
                  </a:lnTo>
                  <a:lnTo>
                    <a:pt x="425831" y="21844"/>
                  </a:lnTo>
                  <a:lnTo>
                    <a:pt x="426974" y="22987"/>
                  </a:lnTo>
                  <a:lnTo>
                    <a:pt x="431546" y="22987"/>
                  </a:lnTo>
                  <a:lnTo>
                    <a:pt x="433832" y="21844"/>
                  </a:lnTo>
                  <a:lnTo>
                    <a:pt x="438531" y="21844"/>
                  </a:lnTo>
                  <a:lnTo>
                    <a:pt x="440817" y="19558"/>
                  </a:lnTo>
                  <a:lnTo>
                    <a:pt x="441960" y="17272"/>
                  </a:lnTo>
                  <a:lnTo>
                    <a:pt x="441960" y="16129"/>
                  </a:lnTo>
                  <a:lnTo>
                    <a:pt x="444246" y="13716"/>
                  </a:lnTo>
                  <a:lnTo>
                    <a:pt x="446532" y="13716"/>
                  </a:lnTo>
                  <a:lnTo>
                    <a:pt x="446532" y="14859"/>
                  </a:lnTo>
                  <a:lnTo>
                    <a:pt x="446532" y="17272"/>
                  </a:lnTo>
                  <a:lnTo>
                    <a:pt x="446532" y="18415"/>
                  </a:lnTo>
                  <a:lnTo>
                    <a:pt x="447675" y="20701"/>
                  </a:lnTo>
                  <a:lnTo>
                    <a:pt x="449961" y="22987"/>
                  </a:lnTo>
                  <a:lnTo>
                    <a:pt x="452247" y="21844"/>
                  </a:lnTo>
                  <a:lnTo>
                    <a:pt x="457962" y="21844"/>
                  </a:lnTo>
                  <a:lnTo>
                    <a:pt x="460248" y="20701"/>
                  </a:lnTo>
                  <a:lnTo>
                    <a:pt x="467106" y="20701"/>
                  </a:lnTo>
                  <a:lnTo>
                    <a:pt x="469392" y="19558"/>
                  </a:lnTo>
                  <a:lnTo>
                    <a:pt x="469392" y="18415"/>
                  </a:lnTo>
                  <a:lnTo>
                    <a:pt x="470535" y="19558"/>
                  </a:lnTo>
                  <a:lnTo>
                    <a:pt x="472821" y="19558"/>
                  </a:lnTo>
                  <a:lnTo>
                    <a:pt x="475107" y="20701"/>
                  </a:lnTo>
                  <a:lnTo>
                    <a:pt x="478536" y="20701"/>
                  </a:lnTo>
                  <a:lnTo>
                    <a:pt x="479679" y="19558"/>
                  </a:lnTo>
                  <a:lnTo>
                    <a:pt x="480822" y="19558"/>
                  </a:lnTo>
                  <a:lnTo>
                    <a:pt x="480822" y="17272"/>
                  </a:lnTo>
                  <a:lnTo>
                    <a:pt x="481965" y="17272"/>
                  </a:lnTo>
                  <a:lnTo>
                    <a:pt x="483108" y="18415"/>
                  </a:lnTo>
                  <a:lnTo>
                    <a:pt x="485394" y="21844"/>
                  </a:lnTo>
                  <a:lnTo>
                    <a:pt x="487680" y="20701"/>
                  </a:lnTo>
                  <a:lnTo>
                    <a:pt x="492252" y="20701"/>
                  </a:lnTo>
                  <a:lnTo>
                    <a:pt x="493395" y="18415"/>
                  </a:lnTo>
                  <a:lnTo>
                    <a:pt x="494538" y="17272"/>
                  </a:lnTo>
                  <a:lnTo>
                    <a:pt x="495681" y="17272"/>
                  </a:lnTo>
                  <a:lnTo>
                    <a:pt x="496824" y="18415"/>
                  </a:lnTo>
                  <a:lnTo>
                    <a:pt x="497967" y="18415"/>
                  </a:lnTo>
                  <a:lnTo>
                    <a:pt x="501396" y="21844"/>
                  </a:lnTo>
                  <a:lnTo>
                    <a:pt x="510540" y="21844"/>
                  </a:lnTo>
                  <a:lnTo>
                    <a:pt x="510540" y="20701"/>
                  </a:lnTo>
                  <a:lnTo>
                    <a:pt x="512826" y="18415"/>
                  </a:lnTo>
                  <a:lnTo>
                    <a:pt x="512826" y="17272"/>
                  </a:lnTo>
                  <a:lnTo>
                    <a:pt x="513969" y="16129"/>
                  </a:lnTo>
                  <a:lnTo>
                    <a:pt x="513969" y="14859"/>
                  </a:lnTo>
                  <a:lnTo>
                    <a:pt x="517525" y="14859"/>
                  </a:lnTo>
                  <a:lnTo>
                    <a:pt x="517525" y="16129"/>
                  </a:lnTo>
                  <a:lnTo>
                    <a:pt x="517525" y="18415"/>
                  </a:lnTo>
                  <a:lnTo>
                    <a:pt x="518668" y="18415"/>
                  </a:lnTo>
                  <a:lnTo>
                    <a:pt x="522097" y="16129"/>
                  </a:lnTo>
                  <a:lnTo>
                    <a:pt x="524383" y="16129"/>
                  </a:lnTo>
                  <a:lnTo>
                    <a:pt x="527812" y="18415"/>
                  </a:lnTo>
                  <a:lnTo>
                    <a:pt x="531241" y="19558"/>
                  </a:lnTo>
                  <a:lnTo>
                    <a:pt x="536956" y="19558"/>
                  </a:lnTo>
                  <a:lnTo>
                    <a:pt x="538099" y="18415"/>
                  </a:lnTo>
                  <a:lnTo>
                    <a:pt x="538099" y="17272"/>
                  </a:lnTo>
                  <a:lnTo>
                    <a:pt x="540385" y="14859"/>
                  </a:lnTo>
                  <a:lnTo>
                    <a:pt x="542671" y="13716"/>
                  </a:lnTo>
                  <a:lnTo>
                    <a:pt x="543814" y="12573"/>
                  </a:lnTo>
                  <a:lnTo>
                    <a:pt x="544957" y="14859"/>
                  </a:lnTo>
                  <a:lnTo>
                    <a:pt x="546100" y="16129"/>
                  </a:lnTo>
                  <a:lnTo>
                    <a:pt x="546100" y="17272"/>
                  </a:lnTo>
                  <a:lnTo>
                    <a:pt x="547243" y="17272"/>
                  </a:lnTo>
                  <a:lnTo>
                    <a:pt x="550672" y="18415"/>
                  </a:lnTo>
                  <a:lnTo>
                    <a:pt x="552958" y="19558"/>
                  </a:lnTo>
                  <a:lnTo>
                    <a:pt x="555244" y="17272"/>
                  </a:lnTo>
                  <a:lnTo>
                    <a:pt x="557530" y="16129"/>
                  </a:lnTo>
                  <a:lnTo>
                    <a:pt x="570103" y="16129"/>
                  </a:lnTo>
                  <a:lnTo>
                    <a:pt x="576961" y="12573"/>
                  </a:lnTo>
                  <a:lnTo>
                    <a:pt x="580390" y="12573"/>
                  </a:lnTo>
                  <a:lnTo>
                    <a:pt x="582676" y="13716"/>
                  </a:lnTo>
                  <a:lnTo>
                    <a:pt x="584962" y="14859"/>
                  </a:lnTo>
                  <a:lnTo>
                    <a:pt x="586105" y="14859"/>
                  </a:lnTo>
                  <a:lnTo>
                    <a:pt x="588391" y="13716"/>
                  </a:lnTo>
                  <a:lnTo>
                    <a:pt x="590677" y="14859"/>
                  </a:lnTo>
                  <a:lnTo>
                    <a:pt x="594106" y="12573"/>
                  </a:lnTo>
                  <a:lnTo>
                    <a:pt x="596392" y="13716"/>
                  </a:lnTo>
                  <a:lnTo>
                    <a:pt x="610235" y="13716"/>
                  </a:lnTo>
                  <a:lnTo>
                    <a:pt x="612521" y="16129"/>
                  </a:lnTo>
                  <a:lnTo>
                    <a:pt x="614807" y="16129"/>
                  </a:lnTo>
                  <a:lnTo>
                    <a:pt x="617093" y="14859"/>
                  </a:lnTo>
                  <a:lnTo>
                    <a:pt x="618236" y="14859"/>
                  </a:lnTo>
                  <a:lnTo>
                    <a:pt x="619379" y="13716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013831" y="1960879"/>
              <a:ext cx="20955" cy="2540"/>
            </a:xfrm>
            <a:custGeom>
              <a:avLst/>
              <a:gdLst/>
              <a:ahLst/>
              <a:cxnLst/>
              <a:rect l="l" t="t" r="r" b="b"/>
              <a:pathLst>
                <a:path w="20954" h="2539">
                  <a:moveTo>
                    <a:pt x="20701" y="2286"/>
                  </a:moveTo>
                  <a:lnTo>
                    <a:pt x="19558" y="1143"/>
                  </a:lnTo>
                  <a:lnTo>
                    <a:pt x="13843" y="1143"/>
                  </a:lnTo>
                  <a:lnTo>
                    <a:pt x="9271" y="0"/>
                  </a:lnTo>
                  <a:lnTo>
                    <a:pt x="5842" y="1143"/>
                  </a:lnTo>
                  <a:lnTo>
                    <a:pt x="1143" y="1143"/>
                  </a:lnTo>
                  <a:lnTo>
                    <a:pt x="0" y="2286"/>
                  </a:lnTo>
                  <a:lnTo>
                    <a:pt x="20701" y="2286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989836" y="1337141"/>
            <a:ext cx="374227" cy="23283"/>
            <a:chOff x="2984754" y="2005710"/>
            <a:chExt cx="561340" cy="34925"/>
          </a:xfrm>
        </p:grpSpPr>
        <p:sp>
          <p:nvSpPr>
            <p:cNvPr id="143" name="object 143"/>
            <p:cNvSpPr/>
            <p:nvPr/>
          </p:nvSpPr>
          <p:spPr>
            <a:xfrm>
              <a:off x="2984754" y="2010409"/>
              <a:ext cx="561340" cy="29845"/>
            </a:xfrm>
            <a:custGeom>
              <a:avLst/>
              <a:gdLst/>
              <a:ahLst/>
              <a:cxnLst/>
              <a:rect l="l" t="t" r="r" b="b"/>
              <a:pathLst>
                <a:path w="561339" h="29844">
                  <a:moveTo>
                    <a:pt x="45085" y="13462"/>
                  </a:moveTo>
                  <a:lnTo>
                    <a:pt x="43561" y="13843"/>
                  </a:lnTo>
                  <a:lnTo>
                    <a:pt x="44704" y="13843"/>
                  </a:lnTo>
                  <a:lnTo>
                    <a:pt x="45085" y="13462"/>
                  </a:lnTo>
                  <a:close/>
                </a:path>
                <a:path w="561339" h="29844">
                  <a:moveTo>
                    <a:pt x="83566" y="17272"/>
                  </a:moveTo>
                  <a:lnTo>
                    <a:pt x="82423" y="16129"/>
                  </a:lnTo>
                  <a:lnTo>
                    <a:pt x="82423" y="17272"/>
                  </a:lnTo>
                  <a:lnTo>
                    <a:pt x="83566" y="17272"/>
                  </a:lnTo>
                  <a:close/>
                </a:path>
                <a:path w="561339" h="29844">
                  <a:moveTo>
                    <a:pt x="225552" y="21844"/>
                  </a:moveTo>
                  <a:lnTo>
                    <a:pt x="223266" y="21844"/>
                  </a:lnTo>
                  <a:lnTo>
                    <a:pt x="225552" y="22987"/>
                  </a:lnTo>
                  <a:lnTo>
                    <a:pt x="225552" y="21844"/>
                  </a:lnTo>
                  <a:close/>
                </a:path>
                <a:path w="561339" h="29844">
                  <a:moveTo>
                    <a:pt x="244983" y="20701"/>
                  </a:moveTo>
                  <a:lnTo>
                    <a:pt x="227838" y="20701"/>
                  </a:lnTo>
                  <a:lnTo>
                    <a:pt x="227838" y="22987"/>
                  </a:lnTo>
                  <a:lnTo>
                    <a:pt x="225552" y="22987"/>
                  </a:lnTo>
                  <a:lnTo>
                    <a:pt x="227838" y="24130"/>
                  </a:lnTo>
                  <a:lnTo>
                    <a:pt x="238125" y="24130"/>
                  </a:lnTo>
                  <a:lnTo>
                    <a:pt x="240411" y="25273"/>
                  </a:lnTo>
                  <a:lnTo>
                    <a:pt x="240411" y="24130"/>
                  </a:lnTo>
                  <a:lnTo>
                    <a:pt x="242697" y="21844"/>
                  </a:lnTo>
                  <a:lnTo>
                    <a:pt x="244983" y="20701"/>
                  </a:lnTo>
                  <a:close/>
                </a:path>
                <a:path w="561339" h="29844">
                  <a:moveTo>
                    <a:pt x="248412" y="20701"/>
                  </a:moveTo>
                  <a:lnTo>
                    <a:pt x="244983" y="20701"/>
                  </a:lnTo>
                  <a:lnTo>
                    <a:pt x="247269" y="21844"/>
                  </a:lnTo>
                  <a:lnTo>
                    <a:pt x="248412" y="20701"/>
                  </a:lnTo>
                  <a:close/>
                </a:path>
                <a:path w="561339" h="29844">
                  <a:moveTo>
                    <a:pt x="250698" y="13843"/>
                  </a:moveTo>
                  <a:lnTo>
                    <a:pt x="250190" y="13843"/>
                  </a:lnTo>
                  <a:lnTo>
                    <a:pt x="250698" y="14986"/>
                  </a:lnTo>
                  <a:lnTo>
                    <a:pt x="250698" y="13843"/>
                  </a:lnTo>
                  <a:close/>
                </a:path>
                <a:path w="561339" h="29844">
                  <a:moveTo>
                    <a:pt x="269100" y="19050"/>
                  </a:moveTo>
                  <a:lnTo>
                    <a:pt x="219837" y="19050"/>
                  </a:lnTo>
                  <a:lnTo>
                    <a:pt x="219837" y="20320"/>
                  </a:lnTo>
                  <a:lnTo>
                    <a:pt x="219837" y="21590"/>
                  </a:lnTo>
                  <a:lnTo>
                    <a:pt x="226695" y="21590"/>
                  </a:lnTo>
                  <a:lnTo>
                    <a:pt x="226695" y="20320"/>
                  </a:lnTo>
                  <a:lnTo>
                    <a:pt x="269100" y="20320"/>
                  </a:lnTo>
                  <a:lnTo>
                    <a:pt x="269100" y="19050"/>
                  </a:lnTo>
                  <a:close/>
                </a:path>
                <a:path w="561339" h="29844">
                  <a:moveTo>
                    <a:pt x="269113" y="16510"/>
                  </a:moveTo>
                  <a:lnTo>
                    <a:pt x="133985" y="16510"/>
                  </a:lnTo>
                  <a:lnTo>
                    <a:pt x="133985" y="17272"/>
                  </a:lnTo>
                  <a:lnTo>
                    <a:pt x="133985" y="17780"/>
                  </a:lnTo>
                  <a:lnTo>
                    <a:pt x="133985" y="18415"/>
                  </a:lnTo>
                  <a:lnTo>
                    <a:pt x="131699" y="18415"/>
                  </a:lnTo>
                  <a:lnTo>
                    <a:pt x="140843" y="20701"/>
                  </a:lnTo>
                  <a:lnTo>
                    <a:pt x="145415" y="20701"/>
                  </a:lnTo>
                  <a:lnTo>
                    <a:pt x="147701" y="19558"/>
                  </a:lnTo>
                  <a:lnTo>
                    <a:pt x="147701" y="18415"/>
                  </a:lnTo>
                  <a:lnTo>
                    <a:pt x="149987" y="18415"/>
                  </a:lnTo>
                  <a:lnTo>
                    <a:pt x="153416" y="19558"/>
                  </a:lnTo>
                  <a:lnTo>
                    <a:pt x="156845" y="18415"/>
                  </a:lnTo>
                  <a:lnTo>
                    <a:pt x="160274" y="19558"/>
                  </a:lnTo>
                  <a:lnTo>
                    <a:pt x="162560" y="19558"/>
                  </a:lnTo>
                  <a:lnTo>
                    <a:pt x="164846" y="18415"/>
                  </a:lnTo>
                  <a:lnTo>
                    <a:pt x="167132" y="19558"/>
                  </a:lnTo>
                  <a:lnTo>
                    <a:pt x="179705" y="19558"/>
                  </a:lnTo>
                  <a:lnTo>
                    <a:pt x="184150" y="17780"/>
                  </a:lnTo>
                  <a:lnTo>
                    <a:pt x="187706" y="17780"/>
                  </a:lnTo>
                  <a:lnTo>
                    <a:pt x="187706" y="18415"/>
                  </a:lnTo>
                  <a:lnTo>
                    <a:pt x="187706" y="19050"/>
                  </a:lnTo>
                  <a:lnTo>
                    <a:pt x="189039" y="19050"/>
                  </a:lnTo>
                  <a:lnTo>
                    <a:pt x="190119" y="19558"/>
                  </a:lnTo>
                  <a:lnTo>
                    <a:pt x="194691" y="20701"/>
                  </a:lnTo>
                  <a:lnTo>
                    <a:pt x="195834" y="21844"/>
                  </a:lnTo>
                  <a:lnTo>
                    <a:pt x="206121" y="21844"/>
                  </a:lnTo>
                  <a:lnTo>
                    <a:pt x="208407" y="22987"/>
                  </a:lnTo>
                  <a:lnTo>
                    <a:pt x="211836" y="19558"/>
                  </a:lnTo>
                  <a:lnTo>
                    <a:pt x="214122" y="19558"/>
                  </a:lnTo>
                  <a:lnTo>
                    <a:pt x="215138" y="19050"/>
                  </a:lnTo>
                  <a:lnTo>
                    <a:pt x="217551" y="19050"/>
                  </a:lnTo>
                  <a:lnTo>
                    <a:pt x="217551" y="17780"/>
                  </a:lnTo>
                  <a:lnTo>
                    <a:pt x="269113" y="17780"/>
                  </a:lnTo>
                  <a:lnTo>
                    <a:pt x="269113" y="16510"/>
                  </a:lnTo>
                  <a:close/>
                </a:path>
                <a:path w="561339" h="29844">
                  <a:moveTo>
                    <a:pt x="272542" y="21844"/>
                  </a:moveTo>
                  <a:lnTo>
                    <a:pt x="271399" y="20701"/>
                  </a:lnTo>
                  <a:lnTo>
                    <a:pt x="248412" y="20701"/>
                  </a:lnTo>
                  <a:lnTo>
                    <a:pt x="249555" y="21844"/>
                  </a:lnTo>
                  <a:lnTo>
                    <a:pt x="249555" y="22987"/>
                  </a:lnTo>
                  <a:lnTo>
                    <a:pt x="249555" y="24130"/>
                  </a:lnTo>
                  <a:lnTo>
                    <a:pt x="251841" y="25273"/>
                  </a:lnTo>
                  <a:lnTo>
                    <a:pt x="254127" y="24130"/>
                  </a:lnTo>
                  <a:lnTo>
                    <a:pt x="258699" y="22987"/>
                  </a:lnTo>
                  <a:lnTo>
                    <a:pt x="263271" y="24130"/>
                  </a:lnTo>
                  <a:lnTo>
                    <a:pt x="267843" y="21844"/>
                  </a:lnTo>
                  <a:lnTo>
                    <a:pt x="272542" y="21844"/>
                  </a:lnTo>
                  <a:close/>
                </a:path>
                <a:path w="561339" h="29844">
                  <a:moveTo>
                    <a:pt x="526262" y="10160"/>
                  </a:moveTo>
                  <a:lnTo>
                    <a:pt x="526161" y="11430"/>
                  </a:lnTo>
                  <a:lnTo>
                    <a:pt x="526262" y="10160"/>
                  </a:lnTo>
                  <a:close/>
                </a:path>
                <a:path w="561339" h="29844">
                  <a:moveTo>
                    <a:pt x="560959" y="16129"/>
                  </a:moveTo>
                  <a:lnTo>
                    <a:pt x="556387" y="11430"/>
                  </a:lnTo>
                  <a:lnTo>
                    <a:pt x="551815" y="11430"/>
                  </a:lnTo>
                  <a:lnTo>
                    <a:pt x="551815" y="16129"/>
                  </a:lnTo>
                  <a:lnTo>
                    <a:pt x="549529" y="16129"/>
                  </a:lnTo>
                  <a:lnTo>
                    <a:pt x="550672" y="14986"/>
                  </a:lnTo>
                  <a:lnTo>
                    <a:pt x="551815" y="16129"/>
                  </a:lnTo>
                  <a:lnTo>
                    <a:pt x="551815" y="11430"/>
                  </a:lnTo>
                  <a:lnTo>
                    <a:pt x="550672" y="11430"/>
                  </a:lnTo>
                  <a:lnTo>
                    <a:pt x="543814" y="8001"/>
                  </a:lnTo>
                  <a:lnTo>
                    <a:pt x="542671" y="8001"/>
                  </a:lnTo>
                  <a:lnTo>
                    <a:pt x="540385" y="9144"/>
                  </a:lnTo>
                  <a:lnTo>
                    <a:pt x="539242" y="10287"/>
                  </a:lnTo>
                  <a:lnTo>
                    <a:pt x="539242" y="12573"/>
                  </a:lnTo>
                  <a:lnTo>
                    <a:pt x="540385" y="13843"/>
                  </a:lnTo>
                  <a:lnTo>
                    <a:pt x="540893" y="14986"/>
                  </a:lnTo>
                  <a:lnTo>
                    <a:pt x="541528" y="16129"/>
                  </a:lnTo>
                  <a:lnTo>
                    <a:pt x="541528" y="17272"/>
                  </a:lnTo>
                  <a:lnTo>
                    <a:pt x="540385" y="18415"/>
                  </a:lnTo>
                  <a:lnTo>
                    <a:pt x="539242" y="18415"/>
                  </a:lnTo>
                  <a:lnTo>
                    <a:pt x="535813" y="14986"/>
                  </a:lnTo>
                  <a:lnTo>
                    <a:pt x="534670" y="14986"/>
                  </a:lnTo>
                  <a:lnTo>
                    <a:pt x="532384" y="16129"/>
                  </a:lnTo>
                  <a:lnTo>
                    <a:pt x="531241" y="17272"/>
                  </a:lnTo>
                  <a:lnTo>
                    <a:pt x="528955" y="16129"/>
                  </a:lnTo>
                  <a:lnTo>
                    <a:pt x="528955" y="12573"/>
                  </a:lnTo>
                  <a:lnTo>
                    <a:pt x="527812" y="11430"/>
                  </a:lnTo>
                  <a:lnTo>
                    <a:pt x="526669" y="11430"/>
                  </a:lnTo>
                  <a:lnTo>
                    <a:pt x="525272" y="12065"/>
                  </a:lnTo>
                  <a:lnTo>
                    <a:pt x="525272" y="11430"/>
                  </a:lnTo>
                  <a:lnTo>
                    <a:pt x="524268" y="11430"/>
                  </a:lnTo>
                  <a:lnTo>
                    <a:pt x="524268" y="12700"/>
                  </a:lnTo>
                  <a:lnTo>
                    <a:pt x="523697" y="13335"/>
                  </a:lnTo>
                  <a:lnTo>
                    <a:pt x="523697" y="12700"/>
                  </a:lnTo>
                  <a:lnTo>
                    <a:pt x="524268" y="12700"/>
                  </a:lnTo>
                  <a:lnTo>
                    <a:pt x="524268" y="11430"/>
                  </a:lnTo>
                  <a:lnTo>
                    <a:pt x="523240" y="11430"/>
                  </a:lnTo>
                  <a:lnTo>
                    <a:pt x="522097" y="9144"/>
                  </a:lnTo>
                  <a:lnTo>
                    <a:pt x="520954" y="8001"/>
                  </a:lnTo>
                  <a:lnTo>
                    <a:pt x="520954" y="6858"/>
                  </a:lnTo>
                  <a:lnTo>
                    <a:pt x="519811" y="6858"/>
                  </a:lnTo>
                  <a:lnTo>
                    <a:pt x="516382" y="5715"/>
                  </a:lnTo>
                  <a:lnTo>
                    <a:pt x="512826" y="3987"/>
                  </a:lnTo>
                  <a:lnTo>
                    <a:pt x="512826" y="17272"/>
                  </a:lnTo>
                  <a:lnTo>
                    <a:pt x="512826" y="18415"/>
                  </a:lnTo>
                  <a:lnTo>
                    <a:pt x="511683" y="19558"/>
                  </a:lnTo>
                  <a:lnTo>
                    <a:pt x="510540" y="18415"/>
                  </a:lnTo>
                  <a:lnTo>
                    <a:pt x="510540" y="19558"/>
                  </a:lnTo>
                  <a:lnTo>
                    <a:pt x="510540" y="21844"/>
                  </a:lnTo>
                  <a:lnTo>
                    <a:pt x="509397" y="21844"/>
                  </a:lnTo>
                  <a:lnTo>
                    <a:pt x="508254" y="20701"/>
                  </a:lnTo>
                  <a:lnTo>
                    <a:pt x="509397" y="20701"/>
                  </a:lnTo>
                  <a:lnTo>
                    <a:pt x="510540" y="19558"/>
                  </a:lnTo>
                  <a:lnTo>
                    <a:pt x="510540" y="18415"/>
                  </a:lnTo>
                  <a:lnTo>
                    <a:pt x="509397" y="18415"/>
                  </a:lnTo>
                  <a:lnTo>
                    <a:pt x="509397" y="15240"/>
                  </a:lnTo>
                  <a:lnTo>
                    <a:pt x="510794" y="15240"/>
                  </a:lnTo>
                  <a:lnTo>
                    <a:pt x="512826" y="17272"/>
                  </a:lnTo>
                  <a:lnTo>
                    <a:pt x="512826" y="3987"/>
                  </a:lnTo>
                  <a:lnTo>
                    <a:pt x="511683" y="3429"/>
                  </a:lnTo>
                  <a:lnTo>
                    <a:pt x="510540" y="3429"/>
                  </a:lnTo>
                  <a:lnTo>
                    <a:pt x="509397" y="4572"/>
                  </a:lnTo>
                  <a:lnTo>
                    <a:pt x="508254" y="4572"/>
                  </a:lnTo>
                  <a:lnTo>
                    <a:pt x="508254" y="5715"/>
                  </a:lnTo>
                  <a:lnTo>
                    <a:pt x="507111" y="9144"/>
                  </a:lnTo>
                  <a:lnTo>
                    <a:pt x="504825" y="10287"/>
                  </a:lnTo>
                  <a:lnTo>
                    <a:pt x="502539" y="8001"/>
                  </a:lnTo>
                  <a:lnTo>
                    <a:pt x="500253" y="6858"/>
                  </a:lnTo>
                  <a:lnTo>
                    <a:pt x="497967" y="4572"/>
                  </a:lnTo>
                  <a:lnTo>
                    <a:pt x="495681" y="3429"/>
                  </a:lnTo>
                  <a:lnTo>
                    <a:pt x="494538" y="3429"/>
                  </a:lnTo>
                  <a:lnTo>
                    <a:pt x="491109" y="6858"/>
                  </a:lnTo>
                  <a:lnTo>
                    <a:pt x="488823" y="8001"/>
                  </a:lnTo>
                  <a:lnTo>
                    <a:pt x="485394" y="5715"/>
                  </a:lnTo>
                  <a:lnTo>
                    <a:pt x="485394" y="4572"/>
                  </a:lnTo>
                  <a:lnTo>
                    <a:pt x="480822" y="4572"/>
                  </a:lnTo>
                  <a:lnTo>
                    <a:pt x="480822" y="5715"/>
                  </a:lnTo>
                  <a:lnTo>
                    <a:pt x="479679" y="5715"/>
                  </a:lnTo>
                  <a:lnTo>
                    <a:pt x="479679" y="8001"/>
                  </a:lnTo>
                  <a:lnTo>
                    <a:pt x="479679" y="10287"/>
                  </a:lnTo>
                  <a:lnTo>
                    <a:pt x="478536" y="11430"/>
                  </a:lnTo>
                  <a:lnTo>
                    <a:pt x="476250" y="11430"/>
                  </a:lnTo>
                  <a:lnTo>
                    <a:pt x="476250" y="4572"/>
                  </a:lnTo>
                  <a:lnTo>
                    <a:pt x="471678" y="4572"/>
                  </a:lnTo>
                  <a:lnTo>
                    <a:pt x="471678" y="3429"/>
                  </a:lnTo>
                  <a:lnTo>
                    <a:pt x="470535" y="3429"/>
                  </a:lnTo>
                  <a:lnTo>
                    <a:pt x="467106" y="0"/>
                  </a:lnTo>
                  <a:lnTo>
                    <a:pt x="464820" y="0"/>
                  </a:lnTo>
                  <a:lnTo>
                    <a:pt x="463677" y="2286"/>
                  </a:lnTo>
                  <a:lnTo>
                    <a:pt x="463677" y="3429"/>
                  </a:lnTo>
                  <a:lnTo>
                    <a:pt x="462534" y="5715"/>
                  </a:lnTo>
                  <a:lnTo>
                    <a:pt x="461391" y="6858"/>
                  </a:lnTo>
                  <a:lnTo>
                    <a:pt x="461391" y="8001"/>
                  </a:lnTo>
                  <a:lnTo>
                    <a:pt x="446532" y="8001"/>
                  </a:lnTo>
                  <a:lnTo>
                    <a:pt x="447675" y="9144"/>
                  </a:lnTo>
                  <a:lnTo>
                    <a:pt x="448818" y="9144"/>
                  </a:lnTo>
                  <a:lnTo>
                    <a:pt x="449961" y="10287"/>
                  </a:lnTo>
                  <a:lnTo>
                    <a:pt x="449961" y="11430"/>
                  </a:lnTo>
                  <a:lnTo>
                    <a:pt x="445262" y="11430"/>
                  </a:lnTo>
                  <a:lnTo>
                    <a:pt x="445262" y="12700"/>
                  </a:lnTo>
                  <a:lnTo>
                    <a:pt x="310934" y="12700"/>
                  </a:lnTo>
                  <a:lnTo>
                    <a:pt x="310934" y="13970"/>
                  </a:lnTo>
                  <a:lnTo>
                    <a:pt x="310629" y="13970"/>
                  </a:lnTo>
                  <a:lnTo>
                    <a:pt x="310629" y="14986"/>
                  </a:lnTo>
                  <a:lnTo>
                    <a:pt x="310261" y="14986"/>
                  </a:lnTo>
                  <a:lnTo>
                    <a:pt x="310261" y="13843"/>
                  </a:lnTo>
                  <a:lnTo>
                    <a:pt x="309118" y="13843"/>
                  </a:lnTo>
                  <a:lnTo>
                    <a:pt x="310261" y="12573"/>
                  </a:lnTo>
                  <a:lnTo>
                    <a:pt x="444246" y="12573"/>
                  </a:lnTo>
                  <a:lnTo>
                    <a:pt x="443103" y="10287"/>
                  </a:lnTo>
                  <a:lnTo>
                    <a:pt x="440817" y="8001"/>
                  </a:lnTo>
                  <a:lnTo>
                    <a:pt x="437388" y="5715"/>
                  </a:lnTo>
                  <a:lnTo>
                    <a:pt x="435102" y="3429"/>
                  </a:lnTo>
                  <a:lnTo>
                    <a:pt x="433959" y="1143"/>
                  </a:lnTo>
                  <a:lnTo>
                    <a:pt x="432689" y="1143"/>
                  </a:lnTo>
                  <a:lnTo>
                    <a:pt x="431546" y="2286"/>
                  </a:lnTo>
                  <a:lnTo>
                    <a:pt x="429260" y="3429"/>
                  </a:lnTo>
                  <a:lnTo>
                    <a:pt x="428117" y="4572"/>
                  </a:lnTo>
                  <a:lnTo>
                    <a:pt x="426974" y="5207"/>
                  </a:lnTo>
                  <a:lnTo>
                    <a:pt x="426974" y="5715"/>
                  </a:lnTo>
                  <a:lnTo>
                    <a:pt x="428117" y="5715"/>
                  </a:lnTo>
                  <a:lnTo>
                    <a:pt x="429260" y="6858"/>
                  </a:lnTo>
                  <a:lnTo>
                    <a:pt x="429260" y="8001"/>
                  </a:lnTo>
                  <a:lnTo>
                    <a:pt x="418973" y="8001"/>
                  </a:lnTo>
                  <a:lnTo>
                    <a:pt x="418973" y="9144"/>
                  </a:lnTo>
                  <a:lnTo>
                    <a:pt x="416687" y="9144"/>
                  </a:lnTo>
                  <a:lnTo>
                    <a:pt x="416687" y="3429"/>
                  </a:lnTo>
                  <a:lnTo>
                    <a:pt x="415544" y="1143"/>
                  </a:lnTo>
                  <a:lnTo>
                    <a:pt x="414401" y="0"/>
                  </a:lnTo>
                  <a:lnTo>
                    <a:pt x="410972" y="0"/>
                  </a:lnTo>
                  <a:lnTo>
                    <a:pt x="408686" y="1143"/>
                  </a:lnTo>
                  <a:lnTo>
                    <a:pt x="407543" y="3429"/>
                  </a:lnTo>
                  <a:lnTo>
                    <a:pt x="407543" y="4572"/>
                  </a:lnTo>
                  <a:lnTo>
                    <a:pt x="406400" y="4572"/>
                  </a:lnTo>
                  <a:lnTo>
                    <a:pt x="406400" y="6858"/>
                  </a:lnTo>
                  <a:lnTo>
                    <a:pt x="405257" y="8001"/>
                  </a:lnTo>
                  <a:lnTo>
                    <a:pt x="263271" y="8001"/>
                  </a:lnTo>
                  <a:lnTo>
                    <a:pt x="263271" y="9144"/>
                  </a:lnTo>
                  <a:lnTo>
                    <a:pt x="263271" y="11430"/>
                  </a:lnTo>
                  <a:lnTo>
                    <a:pt x="262128" y="12573"/>
                  </a:lnTo>
                  <a:lnTo>
                    <a:pt x="259842" y="13843"/>
                  </a:lnTo>
                  <a:lnTo>
                    <a:pt x="259842" y="14986"/>
                  </a:lnTo>
                  <a:lnTo>
                    <a:pt x="258699" y="13843"/>
                  </a:lnTo>
                  <a:lnTo>
                    <a:pt x="258699" y="10287"/>
                  </a:lnTo>
                  <a:lnTo>
                    <a:pt x="259842" y="9144"/>
                  </a:lnTo>
                  <a:lnTo>
                    <a:pt x="259842" y="5715"/>
                  </a:lnTo>
                  <a:lnTo>
                    <a:pt x="257556" y="3429"/>
                  </a:lnTo>
                  <a:lnTo>
                    <a:pt x="254127" y="2286"/>
                  </a:lnTo>
                  <a:lnTo>
                    <a:pt x="251841" y="1714"/>
                  </a:lnTo>
                  <a:lnTo>
                    <a:pt x="251841" y="13843"/>
                  </a:lnTo>
                  <a:lnTo>
                    <a:pt x="250698" y="14986"/>
                  </a:lnTo>
                  <a:lnTo>
                    <a:pt x="249555" y="12573"/>
                  </a:lnTo>
                  <a:lnTo>
                    <a:pt x="250698" y="13843"/>
                  </a:lnTo>
                  <a:lnTo>
                    <a:pt x="251841" y="13843"/>
                  </a:lnTo>
                  <a:lnTo>
                    <a:pt x="251841" y="1714"/>
                  </a:lnTo>
                  <a:lnTo>
                    <a:pt x="249555" y="1143"/>
                  </a:lnTo>
                  <a:lnTo>
                    <a:pt x="246126" y="2286"/>
                  </a:lnTo>
                  <a:lnTo>
                    <a:pt x="243840" y="3429"/>
                  </a:lnTo>
                  <a:lnTo>
                    <a:pt x="217551" y="3429"/>
                  </a:lnTo>
                  <a:lnTo>
                    <a:pt x="217551" y="4572"/>
                  </a:lnTo>
                  <a:lnTo>
                    <a:pt x="207264" y="4572"/>
                  </a:lnTo>
                  <a:lnTo>
                    <a:pt x="206121" y="6858"/>
                  </a:lnTo>
                  <a:lnTo>
                    <a:pt x="203835" y="8001"/>
                  </a:lnTo>
                  <a:lnTo>
                    <a:pt x="175133" y="8001"/>
                  </a:lnTo>
                  <a:lnTo>
                    <a:pt x="175133" y="12573"/>
                  </a:lnTo>
                  <a:lnTo>
                    <a:pt x="175133" y="13843"/>
                  </a:lnTo>
                  <a:lnTo>
                    <a:pt x="173990" y="13843"/>
                  </a:lnTo>
                  <a:lnTo>
                    <a:pt x="173990" y="14986"/>
                  </a:lnTo>
                  <a:lnTo>
                    <a:pt x="172847" y="13843"/>
                  </a:lnTo>
                  <a:lnTo>
                    <a:pt x="173990" y="12573"/>
                  </a:lnTo>
                  <a:lnTo>
                    <a:pt x="173990" y="11430"/>
                  </a:lnTo>
                  <a:lnTo>
                    <a:pt x="175133" y="12573"/>
                  </a:lnTo>
                  <a:lnTo>
                    <a:pt x="175133" y="8001"/>
                  </a:lnTo>
                  <a:lnTo>
                    <a:pt x="167132" y="8001"/>
                  </a:lnTo>
                  <a:lnTo>
                    <a:pt x="164846" y="10287"/>
                  </a:lnTo>
                  <a:lnTo>
                    <a:pt x="163703" y="10287"/>
                  </a:lnTo>
                  <a:lnTo>
                    <a:pt x="161417" y="9144"/>
                  </a:lnTo>
                  <a:lnTo>
                    <a:pt x="160274" y="6858"/>
                  </a:lnTo>
                  <a:lnTo>
                    <a:pt x="157988" y="4572"/>
                  </a:lnTo>
                  <a:lnTo>
                    <a:pt x="156845" y="4572"/>
                  </a:lnTo>
                  <a:lnTo>
                    <a:pt x="155702" y="5715"/>
                  </a:lnTo>
                  <a:lnTo>
                    <a:pt x="155702" y="8001"/>
                  </a:lnTo>
                  <a:lnTo>
                    <a:pt x="154559" y="10287"/>
                  </a:lnTo>
                  <a:lnTo>
                    <a:pt x="152273" y="10287"/>
                  </a:lnTo>
                  <a:lnTo>
                    <a:pt x="149987" y="8001"/>
                  </a:lnTo>
                  <a:lnTo>
                    <a:pt x="149987" y="6858"/>
                  </a:lnTo>
                  <a:lnTo>
                    <a:pt x="148844" y="5715"/>
                  </a:lnTo>
                  <a:lnTo>
                    <a:pt x="148844" y="4572"/>
                  </a:lnTo>
                  <a:lnTo>
                    <a:pt x="137414" y="4572"/>
                  </a:lnTo>
                  <a:lnTo>
                    <a:pt x="133985" y="1143"/>
                  </a:lnTo>
                  <a:lnTo>
                    <a:pt x="130556" y="2286"/>
                  </a:lnTo>
                  <a:lnTo>
                    <a:pt x="124841" y="2286"/>
                  </a:lnTo>
                  <a:lnTo>
                    <a:pt x="124841" y="11430"/>
                  </a:lnTo>
                  <a:lnTo>
                    <a:pt x="122555" y="13843"/>
                  </a:lnTo>
                  <a:lnTo>
                    <a:pt x="120269" y="13843"/>
                  </a:lnTo>
                  <a:lnTo>
                    <a:pt x="120269" y="8001"/>
                  </a:lnTo>
                  <a:lnTo>
                    <a:pt x="121412" y="8001"/>
                  </a:lnTo>
                  <a:lnTo>
                    <a:pt x="123698" y="10287"/>
                  </a:lnTo>
                  <a:lnTo>
                    <a:pt x="124841" y="11430"/>
                  </a:lnTo>
                  <a:lnTo>
                    <a:pt x="124841" y="2286"/>
                  </a:lnTo>
                  <a:lnTo>
                    <a:pt x="120269" y="2286"/>
                  </a:lnTo>
                  <a:lnTo>
                    <a:pt x="116840" y="4572"/>
                  </a:lnTo>
                  <a:lnTo>
                    <a:pt x="115697" y="5715"/>
                  </a:lnTo>
                  <a:lnTo>
                    <a:pt x="115697" y="6858"/>
                  </a:lnTo>
                  <a:lnTo>
                    <a:pt x="108839" y="6858"/>
                  </a:lnTo>
                  <a:lnTo>
                    <a:pt x="107569" y="8001"/>
                  </a:lnTo>
                  <a:lnTo>
                    <a:pt x="105283" y="5715"/>
                  </a:lnTo>
                  <a:lnTo>
                    <a:pt x="104140" y="3429"/>
                  </a:lnTo>
                  <a:lnTo>
                    <a:pt x="102997" y="2286"/>
                  </a:lnTo>
                  <a:lnTo>
                    <a:pt x="69850" y="2286"/>
                  </a:lnTo>
                  <a:lnTo>
                    <a:pt x="65278" y="1143"/>
                  </a:lnTo>
                  <a:lnTo>
                    <a:pt x="64135" y="0"/>
                  </a:lnTo>
                  <a:lnTo>
                    <a:pt x="59563" y="0"/>
                  </a:lnTo>
                  <a:lnTo>
                    <a:pt x="54991" y="4572"/>
                  </a:lnTo>
                  <a:lnTo>
                    <a:pt x="40132" y="4572"/>
                  </a:lnTo>
                  <a:lnTo>
                    <a:pt x="40132" y="8001"/>
                  </a:lnTo>
                  <a:lnTo>
                    <a:pt x="40132" y="9144"/>
                  </a:lnTo>
                  <a:lnTo>
                    <a:pt x="38989" y="8001"/>
                  </a:lnTo>
                  <a:lnTo>
                    <a:pt x="37846" y="8001"/>
                  </a:lnTo>
                  <a:lnTo>
                    <a:pt x="37846" y="6858"/>
                  </a:lnTo>
                  <a:lnTo>
                    <a:pt x="38989" y="6858"/>
                  </a:lnTo>
                  <a:lnTo>
                    <a:pt x="40132" y="8001"/>
                  </a:lnTo>
                  <a:lnTo>
                    <a:pt x="40132" y="4572"/>
                  </a:lnTo>
                  <a:lnTo>
                    <a:pt x="635" y="4572"/>
                  </a:lnTo>
                  <a:lnTo>
                    <a:pt x="0" y="5715"/>
                  </a:lnTo>
                  <a:lnTo>
                    <a:pt x="0" y="6858"/>
                  </a:lnTo>
                  <a:lnTo>
                    <a:pt x="1143" y="8001"/>
                  </a:lnTo>
                  <a:lnTo>
                    <a:pt x="1143" y="9144"/>
                  </a:lnTo>
                  <a:lnTo>
                    <a:pt x="1778" y="10287"/>
                  </a:lnTo>
                  <a:lnTo>
                    <a:pt x="2286" y="11430"/>
                  </a:lnTo>
                  <a:lnTo>
                    <a:pt x="5715" y="13843"/>
                  </a:lnTo>
                  <a:lnTo>
                    <a:pt x="8001" y="12573"/>
                  </a:lnTo>
                  <a:lnTo>
                    <a:pt x="9144" y="12573"/>
                  </a:lnTo>
                  <a:lnTo>
                    <a:pt x="9144" y="11430"/>
                  </a:lnTo>
                  <a:lnTo>
                    <a:pt x="13716" y="11430"/>
                  </a:lnTo>
                  <a:lnTo>
                    <a:pt x="16002" y="13843"/>
                  </a:lnTo>
                  <a:lnTo>
                    <a:pt x="21717" y="14986"/>
                  </a:lnTo>
                  <a:lnTo>
                    <a:pt x="26289" y="16129"/>
                  </a:lnTo>
                  <a:lnTo>
                    <a:pt x="30988" y="12573"/>
                  </a:lnTo>
                  <a:lnTo>
                    <a:pt x="33274" y="12573"/>
                  </a:lnTo>
                  <a:lnTo>
                    <a:pt x="34417" y="11430"/>
                  </a:lnTo>
                  <a:lnTo>
                    <a:pt x="35560" y="11430"/>
                  </a:lnTo>
                  <a:lnTo>
                    <a:pt x="35560" y="10287"/>
                  </a:lnTo>
                  <a:lnTo>
                    <a:pt x="36703" y="10287"/>
                  </a:lnTo>
                  <a:lnTo>
                    <a:pt x="40132" y="12573"/>
                  </a:lnTo>
                  <a:lnTo>
                    <a:pt x="43561" y="13843"/>
                  </a:lnTo>
                  <a:lnTo>
                    <a:pt x="42418" y="11430"/>
                  </a:lnTo>
                  <a:lnTo>
                    <a:pt x="41275" y="10287"/>
                  </a:lnTo>
                  <a:lnTo>
                    <a:pt x="43561" y="10287"/>
                  </a:lnTo>
                  <a:lnTo>
                    <a:pt x="44704" y="9144"/>
                  </a:lnTo>
                  <a:lnTo>
                    <a:pt x="45847" y="10287"/>
                  </a:lnTo>
                  <a:lnTo>
                    <a:pt x="45847" y="12573"/>
                  </a:lnTo>
                  <a:lnTo>
                    <a:pt x="45085" y="13462"/>
                  </a:lnTo>
                  <a:lnTo>
                    <a:pt x="48133" y="12573"/>
                  </a:lnTo>
                  <a:lnTo>
                    <a:pt x="50419" y="12573"/>
                  </a:lnTo>
                  <a:lnTo>
                    <a:pt x="50419" y="13843"/>
                  </a:lnTo>
                  <a:lnTo>
                    <a:pt x="51562" y="14986"/>
                  </a:lnTo>
                  <a:lnTo>
                    <a:pt x="52705" y="16129"/>
                  </a:lnTo>
                  <a:lnTo>
                    <a:pt x="61849" y="16129"/>
                  </a:lnTo>
                  <a:lnTo>
                    <a:pt x="66421" y="17272"/>
                  </a:lnTo>
                  <a:lnTo>
                    <a:pt x="67564" y="18415"/>
                  </a:lnTo>
                  <a:lnTo>
                    <a:pt x="69850" y="18415"/>
                  </a:lnTo>
                  <a:lnTo>
                    <a:pt x="70993" y="17272"/>
                  </a:lnTo>
                  <a:lnTo>
                    <a:pt x="74422" y="16129"/>
                  </a:lnTo>
                  <a:lnTo>
                    <a:pt x="82423" y="16129"/>
                  </a:lnTo>
                  <a:lnTo>
                    <a:pt x="88138" y="16129"/>
                  </a:lnTo>
                  <a:lnTo>
                    <a:pt x="90424" y="14986"/>
                  </a:lnTo>
                  <a:lnTo>
                    <a:pt x="92710" y="16129"/>
                  </a:lnTo>
                  <a:lnTo>
                    <a:pt x="97282" y="13843"/>
                  </a:lnTo>
                  <a:lnTo>
                    <a:pt x="99568" y="13843"/>
                  </a:lnTo>
                  <a:lnTo>
                    <a:pt x="101854" y="16129"/>
                  </a:lnTo>
                  <a:lnTo>
                    <a:pt x="101854" y="17272"/>
                  </a:lnTo>
                  <a:lnTo>
                    <a:pt x="105283" y="17272"/>
                  </a:lnTo>
                  <a:lnTo>
                    <a:pt x="108839" y="16129"/>
                  </a:lnTo>
                  <a:lnTo>
                    <a:pt x="108839" y="13843"/>
                  </a:lnTo>
                  <a:lnTo>
                    <a:pt x="109982" y="12573"/>
                  </a:lnTo>
                  <a:lnTo>
                    <a:pt x="109982" y="9144"/>
                  </a:lnTo>
                  <a:lnTo>
                    <a:pt x="111125" y="10287"/>
                  </a:lnTo>
                  <a:lnTo>
                    <a:pt x="113411" y="10287"/>
                  </a:lnTo>
                  <a:lnTo>
                    <a:pt x="116840" y="13843"/>
                  </a:lnTo>
                  <a:lnTo>
                    <a:pt x="117983" y="16129"/>
                  </a:lnTo>
                  <a:lnTo>
                    <a:pt x="117983" y="17272"/>
                  </a:lnTo>
                  <a:lnTo>
                    <a:pt x="124841" y="17272"/>
                  </a:lnTo>
                  <a:lnTo>
                    <a:pt x="127127" y="18415"/>
                  </a:lnTo>
                  <a:lnTo>
                    <a:pt x="131699" y="18415"/>
                  </a:lnTo>
                  <a:lnTo>
                    <a:pt x="131699" y="16129"/>
                  </a:lnTo>
                  <a:lnTo>
                    <a:pt x="272542" y="16129"/>
                  </a:lnTo>
                  <a:lnTo>
                    <a:pt x="274828" y="17272"/>
                  </a:lnTo>
                  <a:lnTo>
                    <a:pt x="275971" y="18415"/>
                  </a:lnTo>
                  <a:lnTo>
                    <a:pt x="278257" y="19558"/>
                  </a:lnTo>
                  <a:lnTo>
                    <a:pt x="275971" y="20701"/>
                  </a:lnTo>
                  <a:lnTo>
                    <a:pt x="274828" y="20701"/>
                  </a:lnTo>
                  <a:lnTo>
                    <a:pt x="272542" y="21844"/>
                  </a:lnTo>
                  <a:lnTo>
                    <a:pt x="273685" y="21844"/>
                  </a:lnTo>
                  <a:lnTo>
                    <a:pt x="279387" y="20701"/>
                  </a:lnTo>
                  <a:lnTo>
                    <a:pt x="283972" y="24130"/>
                  </a:lnTo>
                  <a:lnTo>
                    <a:pt x="285115" y="25273"/>
                  </a:lnTo>
                  <a:lnTo>
                    <a:pt x="287388" y="24130"/>
                  </a:lnTo>
                  <a:lnTo>
                    <a:pt x="287388" y="22987"/>
                  </a:lnTo>
                  <a:lnTo>
                    <a:pt x="288544" y="21844"/>
                  </a:lnTo>
                  <a:lnTo>
                    <a:pt x="288544" y="19558"/>
                  </a:lnTo>
                  <a:lnTo>
                    <a:pt x="289674" y="18415"/>
                  </a:lnTo>
                  <a:lnTo>
                    <a:pt x="293116" y="18415"/>
                  </a:lnTo>
                  <a:lnTo>
                    <a:pt x="293116" y="21844"/>
                  </a:lnTo>
                  <a:lnTo>
                    <a:pt x="293116" y="24130"/>
                  </a:lnTo>
                  <a:lnTo>
                    <a:pt x="295389" y="24130"/>
                  </a:lnTo>
                  <a:lnTo>
                    <a:pt x="297675" y="22987"/>
                  </a:lnTo>
                  <a:lnTo>
                    <a:pt x="298831" y="24130"/>
                  </a:lnTo>
                  <a:lnTo>
                    <a:pt x="301117" y="25273"/>
                  </a:lnTo>
                  <a:lnTo>
                    <a:pt x="304546" y="24130"/>
                  </a:lnTo>
                  <a:lnTo>
                    <a:pt x="307962" y="24130"/>
                  </a:lnTo>
                  <a:lnTo>
                    <a:pt x="311404" y="25273"/>
                  </a:lnTo>
                  <a:lnTo>
                    <a:pt x="312547" y="25273"/>
                  </a:lnTo>
                  <a:lnTo>
                    <a:pt x="313690" y="24130"/>
                  </a:lnTo>
                  <a:lnTo>
                    <a:pt x="313690" y="22987"/>
                  </a:lnTo>
                  <a:lnTo>
                    <a:pt x="314833" y="22987"/>
                  </a:lnTo>
                  <a:lnTo>
                    <a:pt x="314833" y="21844"/>
                  </a:lnTo>
                  <a:lnTo>
                    <a:pt x="315963" y="21844"/>
                  </a:lnTo>
                  <a:lnTo>
                    <a:pt x="317119" y="22987"/>
                  </a:lnTo>
                  <a:lnTo>
                    <a:pt x="319405" y="24130"/>
                  </a:lnTo>
                  <a:lnTo>
                    <a:pt x="320548" y="24130"/>
                  </a:lnTo>
                  <a:lnTo>
                    <a:pt x="321691" y="20701"/>
                  </a:lnTo>
                  <a:lnTo>
                    <a:pt x="321691" y="19558"/>
                  </a:lnTo>
                  <a:lnTo>
                    <a:pt x="322834" y="19558"/>
                  </a:lnTo>
                  <a:lnTo>
                    <a:pt x="322834" y="20701"/>
                  </a:lnTo>
                  <a:lnTo>
                    <a:pt x="323964" y="20701"/>
                  </a:lnTo>
                  <a:lnTo>
                    <a:pt x="323964" y="21844"/>
                  </a:lnTo>
                  <a:lnTo>
                    <a:pt x="325120" y="24130"/>
                  </a:lnTo>
                  <a:lnTo>
                    <a:pt x="326250" y="25273"/>
                  </a:lnTo>
                  <a:lnTo>
                    <a:pt x="328549" y="25273"/>
                  </a:lnTo>
                  <a:lnTo>
                    <a:pt x="330835" y="24130"/>
                  </a:lnTo>
                  <a:lnTo>
                    <a:pt x="331978" y="24130"/>
                  </a:lnTo>
                  <a:lnTo>
                    <a:pt x="334251" y="25273"/>
                  </a:lnTo>
                  <a:lnTo>
                    <a:pt x="336537" y="25273"/>
                  </a:lnTo>
                  <a:lnTo>
                    <a:pt x="338836" y="22987"/>
                  </a:lnTo>
                  <a:lnTo>
                    <a:pt x="342265" y="24130"/>
                  </a:lnTo>
                  <a:lnTo>
                    <a:pt x="344551" y="22987"/>
                  </a:lnTo>
                  <a:lnTo>
                    <a:pt x="346837" y="22987"/>
                  </a:lnTo>
                  <a:lnTo>
                    <a:pt x="349123" y="21844"/>
                  </a:lnTo>
                  <a:lnTo>
                    <a:pt x="349631" y="21463"/>
                  </a:lnTo>
                  <a:lnTo>
                    <a:pt x="349885" y="21844"/>
                  </a:lnTo>
                  <a:lnTo>
                    <a:pt x="351409" y="24130"/>
                  </a:lnTo>
                  <a:lnTo>
                    <a:pt x="360680" y="24130"/>
                  </a:lnTo>
                  <a:lnTo>
                    <a:pt x="364109" y="21844"/>
                  </a:lnTo>
                  <a:lnTo>
                    <a:pt x="368681" y="22987"/>
                  </a:lnTo>
                  <a:lnTo>
                    <a:pt x="372110" y="21844"/>
                  </a:lnTo>
                  <a:lnTo>
                    <a:pt x="373253" y="21844"/>
                  </a:lnTo>
                  <a:lnTo>
                    <a:pt x="374396" y="22987"/>
                  </a:lnTo>
                  <a:lnTo>
                    <a:pt x="376682" y="22987"/>
                  </a:lnTo>
                  <a:lnTo>
                    <a:pt x="377825" y="24130"/>
                  </a:lnTo>
                  <a:lnTo>
                    <a:pt x="378968" y="24130"/>
                  </a:lnTo>
                  <a:lnTo>
                    <a:pt x="381254" y="25273"/>
                  </a:lnTo>
                  <a:lnTo>
                    <a:pt x="382397" y="24130"/>
                  </a:lnTo>
                  <a:lnTo>
                    <a:pt x="383540" y="21844"/>
                  </a:lnTo>
                  <a:lnTo>
                    <a:pt x="383540" y="20701"/>
                  </a:lnTo>
                  <a:lnTo>
                    <a:pt x="384683" y="19558"/>
                  </a:lnTo>
                  <a:lnTo>
                    <a:pt x="385826" y="20701"/>
                  </a:lnTo>
                  <a:lnTo>
                    <a:pt x="386207" y="21844"/>
                  </a:lnTo>
                  <a:lnTo>
                    <a:pt x="386588" y="22987"/>
                  </a:lnTo>
                  <a:lnTo>
                    <a:pt x="386969" y="24130"/>
                  </a:lnTo>
                  <a:lnTo>
                    <a:pt x="388112" y="25273"/>
                  </a:lnTo>
                  <a:lnTo>
                    <a:pt x="391541" y="24130"/>
                  </a:lnTo>
                  <a:lnTo>
                    <a:pt x="392684" y="22987"/>
                  </a:lnTo>
                  <a:lnTo>
                    <a:pt x="393827" y="24130"/>
                  </a:lnTo>
                  <a:lnTo>
                    <a:pt x="394970" y="24130"/>
                  </a:lnTo>
                  <a:lnTo>
                    <a:pt x="397256" y="25273"/>
                  </a:lnTo>
                  <a:lnTo>
                    <a:pt x="399542" y="25273"/>
                  </a:lnTo>
                  <a:lnTo>
                    <a:pt x="402971" y="21844"/>
                  </a:lnTo>
                  <a:lnTo>
                    <a:pt x="406400" y="21844"/>
                  </a:lnTo>
                  <a:lnTo>
                    <a:pt x="409829" y="22987"/>
                  </a:lnTo>
                  <a:lnTo>
                    <a:pt x="412115" y="24130"/>
                  </a:lnTo>
                  <a:lnTo>
                    <a:pt x="415544" y="24130"/>
                  </a:lnTo>
                  <a:lnTo>
                    <a:pt x="417322" y="25273"/>
                  </a:lnTo>
                  <a:lnTo>
                    <a:pt x="418973" y="26416"/>
                  </a:lnTo>
                  <a:lnTo>
                    <a:pt x="423545" y="26416"/>
                  </a:lnTo>
                  <a:lnTo>
                    <a:pt x="428117" y="25273"/>
                  </a:lnTo>
                  <a:lnTo>
                    <a:pt x="432689" y="25273"/>
                  </a:lnTo>
                  <a:lnTo>
                    <a:pt x="435102" y="26416"/>
                  </a:lnTo>
                  <a:lnTo>
                    <a:pt x="438531" y="27559"/>
                  </a:lnTo>
                  <a:lnTo>
                    <a:pt x="440817" y="27559"/>
                  </a:lnTo>
                  <a:lnTo>
                    <a:pt x="443103" y="26416"/>
                  </a:lnTo>
                  <a:lnTo>
                    <a:pt x="451104" y="26416"/>
                  </a:lnTo>
                  <a:lnTo>
                    <a:pt x="453390" y="25273"/>
                  </a:lnTo>
                  <a:lnTo>
                    <a:pt x="456819" y="24130"/>
                  </a:lnTo>
                  <a:lnTo>
                    <a:pt x="457962" y="22987"/>
                  </a:lnTo>
                  <a:lnTo>
                    <a:pt x="462534" y="19558"/>
                  </a:lnTo>
                  <a:lnTo>
                    <a:pt x="463677" y="19558"/>
                  </a:lnTo>
                  <a:lnTo>
                    <a:pt x="467106" y="24130"/>
                  </a:lnTo>
                  <a:lnTo>
                    <a:pt x="467106" y="25273"/>
                  </a:lnTo>
                  <a:lnTo>
                    <a:pt x="469392" y="27559"/>
                  </a:lnTo>
                  <a:lnTo>
                    <a:pt x="476250" y="27559"/>
                  </a:lnTo>
                  <a:lnTo>
                    <a:pt x="480822" y="26416"/>
                  </a:lnTo>
                  <a:lnTo>
                    <a:pt x="485394" y="27559"/>
                  </a:lnTo>
                  <a:lnTo>
                    <a:pt x="487680" y="27559"/>
                  </a:lnTo>
                  <a:lnTo>
                    <a:pt x="489966" y="26416"/>
                  </a:lnTo>
                  <a:lnTo>
                    <a:pt x="493395" y="26416"/>
                  </a:lnTo>
                  <a:lnTo>
                    <a:pt x="493395" y="25273"/>
                  </a:lnTo>
                  <a:lnTo>
                    <a:pt x="494538" y="25273"/>
                  </a:lnTo>
                  <a:lnTo>
                    <a:pt x="496824" y="22987"/>
                  </a:lnTo>
                  <a:lnTo>
                    <a:pt x="499110" y="21844"/>
                  </a:lnTo>
                  <a:lnTo>
                    <a:pt x="501396" y="19558"/>
                  </a:lnTo>
                  <a:lnTo>
                    <a:pt x="503682" y="19558"/>
                  </a:lnTo>
                  <a:lnTo>
                    <a:pt x="503682" y="22987"/>
                  </a:lnTo>
                  <a:lnTo>
                    <a:pt x="503682" y="25273"/>
                  </a:lnTo>
                  <a:lnTo>
                    <a:pt x="504825" y="26416"/>
                  </a:lnTo>
                  <a:lnTo>
                    <a:pt x="505968" y="26416"/>
                  </a:lnTo>
                  <a:lnTo>
                    <a:pt x="509397" y="25273"/>
                  </a:lnTo>
                  <a:lnTo>
                    <a:pt x="513969" y="26416"/>
                  </a:lnTo>
                  <a:lnTo>
                    <a:pt x="517525" y="24130"/>
                  </a:lnTo>
                  <a:lnTo>
                    <a:pt x="518668" y="22987"/>
                  </a:lnTo>
                  <a:lnTo>
                    <a:pt x="519811" y="24130"/>
                  </a:lnTo>
                  <a:lnTo>
                    <a:pt x="520954" y="24130"/>
                  </a:lnTo>
                  <a:lnTo>
                    <a:pt x="525526" y="26416"/>
                  </a:lnTo>
                  <a:lnTo>
                    <a:pt x="531241" y="27559"/>
                  </a:lnTo>
                  <a:lnTo>
                    <a:pt x="535813" y="29845"/>
                  </a:lnTo>
                  <a:lnTo>
                    <a:pt x="539242" y="29845"/>
                  </a:lnTo>
                  <a:lnTo>
                    <a:pt x="540385" y="27559"/>
                  </a:lnTo>
                  <a:lnTo>
                    <a:pt x="541528" y="24130"/>
                  </a:lnTo>
                  <a:lnTo>
                    <a:pt x="544957" y="22987"/>
                  </a:lnTo>
                  <a:lnTo>
                    <a:pt x="547243" y="21844"/>
                  </a:lnTo>
                  <a:lnTo>
                    <a:pt x="549529" y="21844"/>
                  </a:lnTo>
                  <a:lnTo>
                    <a:pt x="549529" y="24130"/>
                  </a:lnTo>
                  <a:lnTo>
                    <a:pt x="551815" y="26416"/>
                  </a:lnTo>
                  <a:lnTo>
                    <a:pt x="554101" y="26416"/>
                  </a:lnTo>
                  <a:lnTo>
                    <a:pt x="558673" y="24130"/>
                  </a:lnTo>
                  <a:lnTo>
                    <a:pt x="560959" y="21844"/>
                  </a:lnTo>
                  <a:lnTo>
                    <a:pt x="560959" y="16129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985389" y="2005710"/>
              <a:ext cx="488315" cy="12700"/>
            </a:xfrm>
            <a:custGeom>
              <a:avLst/>
              <a:gdLst/>
              <a:ahLst/>
              <a:cxnLst/>
              <a:rect l="l" t="t" r="r" b="b"/>
              <a:pathLst>
                <a:path w="488314" h="12700">
                  <a:moveTo>
                    <a:pt x="41783" y="8128"/>
                  </a:moveTo>
                  <a:lnTo>
                    <a:pt x="40640" y="4699"/>
                  </a:lnTo>
                  <a:lnTo>
                    <a:pt x="37211" y="3556"/>
                  </a:lnTo>
                  <a:lnTo>
                    <a:pt x="32639" y="1270"/>
                  </a:lnTo>
                  <a:lnTo>
                    <a:pt x="31496" y="1270"/>
                  </a:lnTo>
                  <a:lnTo>
                    <a:pt x="29210" y="2413"/>
                  </a:lnTo>
                  <a:lnTo>
                    <a:pt x="26924" y="2413"/>
                  </a:lnTo>
                  <a:lnTo>
                    <a:pt x="26924" y="4699"/>
                  </a:lnTo>
                  <a:lnTo>
                    <a:pt x="28067" y="5842"/>
                  </a:lnTo>
                  <a:lnTo>
                    <a:pt x="26924" y="6985"/>
                  </a:lnTo>
                  <a:lnTo>
                    <a:pt x="24511" y="6985"/>
                  </a:lnTo>
                  <a:lnTo>
                    <a:pt x="23368" y="4699"/>
                  </a:lnTo>
                  <a:lnTo>
                    <a:pt x="23368" y="2413"/>
                  </a:lnTo>
                  <a:lnTo>
                    <a:pt x="19939" y="1270"/>
                  </a:lnTo>
                  <a:lnTo>
                    <a:pt x="17653" y="1270"/>
                  </a:lnTo>
                  <a:lnTo>
                    <a:pt x="15367" y="3556"/>
                  </a:lnTo>
                  <a:lnTo>
                    <a:pt x="15367" y="4699"/>
                  </a:lnTo>
                  <a:lnTo>
                    <a:pt x="13081" y="4699"/>
                  </a:lnTo>
                  <a:lnTo>
                    <a:pt x="10795" y="3556"/>
                  </a:lnTo>
                  <a:lnTo>
                    <a:pt x="9652" y="2413"/>
                  </a:lnTo>
                  <a:lnTo>
                    <a:pt x="5080" y="0"/>
                  </a:lnTo>
                  <a:lnTo>
                    <a:pt x="2794" y="1270"/>
                  </a:lnTo>
                  <a:lnTo>
                    <a:pt x="1143" y="4699"/>
                  </a:lnTo>
                  <a:lnTo>
                    <a:pt x="508" y="5842"/>
                  </a:lnTo>
                  <a:lnTo>
                    <a:pt x="508" y="6985"/>
                  </a:lnTo>
                  <a:lnTo>
                    <a:pt x="508" y="8128"/>
                  </a:lnTo>
                  <a:lnTo>
                    <a:pt x="0" y="9271"/>
                  </a:lnTo>
                  <a:lnTo>
                    <a:pt x="41783" y="9271"/>
                  </a:lnTo>
                  <a:lnTo>
                    <a:pt x="41783" y="8128"/>
                  </a:lnTo>
                  <a:close/>
                </a:path>
                <a:path w="488314" h="12700">
                  <a:moveTo>
                    <a:pt x="52070" y="9271"/>
                  </a:moveTo>
                  <a:lnTo>
                    <a:pt x="48641" y="6985"/>
                  </a:lnTo>
                  <a:lnTo>
                    <a:pt x="46355" y="4699"/>
                  </a:lnTo>
                  <a:lnTo>
                    <a:pt x="45212" y="4699"/>
                  </a:lnTo>
                  <a:lnTo>
                    <a:pt x="45212" y="6985"/>
                  </a:lnTo>
                  <a:lnTo>
                    <a:pt x="44069" y="6985"/>
                  </a:lnTo>
                  <a:lnTo>
                    <a:pt x="44069" y="8128"/>
                  </a:lnTo>
                  <a:lnTo>
                    <a:pt x="41783" y="9271"/>
                  </a:lnTo>
                  <a:lnTo>
                    <a:pt x="52070" y="9271"/>
                  </a:lnTo>
                  <a:close/>
                </a:path>
                <a:path w="488314" h="12700">
                  <a:moveTo>
                    <a:pt x="92075" y="6985"/>
                  </a:moveTo>
                  <a:lnTo>
                    <a:pt x="89789" y="4699"/>
                  </a:lnTo>
                  <a:lnTo>
                    <a:pt x="79502" y="4699"/>
                  </a:lnTo>
                  <a:lnTo>
                    <a:pt x="77216" y="5842"/>
                  </a:lnTo>
                  <a:lnTo>
                    <a:pt x="72644" y="6985"/>
                  </a:lnTo>
                  <a:lnTo>
                    <a:pt x="92075" y="6985"/>
                  </a:lnTo>
                  <a:close/>
                </a:path>
                <a:path w="488314" h="12700">
                  <a:moveTo>
                    <a:pt x="111633" y="11557"/>
                  </a:moveTo>
                  <a:lnTo>
                    <a:pt x="110490" y="10414"/>
                  </a:lnTo>
                  <a:lnTo>
                    <a:pt x="109347" y="11557"/>
                  </a:lnTo>
                  <a:lnTo>
                    <a:pt x="111633" y="11557"/>
                  </a:lnTo>
                  <a:close/>
                </a:path>
                <a:path w="488314" h="12700">
                  <a:moveTo>
                    <a:pt x="147066" y="8128"/>
                  </a:moveTo>
                  <a:lnTo>
                    <a:pt x="144780" y="8128"/>
                  </a:lnTo>
                  <a:lnTo>
                    <a:pt x="142494" y="6985"/>
                  </a:lnTo>
                  <a:lnTo>
                    <a:pt x="139065" y="6985"/>
                  </a:lnTo>
                  <a:lnTo>
                    <a:pt x="136779" y="9271"/>
                  </a:lnTo>
                  <a:lnTo>
                    <a:pt x="147066" y="9271"/>
                  </a:lnTo>
                  <a:lnTo>
                    <a:pt x="147066" y="8128"/>
                  </a:lnTo>
                  <a:close/>
                </a:path>
                <a:path w="488314" h="12700">
                  <a:moveTo>
                    <a:pt x="203200" y="12700"/>
                  </a:moveTo>
                  <a:lnTo>
                    <a:pt x="202057" y="11557"/>
                  </a:lnTo>
                  <a:lnTo>
                    <a:pt x="200914" y="11557"/>
                  </a:lnTo>
                  <a:lnTo>
                    <a:pt x="198628" y="10414"/>
                  </a:lnTo>
                  <a:lnTo>
                    <a:pt x="197485" y="9271"/>
                  </a:lnTo>
                  <a:lnTo>
                    <a:pt x="192913" y="6985"/>
                  </a:lnTo>
                  <a:lnTo>
                    <a:pt x="190627" y="8128"/>
                  </a:lnTo>
                  <a:lnTo>
                    <a:pt x="187071" y="8128"/>
                  </a:lnTo>
                  <a:lnTo>
                    <a:pt x="184785" y="6985"/>
                  </a:lnTo>
                  <a:lnTo>
                    <a:pt x="179070" y="6985"/>
                  </a:lnTo>
                  <a:lnTo>
                    <a:pt x="176784" y="8128"/>
                  </a:lnTo>
                  <a:lnTo>
                    <a:pt x="174498" y="10414"/>
                  </a:lnTo>
                  <a:lnTo>
                    <a:pt x="171069" y="11557"/>
                  </a:lnTo>
                  <a:lnTo>
                    <a:pt x="167640" y="11557"/>
                  </a:lnTo>
                  <a:lnTo>
                    <a:pt x="166497" y="12700"/>
                  </a:lnTo>
                  <a:lnTo>
                    <a:pt x="203200" y="12700"/>
                  </a:lnTo>
                  <a:close/>
                </a:path>
                <a:path w="488314" h="12700">
                  <a:moveTo>
                    <a:pt x="214630" y="9271"/>
                  </a:moveTo>
                  <a:lnTo>
                    <a:pt x="210058" y="6985"/>
                  </a:lnTo>
                  <a:lnTo>
                    <a:pt x="208915" y="5842"/>
                  </a:lnTo>
                  <a:lnTo>
                    <a:pt x="206629" y="8128"/>
                  </a:lnTo>
                  <a:lnTo>
                    <a:pt x="206629" y="9271"/>
                  </a:lnTo>
                  <a:lnTo>
                    <a:pt x="214630" y="9271"/>
                  </a:lnTo>
                  <a:close/>
                </a:path>
                <a:path w="488314" h="12700">
                  <a:moveTo>
                    <a:pt x="216916" y="8128"/>
                  </a:moveTo>
                  <a:lnTo>
                    <a:pt x="214630" y="9271"/>
                  </a:lnTo>
                  <a:lnTo>
                    <a:pt x="216916" y="9271"/>
                  </a:lnTo>
                  <a:lnTo>
                    <a:pt x="216916" y="8128"/>
                  </a:lnTo>
                  <a:close/>
                </a:path>
                <a:path w="488314" h="12700">
                  <a:moveTo>
                    <a:pt x="240919" y="8128"/>
                  </a:moveTo>
                  <a:lnTo>
                    <a:pt x="239776" y="6985"/>
                  </a:lnTo>
                  <a:lnTo>
                    <a:pt x="236347" y="5842"/>
                  </a:lnTo>
                  <a:lnTo>
                    <a:pt x="234061" y="4699"/>
                  </a:lnTo>
                  <a:lnTo>
                    <a:pt x="230632" y="5842"/>
                  </a:lnTo>
                  <a:lnTo>
                    <a:pt x="228346" y="6985"/>
                  </a:lnTo>
                  <a:lnTo>
                    <a:pt x="224917" y="6985"/>
                  </a:lnTo>
                  <a:lnTo>
                    <a:pt x="222631" y="5842"/>
                  </a:lnTo>
                  <a:lnTo>
                    <a:pt x="218059" y="5842"/>
                  </a:lnTo>
                  <a:lnTo>
                    <a:pt x="216916" y="6985"/>
                  </a:lnTo>
                  <a:lnTo>
                    <a:pt x="216916" y="8128"/>
                  </a:lnTo>
                  <a:lnTo>
                    <a:pt x="240919" y="8128"/>
                  </a:lnTo>
                  <a:close/>
                </a:path>
                <a:path w="488314" h="12700">
                  <a:moveTo>
                    <a:pt x="284480" y="12700"/>
                  </a:moveTo>
                  <a:lnTo>
                    <a:pt x="283718" y="12319"/>
                  </a:lnTo>
                  <a:lnTo>
                    <a:pt x="282194" y="11557"/>
                  </a:lnTo>
                  <a:lnTo>
                    <a:pt x="281051" y="9271"/>
                  </a:lnTo>
                  <a:lnTo>
                    <a:pt x="278752" y="10414"/>
                  </a:lnTo>
                  <a:lnTo>
                    <a:pt x="275336" y="10414"/>
                  </a:lnTo>
                  <a:lnTo>
                    <a:pt x="274193" y="9271"/>
                  </a:lnTo>
                  <a:lnTo>
                    <a:pt x="271907" y="9271"/>
                  </a:lnTo>
                  <a:lnTo>
                    <a:pt x="270764" y="10414"/>
                  </a:lnTo>
                  <a:lnTo>
                    <a:pt x="269494" y="11557"/>
                  </a:lnTo>
                  <a:lnTo>
                    <a:pt x="268351" y="11557"/>
                  </a:lnTo>
                  <a:lnTo>
                    <a:pt x="266052" y="9271"/>
                  </a:lnTo>
                  <a:lnTo>
                    <a:pt x="264922" y="9271"/>
                  </a:lnTo>
                  <a:lnTo>
                    <a:pt x="263779" y="8128"/>
                  </a:lnTo>
                  <a:lnTo>
                    <a:pt x="263779" y="6985"/>
                  </a:lnTo>
                  <a:lnTo>
                    <a:pt x="262636" y="8128"/>
                  </a:lnTo>
                  <a:lnTo>
                    <a:pt x="262636" y="11557"/>
                  </a:lnTo>
                  <a:lnTo>
                    <a:pt x="262636" y="12700"/>
                  </a:lnTo>
                  <a:lnTo>
                    <a:pt x="283337" y="12700"/>
                  </a:lnTo>
                  <a:lnTo>
                    <a:pt x="284480" y="12700"/>
                  </a:lnTo>
                  <a:close/>
                </a:path>
                <a:path w="488314" h="12700">
                  <a:moveTo>
                    <a:pt x="343916" y="9271"/>
                  </a:moveTo>
                  <a:lnTo>
                    <a:pt x="342773" y="8128"/>
                  </a:lnTo>
                  <a:lnTo>
                    <a:pt x="339344" y="6985"/>
                  </a:lnTo>
                  <a:lnTo>
                    <a:pt x="337058" y="8128"/>
                  </a:lnTo>
                  <a:lnTo>
                    <a:pt x="336550" y="9271"/>
                  </a:lnTo>
                  <a:lnTo>
                    <a:pt x="343916" y="9271"/>
                  </a:lnTo>
                  <a:close/>
                </a:path>
                <a:path w="488314" h="12700">
                  <a:moveTo>
                    <a:pt x="361188" y="9271"/>
                  </a:moveTo>
                  <a:lnTo>
                    <a:pt x="358902" y="8128"/>
                  </a:lnTo>
                  <a:lnTo>
                    <a:pt x="355473" y="6985"/>
                  </a:lnTo>
                  <a:lnTo>
                    <a:pt x="352044" y="8128"/>
                  </a:lnTo>
                  <a:lnTo>
                    <a:pt x="346202" y="8128"/>
                  </a:lnTo>
                  <a:lnTo>
                    <a:pt x="345059" y="9271"/>
                  </a:lnTo>
                  <a:lnTo>
                    <a:pt x="361188" y="9271"/>
                  </a:lnTo>
                  <a:close/>
                </a:path>
                <a:path w="488314" h="12700">
                  <a:moveTo>
                    <a:pt x="377190" y="9271"/>
                  </a:moveTo>
                  <a:lnTo>
                    <a:pt x="373761" y="6985"/>
                  </a:lnTo>
                  <a:lnTo>
                    <a:pt x="372618" y="6985"/>
                  </a:lnTo>
                  <a:lnTo>
                    <a:pt x="370332" y="5842"/>
                  </a:lnTo>
                  <a:lnTo>
                    <a:pt x="369189" y="5842"/>
                  </a:lnTo>
                  <a:lnTo>
                    <a:pt x="368046" y="6985"/>
                  </a:lnTo>
                  <a:lnTo>
                    <a:pt x="366903" y="6985"/>
                  </a:lnTo>
                  <a:lnTo>
                    <a:pt x="364617" y="8128"/>
                  </a:lnTo>
                  <a:lnTo>
                    <a:pt x="361188" y="9271"/>
                  </a:lnTo>
                  <a:lnTo>
                    <a:pt x="377190" y="9271"/>
                  </a:lnTo>
                  <a:close/>
                </a:path>
                <a:path w="488314" h="12700">
                  <a:moveTo>
                    <a:pt x="393052" y="8509"/>
                  </a:moveTo>
                  <a:lnTo>
                    <a:pt x="381000" y="8509"/>
                  </a:lnTo>
                  <a:lnTo>
                    <a:pt x="381000" y="9779"/>
                  </a:lnTo>
                  <a:lnTo>
                    <a:pt x="393052" y="9779"/>
                  </a:lnTo>
                  <a:lnTo>
                    <a:pt x="393052" y="8509"/>
                  </a:lnTo>
                  <a:close/>
                </a:path>
                <a:path w="488314" h="12700">
                  <a:moveTo>
                    <a:pt x="394449" y="11049"/>
                  </a:moveTo>
                  <a:lnTo>
                    <a:pt x="335902" y="11049"/>
                  </a:lnTo>
                  <a:lnTo>
                    <a:pt x="335902" y="10414"/>
                  </a:lnTo>
                  <a:lnTo>
                    <a:pt x="335902" y="9779"/>
                  </a:lnTo>
                  <a:lnTo>
                    <a:pt x="334632" y="9779"/>
                  </a:lnTo>
                  <a:lnTo>
                    <a:pt x="333616" y="9271"/>
                  </a:lnTo>
                  <a:lnTo>
                    <a:pt x="331343" y="6985"/>
                  </a:lnTo>
                  <a:lnTo>
                    <a:pt x="329057" y="9271"/>
                  </a:lnTo>
                  <a:lnTo>
                    <a:pt x="327914" y="9271"/>
                  </a:lnTo>
                  <a:lnTo>
                    <a:pt x="327406" y="9779"/>
                  </a:lnTo>
                  <a:lnTo>
                    <a:pt x="325501" y="9779"/>
                  </a:lnTo>
                  <a:lnTo>
                    <a:pt x="324485" y="9271"/>
                  </a:lnTo>
                  <a:lnTo>
                    <a:pt x="322199" y="6985"/>
                  </a:lnTo>
                  <a:lnTo>
                    <a:pt x="321056" y="4699"/>
                  </a:lnTo>
                  <a:lnTo>
                    <a:pt x="319913" y="5842"/>
                  </a:lnTo>
                  <a:lnTo>
                    <a:pt x="317614" y="6985"/>
                  </a:lnTo>
                  <a:lnTo>
                    <a:pt x="315328" y="9271"/>
                  </a:lnTo>
                  <a:lnTo>
                    <a:pt x="314198" y="9271"/>
                  </a:lnTo>
                  <a:lnTo>
                    <a:pt x="308483" y="3556"/>
                  </a:lnTo>
                  <a:lnTo>
                    <a:pt x="307327" y="3556"/>
                  </a:lnTo>
                  <a:lnTo>
                    <a:pt x="305041" y="5842"/>
                  </a:lnTo>
                  <a:lnTo>
                    <a:pt x="303911" y="8128"/>
                  </a:lnTo>
                  <a:lnTo>
                    <a:pt x="301625" y="9271"/>
                  </a:lnTo>
                  <a:lnTo>
                    <a:pt x="299339" y="8128"/>
                  </a:lnTo>
                  <a:lnTo>
                    <a:pt x="298196" y="8128"/>
                  </a:lnTo>
                  <a:lnTo>
                    <a:pt x="295910" y="6985"/>
                  </a:lnTo>
                  <a:lnTo>
                    <a:pt x="293624" y="8128"/>
                  </a:lnTo>
                  <a:lnTo>
                    <a:pt x="293624" y="9271"/>
                  </a:lnTo>
                  <a:lnTo>
                    <a:pt x="292481" y="8128"/>
                  </a:lnTo>
                  <a:lnTo>
                    <a:pt x="291338" y="8128"/>
                  </a:lnTo>
                  <a:lnTo>
                    <a:pt x="289039" y="6985"/>
                  </a:lnTo>
                  <a:lnTo>
                    <a:pt x="287909" y="8128"/>
                  </a:lnTo>
                  <a:lnTo>
                    <a:pt x="285623" y="9271"/>
                  </a:lnTo>
                  <a:lnTo>
                    <a:pt x="284480" y="9271"/>
                  </a:lnTo>
                  <a:lnTo>
                    <a:pt x="284480" y="9779"/>
                  </a:lnTo>
                  <a:lnTo>
                    <a:pt x="284480" y="10414"/>
                  </a:lnTo>
                  <a:lnTo>
                    <a:pt x="284480" y="11049"/>
                  </a:lnTo>
                  <a:lnTo>
                    <a:pt x="284353" y="11049"/>
                  </a:lnTo>
                  <a:lnTo>
                    <a:pt x="284353" y="12319"/>
                  </a:lnTo>
                  <a:lnTo>
                    <a:pt x="394449" y="12319"/>
                  </a:lnTo>
                  <a:lnTo>
                    <a:pt x="394449" y="11049"/>
                  </a:lnTo>
                  <a:close/>
                </a:path>
                <a:path w="488314" h="12700">
                  <a:moveTo>
                    <a:pt x="402336" y="10414"/>
                  </a:moveTo>
                  <a:lnTo>
                    <a:pt x="401193" y="9271"/>
                  </a:lnTo>
                  <a:lnTo>
                    <a:pt x="401193" y="8128"/>
                  </a:lnTo>
                  <a:lnTo>
                    <a:pt x="400050" y="8128"/>
                  </a:lnTo>
                  <a:lnTo>
                    <a:pt x="397764" y="9271"/>
                  </a:lnTo>
                  <a:lnTo>
                    <a:pt x="395478" y="11557"/>
                  </a:lnTo>
                  <a:lnTo>
                    <a:pt x="395478" y="12700"/>
                  </a:lnTo>
                  <a:lnTo>
                    <a:pt x="402336" y="12700"/>
                  </a:lnTo>
                  <a:lnTo>
                    <a:pt x="402336" y="10414"/>
                  </a:lnTo>
                  <a:close/>
                </a:path>
                <a:path w="488314" h="12700">
                  <a:moveTo>
                    <a:pt x="427482" y="12700"/>
                  </a:moveTo>
                  <a:lnTo>
                    <a:pt x="426339" y="11557"/>
                  </a:lnTo>
                  <a:lnTo>
                    <a:pt x="426339" y="9906"/>
                  </a:lnTo>
                  <a:lnTo>
                    <a:pt x="426339" y="9271"/>
                  </a:lnTo>
                  <a:lnTo>
                    <a:pt x="421767" y="5842"/>
                  </a:lnTo>
                  <a:lnTo>
                    <a:pt x="419481" y="5842"/>
                  </a:lnTo>
                  <a:lnTo>
                    <a:pt x="419481" y="10414"/>
                  </a:lnTo>
                  <a:lnTo>
                    <a:pt x="419481" y="12700"/>
                  </a:lnTo>
                  <a:lnTo>
                    <a:pt x="427482" y="12700"/>
                  </a:lnTo>
                  <a:close/>
                </a:path>
                <a:path w="488314" h="12700">
                  <a:moveTo>
                    <a:pt x="458470" y="12700"/>
                  </a:moveTo>
                  <a:lnTo>
                    <a:pt x="457327" y="11557"/>
                  </a:lnTo>
                  <a:lnTo>
                    <a:pt x="449326" y="11557"/>
                  </a:lnTo>
                  <a:lnTo>
                    <a:pt x="447040" y="9271"/>
                  </a:lnTo>
                  <a:lnTo>
                    <a:pt x="445897" y="9271"/>
                  </a:lnTo>
                  <a:lnTo>
                    <a:pt x="444754" y="10414"/>
                  </a:lnTo>
                  <a:lnTo>
                    <a:pt x="444754" y="11557"/>
                  </a:lnTo>
                  <a:lnTo>
                    <a:pt x="445897" y="12700"/>
                  </a:lnTo>
                  <a:lnTo>
                    <a:pt x="458470" y="12700"/>
                  </a:lnTo>
                  <a:close/>
                </a:path>
                <a:path w="488314" h="12700">
                  <a:moveTo>
                    <a:pt x="488188" y="12700"/>
                  </a:moveTo>
                  <a:lnTo>
                    <a:pt x="484759" y="10414"/>
                  </a:lnTo>
                  <a:lnTo>
                    <a:pt x="484759" y="9271"/>
                  </a:lnTo>
                  <a:lnTo>
                    <a:pt x="480187" y="9271"/>
                  </a:lnTo>
                  <a:lnTo>
                    <a:pt x="480187" y="10414"/>
                  </a:lnTo>
                  <a:lnTo>
                    <a:pt x="479044" y="10414"/>
                  </a:lnTo>
                  <a:lnTo>
                    <a:pt x="479044" y="12700"/>
                  </a:lnTo>
                  <a:lnTo>
                    <a:pt x="488188" y="12700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45" name="object 145"/>
          <p:cNvSpPr/>
          <p:nvPr/>
        </p:nvSpPr>
        <p:spPr>
          <a:xfrm>
            <a:off x="5033095" y="1305730"/>
            <a:ext cx="7197" cy="4657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9651" y="0"/>
                </a:moveTo>
                <a:lnTo>
                  <a:pt x="3936" y="1142"/>
                </a:lnTo>
                <a:lnTo>
                  <a:pt x="0" y="1142"/>
                </a:lnTo>
                <a:lnTo>
                  <a:pt x="1650" y="4572"/>
                </a:lnTo>
                <a:lnTo>
                  <a:pt x="6223" y="6857"/>
                </a:lnTo>
                <a:lnTo>
                  <a:pt x="7365" y="6857"/>
                </a:lnTo>
                <a:lnTo>
                  <a:pt x="9651" y="5714"/>
                </a:lnTo>
                <a:lnTo>
                  <a:pt x="10794" y="4572"/>
                </a:lnTo>
                <a:lnTo>
                  <a:pt x="10794" y="2285"/>
                </a:lnTo>
                <a:lnTo>
                  <a:pt x="965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/>
          <p:nvPr/>
        </p:nvSpPr>
        <p:spPr>
          <a:xfrm>
            <a:off x="5085588" y="1300395"/>
            <a:ext cx="68580" cy="9313"/>
          </a:xfrm>
          <a:custGeom>
            <a:avLst/>
            <a:gdLst/>
            <a:ahLst/>
            <a:cxnLst/>
            <a:rect l="l" t="t" r="r" b="b"/>
            <a:pathLst>
              <a:path w="102870" h="13969">
                <a:moveTo>
                  <a:pt x="20320" y="10287"/>
                </a:moveTo>
                <a:lnTo>
                  <a:pt x="19177" y="8001"/>
                </a:lnTo>
                <a:lnTo>
                  <a:pt x="18034" y="4572"/>
                </a:lnTo>
                <a:lnTo>
                  <a:pt x="19050" y="2413"/>
                </a:lnTo>
                <a:lnTo>
                  <a:pt x="19177" y="0"/>
                </a:lnTo>
                <a:lnTo>
                  <a:pt x="14478" y="1143"/>
                </a:lnTo>
                <a:lnTo>
                  <a:pt x="14478" y="2286"/>
                </a:lnTo>
                <a:lnTo>
                  <a:pt x="12192" y="2286"/>
                </a:lnTo>
                <a:lnTo>
                  <a:pt x="9906" y="3429"/>
                </a:lnTo>
                <a:lnTo>
                  <a:pt x="381" y="3429"/>
                </a:lnTo>
                <a:lnTo>
                  <a:pt x="0" y="4572"/>
                </a:lnTo>
                <a:lnTo>
                  <a:pt x="3048" y="4572"/>
                </a:lnTo>
                <a:lnTo>
                  <a:pt x="5334" y="5715"/>
                </a:lnTo>
                <a:lnTo>
                  <a:pt x="5334" y="6858"/>
                </a:lnTo>
                <a:lnTo>
                  <a:pt x="6477" y="8001"/>
                </a:lnTo>
                <a:lnTo>
                  <a:pt x="7620" y="8001"/>
                </a:lnTo>
                <a:lnTo>
                  <a:pt x="7620" y="9144"/>
                </a:lnTo>
                <a:lnTo>
                  <a:pt x="8763" y="9144"/>
                </a:lnTo>
                <a:lnTo>
                  <a:pt x="15748" y="11430"/>
                </a:lnTo>
                <a:lnTo>
                  <a:pt x="19177" y="11430"/>
                </a:lnTo>
                <a:lnTo>
                  <a:pt x="20320" y="10287"/>
                </a:lnTo>
                <a:close/>
              </a:path>
              <a:path w="102870" h="13969">
                <a:moveTo>
                  <a:pt x="102743" y="8001"/>
                </a:moveTo>
                <a:lnTo>
                  <a:pt x="100457" y="4572"/>
                </a:lnTo>
                <a:lnTo>
                  <a:pt x="99314" y="3429"/>
                </a:lnTo>
                <a:lnTo>
                  <a:pt x="98171" y="1143"/>
                </a:lnTo>
                <a:lnTo>
                  <a:pt x="94615" y="1143"/>
                </a:lnTo>
                <a:lnTo>
                  <a:pt x="92329" y="0"/>
                </a:lnTo>
                <a:lnTo>
                  <a:pt x="87757" y="0"/>
                </a:lnTo>
                <a:lnTo>
                  <a:pt x="84328" y="3429"/>
                </a:lnTo>
                <a:lnTo>
                  <a:pt x="55753" y="3429"/>
                </a:lnTo>
                <a:lnTo>
                  <a:pt x="53467" y="5715"/>
                </a:lnTo>
                <a:lnTo>
                  <a:pt x="42037" y="5715"/>
                </a:lnTo>
                <a:lnTo>
                  <a:pt x="39751" y="6858"/>
                </a:lnTo>
                <a:lnTo>
                  <a:pt x="30607" y="6858"/>
                </a:lnTo>
                <a:lnTo>
                  <a:pt x="31750" y="8001"/>
                </a:lnTo>
                <a:lnTo>
                  <a:pt x="32893" y="9144"/>
                </a:lnTo>
                <a:lnTo>
                  <a:pt x="32893" y="10287"/>
                </a:lnTo>
                <a:lnTo>
                  <a:pt x="34036" y="11430"/>
                </a:lnTo>
                <a:lnTo>
                  <a:pt x="36322" y="11430"/>
                </a:lnTo>
                <a:lnTo>
                  <a:pt x="39751" y="12573"/>
                </a:lnTo>
                <a:lnTo>
                  <a:pt x="43180" y="12573"/>
                </a:lnTo>
                <a:lnTo>
                  <a:pt x="46609" y="11430"/>
                </a:lnTo>
                <a:lnTo>
                  <a:pt x="47752" y="11430"/>
                </a:lnTo>
                <a:lnTo>
                  <a:pt x="51181" y="12573"/>
                </a:lnTo>
                <a:lnTo>
                  <a:pt x="54610" y="11430"/>
                </a:lnTo>
                <a:lnTo>
                  <a:pt x="60325" y="11430"/>
                </a:lnTo>
                <a:lnTo>
                  <a:pt x="62611" y="10287"/>
                </a:lnTo>
                <a:lnTo>
                  <a:pt x="64897" y="8001"/>
                </a:lnTo>
                <a:lnTo>
                  <a:pt x="66040" y="8001"/>
                </a:lnTo>
                <a:lnTo>
                  <a:pt x="69469" y="11430"/>
                </a:lnTo>
                <a:lnTo>
                  <a:pt x="71755" y="12573"/>
                </a:lnTo>
                <a:lnTo>
                  <a:pt x="76327" y="12573"/>
                </a:lnTo>
                <a:lnTo>
                  <a:pt x="77470" y="13716"/>
                </a:lnTo>
                <a:lnTo>
                  <a:pt x="80899" y="13716"/>
                </a:lnTo>
                <a:lnTo>
                  <a:pt x="85471" y="9144"/>
                </a:lnTo>
                <a:lnTo>
                  <a:pt x="87757" y="9144"/>
                </a:lnTo>
                <a:lnTo>
                  <a:pt x="87757" y="8001"/>
                </a:lnTo>
                <a:lnTo>
                  <a:pt x="88900" y="6858"/>
                </a:lnTo>
                <a:lnTo>
                  <a:pt x="91186" y="6858"/>
                </a:lnTo>
                <a:lnTo>
                  <a:pt x="92329" y="8001"/>
                </a:lnTo>
                <a:lnTo>
                  <a:pt x="92329" y="12573"/>
                </a:lnTo>
                <a:lnTo>
                  <a:pt x="93472" y="13716"/>
                </a:lnTo>
                <a:lnTo>
                  <a:pt x="99314" y="13716"/>
                </a:lnTo>
                <a:lnTo>
                  <a:pt x="100457" y="12573"/>
                </a:lnTo>
                <a:lnTo>
                  <a:pt x="102743" y="800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/>
          <p:nvPr/>
        </p:nvSpPr>
        <p:spPr>
          <a:xfrm>
            <a:off x="4784683" y="1304967"/>
            <a:ext cx="32173" cy="3387"/>
          </a:xfrm>
          <a:custGeom>
            <a:avLst/>
            <a:gdLst/>
            <a:ahLst/>
            <a:cxnLst/>
            <a:rect l="l" t="t" r="r" b="b"/>
            <a:pathLst>
              <a:path w="48259" h="5080">
                <a:moveTo>
                  <a:pt x="8001" y="0"/>
                </a:moveTo>
                <a:lnTo>
                  <a:pt x="0" y="0"/>
                </a:lnTo>
                <a:lnTo>
                  <a:pt x="1143" y="1143"/>
                </a:lnTo>
                <a:lnTo>
                  <a:pt x="1143" y="2286"/>
                </a:lnTo>
                <a:lnTo>
                  <a:pt x="3429" y="4572"/>
                </a:lnTo>
                <a:lnTo>
                  <a:pt x="4572" y="4572"/>
                </a:lnTo>
                <a:lnTo>
                  <a:pt x="5715" y="3429"/>
                </a:lnTo>
                <a:lnTo>
                  <a:pt x="5715" y="2286"/>
                </a:lnTo>
                <a:lnTo>
                  <a:pt x="6858" y="2286"/>
                </a:lnTo>
                <a:lnTo>
                  <a:pt x="6858" y="1143"/>
                </a:lnTo>
                <a:lnTo>
                  <a:pt x="8001" y="0"/>
                </a:lnTo>
                <a:close/>
              </a:path>
              <a:path w="48259" h="5080">
                <a:moveTo>
                  <a:pt x="48006" y="0"/>
                </a:moveTo>
                <a:lnTo>
                  <a:pt x="12573" y="0"/>
                </a:lnTo>
                <a:lnTo>
                  <a:pt x="13716" y="1143"/>
                </a:lnTo>
                <a:lnTo>
                  <a:pt x="18288" y="3429"/>
                </a:lnTo>
                <a:lnTo>
                  <a:pt x="27432" y="3429"/>
                </a:lnTo>
                <a:lnTo>
                  <a:pt x="29718" y="4572"/>
                </a:lnTo>
                <a:lnTo>
                  <a:pt x="30861" y="3429"/>
                </a:lnTo>
                <a:lnTo>
                  <a:pt x="33147" y="2286"/>
                </a:lnTo>
                <a:lnTo>
                  <a:pt x="41148" y="2286"/>
                </a:lnTo>
                <a:lnTo>
                  <a:pt x="42291" y="1143"/>
                </a:lnTo>
                <a:lnTo>
                  <a:pt x="46863" y="1143"/>
                </a:lnTo>
                <a:lnTo>
                  <a:pt x="4800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5041646" y="1299633"/>
            <a:ext cx="62230" cy="7620"/>
          </a:xfrm>
          <a:custGeom>
            <a:avLst/>
            <a:gdLst/>
            <a:ahLst/>
            <a:cxnLst/>
            <a:rect l="l" t="t" r="r" b="b"/>
            <a:pathLst>
              <a:path w="93345" h="11430">
                <a:moveTo>
                  <a:pt x="8382" y="9144"/>
                </a:moveTo>
                <a:lnTo>
                  <a:pt x="7239" y="8001"/>
                </a:lnTo>
                <a:lnTo>
                  <a:pt x="6096" y="5715"/>
                </a:lnTo>
                <a:lnTo>
                  <a:pt x="3810" y="6858"/>
                </a:lnTo>
                <a:lnTo>
                  <a:pt x="2667" y="8001"/>
                </a:lnTo>
                <a:lnTo>
                  <a:pt x="0" y="8509"/>
                </a:lnTo>
                <a:lnTo>
                  <a:pt x="381" y="9144"/>
                </a:lnTo>
                <a:lnTo>
                  <a:pt x="2667" y="11430"/>
                </a:lnTo>
                <a:lnTo>
                  <a:pt x="7239" y="11430"/>
                </a:lnTo>
                <a:lnTo>
                  <a:pt x="8382" y="10287"/>
                </a:lnTo>
                <a:lnTo>
                  <a:pt x="8382" y="9144"/>
                </a:lnTo>
                <a:close/>
              </a:path>
              <a:path w="93345" h="11430">
                <a:moveTo>
                  <a:pt x="32766" y="3429"/>
                </a:moveTo>
                <a:lnTo>
                  <a:pt x="31242" y="3429"/>
                </a:lnTo>
                <a:lnTo>
                  <a:pt x="28956" y="4572"/>
                </a:lnTo>
                <a:lnTo>
                  <a:pt x="25527" y="5715"/>
                </a:lnTo>
                <a:lnTo>
                  <a:pt x="24384" y="6858"/>
                </a:lnTo>
                <a:lnTo>
                  <a:pt x="9525" y="6858"/>
                </a:lnTo>
                <a:lnTo>
                  <a:pt x="8382" y="8001"/>
                </a:lnTo>
                <a:lnTo>
                  <a:pt x="8382" y="9144"/>
                </a:lnTo>
                <a:lnTo>
                  <a:pt x="9525" y="10287"/>
                </a:lnTo>
                <a:lnTo>
                  <a:pt x="16383" y="10287"/>
                </a:lnTo>
                <a:lnTo>
                  <a:pt x="18669" y="11430"/>
                </a:lnTo>
                <a:lnTo>
                  <a:pt x="22098" y="11430"/>
                </a:lnTo>
                <a:lnTo>
                  <a:pt x="24384" y="10287"/>
                </a:lnTo>
                <a:lnTo>
                  <a:pt x="25527" y="9144"/>
                </a:lnTo>
                <a:lnTo>
                  <a:pt x="28956" y="9144"/>
                </a:lnTo>
                <a:lnTo>
                  <a:pt x="30099" y="6858"/>
                </a:lnTo>
                <a:lnTo>
                  <a:pt x="32385" y="4572"/>
                </a:lnTo>
                <a:lnTo>
                  <a:pt x="32766" y="3429"/>
                </a:lnTo>
                <a:close/>
              </a:path>
              <a:path w="93345" h="11430">
                <a:moveTo>
                  <a:pt x="50673" y="8001"/>
                </a:moveTo>
                <a:lnTo>
                  <a:pt x="49530" y="8001"/>
                </a:lnTo>
                <a:lnTo>
                  <a:pt x="48387" y="6858"/>
                </a:lnTo>
                <a:lnTo>
                  <a:pt x="47244" y="6858"/>
                </a:lnTo>
                <a:lnTo>
                  <a:pt x="47244" y="4572"/>
                </a:lnTo>
                <a:lnTo>
                  <a:pt x="46101" y="1143"/>
                </a:lnTo>
                <a:lnTo>
                  <a:pt x="43815" y="0"/>
                </a:lnTo>
                <a:lnTo>
                  <a:pt x="38100" y="0"/>
                </a:lnTo>
                <a:lnTo>
                  <a:pt x="35814" y="1143"/>
                </a:lnTo>
                <a:lnTo>
                  <a:pt x="36957" y="1143"/>
                </a:lnTo>
                <a:lnTo>
                  <a:pt x="36957" y="2286"/>
                </a:lnTo>
                <a:lnTo>
                  <a:pt x="34671" y="3429"/>
                </a:lnTo>
                <a:lnTo>
                  <a:pt x="32893" y="3556"/>
                </a:lnTo>
                <a:lnTo>
                  <a:pt x="34671" y="8001"/>
                </a:lnTo>
                <a:lnTo>
                  <a:pt x="39243" y="10287"/>
                </a:lnTo>
                <a:lnTo>
                  <a:pt x="44958" y="11430"/>
                </a:lnTo>
                <a:lnTo>
                  <a:pt x="48387" y="11430"/>
                </a:lnTo>
                <a:lnTo>
                  <a:pt x="49530" y="9144"/>
                </a:lnTo>
                <a:lnTo>
                  <a:pt x="50673" y="9144"/>
                </a:lnTo>
                <a:lnTo>
                  <a:pt x="50673" y="8001"/>
                </a:lnTo>
                <a:close/>
              </a:path>
              <a:path w="93345" h="11430">
                <a:moveTo>
                  <a:pt x="93091" y="10287"/>
                </a:moveTo>
                <a:lnTo>
                  <a:pt x="90805" y="10287"/>
                </a:lnTo>
                <a:lnTo>
                  <a:pt x="91948" y="11430"/>
                </a:lnTo>
                <a:lnTo>
                  <a:pt x="93091" y="10287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/>
          <p:nvPr/>
        </p:nvSpPr>
        <p:spPr>
          <a:xfrm>
            <a:off x="4818211" y="1304967"/>
            <a:ext cx="14817" cy="2540"/>
          </a:xfrm>
          <a:custGeom>
            <a:avLst/>
            <a:gdLst/>
            <a:ahLst/>
            <a:cxnLst/>
            <a:rect l="l" t="t" r="r" b="b"/>
            <a:pathLst>
              <a:path w="22225" h="3810">
                <a:moveTo>
                  <a:pt x="21844" y="0"/>
                </a:moveTo>
                <a:lnTo>
                  <a:pt x="0" y="0"/>
                </a:lnTo>
                <a:lnTo>
                  <a:pt x="1143" y="1143"/>
                </a:lnTo>
                <a:lnTo>
                  <a:pt x="1143" y="2286"/>
                </a:lnTo>
                <a:lnTo>
                  <a:pt x="2286" y="3429"/>
                </a:lnTo>
                <a:lnTo>
                  <a:pt x="5715" y="3429"/>
                </a:lnTo>
                <a:lnTo>
                  <a:pt x="8001" y="2286"/>
                </a:lnTo>
                <a:lnTo>
                  <a:pt x="9144" y="3429"/>
                </a:lnTo>
                <a:lnTo>
                  <a:pt x="14986" y="3429"/>
                </a:lnTo>
                <a:lnTo>
                  <a:pt x="218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object 150"/>
          <p:cNvSpPr/>
          <p:nvPr/>
        </p:nvSpPr>
        <p:spPr>
          <a:xfrm>
            <a:off x="5099388" y="1300649"/>
            <a:ext cx="12700" cy="5927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0" y="0"/>
                </a:moveTo>
                <a:lnTo>
                  <a:pt x="762" y="761"/>
                </a:lnTo>
                <a:lnTo>
                  <a:pt x="762" y="5333"/>
                </a:lnTo>
                <a:lnTo>
                  <a:pt x="1905" y="6476"/>
                </a:lnTo>
                <a:lnTo>
                  <a:pt x="3048" y="8762"/>
                </a:lnTo>
                <a:lnTo>
                  <a:pt x="7620" y="8762"/>
                </a:lnTo>
                <a:lnTo>
                  <a:pt x="7620" y="7620"/>
                </a:lnTo>
                <a:lnTo>
                  <a:pt x="8763" y="7620"/>
                </a:lnTo>
                <a:lnTo>
                  <a:pt x="9906" y="6476"/>
                </a:lnTo>
                <a:lnTo>
                  <a:pt x="19050" y="6476"/>
                </a:lnTo>
                <a:lnTo>
                  <a:pt x="16764" y="5333"/>
                </a:lnTo>
                <a:lnTo>
                  <a:pt x="13335" y="4191"/>
                </a:lnTo>
                <a:lnTo>
                  <a:pt x="11049" y="3048"/>
                </a:lnTo>
                <a:lnTo>
                  <a:pt x="7620" y="1904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5022765" y="1303443"/>
            <a:ext cx="10583" cy="3387"/>
          </a:xfrm>
          <a:custGeom>
            <a:avLst/>
            <a:gdLst/>
            <a:ahLst/>
            <a:cxnLst/>
            <a:rect l="l" t="t" r="r" b="b"/>
            <a:pathLst>
              <a:path w="15875" h="5080">
                <a:moveTo>
                  <a:pt x="13716" y="0"/>
                </a:moveTo>
                <a:lnTo>
                  <a:pt x="0" y="0"/>
                </a:lnTo>
                <a:lnTo>
                  <a:pt x="0" y="1142"/>
                </a:lnTo>
                <a:lnTo>
                  <a:pt x="3428" y="1142"/>
                </a:lnTo>
                <a:lnTo>
                  <a:pt x="8000" y="3428"/>
                </a:lnTo>
                <a:lnTo>
                  <a:pt x="9144" y="4571"/>
                </a:lnTo>
                <a:lnTo>
                  <a:pt x="15494" y="4571"/>
                </a:lnTo>
                <a:lnTo>
                  <a:pt x="14858" y="3428"/>
                </a:lnTo>
                <a:lnTo>
                  <a:pt x="14858" y="2285"/>
                </a:lnTo>
                <a:lnTo>
                  <a:pt x="13716" y="1142"/>
                </a:lnTo>
                <a:lnTo>
                  <a:pt x="1371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/>
          <p:nvPr/>
        </p:nvSpPr>
        <p:spPr>
          <a:xfrm>
            <a:off x="4842679" y="1304968"/>
            <a:ext cx="3810" cy="1693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5714" y="0"/>
                </a:moveTo>
                <a:lnTo>
                  <a:pt x="0" y="0"/>
                </a:lnTo>
                <a:lnTo>
                  <a:pt x="1142" y="2285"/>
                </a:lnTo>
                <a:lnTo>
                  <a:pt x="2285" y="2285"/>
                </a:lnTo>
                <a:lnTo>
                  <a:pt x="4572" y="1143"/>
                </a:lnTo>
                <a:lnTo>
                  <a:pt x="571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/>
          <p:nvPr/>
        </p:nvSpPr>
        <p:spPr>
          <a:xfrm>
            <a:off x="4741164" y="1302681"/>
            <a:ext cx="40640" cy="3810"/>
          </a:xfrm>
          <a:custGeom>
            <a:avLst/>
            <a:gdLst/>
            <a:ahLst/>
            <a:cxnLst/>
            <a:rect l="l" t="t" r="r" b="b"/>
            <a:pathLst>
              <a:path w="60959" h="5714">
                <a:moveTo>
                  <a:pt x="22860" y="0"/>
                </a:moveTo>
                <a:lnTo>
                  <a:pt x="0" y="0"/>
                </a:lnTo>
                <a:lnTo>
                  <a:pt x="4572" y="2286"/>
                </a:lnTo>
                <a:lnTo>
                  <a:pt x="6858" y="4572"/>
                </a:lnTo>
                <a:lnTo>
                  <a:pt x="9144" y="5715"/>
                </a:lnTo>
                <a:lnTo>
                  <a:pt x="11430" y="4572"/>
                </a:lnTo>
                <a:lnTo>
                  <a:pt x="14859" y="2286"/>
                </a:lnTo>
                <a:lnTo>
                  <a:pt x="19431" y="2286"/>
                </a:lnTo>
                <a:lnTo>
                  <a:pt x="22860" y="1143"/>
                </a:lnTo>
                <a:lnTo>
                  <a:pt x="22860" y="0"/>
                </a:lnTo>
                <a:close/>
              </a:path>
              <a:path w="60959" h="5714">
                <a:moveTo>
                  <a:pt x="60706" y="2286"/>
                </a:moveTo>
                <a:lnTo>
                  <a:pt x="52705" y="2286"/>
                </a:lnTo>
                <a:lnTo>
                  <a:pt x="52705" y="3429"/>
                </a:lnTo>
                <a:lnTo>
                  <a:pt x="53848" y="4572"/>
                </a:lnTo>
                <a:lnTo>
                  <a:pt x="57277" y="4572"/>
                </a:lnTo>
                <a:lnTo>
                  <a:pt x="57277" y="5715"/>
                </a:lnTo>
                <a:lnTo>
                  <a:pt x="60706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5081524" y="1303443"/>
            <a:ext cx="6350" cy="254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9144" y="0"/>
                </a:moveTo>
                <a:lnTo>
                  <a:pt x="6096" y="0"/>
                </a:lnTo>
                <a:lnTo>
                  <a:pt x="5715" y="1142"/>
                </a:lnTo>
                <a:lnTo>
                  <a:pt x="0" y="1142"/>
                </a:lnTo>
                <a:lnTo>
                  <a:pt x="2286" y="3428"/>
                </a:lnTo>
                <a:lnTo>
                  <a:pt x="8000" y="3428"/>
                </a:lnTo>
                <a:lnTo>
                  <a:pt x="9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5036481" y="1303443"/>
            <a:ext cx="5503" cy="254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2285" y="0"/>
                </a:moveTo>
                <a:lnTo>
                  <a:pt x="0" y="0"/>
                </a:lnTo>
                <a:lnTo>
                  <a:pt x="0" y="1142"/>
                </a:lnTo>
                <a:lnTo>
                  <a:pt x="4572" y="3428"/>
                </a:lnTo>
                <a:lnTo>
                  <a:pt x="7747" y="2793"/>
                </a:lnTo>
                <a:lnTo>
                  <a:pt x="6857" y="1142"/>
                </a:lnTo>
                <a:lnTo>
                  <a:pt x="4572" y="1142"/>
                </a:lnTo>
                <a:lnTo>
                  <a:pt x="22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/>
          <p:nvPr/>
        </p:nvSpPr>
        <p:spPr>
          <a:xfrm>
            <a:off x="4756404" y="1302681"/>
            <a:ext cx="99060" cy="3387"/>
          </a:xfrm>
          <a:custGeom>
            <a:avLst/>
            <a:gdLst/>
            <a:ahLst/>
            <a:cxnLst/>
            <a:rect l="l" t="t" r="r" b="b"/>
            <a:pathLst>
              <a:path w="148590" h="5080">
                <a:moveTo>
                  <a:pt x="29845" y="0"/>
                </a:moveTo>
                <a:lnTo>
                  <a:pt x="0" y="0"/>
                </a:lnTo>
                <a:lnTo>
                  <a:pt x="1143" y="1143"/>
                </a:lnTo>
                <a:lnTo>
                  <a:pt x="2286" y="4572"/>
                </a:lnTo>
                <a:lnTo>
                  <a:pt x="4572" y="3429"/>
                </a:lnTo>
                <a:lnTo>
                  <a:pt x="9144" y="3429"/>
                </a:lnTo>
                <a:lnTo>
                  <a:pt x="10287" y="2286"/>
                </a:lnTo>
                <a:lnTo>
                  <a:pt x="12573" y="1143"/>
                </a:lnTo>
                <a:lnTo>
                  <a:pt x="21717" y="1143"/>
                </a:lnTo>
                <a:lnTo>
                  <a:pt x="21717" y="2286"/>
                </a:lnTo>
                <a:lnTo>
                  <a:pt x="22987" y="2286"/>
                </a:lnTo>
                <a:lnTo>
                  <a:pt x="25273" y="4572"/>
                </a:lnTo>
                <a:lnTo>
                  <a:pt x="29845" y="0"/>
                </a:lnTo>
                <a:close/>
              </a:path>
              <a:path w="148590" h="5080">
                <a:moveTo>
                  <a:pt x="128270" y="508"/>
                </a:moveTo>
                <a:lnTo>
                  <a:pt x="29845" y="508"/>
                </a:lnTo>
                <a:lnTo>
                  <a:pt x="29845" y="1143"/>
                </a:lnTo>
                <a:lnTo>
                  <a:pt x="29845" y="1778"/>
                </a:lnTo>
                <a:lnTo>
                  <a:pt x="29845" y="2286"/>
                </a:lnTo>
                <a:lnTo>
                  <a:pt x="41275" y="2286"/>
                </a:lnTo>
                <a:lnTo>
                  <a:pt x="42418" y="3429"/>
                </a:lnTo>
                <a:lnTo>
                  <a:pt x="114554" y="3429"/>
                </a:lnTo>
                <a:lnTo>
                  <a:pt x="119126" y="4572"/>
                </a:lnTo>
                <a:lnTo>
                  <a:pt x="124714" y="1778"/>
                </a:lnTo>
                <a:lnTo>
                  <a:pt x="128270" y="1778"/>
                </a:lnTo>
                <a:lnTo>
                  <a:pt x="128270" y="508"/>
                </a:lnTo>
                <a:close/>
              </a:path>
              <a:path w="148590" h="5080">
                <a:moveTo>
                  <a:pt x="148590" y="1778"/>
                </a:moveTo>
                <a:lnTo>
                  <a:pt x="128905" y="1778"/>
                </a:lnTo>
                <a:lnTo>
                  <a:pt x="128905" y="3048"/>
                </a:lnTo>
                <a:lnTo>
                  <a:pt x="137909" y="3048"/>
                </a:lnTo>
                <a:lnTo>
                  <a:pt x="137909" y="4318"/>
                </a:lnTo>
                <a:lnTo>
                  <a:pt x="146304" y="4318"/>
                </a:lnTo>
                <a:lnTo>
                  <a:pt x="146304" y="3048"/>
                </a:lnTo>
                <a:lnTo>
                  <a:pt x="148590" y="3048"/>
                </a:lnTo>
                <a:lnTo>
                  <a:pt x="148590" y="177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5075429" y="1302681"/>
            <a:ext cx="2963" cy="254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2285" y="0"/>
                </a:moveTo>
                <a:lnTo>
                  <a:pt x="1142" y="0"/>
                </a:lnTo>
                <a:lnTo>
                  <a:pt x="0" y="3428"/>
                </a:lnTo>
                <a:lnTo>
                  <a:pt x="1142" y="3428"/>
                </a:lnTo>
                <a:lnTo>
                  <a:pt x="4063" y="507"/>
                </a:lnTo>
                <a:lnTo>
                  <a:pt x="22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4993809" y="1302681"/>
            <a:ext cx="31327" cy="2540"/>
          </a:xfrm>
          <a:custGeom>
            <a:avLst/>
            <a:gdLst/>
            <a:ahLst/>
            <a:cxnLst/>
            <a:rect l="l" t="t" r="r" b="b"/>
            <a:pathLst>
              <a:path w="46990" h="3810">
                <a:moveTo>
                  <a:pt x="6858" y="0"/>
                </a:moveTo>
                <a:lnTo>
                  <a:pt x="0" y="0"/>
                </a:lnTo>
                <a:lnTo>
                  <a:pt x="1143" y="2286"/>
                </a:lnTo>
                <a:lnTo>
                  <a:pt x="2286" y="3429"/>
                </a:lnTo>
                <a:lnTo>
                  <a:pt x="5715" y="1143"/>
                </a:lnTo>
                <a:lnTo>
                  <a:pt x="6858" y="0"/>
                </a:lnTo>
                <a:close/>
              </a:path>
              <a:path w="46990" h="3810">
                <a:moveTo>
                  <a:pt x="20955" y="1270"/>
                </a:moveTo>
                <a:lnTo>
                  <a:pt x="20574" y="1143"/>
                </a:lnTo>
                <a:lnTo>
                  <a:pt x="18288" y="1143"/>
                </a:lnTo>
                <a:lnTo>
                  <a:pt x="16002" y="0"/>
                </a:lnTo>
                <a:lnTo>
                  <a:pt x="13716" y="1143"/>
                </a:lnTo>
                <a:lnTo>
                  <a:pt x="13716" y="3429"/>
                </a:lnTo>
                <a:lnTo>
                  <a:pt x="14859" y="3429"/>
                </a:lnTo>
                <a:lnTo>
                  <a:pt x="20955" y="1270"/>
                </a:lnTo>
                <a:close/>
              </a:path>
              <a:path w="46990" h="3810">
                <a:moveTo>
                  <a:pt x="46863" y="2286"/>
                </a:moveTo>
                <a:lnTo>
                  <a:pt x="43434" y="2286"/>
                </a:lnTo>
                <a:lnTo>
                  <a:pt x="43434" y="3429"/>
                </a:lnTo>
                <a:lnTo>
                  <a:pt x="44577" y="3429"/>
                </a:lnTo>
                <a:lnTo>
                  <a:pt x="46863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4729734" y="1301919"/>
            <a:ext cx="96520" cy="3387"/>
          </a:xfrm>
          <a:custGeom>
            <a:avLst/>
            <a:gdLst/>
            <a:ahLst/>
            <a:cxnLst/>
            <a:rect l="l" t="t" r="r" b="b"/>
            <a:pathLst>
              <a:path w="144779" h="5080">
                <a:moveTo>
                  <a:pt x="61722" y="2286"/>
                </a:moveTo>
                <a:lnTo>
                  <a:pt x="56007" y="2286"/>
                </a:lnTo>
                <a:lnTo>
                  <a:pt x="58293" y="4572"/>
                </a:lnTo>
                <a:lnTo>
                  <a:pt x="59436" y="4572"/>
                </a:lnTo>
                <a:lnTo>
                  <a:pt x="61722" y="2286"/>
                </a:lnTo>
                <a:close/>
              </a:path>
              <a:path w="144779" h="5080">
                <a:moveTo>
                  <a:pt x="144272" y="0"/>
                </a:moveTo>
                <a:lnTo>
                  <a:pt x="0" y="0"/>
                </a:lnTo>
                <a:lnTo>
                  <a:pt x="3429" y="2286"/>
                </a:lnTo>
                <a:lnTo>
                  <a:pt x="5715" y="4572"/>
                </a:lnTo>
                <a:lnTo>
                  <a:pt x="9144" y="3429"/>
                </a:lnTo>
                <a:lnTo>
                  <a:pt x="12573" y="3429"/>
                </a:lnTo>
                <a:lnTo>
                  <a:pt x="17145" y="1143"/>
                </a:lnTo>
                <a:lnTo>
                  <a:pt x="144272" y="1143"/>
                </a:lnTo>
                <a:lnTo>
                  <a:pt x="1442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/>
          <p:nvPr/>
        </p:nvSpPr>
        <p:spPr>
          <a:xfrm>
            <a:off x="5113612" y="1301157"/>
            <a:ext cx="7197" cy="3387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5714" y="0"/>
                </a:moveTo>
                <a:lnTo>
                  <a:pt x="4572" y="0"/>
                </a:lnTo>
                <a:lnTo>
                  <a:pt x="4572" y="1143"/>
                </a:lnTo>
                <a:lnTo>
                  <a:pt x="3428" y="1143"/>
                </a:lnTo>
                <a:lnTo>
                  <a:pt x="0" y="4572"/>
                </a:lnTo>
                <a:lnTo>
                  <a:pt x="10286" y="4572"/>
                </a:lnTo>
                <a:lnTo>
                  <a:pt x="571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/>
          <p:nvPr/>
        </p:nvSpPr>
        <p:spPr>
          <a:xfrm>
            <a:off x="5047996" y="1298024"/>
            <a:ext cx="35137" cy="6350"/>
          </a:xfrm>
          <a:custGeom>
            <a:avLst/>
            <a:gdLst/>
            <a:ahLst/>
            <a:cxnLst/>
            <a:rect l="l" t="t" r="r" b="b"/>
            <a:pathLst>
              <a:path w="52704" h="9525">
                <a:moveTo>
                  <a:pt x="14859" y="9271"/>
                </a:moveTo>
                <a:lnTo>
                  <a:pt x="12573" y="8128"/>
                </a:lnTo>
                <a:lnTo>
                  <a:pt x="12573" y="1143"/>
                </a:lnTo>
                <a:lnTo>
                  <a:pt x="11430" y="0"/>
                </a:lnTo>
                <a:lnTo>
                  <a:pt x="4572" y="0"/>
                </a:lnTo>
                <a:lnTo>
                  <a:pt x="0" y="9271"/>
                </a:lnTo>
                <a:lnTo>
                  <a:pt x="14859" y="9271"/>
                </a:lnTo>
                <a:close/>
              </a:path>
              <a:path w="52704" h="9525">
                <a:moveTo>
                  <a:pt x="52578" y="9271"/>
                </a:moveTo>
                <a:lnTo>
                  <a:pt x="51435" y="8128"/>
                </a:lnTo>
                <a:lnTo>
                  <a:pt x="49149" y="8128"/>
                </a:lnTo>
                <a:lnTo>
                  <a:pt x="48006" y="6985"/>
                </a:lnTo>
                <a:lnTo>
                  <a:pt x="45720" y="6985"/>
                </a:lnTo>
                <a:lnTo>
                  <a:pt x="45212" y="7493"/>
                </a:lnTo>
                <a:lnTo>
                  <a:pt x="50292" y="9271"/>
                </a:lnTo>
                <a:lnTo>
                  <a:pt x="52578" y="927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/>
          <p:nvPr/>
        </p:nvSpPr>
        <p:spPr>
          <a:xfrm>
            <a:off x="4976961" y="1301157"/>
            <a:ext cx="34713" cy="3387"/>
          </a:xfrm>
          <a:custGeom>
            <a:avLst/>
            <a:gdLst/>
            <a:ahLst/>
            <a:cxnLst/>
            <a:rect l="l" t="t" r="r" b="b"/>
            <a:pathLst>
              <a:path w="52070" h="5080">
                <a:moveTo>
                  <a:pt x="5334" y="4064"/>
                </a:moveTo>
                <a:lnTo>
                  <a:pt x="2286" y="1143"/>
                </a:lnTo>
                <a:lnTo>
                  <a:pt x="1143" y="1143"/>
                </a:lnTo>
                <a:lnTo>
                  <a:pt x="1143" y="0"/>
                </a:lnTo>
                <a:lnTo>
                  <a:pt x="0" y="0"/>
                </a:lnTo>
                <a:lnTo>
                  <a:pt x="127" y="1270"/>
                </a:lnTo>
                <a:lnTo>
                  <a:pt x="2286" y="4572"/>
                </a:lnTo>
                <a:lnTo>
                  <a:pt x="4572" y="4572"/>
                </a:lnTo>
                <a:lnTo>
                  <a:pt x="5334" y="4064"/>
                </a:lnTo>
                <a:close/>
              </a:path>
              <a:path w="52070" h="5080">
                <a:moveTo>
                  <a:pt x="9144" y="2286"/>
                </a:moveTo>
                <a:lnTo>
                  <a:pt x="8001" y="2286"/>
                </a:lnTo>
                <a:lnTo>
                  <a:pt x="5334" y="4064"/>
                </a:lnTo>
                <a:lnTo>
                  <a:pt x="5715" y="4572"/>
                </a:lnTo>
                <a:lnTo>
                  <a:pt x="8001" y="4572"/>
                </a:lnTo>
                <a:lnTo>
                  <a:pt x="8001" y="3429"/>
                </a:lnTo>
                <a:lnTo>
                  <a:pt x="9144" y="2286"/>
                </a:lnTo>
                <a:close/>
              </a:path>
              <a:path w="52070" h="5080">
                <a:moveTo>
                  <a:pt x="25273" y="2286"/>
                </a:moveTo>
                <a:lnTo>
                  <a:pt x="24130" y="1143"/>
                </a:lnTo>
                <a:lnTo>
                  <a:pt x="19558" y="1143"/>
                </a:lnTo>
                <a:lnTo>
                  <a:pt x="16129" y="3429"/>
                </a:lnTo>
                <a:lnTo>
                  <a:pt x="17272" y="4572"/>
                </a:lnTo>
                <a:lnTo>
                  <a:pt x="19558" y="3429"/>
                </a:lnTo>
                <a:lnTo>
                  <a:pt x="24130" y="2286"/>
                </a:lnTo>
                <a:lnTo>
                  <a:pt x="25273" y="2286"/>
                </a:lnTo>
                <a:close/>
              </a:path>
              <a:path w="52070" h="5080">
                <a:moveTo>
                  <a:pt x="51816" y="1778"/>
                </a:moveTo>
                <a:lnTo>
                  <a:pt x="46228" y="3556"/>
                </a:lnTo>
                <a:lnTo>
                  <a:pt x="48133" y="4572"/>
                </a:lnTo>
                <a:lnTo>
                  <a:pt x="49276" y="4572"/>
                </a:lnTo>
                <a:lnTo>
                  <a:pt x="51562" y="2286"/>
                </a:lnTo>
                <a:lnTo>
                  <a:pt x="51816" y="177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3" name="object 163"/>
          <p:cNvSpPr/>
          <p:nvPr/>
        </p:nvSpPr>
        <p:spPr>
          <a:xfrm>
            <a:off x="4922773" y="1303443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3" y="0"/>
                </a:moveTo>
                <a:lnTo>
                  <a:pt x="0" y="1142"/>
                </a:lnTo>
                <a:lnTo>
                  <a:pt x="1143" y="1142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/>
          <p:nvPr/>
        </p:nvSpPr>
        <p:spPr>
          <a:xfrm>
            <a:off x="4983819" y="1299633"/>
            <a:ext cx="47413" cy="3810"/>
          </a:xfrm>
          <a:custGeom>
            <a:avLst/>
            <a:gdLst/>
            <a:ahLst/>
            <a:cxnLst/>
            <a:rect l="l" t="t" r="r" b="b"/>
            <a:pathLst>
              <a:path w="71120" h="5714">
                <a:moveTo>
                  <a:pt x="5842" y="5715"/>
                </a:moveTo>
                <a:lnTo>
                  <a:pt x="3429" y="3429"/>
                </a:lnTo>
                <a:lnTo>
                  <a:pt x="0" y="3429"/>
                </a:lnTo>
                <a:lnTo>
                  <a:pt x="2286" y="5715"/>
                </a:lnTo>
                <a:lnTo>
                  <a:pt x="5842" y="5715"/>
                </a:lnTo>
                <a:close/>
              </a:path>
              <a:path w="71120" h="5714">
                <a:moveTo>
                  <a:pt x="28702" y="1143"/>
                </a:moveTo>
                <a:lnTo>
                  <a:pt x="26416" y="0"/>
                </a:lnTo>
                <a:lnTo>
                  <a:pt x="21844" y="4572"/>
                </a:lnTo>
                <a:lnTo>
                  <a:pt x="22987" y="4572"/>
                </a:lnTo>
                <a:lnTo>
                  <a:pt x="25273" y="5715"/>
                </a:lnTo>
                <a:lnTo>
                  <a:pt x="28702" y="5715"/>
                </a:lnTo>
                <a:lnTo>
                  <a:pt x="28702" y="1143"/>
                </a:lnTo>
                <a:close/>
              </a:path>
              <a:path w="71120" h="5714">
                <a:moveTo>
                  <a:pt x="70993" y="5715"/>
                </a:moveTo>
                <a:lnTo>
                  <a:pt x="68707" y="4572"/>
                </a:lnTo>
                <a:lnTo>
                  <a:pt x="66421" y="2286"/>
                </a:lnTo>
                <a:lnTo>
                  <a:pt x="64135" y="1143"/>
                </a:lnTo>
                <a:lnTo>
                  <a:pt x="61849" y="2286"/>
                </a:lnTo>
                <a:lnTo>
                  <a:pt x="57277" y="3429"/>
                </a:lnTo>
                <a:lnTo>
                  <a:pt x="48133" y="3429"/>
                </a:lnTo>
                <a:lnTo>
                  <a:pt x="52705" y="4572"/>
                </a:lnTo>
                <a:lnTo>
                  <a:pt x="57277" y="4572"/>
                </a:lnTo>
                <a:lnTo>
                  <a:pt x="57277" y="5715"/>
                </a:lnTo>
                <a:lnTo>
                  <a:pt x="70993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/>
          <p:nvPr/>
        </p:nvSpPr>
        <p:spPr>
          <a:xfrm>
            <a:off x="4733544" y="1298786"/>
            <a:ext cx="149860" cy="4657"/>
          </a:xfrm>
          <a:custGeom>
            <a:avLst/>
            <a:gdLst/>
            <a:ahLst/>
            <a:cxnLst/>
            <a:rect l="l" t="t" r="r" b="b"/>
            <a:pathLst>
              <a:path w="224790" h="6985">
                <a:moveTo>
                  <a:pt x="199669" y="0"/>
                </a:moveTo>
                <a:lnTo>
                  <a:pt x="48577" y="0"/>
                </a:lnTo>
                <a:lnTo>
                  <a:pt x="48577" y="1270"/>
                </a:lnTo>
                <a:lnTo>
                  <a:pt x="0" y="1270"/>
                </a:lnTo>
                <a:lnTo>
                  <a:pt x="0" y="2540"/>
                </a:lnTo>
                <a:lnTo>
                  <a:pt x="187007" y="2540"/>
                </a:lnTo>
                <a:lnTo>
                  <a:pt x="187007" y="3810"/>
                </a:lnTo>
                <a:lnTo>
                  <a:pt x="187261" y="3810"/>
                </a:lnTo>
                <a:lnTo>
                  <a:pt x="187261" y="5080"/>
                </a:lnTo>
                <a:lnTo>
                  <a:pt x="186626" y="5080"/>
                </a:lnTo>
                <a:lnTo>
                  <a:pt x="186626" y="6350"/>
                </a:lnTo>
                <a:lnTo>
                  <a:pt x="191770" y="6350"/>
                </a:lnTo>
                <a:lnTo>
                  <a:pt x="191770" y="5080"/>
                </a:lnTo>
                <a:lnTo>
                  <a:pt x="195961" y="5080"/>
                </a:lnTo>
                <a:lnTo>
                  <a:pt x="195961" y="3810"/>
                </a:lnTo>
                <a:lnTo>
                  <a:pt x="197993" y="3810"/>
                </a:lnTo>
                <a:lnTo>
                  <a:pt x="197993" y="2540"/>
                </a:lnTo>
                <a:lnTo>
                  <a:pt x="198462" y="2540"/>
                </a:lnTo>
                <a:lnTo>
                  <a:pt x="198462" y="1270"/>
                </a:lnTo>
                <a:lnTo>
                  <a:pt x="199669" y="1270"/>
                </a:lnTo>
                <a:lnTo>
                  <a:pt x="199669" y="0"/>
                </a:lnTo>
                <a:close/>
              </a:path>
              <a:path w="224790" h="6985">
                <a:moveTo>
                  <a:pt x="224409" y="3556"/>
                </a:moveTo>
                <a:lnTo>
                  <a:pt x="205994" y="3556"/>
                </a:lnTo>
                <a:lnTo>
                  <a:pt x="205994" y="4699"/>
                </a:lnTo>
                <a:lnTo>
                  <a:pt x="219837" y="4699"/>
                </a:lnTo>
                <a:lnTo>
                  <a:pt x="222123" y="6985"/>
                </a:lnTo>
                <a:lnTo>
                  <a:pt x="224409" y="4699"/>
                </a:lnTo>
                <a:lnTo>
                  <a:pt x="224409" y="355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/>
          <p:nvPr/>
        </p:nvSpPr>
        <p:spPr>
          <a:xfrm>
            <a:off x="5122756" y="1300395"/>
            <a:ext cx="18627" cy="2540"/>
          </a:xfrm>
          <a:custGeom>
            <a:avLst/>
            <a:gdLst/>
            <a:ahLst/>
            <a:cxnLst/>
            <a:rect l="l" t="t" r="r" b="b"/>
            <a:pathLst>
              <a:path w="27940" h="3810">
                <a:moveTo>
                  <a:pt x="24003" y="0"/>
                </a:moveTo>
                <a:lnTo>
                  <a:pt x="16001" y="0"/>
                </a:lnTo>
                <a:lnTo>
                  <a:pt x="12573" y="1142"/>
                </a:lnTo>
                <a:lnTo>
                  <a:pt x="9144" y="1142"/>
                </a:lnTo>
                <a:lnTo>
                  <a:pt x="6858" y="2285"/>
                </a:lnTo>
                <a:lnTo>
                  <a:pt x="1143" y="2285"/>
                </a:lnTo>
                <a:lnTo>
                  <a:pt x="0" y="3428"/>
                </a:lnTo>
                <a:lnTo>
                  <a:pt x="27432" y="3428"/>
                </a:lnTo>
                <a:lnTo>
                  <a:pt x="2400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/>
          <p:nvPr/>
        </p:nvSpPr>
        <p:spPr>
          <a:xfrm>
            <a:off x="5085842" y="1299633"/>
            <a:ext cx="6350" cy="3387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2666" y="0"/>
                </a:moveTo>
                <a:lnTo>
                  <a:pt x="1523" y="1143"/>
                </a:lnTo>
                <a:lnTo>
                  <a:pt x="380" y="3428"/>
                </a:lnTo>
                <a:lnTo>
                  <a:pt x="0" y="4572"/>
                </a:lnTo>
                <a:lnTo>
                  <a:pt x="9525" y="4572"/>
                </a:lnTo>
                <a:lnTo>
                  <a:pt x="8381" y="3428"/>
                </a:lnTo>
                <a:lnTo>
                  <a:pt x="6095" y="2285"/>
                </a:lnTo>
                <a:lnTo>
                  <a:pt x="6095" y="1143"/>
                </a:lnTo>
                <a:lnTo>
                  <a:pt x="4952" y="1143"/>
                </a:lnTo>
                <a:lnTo>
                  <a:pt x="266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/>
          <p:nvPr/>
        </p:nvSpPr>
        <p:spPr>
          <a:xfrm>
            <a:off x="4825915" y="1294214"/>
            <a:ext cx="193040" cy="8467"/>
          </a:xfrm>
          <a:custGeom>
            <a:avLst/>
            <a:gdLst/>
            <a:ahLst/>
            <a:cxnLst/>
            <a:rect l="l" t="t" r="r" b="b"/>
            <a:pathLst>
              <a:path w="289559" h="12700">
                <a:moveTo>
                  <a:pt x="48006" y="9779"/>
                </a:moveTo>
                <a:lnTo>
                  <a:pt x="46863" y="9271"/>
                </a:lnTo>
                <a:lnTo>
                  <a:pt x="36576" y="9271"/>
                </a:lnTo>
                <a:lnTo>
                  <a:pt x="36576" y="11557"/>
                </a:lnTo>
                <a:lnTo>
                  <a:pt x="0" y="11557"/>
                </a:lnTo>
                <a:lnTo>
                  <a:pt x="1143" y="12700"/>
                </a:lnTo>
                <a:lnTo>
                  <a:pt x="48006" y="12700"/>
                </a:lnTo>
                <a:lnTo>
                  <a:pt x="48006" y="9779"/>
                </a:lnTo>
                <a:close/>
              </a:path>
              <a:path w="289559" h="12700">
                <a:moveTo>
                  <a:pt x="78867" y="11557"/>
                </a:moveTo>
                <a:lnTo>
                  <a:pt x="67437" y="11557"/>
                </a:lnTo>
                <a:lnTo>
                  <a:pt x="70866" y="12700"/>
                </a:lnTo>
                <a:lnTo>
                  <a:pt x="75438" y="12700"/>
                </a:lnTo>
                <a:lnTo>
                  <a:pt x="78867" y="11557"/>
                </a:lnTo>
                <a:close/>
              </a:path>
              <a:path w="289559" h="12700">
                <a:moveTo>
                  <a:pt x="99568" y="10414"/>
                </a:moveTo>
                <a:lnTo>
                  <a:pt x="98425" y="8128"/>
                </a:lnTo>
                <a:lnTo>
                  <a:pt x="98425" y="5715"/>
                </a:lnTo>
                <a:lnTo>
                  <a:pt x="92710" y="0"/>
                </a:lnTo>
                <a:lnTo>
                  <a:pt x="90424" y="1143"/>
                </a:lnTo>
                <a:lnTo>
                  <a:pt x="90424" y="6858"/>
                </a:lnTo>
                <a:lnTo>
                  <a:pt x="65151" y="6858"/>
                </a:lnTo>
                <a:lnTo>
                  <a:pt x="65786" y="8128"/>
                </a:lnTo>
                <a:lnTo>
                  <a:pt x="89281" y="8128"/>
                </a:lnTo>
                <a:lnTo>
                  <a:pt x="93853" y="12700"/>
                </a:lnTo>
                <a:lnTo>
                  <a:pt x="96139" y="11557"/>
                </a:lnTo>
                <a:lnTo>
                  <a:pt x="98425" y="11557"/>
                </a:lnTo>
                <a:lnTo>
                  <a:pt x="99568" y="10414"/>
                </a:lnTo>
                <a:close/>
              </a:path>
              <a:path w="289559" h="12700">
                <a:moveTo>
                  <a:pt x="116713" y="9271"/>
                </a:moveTo>
                <a:lnTo>
                  <a:pt x="108712" y="9271"/>
                </a:lnTo>
                <a:lnTo>
                  <a:pt x="108712" y="10414"/>
                </a:lnTo>
                <a:lnTo>
                  <a:pt x="109855" y="11557"/>
                </a:lnTo>
                <a:lnTo>
                  <a:pt x="109855" y="12700"/>
                </a:lnTo>
                <a:lnTo>
                  <a:pt x="113284" y="12700"/>
                </a:lnTo>
                <a:lnTo>
                  <a:pt x="116713" y="9271"/>
                </a:lnTo>
                <a:close/>
              </a:path>
              <a:path w="289559" h="12700">
                <a:moveTo>
                  <a:pt x="156718" y="5715"/>
                </a:moveTo>
                <a:lnTo>
                  <a:pt x="154432" y="4572"/>
                </a:lnTo>
                <a:lnTo>
                  <a:pt x="154432" y="5715"/>
                </a:lnTo>
                <a:lnTo>
                  <a:pt x="151003" y="9271"/>
                </a:lnTo>
                <a:lnTo>
                  <a:pt x="132207" y="9271"/>
                </a:lnTo>
                <a:lnTo>
                  <a:pt x="133858" y="10414"/>
                </a:lnTo>
                <a:lnTo>
                  <a:pt x="136144" y="11557"/>
                </a:lnTo>
                <a:lnTo>
                  <a:pt x="137287" y="12700"/>
                </a:lnTo>
                <a:lnTo>
                  <a:pt x="148717" y="12700"/>
                </a:lnTo>
                <a:lnTo>
                  <a:pt x="151003" y="11557"/>
                </a:lnTo>
                <a:lnTo>
                  <a:pt x="152146" y="10414"/>
                </a:lnTo>
                <a:lnTo>
                  <a:pt x="155575" y="5715"/>
                </a:lnTo>
                <a:lnTo>
                  <a:pt x="156718" y="5715"/>
                </a:lnTo>
                <a:close/>
              </a:path>
              <a:path w="289559" h="12700">
                <a:moveTo>
                  <a:pt x="193421" y="10414"/>
                </a:moveTo>
                <a:lnTo>
                  <a:pt x="188849" y="10414"/>
                </a:lnTo>
                <a:lnTo>
                  <a:pt x="184277" y="8128"/>
                </a:lnTo>
                <a:lnTo>
                  <a:pt x="173990" y="8128"/>
                </a:lnTo>
                <a:lnTo>
                  <a:pt x="172847" y="9271"/>
                </a:lnTo>
                <a:lnTo>
                  <a:pt x="158115" y="9271"/>
                </a:lnTo>
                <a:lnTo>
                  <a:pt x="159004" y="11557"/>
                </a:lnTo>
                <a:lnTo>
                  <a:pt x="163703" y="11557"/>
                </a:lnTo>
                <a:lnTo>
                  <a:pt x="167132" y="12700"/>
                </a:lnTo>
                <a:lnTo>
                  <a:pt x="170561" y="10414"/>
                </a:lnTo>
                <a:lnTo>
                  <a:pt x="173990" y="10414"/>
                </a:lnTo>
                <a:lnTo>
                  <a:pt x="175133" y="11557"/>
                </a:lnTo>
                <a:lnTo>
                  <a:pt x="177419" y="12700"/>
                </a:lnTo>
                <a:lnTo>
                  <a:pt x="178562" y="12700"/>
                </a:lnTo>
                <a:lnTo>
                  <a:pt x="180848" y="11557"/>
                </a:lnTo>
                <a:lnTo>
                  <a:pt x="181991" y="10414"/>
                </a:lnTo>
                <a:lnTo>
                  <a:pt x="183134" y="11557"/>
                </a:lnTo>
                <a:lnTo>
                  <a:pt x="184277" y="11557"/>
                </a:lnTo>
                <a:lnTo>
                  <a:pt x="186563" y="12700"/>
                </a:lnTo>
                <a:lnTo>
                  <a:pt x="188849" y="12700"/>
                </a:lnTo>
                <a:lnTo>
                  <a:pt x="193421" y="10414"/>
                </a:lnTo>
                <a:close/>
              </a:path>
              <a:path w="289559" h="12700">
                <a:moveTo>
                  <a:pt x="220599" y="8763"/>
                </a:moveTo>
                <a:lnTo>
                  <a:pt x="218567" y="8128"/>
                </a:lnTo>
                <a:lnTo>
                  <a:pt x="213995" y="11557"/>
                </a:lnTo>
                <a:lnTo>
                  <a:pt x="209423" y="11557"/>
                </a:lnTo>
                <a:lnTo>
                  <a:pt x="211709" y="12700"/>
                </a:lnTo>
                <a:lnTo>
                  <a:pt x="218567" y="12700"/>
                </a:lnTo>
                <a:lnTo>
                  <a:pt x="218567" y="11557"/>
                </a:lnTo>
                <a:lnTo>
                  <a:pt x="219710" y="10414"/>
                </a:lnTo>
                <a:lnTo>
                  <a:pt x="220599" y="8763"/>
                </a:lnTo>
                <a:close/>
              </a:path>
              <a:path w="289559" h="12700">
                <a:moveTo>
                  <a:pt x="236855" y="11557"/>
                </a:moveTo>
                <a:lnTo>
                  <a:pt x="235712" y="10414"/>
                </a:lnTo>
                <a:lnTo>
                  <a:pt x="234569" y="10414"/>
                </a:lnTo>
                <a:lnTo>
                  <a:pt x="234569" y="11557"/>
                </a:lnTo>
                <a:lnTo>
                  <a:pt x="235712" y="11557"/>
                </a:lnTo>
                <a:lnTo>
                  <a:pt x="235712" y="12700"/>
                </a:lnTo>
                <a:lnTo>
                  <a:pt x="236855" y="11557"/>
                </a:lnTo>
                <a:close/>
              </a:path>
              <a:path w="289559" h="12700">
                <a:moveTo>
                  <a:pt x="289560" y="11557"/>
                </a:moveTo>
                <a:lnTo>
                  <a:pt x="284988" y="10414"/>
                </a:lnTo>
                <a:lnTo>
                  <a:pt x="281559" y="9271"/>
                </a:lnTo>
                <a:lnTo>
                  <a:pt x="279273" y="10414"/>
                </a:lnTo>
                <a:lnTo>
                  <a:pt x="278384" y="12192"/>
                </a:lnTo>
                <a:lnTo>
                  <a:pt x="280416" y="11557"/>
                </a:lnTo>
                <a:lnTo>
                  <a:pt x="289560" y="11557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/>
          <p:nvPr/>
        </p:nvSpPr>
        <p:spPr>
          <a:xfrm>
            <a:off x="5063236" y="1301157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3" y="0"/>
                </a:moveTo>
                <a:lnTo>
                  <a:pt x="0" y="0"/>
                </a:lnTo>
                <a:lnTo>
                  <a:pt x="507" y="1270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0" name="object 170"/>
          <p:cNvSpPr/>
          <p:nvPr/>
        </p:nvSpPr>
        <p:spPr>
          <a:xfrm>
            <a:off x="5123519" y="1301157"/>
            <a:ext cx="3387" cy="847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3428" y="0"/>
                </a:moveTo>
                <a:lnTo>
                  <a:pt x="1143" y="0"/>
                </a:lnTo>
                <a:lnTo>
                  <a:pt x="0" y="1143"/>
                </a:lnTo>
                <a:lnTo>
                  <a:pt x="4572" y="1143"/>
                </a:lnTo>
                <a:lnTo>
                  <a:pt x="342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/>
          <p:nvPr/>
        </p:nvSpPr>
        <p:spPr>
          <a:xfrm>
            <a:off x="5063998" y="1300395"/>
            <a:ext cx="1693" cy="1693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285" y="0"/>
                </a:moveTo>
                <a:lnTo>
                  <a:pt x="1143" y="1142"/>
                </a:lnTo>
                <a:lnTo>
                  <a:pt x="0" y="1142"/>
                </a:lnTo>
                <a:lnTo>
                  <a:pt x="1143" y="2285"/>
                </a:lnTo>
                <a:lnTo>
                  <a:pt x="22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/>
          <p:nvPr/>
        </p:nvSpPr>
        <p:spPr>
          <a:xfrm>
            <a:off x="4953339" y="1298024"/>
            <a:ext cx="13123" cy="4233"/>
          </a:xfrm>
          <a:custGeom>
            <a:avLst/>
            <a:gdLst/>
            <a:ahLst/>
            <a:cxnLst/>
            <a:rect l="l" t="t" r="r" b="b"/>
            <a:pathLst>
              <a:path w="19684" h="6350">
                <a:moveTo>
                  <a:pt x="16001" y="0"/>
                </a:moveTo>
                <a:lnTo>
                  <a:pt x="13716" y="0"/>
                </a:lnTo>
                <a:lnTo>
                  <a:pt x="10287" y="1143"/>
                </a:lnTo>
                <a:lnTo>
                  <a:pt x="4064" y="1143"/>
                </a:lnTo>
                <a:lnTo>
                  <a:pt x="2286" y="3556"/>
                </a:lnTo>
                <a:lnTo>
                  <a:pt x="0" y="4699"/>
                </a:lnTo>
                <a:lnTo>
                  <a:pt x="14859" y="4699"/>
                </a:lnTo>
                <a:lnTo>
                  <a:pt x="18288" y="5842"/>
                </a:lnTo>
                <a:lnTo>
                  <a:pt x="19431" y="5842"/>
                </a:lnTo>
                <a:lnTo>
                  <a:pt x="17145" y="3556"/>
                </a:lnTo>
                <a:lnTo>
                  <a:pt x="17145" y="2413"/>
                </a:lnTo>
                <a:lnTo>
                  <a:pt x="16001" y="1143"/>
                </a:lnTo>
                <a:lnTo>
                  <a:pt x="1600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3" name="object 173"/>
          <p:cNvSpPr/>
          <p:nvPr/>
        </p:nvSpPr>
        <p:spPr>
          <a:xfrm>
            <a:off x="4727449" y="1299633"/>
            <a:ext cx="122343" cy="2540"/>
          </a:xfrm>
          <a:custGeom>
            <a:avLst/>
            <a:gdLst/>
            <a:ahLst/>
            <a:cxnLst/>
            <a:rect l="l" t="t" r="r" b="b"/>
            <a:pathLst>
              <a:path w="183515" h="3810">
                <a:moveTo>
                  <a:pt x="183134" y="1270"/>
                </a:moveTo>
                <a:lnTo>
                  <a:pt x="7239" y="1270"/>
                </a:lnTo>
                <a:lnTo>
                  <a:pt x="7239" y="2540"/>
                </a:lnTo>
                <a:lnTo>
                  <a:pt x="5321" y="2540"/>
                </a:lnTo>
                <a:lnTo>
                  <a:pt x="5321" y="1270"/>
                </a:lnTo>
                <a:lnTo>
                  <a:pt x="3429" y="1270"/>
                </a:lnTo>
                <a:lnTo>
                  <a:pt x="3429" y="0"/>
                </a:ln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3810"/>
                </a:lnTo>
                <a:lnTo>
                  <a:pt x="101854" y="3810"/>
                </a:lnTo>
                <a:lnTo>
                  <a:pt x="101854" y="2540"/>
                </a:lnTo>
                <a:lnTo>
                  <a:pt x="103251" y="2540"/>
                </a:lnTo>
                <a:lnTo>
                  <a:pt x="104140" y="3429"/>
                </a:lnTo>
                <a:lnTo>
                  <a:pt x="109855" y="3429"/>
                </a:lnTo>
                <a:lnTo>
                  <a:pt x="109855" y="2540"/>
                </a:lnTo>
                <a:lnTo>
                  <a:pt x="110998" y="2540"/>
                </a:lnTo>
                <a:lnTo>
                  <a:pt x="110998" y="3429"/>
                </a:lnTo>
                <a:lnTo>
                  <a:pt x="175133" y="3429"/>
                </a:lnTo>
                <a:lnTo>
                  <a:pt x="176911" y="2540"/>
                </a:lnTo>
                <a:lnTo>
                  <a:pt x="177419" y="2540"/>
                </a:lnTo>
                <a:lnTo>
                  <a:pt x="177419" y="3810"/>
                </a:lnTo>
                <a:lnTo>
                  <a:pt x="183134" y="3810"/>
                </a:lnTo>
                <a:lnTo>
                  <a:pt x="183134" y="2540"/>
                </a:lnTo>
                <a:lnTo>
                  <a:pt x="183134" y="127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4" name="object 174"/>
          <p:cNvSpPr/>
          <p:nvPr/>
        </p:nvSpPr>
        <p:spPr>
          <a:xfrm>
            <a:off x="4975945" y="1300903"/>
            <a:ext cx="1270" cy="423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380" y="380"/>
                </a:lnTo>
                <a:lnTo>
                  <a:pt x="1524" y="380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4869773" y="1295739"/>
            <a:ext cx="42757" cy="5503"/>
          </a:xfrm>
          <a:custGeom>
            <a:avLst/>
            <a:gdLst/>
            <a:ahLst/>
            <a:cxnLst/>
            <a:rect l="l" t="t" r="r" b="b"/>
            <a:pathLst>
              <a:path w="64134" h="8255">
                <a:moveTo>
                  <a:pt x="22352" y="5842"/>
                </a:moveTo>
                <a:lnTo>
                  <a:pt x="0" y="5842"/>
                </a:lnTo>
                <a:lnTo>
                  <a:pt x="508" y="6985"/>
                </a:lnTo>
                <a:lnTo>
                  <a:pt x="508" y="8128"/>
                </a:lnTo>
                <a:lnTo>
                  <a:pt x="21209" y="8128"/>
                </a:lnTo>
                <a:lnTo>
                  <a:pt x="21209" y="6985"/>
                </a:lnTo>
                <a:lnTo>
                  <a:pt x="22352" y="5842"/>
                </a:lnTo>
                <a:close/>
              </a:path>
              <a:path w="64134" h="8255">
                <a:moveTo>
                  <a:pt x="38227" y="5842"/>
                </a:moveTo>
                <a:lnTo>
                  <a:pt x="34925" y="5842"/>
                </a:lnTo>
                <a:lnTo>
                  <a:pt x="33782" y="8128"/>
                </a:lnTo>
                <a:lnTo>
                  <a:pt x="36068" y="8128"/>
                </a:lnTo>
                <a:lnTo>
                  <a:pt x="38227" y="5842"/>
                </a:lnTo>
                <a:close/>
              </a:path>
              <a:path w="64134" h="8255">
                <a:moveTo>
                  <a:pt x="58293" y="6985"/>
                </a:moveTo>
                <a:lnTo>
                  <a:pt x="56642" y="5842"/>
                </a:lnTo>
                <a:lnTo>
                  <a:pt x="54356" y="4572"/>
                </a:lnTo>
                <a:lnTo>
                  <a:pt x="54356" y="2286"/>
                </a:lnTo>
                <a:lnTo>
                  <a:pt x="53213" y="1143"/>
                </a:lnTo>
                <a:lnTo>
                  <a:pt x="50927" y="0"/>
                </a:lnTo>
                <a:lnTo>
                  <a:pt x="44069" y="0"/>
                </a:lnTo>
                <a:lnTo>
                  <a:pt x="40640" y="3429"/>
                </a:lnTo>
                <a:lnTo>
                  <a:pt x="39497" y="3429"/>
                </a:lnTo>
                <a:lnTo>
                  <a:pt x="39497" y="4572"/>
                </a:lnTo>
                <a:lnTo>
                  <a:pt x="38227" y="5842"/>
                </a:lnTo>
                <a:lnTo>
                  <a:pt x="42926" y="5842"/>
                </a:lnTo>
                <a:lnTo>
                  <a:pt x="42926" y="6985"/>
                </a:lnTo>
                <a:lnTo>
                  <a:pt x="53213" y="6985"/>
                </a:lnTo>
                <a:lnTo>
                  <a:pt x="55499" y="8128"/>
                </a:lnTo>
                <a:lnTo>
                  <a:pt x="57785" y="8128"/>
                </a:lnTo>
                <a:lnTo>
                  <a:pt x="58293" y="6985"/>
                </a:lnTo>
                <a:close/>
              </a:path>
              <a:path w="64134" h="8255">
                <a:moveTo>
                  <a:pt x="64008" y="5461"/>
                </a:moveTo>
                <a:lnTo>
                  <a:pt x="62357" y="4572"/>
                </a:lnTo>
                <a:lnTo>
                  <a:pt x="61214" y="3429"/>
                </a:lnTo>
                <a:lnTo>
                  <a:pt x="60071" y="3429"/>
                </a:lnTo>
                <a:lnTo>
                  <a:pt x="58293" y="6985"/>
                </a:lnTo>
                <a:lnTo>
                  <a:pt x="60071" y="8128"/>
                </a:lnTo>
                <a:lnTo>
                  <a:pt x="62357" y="8128"/>
                </a:lnTo>
                <a:lnTo>
                  <a:pt x="64008" y="546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/>
          <p:nvPr/>
        </p:nvSpPr>
        <p:spPr>
          <a:xfrm>
            <a:off x="4972981" y="1299634"/>
            <a:ext cx="2963" cy="1270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2539" y="0"/>
                </a:moveTo>
                <a:lnTo>
                  <a:pt x="253" y="0"/>
                </a:lnTo>
                <a:lnTo>
                  <a:pt x="0" y="634"/>
                </a:lnTo>
                <a:lnTo>
                  <a:pt x="1397" y="1143"/>
                </a:lnTo>
                <a:lnTo>
                  <a:pt x="4445" y="1904"/>
                </a:lnTo>
                <a:lnTo>
                  <a:pt x="253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/>
          <p:nvPr/>
        </p:nvSpPr>
        <p:spPr>
          <a:xfrm>
            <a:off x="4857157" y="1300395"/>
            <a:ext cx="847" cy="423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43" y="0"/>
                </a:moveTo>
                <a:lnTo>
                  <a:pt x="0" y="0"/>
                </a:lnTo>
                <a:lnTo>
                  <a:pt x="1143" y="507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/>
          <p:nvPr/>
        </p:nvSpPr>
        <p:spPr>
          <a:xfrm>
            <a:off x="5098372" y="1300395"/>
            <a:ext cx="1270" cy="423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143" y="0"/>
                </a:moveTo>
                <a:lnTo>
                  <a:pt x="0" y="0"/>
                </a:lnTo>
                <a:lnTo>
                  <a:pt x="1524" y="380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/>
          <p:nvPr/>
        </p:nvSpPr>
        <p:spPr>
          <a:xfrm>
            <a:off x="4912445" y="1296500"/>
            <a:ext cx="35560" cy="4233"/>
          </a:xfrm>
          <a:custGeom>
            <a:avLst/>
            <a:gdLst/>
            <a:ahLst/>
            <a:cxnLst/>
            <a:rect l="l" t="t" r="r" b="b"/>
            <a:pathLst>
              <a:path w="53340" h="6350">
                <a:moveTo>
                  <a:pt x="20066" y="5842"/>
                </a:moveTo>
                <a:lnTo>
                  <a:pt x="18923" y="4699"/>
                </a:lnTo>
                <a:lnTo>
                  <a:pt x="18923" y="3429"/>
                </a:lnTo>
                <a:lnTo>
                  <a:pt x="10922" y="3429"/>
                </a:lnTo>
                <a:lnTo>
                  <a:pt x="8636" y="1143"/>
                </a:lnTo>
                <a:lnTo>
                  <a:pt x="6350" y="1143"/>
                </a:lnTo>
                <a:lnTo>
                  <a:pt x="4064" y="0"/>
                </a:lnTo>
                <a:lnTo>
                  <a:pt x="1778" y="1143"/>
                </a:lnTo>
                <a:lnTo>
                  <a:pt x="635" y="3429"/>
                </a:lnTo>
                <a:lnTo>
                  <a:pt x="0" y="4318"/>
                </a:lnTo>
                <a:lnTo>
                  <a:pt x="2413" y="5842"/>
                </a:lnTo>
                <a:lnTo>
                  <a:pt x="20066" y="5842"/>
                </a:lnTo>
                <a:close/>
              </a:path>
              <a:path w="53340" h="6350">
                <a:moveTo>
                  <a:pt x="41910" y="5842"/>
                </a:moveTo>
                <a:lnTo>
                  <a:pt x="40767" y="4699"/>
                </a:lnTo>
                <a:lnTo>
                  <a:pt x="39624" y="4699"/>
                </a:lnTo>
                <a:lnTo>
                  <a:pt x="37338" y="3429"/>
                </a:lnTo>
                <a:lnTo>
                  <a:pt x="32766" y="3429"/>
                </a:lnTo>
                <a:lnTo>
                  <a:pt x="30353" y="2286"/>
                </a:lnTo>
                <a:lnTo>
                  <a:pt x="26924" y="2286"/>
                </a:lnTo>
                <a:lnTo>
                  <a:pt x="28321" y="5842"/>
                </a:lnTo>
                <a:lnTo>
                  <a:pt x="41910" y="5842"/>
                </a:lnTo>
                <a:close/>
              </a:path>
              <a:path w="53340" h="6350">
                <a:moveTo>
                  <a:pt x="53340" y="4699"/>
                </a:moveTo>
                <a:lnTo>
                  <a:pt x="51054" y="3429"/>
                </a:lnTo>
                <a:lnTo>
                  <a:pt x="49911" y="2286"/>
                </a:lnTo>
                <a:lnTo>
                  <a:pt x="47625" y="3429"/>
                </a:lnTo>
                <a:lnTo>
                  <a:pt x="45339" y="3429"/>
                </a:lnTo>
                <a:lnTo>
                  <a:pt x="45339" y="4699"/>
                </a:lnTo>
                <a:lnTo>
                  <a:pt x="53340" y="469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/>
          <p:nvPr/>
        </p:nvSpPr>
        <p:spPr>
          <a:xfrm>
            <a:off x="4731935" y="1296501"/>
            <a:ext cx="33867" cy="3387"/>
          </a:xfrm>
          <a:custGeom>
            <a:avLst/>
            <a:gdLst/>
            <a:ahLst/>
            <a:cxnLst/>
            <a:rect l="l" t="t" r="r" b="b"/>
            <a:pathLst>
              <a:path w="50800" h="5080">
                <a:moveTo>
                  <a:pt x="44703" y="0"/>
                </a:moveTo>
                <a:lnTo>
                  <a:pt x="42418" y="1143"/>
                </a:lnTo>
                <a:lnTo>
                  <a:pt x="42418" y="2285"/>
                </a:lnTo>
                <a:lnTo>
                  <a:pt x="0" y="2285"/>
                </a:lnTo>
                <a:lnTo>
                  <a:pt x="2413" y="4699"/>
                </a:lnTo>
                <a:lnTo>
                  <a:pt x="50419" y="4699"/>
                </a:lnTo>
                <a:lnTo>
                  <a:pt x="48132" y="3428"/>
                </a:lnTo>
                <a:lnTo>
                  <a:pt x="4470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/>
          <p:nvPr/>
        </p:nvSpPr>
        <p:spPr>
          <a:xfrm>
            <a:off x="4956048" y="1297263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1650" y="0"/>
                </a:moveTo>
                <a:lnTo>
                  <a:pt x="0" y="2285"/>
                </a:lnTo>
                <a:lnTo>
                  <a:pt x="6223" y="2285"/>
                </a:lnTo>
                <a:lnTo>
                  <a:pt x="165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2" name="object 182"/>
          <p:cNvSpPr/>
          <p:nvPr/>
        </p:nvSpPr>
        <p:spPr>
          <a:xfrm>
            <a:off x="4919726" y="1298024"/>
            <a:ext cx="4657" cy="847"/>
          </a:xfrm>
          <a:custGeom>
            <a:avLst/>
            <a:gdLst/>
            <a:ahLst/>
            <a:cxnLst/>
            <a:rect l="l" t="t" r="r" b="b"/>
            <a:pathLst>
              <a:path w="6984" h="1269">
                <a:moveTo>
                  <a:pt x="6857" y="0"/>
                </a:moveTo>
                <a:lnTo>
                  <a:pt x="3428" y="0"/>
                </a:lnTo>
                <a:lnTo>
                  <a:pt x="0" y="1143"/>
                </a:lnTo>
                <a:lnTo>
                  <a:pt x="6857" y="1143"/>
                </a:lnTo>
                <a:lnTo>
                  <a:pt x="685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4731258" y="1292690"/>
            <a:ext cx="154517" cy="6350"/>
          </a:xfrm>
          <a:custGeom>
            <a:avLst/>
            <a:gdLst/>
            <a:ahLst/>
            <a:cxnLst/>
            <a:rect l="l" t="t" r="r" b="b"/>
            <a:pathLst>
              <a:path w="231775" h="9525">
                <a:moveTo>
                  <a:pt x="37719" y="8001"/>
                </a:moveTo>
                <a:lnTo>
                  <a:pt x="36576" y="5715"/>
                </a:lnTo>
                <a:lnTo>
                  <a:pt x="36576" y="3429"/>
                </a:lnTo>
                <a:lnTo>
                  <a:pt x="35433" y="3429"/>
                </a:lnTo>
                <a:lnTo>
                  <a:pt x="34290" y="2286"/>
                </a:lnTo>
                <a:lnTo>
                  <a:pt x="28575" y="2286"/>
                </a:lnTo>
                <a:lnTo>
                  <a:pt x="26289" y="4572"/>
                </a:lnTo>
                <a:lnTo>
                  <a:pt x="26289" y="5715"/>
                </a:lnTo>
                <a:lnTo>
                  <a:pt x="24003" y="5715"/>
                </a:lnTo>
                <a:lnTo>
                  <a:pt x="22860" y="2286"/>
                </a:lnTo>
                <a:lnTo>
                  <a:pt x="20574" y="2286"/>
                </a:lnTo>
                <a:lnTo>
                  <a:pt x="17145" y="3429"/>
                </a:lnTo>
                <a:lnTo>
                  <a:pt x="1143" y="3429"/>
                </a:lnTo>
                <a:lnTo>
                  <a:pt x="381" y="5715"/>
                </a:lnTo>
                <a:lnTo>
                  <a:pt x="0" y="6858"/>
                </a:lnTo>
                <a:lnTo>
                  <a:pt x="1016" y="8001"/>
                </a:lnTo>
                <a:lnTo>
                  <a:pt x="37719" y="8001"/>
                </a:lnTo>
                <a:close/>
              </a:path>
              <a:path w="231775" h="9525">
                <a:moveTo>
                  <a:pt x="231267" y="9144"/>
                </a:moveTo>
                <a:lnTo>
                  <a:pt x="228981" y="8001"/>
                </a:lnTo>
                <a:lnTo>
                  <a:pt x="225552" y="4572"/>
                </a:lnTo>
                <a:lnTo>
                  <a:pt x="222123" y="4572"/>
                </a:lnTo>
                <a:lnTo>
                  <a:pt x="220853" y="3429"/>
                </a:lnTo>
                <a:lnTo>
                  <a:pt x="218567" y="2286"/>
                </a:lnTo>
                <a:lnTo>
                  <a:pt x="217424" y="1143"/>
                </a:lnTo>
                <a:lnTo>
                  <a:pt x="216281" y="1143"/>
                </a:lnTo>
                <a:lnTo>
                  <a:pt x="215138" y="2286"/>
                </a:lnTo>
                <a:lnTo>
                  <a:pt x="211709" y="4572"/>
                </a:lnTo>
                <a:lnTo>
                  <a:pt x="209423" y="4572"/>
                </a:lnTo>
                <a:lnTo>
                  <a:pt x="205994" y="2286"/>
                </a:lnTo>
                <a:lnTo>
                  <a:pt x="204851" y="0"/>
                </a:lnTo>
                <a:lnTo>
                  <a:pt x="203708" y="0"/>
                </a:lnTo>
                <a:lnTo>
                  <a:pt x="201422" y="1143"/>
                </a:lnTo>
                <a:lnTo>
                  <a:pt x="197993" y="2286"/>
                </a:lnTo>
                <a:lnTo>
                  <a:pt x="195707" y="3429"/>
                </a:lnTo>
                <a:lnTo>
                  <a:pt x="192278" y="4572"/>
                </a:lnTo>
                <a:lnTo>
                  <a:pt x="189992" y="4572"/>
                </a:lnTo>
                <a:lnTo>
                  <a:pt x="188849" y="3429"/>
                </a:lnTo>
                <a:lnTo>
                  <a:pt x="187706" y="1143"/>
                </a:lnTo>
                <a:lnTo>
                  <a:pt x="185420" y="0"/>
                </a:lnTo>
                <a:lnTo>
                  <a:pt x="183134" y="1143"/>
                </a:lnTo>
                <a:lnTo>
                  <a:pt x="181991" y="2286"/>
                </a:lnTo>
                <a:lnTo>
                  <a:pt x="179705" y="2286"/>
                </a:lnTo>
                <a:lnTo>
                  <a:pt x="178562" y="3429"/>
                </a:lnTo>
                <a:lnTo>
                  <a:pt x="178562" y="5715"/>
                </a:lnTo>
                <a:lnTo>
                  <a:pt x="176276" y="5715"/>
                </a:lnTo>
                <a:lnTo>
                  <a:pt x="167132" y="1143"/>
                </a:lnTo>
                <a:lnTo>
                  <a:pt x="161417" y="2286"/>
                </a:lnTo>
                <a:lnTo>
                  <a:pt x="160274" y="2286"/>
                </a:lnTo>
                <a:lnTo>
                  <a:pt x="160274" y="1143"/>
                </a:lnTo>
                <a:lnTo>
                  <a:pt x="159131" y="1143"/>
                </a:lnTo>
                <a:lnTo>
                  <a:pt x="155702" y="0"/>
                </a:lnTo>
                <a:lnTo>
                  <a:pt x="154559" y="0"/>
                </a:lnTo>
                <a:lnTo>
                  <a:pt x="152273" y="2286"/>
                </a:lnTo>
                <a:lnTo>
                  <a:pt x="151130" y="3429"/>
                </a:lnTo>
                <a:lnTo>
                  <a:pt x="146558" y="3429"/>
                </a:lnTo>
                <a:lnTo>
                  <a:pt x="144272" y="2286"/>
                </a:lnTo>
                <a:lnTo>
                  <a:pt x="143129" y="2286"/>
                </a:lnTo>
                <a:lnTo>
                  <a:pt x="140843" y="1143"/>
                </a:lnTo>
                <a:lnTo>
                  <a:pt x="138430" y="1143"/>
                </a:lnTo>
                <a:lnTo>
                  <a:pt x="136144" y="2286"/>
                </a:lnTo>
                <a:lnTo>
                  <a:pt x="135001" y="3429"/>
                </a:lnTo>
                <a:lnTo>
                  <a:pt x="128143" y="3429"/>
                </a:lnTo>
                <a:lnTo>
                  <a:pt x="125857" y="4572"/>
                </a:lnTo>
                <a:lnTo>
                  <a:pt x="125349" y="5715"/>
                </a:lnTo>
                <a:lnTo>
                  <a:pt x="124714" y="6858"/>
                </a:lnTo>
                <a:lnTo>
                  <a:pt x="123571" y="8001"/>
                </a:lnTo>
                <a:lnTo>
                  <a:pt x="122428" y="8001"/>
                </a:lnTo>
                <a:lnTo>
                  <a:pt x="120142" y="5715"/>
                </a:lnTo>
                <a:lnTo>
                  <a:pt x="112141" y="5715"/>
                </a:lnTo>
                <a:lnTo>
                  <a:pt x="109855" y="1143"/>
                </a:lnTo>
                <a:lnTo>
                  <a:pt x="104140" y="1143"/>
                </a:lnTo>
                <a:lnTo>
                  <a:pt x="101854" y="2286"/>
                </a:lnTo>
                <a:lnTo>
                  <a:pt x="98425" y="2286"/>
                </a:lnTo>
                <a:lnTo>
                  <a:pt x="94996" y="5715"/>
                </a:lnTo>
                <a:lnTo>
                  <a:pt x="93853" y="5715"/>
                </a:lnTo>
                <a:lnTo>
                  <a:pt x="92710" y="4572"/>
                </a:lnTo>
                <a:lnTo>
                  <a:pt x="89281" y="4572"/>
                </a:lnTo>
                <a:lnTo>
                  <a:pt x="89281" y="6858"/>
                </a:lnTo>
                <a:lnTo>
                  <a:pt x="88138" y="6858"/>
                </a:lnTo>
                <a:lnTo>
                  <a:pt x="88138" y="8001"/>
                </a:lnTo>
                <a:lnTo>
                  <a:pt x="78994" y="8001"/>
                </a:lnTo>
                <a:lnTo>
                  <a:pt x="78994" y="6858"/>
                </a:lnTo>
                <a:lnTo>
                  <a:pt x="77851" y="5715"/>
                </a:lnTo>
                <a:lnTo>
                  <a:pt x="77851" y="4572"/>
                </a:lnTo>
                <a:lnTo>
                  <a:pt x="76708" y="3429"/>
                </a:lnTo>
                <a:lnTo>
                  <a:pt x="70993" y="3429"/>
                </a:lnTo>
                <a:lnTo>
                  <a:pt x="68707" y="5715"/>
                </a:lnTo>
                <a:lnTo>
                  <a:pt x="64135" y="3429"/>
                </a:lnTo>
                <a:lnTo>
                  <a:pt x="64135" y="2286"/>
                </a:lnTo>
                <a:lnTo>
                  <a:pt x="62992" y="3429"/>
                </a:lnTo>
                <a:lnTo>
                  <a:pt x="61849" y="3429"/>
                </a:lnTo>
                <a:lnTo>
                  <a:pt x="60706" y="4572"/>
                </a:lnTo>
                <a:lnTo>
                  <a:pt x="58293" y="4572"/>
                </a:lnTo>
                <a:lnTo>
                  <a:pt x="57785" y="5715"/>
                </a:lnTo>
                <a:lnTo>
                  <a:pt x="57150" y="6858"/>
                </a:lnTo>
                <a:lnTo>
                  <a:pt x="57150" y="8001"/>
                </a:lnTo>
                <a:lnTo>
                  <a:pt x="54864" y="9144"/>
                </a:lnTo>
                <a:lnTo>
                  <a:pt x="231267" y="9144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/>
          <p:nvPr/>
        </p:nvSpPr>
        <p:spPr>
          <a:xfrm>
            <a:off x="1800607" y="1331806"/>
            <a:ext cx="190923" cy="19473"/>
          </a:xfrm>
          <a:custGeom>
            <a:avLst/>
            <a:gdLst/>
            <a:ahLst/>
            <a:cxnLst/>
            <a:rect l="l" t="t" r="r" b="b"/>
            <a:pathLst>
              <a:path w="286385" h="29210">
                <a:moveTo>
                  <a:pt x="98425" y="20701"/>
                </a:moveTo>
                <a:lnTo>
                  <a:pt x="96139" y="20701"/>
                </a:lnTo>
                <a:lnTo>
                  <a:pt x="97282" y="21844"/>
                </a:lnTo>
                <a:lnTo>
                  <a:pt x="98425" y="20701"/>
                </a:lnTo>
                <a:close/>
              </a:path>
              <a:path w="286385" h="29210">
                <a:moveTo>
                  <a:pt x="125857" y="21844"/>
                </a:moveTo>
                <a:lnTo>
                  <a:pt x="110998" y="21844"/>
                </a:lnTo>
                <a:lnTo>
                  <a:pt x="113284" y="24130"/>
                </a:lnTo>
                <a:lnTo>
                  <a:pt x="116713" y="22987"/>
                </a:lnTo>
                <a:lnTo>
                  <a:pt x="123571" y="22987"/>
                </a:lnTo>
                <a:lnTo>
                  <a:pt x="125857" y="21844"/>
                </a:lnTo>
                <a:close/>
              </a:path>
              <a:path w="286385" h="29210">
                <a:moveTo>
                  <a:pt x="177419" y="21844"/>
                </a:moveTo>
                <a:lnTo>
                  <a:pt x="127000" y="21844"/>
                </a:lnTo>
                <a:lnTo>
                  <a:pt x="130429" y="24130"/>
                </a:lnTo>
                <a:lnTo>
                  <a:pt x="137287" y="24130"/>
                </a:lnTo>
                <a:lnTo>
                  <a:pt x="140716" y="25273"/>
                </a:lnTo>
                <a:lnTo>
                  <a:pt x="144145" y="25273"/>
                </a:lnTo>
                <a:lnTo>
                  <a:pt x="147701" y="24130"/>
                </a:lnTo>
                <a:lnTo>
                  <a:pt x="151130" y="24130"/>
                </a:lnTo>
                <a:lnTo>
                  <a:pt x="154559" y="25273"/>
                </a:lnTo>
                <a:lnTo>
                  <a:pt x="159131" y="24130"/>
                </a:lnTo>
                <a:lnTo>
                  <a:pt x="162560" y="25273"/>
                </a:lnTo>
                <a:lnTo>
                  <a:pt x="175133" y="25273"/>
                </a:lnTo>
                <a:lnTo>
                  <a:pt x="176276" y="22987"/>
                </a:lnTo>
                <a:lnTo>
                  <a:pt x="177419" y="21844"/>
                </a:lnTo>
                <a:close/>
              </a:path>
              <a:path w="286385" h="29210">
                <a:moveTo>
                  <a:pt x="286131" y="16129"/>
                </a:moveTo>
                <a:lnTo>
                  <a:pt x="284988" y="13843"/>
                </a:lnTo>
                <a:lnTo>
                  <a:pt x="280416" y="9144"/>
                </a:lnTo>
                <a:lnTo>
                  <a:pt x="280416" y="10287"/>
                </a:lnTo>
                <a:lnTo>
                  <a:pt x="279273" y="12700"/>
                </a:lnTo>
                <a:lnTo>
                  <a:pt x="279273" y="14986"/>
                </a:lnTo>
                <a:lnTo>
                  <a:pt x="278130" y="17272"/>
                </a:lnTo>
                <a:lnTo>
                  <a:pt x="275844" y="18415"/>
                </a:lnTo>
                <a:lnTo>
                  <a:pt x="271272" y="13843"/>
                </a:lnTo>
                <a:lnTo>
                  <a:pt x="266700" y="12700"/>
                </a:lnTo>
                <a:lnTo>
                  <a:pt x="262128" y="8001"/>
                </a:lnTo>
                <a:lnTo>
                  <a:pt x="259842" y="9144"/>
                </a:lnTo>
                <a:lnTo>
                  <a:pt x="259842" y="18415"/>
                </a:lnTo>
                <a:lnTo>
                  <a:pt x="259842" y="20701"/>
                </a:lnTo>
                <a:lnTo>
                  <a:pt x="258699" y="20701"/>
                </a:lnTo>
                <a:lnTo>
                  <a:pt x="258699" y="19558"/>
                </a:lnTo>
                <a:lnTo>
                  <a:pt x="259842" y="18415"/>
                </a:lnTo>
                <a:lnTo>
                  <a:pt x="259842" y="9144"/>
                </a:lnTo>
                <a:lnTo>
                  <a:pt x="258699" y="10287"/>
                </a:lnTo>
                <a:lnTo>
                  <a:pt x="255270" y="10287"/>
                </a:lnTo>
                <a:lnTo>
                  <a:pt x="252984" y="9144"/>
                </a:lnTo>
                <a:lnTo>
                  <a:pt x="247269" y="9144"/>
                </a:lnTo>
                <a:lnTo>
                  <a:pt x="246634" y="10287"/>
                </a:lnTo>
                <a:lnTo>
                  <a:pt x="246126" y="11430"/>
                </a:lnTo>
                <a:lnTo>
                  <a:pt x="243840" y="13843"/>
                </a:lnTo>
                <a:lnTo>
                  <a:pt x="241554" y="13843"/>
                </a:lnTo>
                <a:lnTo>
                  <a:pt x="241554" y="19558"/>
                </a:lnTo>
                <a:lnTo>
                  <a:pt x="241554" y="20701"/>
                </a:lnTo>
                <a:lnTo>
                  <a:pt x="241554" y="21844"/>
                </a:lnTo>
                <a:lnTo>
                  <a:pt x="240411" y="21844"/>
                </a:lnTo>
                <a:lnTo>
                  <a:pt x="240411" y="20701"/>
                </a:lnTo>
                <a:lnTo>
                  <a:pt x="241554" y="19558"/>
                </a:lnTo>
                <a:lnTo>
                  <a:pt x="241554" y="13843"/>
                </a:lnTo>
                <a:lnTo>
                  <a:pt x="240919" y="13843"/>
                </a:lnTo>
                <a:lnTo>
                  <a:pt x="240919" y="12700"/>
                </a:lnTo>
                <a:lnTo>
                  <a:pt x="241554" y="12700"/>
                </a:lnTo>
                <a:lnTo>
                  <a:pt x="241554" y="11430"/>
                </a:lnTo>
                <a:lnTo>
                  <a:pt x="240906" y="11430"/>
                </a:lnTo>
                <a:lnTo>
                  <a:pt x="240906" y="10160"/>
                </a:lnTo>
                <a:lnTo>
                  <a:pt x="237617" y="10160"/>
                </a:lnTo>
                <a:lnTo>
                  <a:pt x="237617" y="11430"/>
                </a:lnTo>
                <a:lnTo>
                  <a:pt x="234696" y="11430"/>
                </a:lnTo>
                <a:lnTo>
                  <a:pt x="234696" y="12700"/>
                </a:lnTo>
                <a:lnTo>
                  <a:pt x="233553" y="12700"/>
                </a:lnTo>
                <a:lnTo>
                  <a:pt x="228981" y="8001"/>
                </a:lnTo>
                <a:lnTo>
                  <a:pt x="209423" y="8001"/>
                </a:lnTo>
                <a:lnTo>
                  <a:pt x="209423" y="18415"/>
                </a:lnTo>
                <a:lnTo>
                  <a:pt x="209423" y="19558"/>
                </a:lnTo>
                <a:lnTo>
                  <a:pt x="209423" y="20701"/>
                </a:lnTo>
                <a:lnTo>
                  <a:pt x="207137" y="20701"/>
                </a:lnTo>
                <a:lnTo>
                  <a:pt x="207137" y="18415"/>
                </a:lnTo>
                <a:lnTo>
                  <a:pt x="209423" y="18415"/>
                </a:lnTo>
                <a:lnTo>
                  <a:pt x="209423" y="8001"/>
                </a:lnTo>
                <a:lnTo>
                  <a:pt x="207137" y="8001"/>
                </a:lnTo>
                <a:lnTo>
                  <a:pt x="207137" y="12700"/>
                </a:lnTo>
                <a:lnTo>
                  <a:pt x="204851" y="12700"/>
                </a:lnTo>
                <a:lnTo>
                  <a:pt x="202565" y="11430"/>
                </a:lnTo>
                <a:lnTo>
                  <a:pt x="203708" y="9144"/>
                </a:lnTo>
                <a:lnTo>
                  <a:pt x="203708" y="8001"/>
                </a:lnTo>
                <a:lnTo>
                  <a:pt x="202565" y="6858"/>
                </a:lnTo>
                <a:lnTo>
                  <a:pt x="200279" y="5715"/>
                </a:lnTo>
                <a:lnTo>
                  <a:pt x="199136" y="6858"/>
                </a:lnTo>
                <a:lnTo>
                  <a:pt x="199136" y="16129"/>
                </a:lnTo>
                <a:lnTo>
                  <a:pt x="199136" y="17272"/>
                </a:lnTo>
                <a:lnTo>
                  <a:pt x="197993" y="17272"/>
                </a:lnTo>
                <a:lnTo>
                  <a:pt x="197993" y="16129"/>
                </a:lnTo>
                <a:lnTo>
                  <a:pt x="199136" y="16129"/>
                </a:lnTo>
                <a:lnTo>
                  <a:pt x="199136" y="6858"/>
                </a:lnTo>
                <a:lnTo>
                  <a:pt x="195707" y="10287"/>
                </a:lnTo>
                <a:lnTo>
                  <a:pt x="192278" y="10287"/>
                </a:lnTo>
                <a:lnTo>
                  <a:pt x="191135" y="9144"/>
                </a:lnTo>
                <a:lnTo>
                  <a:pt x="189992" y="9144"/>
                </a:lnTo>
                <a:lnTo>
                  <a:pt x="188849" y="8001"/>
                </a:lnTo>
                <a:lnTo>
                  <a:pt x="187706" y="8001"/>
                </a:lnTo>
                <a:lnTo>
                  <a:pt x="185420" y="10287"/>
                </a:lnTo>
                <a:lnTo>
                  <a:pt x="183134" y="12700"/>
                </a:lnTo>
                <a:lnTo>
                  <a:pt x="180848" y="12700"/>
                </a:lnTo>
                <a:lnTo>
                  <a:pt x="179705" y="11430"/>
                </a:lnTo>
                <a:lnTo>
                  <a:pt x="179705" y="4572"/>
                </a:lnTo>
                <a:lnTo>
                  <a:pt x="177419" y="4572"/>
                </a:lnTo>
                <a:lnTo>
                  <a:pt x="173990" y="8001"/>
                </a:lnTo>
                <a:lnTo>
                  <a:pt x="172847" y="8001"/>
                </a:lnTo>
                <a:lnTo>
                  <a:pt x="172847" y="5715"/>
                </a:lnTo>
                <a:lnTo>
                  <a:pt x="167132" y="4572"/>
                </a:lnTo>
                <a:lnTo>
                  <a:pt x="162560" y="6858"/>
                </a:lnTo>
                <a:lnTo>
                  <a:pt x="161417" y="6858"/>
                </a:lnTo>
                <a:lnTo>
                  <a:pt x="161417" y="5715"/>
                </a:lnTo>
                <a:lnTo>
                  <a:pt x="160274" y="5715"/>
                </a:lnTo>
                <a:lnTo>
                  <a:pt x="159131" y="4572"/>
                </a:lnTo>
                <a:lnTo>
                  <a:pt x="154559" y="4572"/>
                </a:lnTo>
                <a:lnTo>
                  <a:pt x="153416" y="5715"/>
                </a:lnTo>
                <a:lnTo>
                  <a:pt x="151130" y="4572"/>
                </a:lnTo>
                <a:lnTo>
                  <a:pt x="146558" y="4572"/>
                </a:lnTo>
                <a:lnTo>
                  <a:pt x="144145" y="5715"/>
                </a:lnTo>
                <a:lnTo>
                  <a:pt x="138430" y="5715"/>
                </a:lnTo>
                <a:lnTo>
                  <a:pt x="136144" y="6858"/>
                </a:lnTo>
                <a:lnTo>
                  <a:pt x="131572" y="6858"/>
                </a:lnTo>
                <a:lnTo>
                  <a:pt x="130429" y="6286"/>
                </a:lnTo>
                <a:lnTo>
                  <a:pt x="130429" y="14986"/>
                </a:lnTo>
                <a:lnTo>
                  <a:pt x="129286" y="16129"/>
                </a:lnTo>
                <a:lnTo>
                  <a:pt x="128143" y="16129"/>
                </a:lnTo>
                <a:lnTo>
                  <a:pt x="127000" y="14986"/>
                </a:lnTo>
                <a:lnTo>
                  <a:pt x="127000" y="13843"/>
                </a:lnTo>
                <a:lnTo>
                  <a:pt x="129286" y="12700"/>
                </a:lnTo>
                <a:lnTo>
                  <a:pt x="129286" y="13843"/>
                </a:lnTo>
                <a:lnTo>
                  <a:pt x="129286" y="13970"/>
                </a:lnTo>
                <a:lnTo>
                  <a:pt x="129413" y="13970"/>
                </a:lnTo>
                <a:lnTo>
                  <a:pt x="130429" y="14986"/>
                </a:lnTo>
                <a:lnTo>
                  <a:pt x="130429" y="6286"/>
                </a:lnTo>
                <a:lnTo>
                  <a:pt x="129286" y="5715"/>
                </a:lnTo>
                <a:lnTo>
                  <a:pt x="128143" y="4572"/>
                </a:lnTo>
                <a:lnTo>
                  <a:pt x="127000" y="4572"/>
                </a:lnTo>
                <a:lnTo>
                  <a:pt x="125857" y="5715"/>
                </a:lnTo>
                <a:lnTo>
                  <a:pt x="123571" y="6858"/>
                </a:lnTo>
                <a:lnTo>
                  <a:pt x="121285" y="6858"/>
                </a:lnTo>
                <a:lnTo>
                  <a:pt x="120142" y="4572"/>
                </a:lnTo>
                <a:lnTo>
                  <a:pt x="117856" y="2286"/>
                </a:lnTo>
                <a:lnTo>
                  <a:pt x="116713" y="2286"/>
                </a:lnTo>
                <a:lnTo>
                  <a:pt x="115570" y="1143"/>
                </a:lnTo>
                <a:lnTo>
                  <a:pt x="113284" y="2286"/>
                </a:lnTo>
                <a:lnTo>
                  <a:pt x="112141" y="4572"/>
                </a:lnTo>
                <a:lnTo>
                  <a:pt x="110998" y="5715"/>
                </a:lnTo>
                <a:lnTo>
                  <a:pt x="110998" y="6858"/>
                </a:lnTo>
                <a:lnTo>
                  <a:pt x="105283" y="6858"/>
                </a:lnTo>
                <a:lnTo>
                  <a:pt x="105283" y="3429"/>
                </a:lnTo>
                <a:lnTo>
                  <a:pt x="104140" y="2286"/>
                </a:lnTo>
                <a:lnTo>
                  <a:pt x="99568" y="2286"/>
                </a:lnTo>
                <a:lnTo>
                  <a:pt x="97282" y="3429"/>
                </a:lnTo>
                <a:lnTo>
                  <a:pt x="94996" y="3429"/>
                </a:lnTo>
                <a:lnTo>
                  <a:pt x="92710" y="2286"/>
                </a:lnTo>
                <a:lnTo>
                  <a:pt x="92710" y="1143"/>
                </a:lnTo>
                <a:lnTo>
                  <a:pt x="91567" y="1143"/>
                </a:lnTo>
                <a:lnTo>
                  <a:pt x="90424" y="2286"/>
                </a:lnTo>
                <a:lnTo>
                  <a:pt x="88138" y="3429"/>
                </a:lnTo>
                <a:lnTo>
                  <a:pt x="78994" y="3429"/>
                </a:lnTo>
                <a:lnTo>
                  <a:pt x="75565" y="4572"/>
                </a:lnTo>
                <a:lnTo>
                  <a:pt x="72136" y="3429"/>
                </a:lnTo>
                <a:lnTo>
                  <a:pt x="68707" y="3429"/>
                </a:lnTo>
                <a:lnTo>
                  <a:pt x="67564" y="4572"/>
                </a:lnTo>
                <a:lnTo>
                  <a:pt x="67564" y="5715"/>
                </a:lnTo>
                <a:lnTo>
                  <a:pt x="69850" y="5715"/>
                </a:lnTo>
                <a:lnTo>
                  <a:pt x="69215" y="6858"/>
                </a:lnTo>
                <a:lnTo>
                  <a:pt x="68707" y="8001"/>
                </a:lnTo>
                <a:lnTo>
                  <a:pt x="64135" y="10287"/>
                </a:lnTo>
                <a:lnTo>
                  <a:pt x="62865" y="11430"/>
                </a:lnTo>
                <a:lnTo>
                  <a:pt x="60579" y="10287"/>
                </a:lnTo>
                <a:lnTo>
                  <a:pt x="58293" y="8001"/>
                </a:lnTo>
                <a:lnTo>
                  <a:pt x="58293" y="4572"/>
                </a:lnTo>
                <a:lnTo>
                  <a:pt x="56007" y="2286"/>
                </a:lnTo>
                <a:lnTo>
                  <a:pt x="48006" y="2286"/>
                </a:lnTo>
                <a:lnTo>
                  <a:pt x="48006" y="11430"/>
                </a:lnTo>
                <a:lnTo>
                  <a:pt x="48006" y="16129"/>
                </a:lnTo>
                <a:lnTo>
                  <a:pt x="45720" y="16129"/>
                </a:lnTo>
                <a:lnTo>
                  <a:pt x="43434" y="14986"/>
                </a:lnTo>
                <a:lnTo>
                  <a:pt x="41148" y="14986"/>
                </a:lnTo>
                <a:lnTo>
                  <a:pt x="40005" y="11430"/>
                </a:lnTo>
                <a:lnTo>
                  <a:pt x="40005" y="8001"/>
                </a:lnTo>
                <a:lnTo>
                  <a:pt x="37719" y="6858"/>
                </a:lnTo>
                <a:lnTo>
                  <a:pt x="37719" y="5715"/>
                </a:lnTo>
                <a:lnTo>
                  <a:pt x="38862" y="5715"/>
                </a:lnTo>
                <a:lnTo>
                  <a:pt x="40005" y="8001"/>
                </a:lnTo>
                <a:lnTo>
                  <a:pt x="41148" y="10287"/>
                </a:lnTo>
                <a:lnTo>
                  <a:pt x="45720" y="10287"/>
                </a:lnTo>
                <a:lnTo>
                  <a:pt x="46863" y="11430"/>
                </a:lnTo>
                <a:lnTo>
                  <a:pt x="48006" y="11430"/>
                </a:lnTo>
                <a:lnTo>
                  <a:pt x="48006" y="2286"/>
                </a:lnTo>
                <a:lnTo>
                  <a:pt x="45720" y="2286"/>
                </a:lnTo>
                <a:lnTo>
                  <a:pt x="41148" y="1143"/>
                </a:lnTo>
                <a:lnTo>
                  <a:pt x="40005" y="1143"/>
                </a:lnTo>
                <a:lnTo>
                  <a:pt x="36957" y="4191"/>
                </a:lnTo>
                <a:lnTo>
                  <a:pt x="36576" y="3429"/>
                </a:lnTo>
                <a:lnTo>
                  <a:pt x="36576" y="1143"/>
                </a:lnTo>
                <a:lnTo>
                  <a:pt x="33147" y="1143"/>
                </a:lnTo>
                <a:lnTo>
                  <a:pt x="28575" y="3429"/>
                </a:lnTo>
                <a:lnTo>
                  <a:pt x="27432" y="3429"/>
                </a:lnTo>
                <a:lnTo>
                  <a:pt x="25146" y="2286"/>
                </a:lnTo>
                <a:lnTo>
                  <a:pt x="24003" y="1143"/>
                </a:lnTo>
                <a:lnTo>
                  <a:pt x="22860" y="1143"/>
                </a:lnTo>
                <a:lnTo>
                  <a:pt x="20574" y="3429"/>
                </a:lnTo>
                <a:lnTo>
                  <a:pt x="19431" y="4572"/>
                </a:lnTo>
                <a:lnTo>
                  <a:pt x="17145" y="3429"/>
                </a:lnTo>
                <a:lnTo>
                  <a:pt x="14859" y="1143"/>
                </a:lnTo>
                <a:lnTo>
                  <a:pt x="12573" y="1143"/>
                </a:lnTo>
                <a:lnTo>
                  <a:pt x="12573" y="6858"/>
                </a:lnTo>
                <a:lnTo>
                  <a:pt x="12573" y="8001"/>
                </a:lnTo>
                <a:lnTo>
                  <a:pt x="11430" y="10287"/>
                </a:lnTo>
                <a:lnTo>
                  <a:pt x="9144" y="12700"/>
                </a:lnTo>
                <a:lnTo>
                  <a:pt x="5715" y="12700"/>
                </a:lnTo>
                <a:lnTo>
                  <a:pt x="8001" y="10287"/>
                </a:lnTo>
                <a:lnTo>
                  <a:pt x="9144" y="8001"/>
                </a:lnTo>
                <a:lnTo>
                  <a:pt x="10287" y="6858"/>
                </a:lnTo>
                <a:lnTo>
                  <a:pt x="12573" y="6858"/>
                </a:lnTo>
                <a:lnTo>
                  <a:pt x="12573" y="1143"/>
                </a:lnTo>
                <a:lnTo>
                  <a:pt x="11430" y="0"/>
                </a:lnTo>
                <a:lnTo>
                  <a:pt x="9144" y="1143"/>
                </a:lnTo>
                <a:lnTo>
                  <a:pt x="5715" y="4572"/>
                </a:lnTo>
                <a:lnTo>
                  <a:pt x="4572" y="5715"/>
                </a:lnTo>
                <a:lnTo>
                  <a:pt x="3429" y="8001"/>
                </a:lnTo>
                <a:lnTo>
                  <a:pt x="0" y="13843"/>
                </a:lnTo>
                <a:lnTo>
                  <a:pt x="0" y="14986"/>
                </a:lnTo>
                <a:lnTo>
                  <a:pt x="6858" y="17272"/>
                </a:lnTo>
                <a:lnTo>
                  <a:pt x="8001" y="17272"/>
                </a:lnTo>
                <a:lnTo>
                  <a:pt x="9144" y="18415"/>
                </a:lnTo>
                <a:lnTo>
                  <a:pt x="10287" y="18415"/>
                </a:lnTo>
                <a:lnTo>
                  <a:pt x="10287" y="19558"/>
                </a:lnTo>
                <a:lnTo>
                  <a:pt x="11430" y="19558"/>
                </a:lnTo>
                <a:lnTo>
                  <a:pt x="13716" y="20701"/>
                </a:lnTo>
                <a:lnTo>
                  <a:pt x="14859" y="20701"/>
                </a:lnTo>
                <a:lnTo>
                  <a:pt x="14859" y="16129"/>
                </a:lnTo>
                <a:lnTo>
                  <a:pt x="17145" y="13843"/>
                </a:lnTo>
                <a:lnTo>
                  <a:pt x="20574" y="13843"/>
                </a:lnTo>
                <a:lnTo>
                  <a:pt x="22860" y="14986"/>
                </a:lnTo>
                <a:lnTo>
                  <a:pt x="22860" y="19558"/>
                </a:lnTo>
                <a:lnTo>
                  <a:pt x="24003" y="19558"/>
                </a:lnTo>
                <a:lnTo>
                  <a:pt x="28575" y="20701"/>
                </a:lnTo>
                <a:lnTo>
                  <a:pt x="33147" y="21844"/>
                </a:lnTo>
                <a:lnTo>
                  <a:pt x="37719" y="20701"/>
                </a:lnTo>
                <a:lnTo>
                  <a:pt x="40005" y="20701"/>
                </a:lnTo>
                <a:lnTo>
                  <a:pt x="42291" y="21844"/>
                </a:lnTo>
                <a:lnTo>
                  <a:pt x="43434" y="20701"/>
                </a:lnTo>
                <a:lnTo>
                  <a:pt x="45720" y="19558"/>
                </a:lnTo>
                <a:lnTo>
                  <a:pt x="48006" y="17272"/>
                </a:lnTo>
                <a:lnTo>
                  <a:pt x="51435" y="16129"/>
                </a:lnTo>
                <a:lnTo>
                  <a:pt x="54864" y="19558"/>
                </a:lnTo>
                <a:lnTo>
                  <a:pt x="56007" y="19558"/>
                </a:lnTo>
                <a:lnTo>
                  <a:pt x="57150" y="20701"/>
                </a:lnTo>
                <a:lnTo>
                  <a:pt x="59436" y="20701"/>
                </a:lnTo>
                <a:lnTo>
                  <a:pt x="60579" y="19558"/>
                </a:lnTo>
                <a:lnTo>
                  <a:pt x="62865" y="18415"/>
                </a:lnTo>
                <a:lnTo>
                  <a:pt x="64135" y="17272"/>
                </a:lnTo>
                <a:lnTo>
                  <a:pt x="66421" y="16129"/>
                </a:lnTo>
                <a:lnTo>
                  <a:pt x="68707" y="17272"/>
                </a:lnTo>
                <a:lnTo>
                  <a:pt x="70993" y="18415"/>
                </a:lnTo>
                <a:lnTo>
                  <a:pt x="76708" y="18415"/>
                </a:lnTo>
                <a:lnTo>
                  <a:pt x="81280" y="20701"/>
                </a:lnTo>
                <a:lnTo>
                  <a:pt x="83566" y="20701"/>
                </a:lnTo>
                <a:lnTo>
                  <a:pt x="88138" y="19558"/>
                </a:lnTo>
                <a:lnTo>
                  <a:pt x="90030" y="19558"/>
                </a:lnTo>
                <a:lnTo>
                  <a:pt x="90030" y="20320"/>
                </a:lnTo>
                <a:lnTo>
                  <a:pt x="100965" y="20320"/>
                </a:lnTo>
                <a:lnTo>
                  <a:pt x="100965" y="21590"/>
                </a:lnTo>
                <a:lnTo>
                  <a:pt x="179438" y="21590"/>
                </a:lnTo>
                <a:lnTo>
                  <a:pt x="179438" y="20320"/>
                </a:lnTo>
                <a:lnTo>
                  <a:pt x="181737" y="20320"/>
                </a:lnTo>
                <a:lnTo>
                  <a:pt x="181737" y="19558"/>
                </a:lnTo>
                <a:lnTo>
                  <a:pt x="183134" y="19558"/>
                </a:lnTo>
                <a:lnTo>
                  <a:pt x="185420" y="21844"/>
                </a:lnTo>
                <a:lnTo>
                  <a:pt x="189992" y="21844"/>
                </a:lnTo>
                <a:lnTo>
                  <a:pt x="189992" y="22987"/>
                </a:lnTo>
                <a:lnTo>
                  <a:pt x="189992" y="25273"/>
                </a:lnTo>
                <a:lnTo>
                  <a:pt x="194564" y="27559"/>
                </a:lnTo>
                <a:lnTo>
                  <a:pt x="203708" y="27559"/>
                </a:lnTo>
                <a:lnTo>
                  <a:pt x="204851" y="25273"/>
                </a:lnTo>
                <a:lnTo>
                  <a:pt x="204851" y="24130"/>
                </a:lnTo>
                <a:lnTo>
                  <a:pt x="205994" y="22987"/>
                </a:lnTo>
                <a:lnTo>
                  <a:pt x="210566" y="27559"/>
                </a:lnTo>
                <a:lnTo>
                  <a:pt x="221996" y="27559"/>
                </a:lnTo>
                <a:lnTo>
                  <a:pt x="221996" y="21844"/>
                </a:lnTo>
                <a:lnTo>
                  <a:pt x="224282" y="20701"/>
                </a:lnTo>
                <a:lnTo>
                  <a:pt x="225425" y="21844"/>
                </a:lnTo>
                <a:lnTo>
                  <a:pt x="227838" y="22987"/>
                </a:lnTo>
                <a:lnTo>
                  <a:pt x="230124" y="25273"/>
                </a:lnTo>
                <a:lnTo>
                  <a:pt x="234696" y="27559"/>
                </a:lnTo>
                <a:lnTo>
                  <a:pt x="241554" y="27559"/>
                </a:lnTo>
                <a:lnTo>
                  <a:pt x="244983" y="24130"/>
                </a:lnTo>
                <a:lnTo>
                  <a:pt x="246126" y="21844"/>
                </a:lnTo>
                <a:lnTo>
                  <a:pt x="246126" y="22987"/>
                </a:lnTo>
                <a:lnTo>
                  <a:pt x="247269" y="24130"/>
                </a:lnTo>
                <a:lnTo>
                  <a:pt x="247269" y="25273"/>
                </a:lnTo>
                <a:lnTo>
                  <a:pt x="249555" y="27559"/>
                </a:lnTo>
                <a:lnTo>
                  <a:pt x="251841" y="25273"/>
                </a:lnTo>
                <a:lnTo>
                  <a:pt x="252984" y="25273"/>
                </a:lnTo>
                <a:lnTo>
                  <a:pt x="252984" y="21844"/>
                </a:lnTo>
                <a:lnTo>
                  <a:pt x="258699" y="21844"/>
                </a:lnTo>
                <a:lnTo>
                  <a:pt x="259842" y="22987"/>
                </a:lnTo>
                <a:lnTo>
                  <a:pt x="259842" y="25273"/>
                </a:lnTo>
                <a:lnTo>
                  <a:pt x="260350" y="26416"/>
                </a:lnTo>
                <a:lnTo>
                  <a:pt x="260985" y="27559"/>
                </a:lnTo>
                <a:lnTo>
                  <a:pt x="264414" y="26416"/>
                </a:lnTo>
                <a:lnTo>
                  <a:pt x="265557" y="26416"/>
                </a:lnTo>
                <a:lnTo>
                  <a:pt x="266700" y="27559"/>
                </a:lnTo>
                <a:lnTo>
                  <a:pt x="267843" y="27559"/>
                </a:lnTo>
                <a:lnTo>
                  <a:pt x="268986" y="28702"/>
                </a:lnTo>
                <a:lnTo>
                  <a:pt x="271272" y="26416"/>
                </a:lnTo>
                <a:lnTo>
                  <a:pt x="271272" y="25273"/>
                </a:lnTo>
                <a:lnTo>
                  <a:pt x="272415" y="25273"/>
                </a:lnTo>
                <a:lnTo>
                  <a:pt x="272415" y="26416"/>
                </a:lnTo>
                <a:lnTo>
                  <a:pt x="273558" y="27559"/>
                </a:lnTo>
                <a:lnTo>
                  <a:pt x="274701" y="27559"/>
                </a:lnTo>
                <a:lnTo>
                  <a:pt x="278130" y="28702"/>
                </a:lnTo>
                <a:lnTo>
                  <a:pt x="280416" y="28702"/>
                </a:lnTo>
                <a:lnTo>
                  <a:pt x="281559" y="26416"/>
                </a:lnTo>
                <a:lnTo>
                  <a:pt x="283845" y="24130"/>
                </a:lnTo>
                <a:lnTo>
                  <a:pt x="283845" y="20701"/>
                </a:lnTo>
                <a:lnTo>
                  <a:pt x="284988" y="17272"/>
                </a:lnTo>
                <a:lnTo>
                  <a:pt x="286131" y="161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/>
          <p:nvPr/>
        </p:nvSpPr>
        <p:spPr>
          <a:xfrm>
            <a:off x="4520607" y="1298786"/>
            <a:ext cx="75776" cy="7620"/>
          </a:xfrm>
          <a:custGeom>
            <a:avLst/>
            <a:gdLst/>
            <a:ahLst/>
            <a:cxnLst/>
            <a:rect l="l" t="t" r="r" b="b"/>
            <a:pathLst>
              <a:path w="113665" h="11430">
                <a:moveTo>
                  <a:pt x="113284" y="1143"/>
                </a:moveTo>
                <a:lnTo>
                  <a:pt x="11430" y="1143"/>
                </a:lnTo>
                <a:lnTo>
                  <a:pt x="6858" y="0"/>
                </a:lnTo>
                <a:lnTo>
                  <a:pt x="2286" y="0"/>
                </a:lnTo>
                <a:lnTo>
                  <a:pt x="0" y="2286"/>
                </a:lnTo>
                <a:lnTo>
                  <a:pt x="0" y="5715"/>
                </a:lnTo>
                <a:lnTo>
                  <a:pt x="0" y="6858"/>
                </a:lnTo>
                <a:lnTo>
                  <a:pt x="1524" y="9144"/>
                </a:lnTo>
                <a:lnTo>
                  <a:pt x="2286" y="10287"/>
                </a:lnTo>
                <a:lnTo>
                  <a:pt x="16002" y="10287"/>
                </a:lnTo>
                <a:lnTo>
                  <a:pt x="20574" y="9144"/>
                </a:lnTo>
                <a:lnTo>
                  <a:pt x="26289" y="10287"/>
                </a:lnTo>
                <a:lnTo>
                  <a:pt x="27432" y="8001"/>
                </a:lnTo>
                <a:lnTo>
                  <a:pt x="29718" y="6858"/>
                </a:lnTo>
                <a:lnTo>
                  <a:pt x="30861" y="5715"/>
                </a:lnTo>
                <a:lnTo>
                  <a:pt x="41148" y="5715"/>
                </a:lnTo>
                <a:lnTo>
                  <a:pt x="43434" y="6858"/>
                </a:lnTo>
                <a:lnTo>
                  <a:pt x="46863" y="8001"/>
                </a:lnTo>
                <a:lnTo>
                  <a:pt x="48006" y="9144"/>
                </a:lnTo>
                <a:lnTo>
                  <a:pt x="50292" y="10287"/>
                </a:lnTo>
                <a:lnTo>
                  <a:pt x="54991" y="10287"/>
                </a:lnTo>
                <a:lnTo>
                  <a:pt x="59563" y="5715"/>
                </a:lnTo>
                <a:lnTo>
                  <a:pt x="61849" y="6858"/>
                </a:lnTo>
                <a:lnTo>
                  <a:pt x="74422" y="6858"/>
                </a:lnTo>
                <a:lnTo>
                  <a:pt x="74422" y="8001"/>
                </a:lnTo>
                <a:lnTo>
                  <a:pt x="75565" y="10287"/>
                </a:lnTo>
                <a:lnTo>
                  <a:pt x="76708" y="10287"/>
                </a:lnTo>
                <a:lnTo>
                  <a:pt x="78994" y="9144"/>
                </a:lnTo>
                <a:lnTo>
                  <a:pt x="80137" y="8001"/>
                </a:lnTo>
                <a:lnTo>
                  <a:pt x="81280" y="8001"/>
                </a:lnTo>
                <a:lnTo>
                  <a:pt x="82423" y="9144"/>
                </a:lnTo>
                <a:lnTo>
                  <a:pt x="84709" y="10287"/>
                </a:lnTo>
                <a:lnTo>
                  <a:pt x="90424" y="10287"/>
                </a:lnTo>
                <a:lnTo>
                  <a:pt x="92710" y="9144"/>
                </a:lnTo>
                <a:lnTo>
                  <a:pt x="93853" y="10287"/>
                </a:lnTo>
                <a:lnTo>
                  <a:pt x="96139" y="10287"/>
                </a:lnTo>
                <a:lnTo>
                  <a:pt x="100711" y="11430"/>
                </a:lnTo>
                <a:lnTo>
                  <a:pt x="105283" y="11430"/>
                </a:lnTo>
                <a:lnTo>
                  <a:pt x="109855" y="8001"/>
                </a:lnTo>
                <a:lnTo>
                  <a:pt x="113284" y="8001"/>
                </a:lnTo>
                <a:lnTo>
                  <a:pt x="113284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4674023" y="1301834"/>
            <a:ext cx="23707" cy="3387"/>
          </a:xfrm>
          <a:custGeom>
            <a:avLst/>
            <a:gdLst/>
            <a:ahLst/>
            <a:cxnLst/>
            <a:rect l="l" t="t" r="r" b="b"/>
            <a:pathLst>
              <a:path w="35559" h="5080">
                <a:moveTo>
                  <a:pt x="35433" y="0"/>
                </a:moveTo>
                <a:lnTo>
                  <a:pt x="0" y="0"/>
                </a:lnTo>
                <a:lnTo>
                  <a:pt x="1143" y="1143"/>
                </a:lnTo>
                <a:lnTo>
                  <a:pt x="10287" y="1143"/>
                </a:lnTo>
                <a:lnTo>
                  <a:pt x="13716" y="2286"/>
                </a:lnTo>
                <a:lnTo>
                  <a:pt x="19431" y="2286"/>
                </a:lnTo>
                <a:lnTo>
                  <a:pt x="25146" y="4572"/>
                </a:lnTo>
                <a:lnTo>
                  <a:pt x="29718" y="3428"/>
                </a:lnTo>
                <a:lnTo>
                  <a:pt x="34290" y="1143"/>
                </a:lnTo>
                <a:lnTo>
                  <a:pt x="3543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/>
          <p:nvPr/>
        </p:nvSpPr>
        <p:spPr>
          <a:xfrm>
            <a:off x="4561840" y="1303359"/>
            <a:ext cx="7197" cy="1693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10287" y="0"/>
                </a:moveTo>
                <a:lnTo>
                  <a:pt x="0" y="0"/>
                </a:lnTo>
                <a:lnTo>
                  <a:pt x="6858" y="2285"/>
                </a:lnTo>
                <a:lnTo>
                  <a:pt x="1028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/>
          <p:nvPr/>
        </p:nvSpPr>
        <p:spPr>
          <a:xfrm>
            <a:off x="4702217" y="1301834"/>
            <a:ext cx="7620" cy="2540"/>
          </a:xfrm>
          <a:custGeom>
            <a:avLst/>
            <a:gdLst/>
            <a:ahLst/>
            <a:cxnLst/>
            <a:rect l="l" t="t" r="r" b="b"/>
            <a:pathLst>
              <a:path w="11429" h="3810">
                <a:moveTo>
                  <a:pt x="11429" y="0"/>
                </a:moveTo>
                <a:lnTo>
                  <a:pt x="0" y="0"/>
                </a:lnTo>
                <a:lnTo>
                  <a:pt x="3428" y="3428"/>
                </a:lnTo>
                <a:lnTo>
                  <a:pt x="5715" y="3428"/>
                </a:lnTo>
                <a:lnTo>
                  <a:pt x="8000" y="2286"/>
                </a:lnTo>
                <a:lnTo>
                  <a:pt x="9144" y="2286"/>
                </a:lnTo>
                <a:lnTo>
                  <a:pt x="1142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9" name="object 189"/>
          <p:cNvSpPr/>
          <p:nvPr/>
        </p:nvSpPr>
        <p:spPr>
          <a:xfrm>
            <a:off x="4662509" y="1301834"/>
            <a:ext cx="10160" cy="2540"/>
          </a:xfrm>
          <a:custGeom>
            <a:avLst/>
            <a:gdLst/>
            <a:ahLst/>
            <a:cxnLst/>
            <a:rect l="l" t="t" r="r" b="b"/>
            <a:pathLst>
              <a:path w="15240" h="3810">
                <a:moveTo>
                  <a:pt x="14985" y="0"/>
                </a:moveTo>
                <a:lnTo>
                  <a:pt x="0" y="0"/>
                </a:lnTo>
                <a:lnTo>
                  <a:pt x="2412" y="1143"/>
                </a:lnTo>
                <a:lnTo>
                  <a:pt x="5841" y="1143"/>
                </a:lnTo>
                <a:lnTo>
                  <a:pt x="5841" y="2286"/>
                </a:lnTo>
                <a:lnTo>
                  <a:pt x="4698" y="2286"/>
                </a:lnTo>
                <a:lnTo>
                  <a:pt x="6984" y="3428"/>
                </a:lnTo>
                <a:lnTo>
                  <a:pt x="10413" y="3428"/>
                </a:lnTo>
                <a:lnTo>
                  <a:pt x="13842" y="1143"/>
                </a:lnTo>
                <a:lnTo>
                  <a:pt x="149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/>
          <p:nvPr/>
        </p:nvSpPr>
        <p:spPr>
          <a:xfrm>
            <a:off x="4615264" y="1300311"/>
            <a:ext cx="10160" cy="3810"/>
          </a:xfrm>
          <a:custGeom>
            <a:avLst/>
            <a:gdLst/>
            <a:ahLst/>
            <a:cxnLst/>
            <a:rect l="l" t="t" r="r" b="b"/>
            <a:pathLst>
              <a:path w="15240" h="5714">
                <a:moveTo>
                  <a:pt x="14858" y="0"/>
                </a:moveTo>
                <a:lnTo>
                  <a:pt x="0" y="0"/>
                </a:lnTo>
                <a:lnTo>
                  <a:pt x="0" y="1142"/>
                </a:lnTo>
                <a:lnTo>
                  <a:pt x="2285" y="3428"/>
                </a:lnTo>
                <a:lnTo>
                  <a:pt x="5714" y="5714"/>
                </a:lnTo>
                <a:lnTo>
                  <a:pt x="12573" y="5714"/>
                </a:lnTo>
                <a:lnTo>
                  <a:pt x="13716" y="4572"/>
                </a:lnTo>
                <a:lnTo>
                  <a:pt x="14858" y="2285"/>
                </a:lnTo>
                <a:lnTo>
                  <a:pt x="14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1" name="object 191"/>
          <p:cNvSpPr/>
          <p:nvPr/>
        </p:nvSpPr>
        <p:spPr>
          <a:xfrm>
            <a:off x="4542705" y="1302597"/>
            <a:ext cx="5503" cy="1693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8000" y="0"/>
                </a:moveTo>
                <a:lnTo>
                  <a:pt x="0" y="0"/>
                </a:lnTo>
                <a:lnTo>
                  <a:pt x="2286" y="2285"/>
                </a:lnTo>
                <a:lnTo>
                  <a:pt x="4572" y="2285"/>
                </a:lnTo>
                <a:lnTo>
                  <a:pt x="80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/>
          <p:nvPr/>
        </p:nvSpPr>
        <p:spPr>
          <a:xfrm>
            <a:off x="4646507" y="1301834"/>
            <a:ext cx="19897" cy="1693"/>
          </a:xfrm>
          <a:custGeom>
            <a:avLst/>
            <a:gdLst/>
            <a:ahLst/>
            <a:cxnLst/>
            <a:rect l="l" t="t" r="r" b="b"/>
            <a:pathLst>
              <a:path w="29845" h="2539">
                <a:moveTo>
                  <a:pt x="10287" y="0"/>
                </a:moveTo>
                <a:lnTo>
                  <a:pt x="0" y="0"/>
                </a:lnTo>
                <a:lnTo>
                  <a:pt x="1143" y="1143"/>
                </a:lnTo>
                <a:lnTo>
                  <a:pt x="2286" y="1143"/>
                </a:lnTo>
                <a:lnTo>
                  <a:pt x="4572" y="2286"/>
                </a:lnTo>
                <a:lnTo>
                  <a:pt x="6858" y="2286"/>
                </a:lnTo>
                <a:lnTo>
                  <a:pt x="9144" y="1143"/>
                </a:lnTo>
                <a:lnTo>
                  <a:pt x="10287" y="0"/>
                </a:lnTo>
                <a:close/>
              </a:path>
              <a:path w="29845" h="2539">
                <a:moveTo>
                  <a:pt x="29845" y="1143"/>
                </a:moveTo>
                <a:lnTo>
                  <a:pt x="26416" y="1143"/>
                </a:lnTo>
                <a:lnTo>
                  <a:pt x="28702" y="2286"/>
                </a:lnTo>
                <a:lnTo>
                  <a:pt x="29845" y="2286"/>
                </a:lnTo>
                <a:lnTo>
                  <a:pt x="29845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3" name="object 193"/>
          <p:cNvSpPr/>
          <p:nvPr/>
        </p:nvSpPr>
        <p:spPr>
          <a:xfrm>
            <a:off x="4528228" y="1291082"/>
            <a:ext cx="201083" cy="12277"/>
          </a:xfrm>
          <a:custGeom>
            <a:avLst/>
            <a:gdLst/>
            <a:ahLst/>
            <a:cxnLst/>
            <a:rect l="l" t="t" r="r" b="b"/>
            <a:pathLst>
              <a:path w="301625" h="18414">
                <a:moveTo>
                  <a:pt x="45847" y="8128"/>
                </a:moveTo>
                <a:lnTo>
                  <a:pt x="43561" y="4572"/>
                </a:lnTo>
                <a:lnTo>
                  <a:pt x="42418" y="4572"/>
                </a:lnTo>
                <a:lnTo>
                  <a:pt x="38862" y="5715"/>
                </a:lnTo>
                <a:lnTo>
                  <a:pt x="37719" y="5715"/>
                </a:lnTo>
                <a:lnTo>
                  <a:pt x="36576" y="6985"/>
                </a:lnTo>
                <a:lnTo>
                  <a:pt x="34290" y="6985"/>
                </a:lnTo>
                <a:lnTo>
                  <a:pt x="34290" y="5715"/>
                </a:lnTo>
                <a:lnTo>
                  <a:pt x="33147" y="5715"/>
                </a:lnTo>
                <a:lnTo>
                  <a:pt x="28575" y="3429"/>
                </a:lnTo>
                <a:lnTo>
                  <a:pt x="25146" y="3429"/>
                </a:lnTo>
                <a:lnTo>
                  <a:pt x="21717" y="5715"/>
                </a:lnTo>
                <a:lnTo>
                  <a:pt x="20574" y="6985"/>
                </a:lnTo>
                <a:lnTo>
                  <a:pt x="19431" y="8128"/>
                </a:lnTo>
                <a:lnTo>
                  <a:pt x="16002" y="9271"/>
                </a:lnTo>
                <a:lnTo>
                  <a:pt x="45847" y="9271"/>
                </a:lnTo>
                <a:lnTo>
                  <a:pt x="45847" y="8128"/>
                </a:lnTo>
                <a:close/>
              </a:path>
              <a:path w="301625" h="18414">
                <a:moveTo>
                  <a:pt x="301117" y="12827"/>
                </a:moveTo>
                <a:lnTo>
                  <a:pt x="300939" y="12827"/>
                </a:lnTo>
                <a:lnTo>
                  <a:pt x="300939" y="11557"/>
                </a:lnTo>
                <a:lnTo>
                  <a:pt x="300520" y="11557"/>
                </a:lnTo>
                <a:lnTo>
                  <a:pt x="300520" y="10287"/>
                </a:lnTo>
                <a:lnTo>
                  <a:pt x="300101" y="10287"/>
                </a:lnTo>
                <a:lnTo>
                  <a:pt x="300101" y="9017"/>
                </a:lnTo>
                <a:lnTo>
                  <a:pt x="298475" y="9017"/>
                </a:lnTo>
                <a:lnTo>
                  <a:pt x="298475" y="6477"/>
                </a:lnTo>
                <a:lnTo>
                  <a:pt x="296608" y="6477"/>
                </a:lnTo>
                <a:lnTo>
                  <a:pt x="296608" y="5207"/>
                </a:lnTo>
                <a:lnTo>
                  <a:pt x="289687" y="5207"/>
                </a:lnTo>
                <a:lnTo>
                  <a:pt x="289687" y="3937"/>
                </a:lnTo>
                <a:lnTo>
                  <a:pt x="283972" y="3937"/>
                </a:lnTo>
                <a:lnTo>
                  <a:pt x="283972" y="5207"/>
                </a:lnTo>
                <a:lnTo>
                  <a:pt x="283400" y="5207"/>
                </a:lnTo>
                <a:lnTo>
                  <a:pt x="282702" y="4572"/>
                </a:lnTo>
                <a:lnTo>
                  <a:pt x="281495" y="5207"/>
                </a:lnTo>
                <a:lnTo>
                  <a:pt x="280301" y="5207"/>
                </a:lnTo>
                <a:lnTo>
                  <a:pt x="280301" y="6477"/>
                </a:lnTo>
                <a:lnTo>
                  <a:pt x="277215" y="6477"/>
                </a:lnTo>
                <a:lnTo>
                  <a:pt x="275844" y="5715"/>
                </a:lnTo>
                <a:lnTo>
                  <a:pt x="274701" y="4572"/>
                </a:lnTo>
                <a:lnTo>
                  <a:pt x="274701" y="2286"/>
                </a:lnTo>
                <a:lnTo>
                  <a:pt x="273558" y="1143"/>
                </a:lnTo>
                <a:lnTo>
                  <a:pt x="273558" y="0"/>
                </a:lnTo>
                <a:lnTo>
                  <a:pt x="267843" y="5715"/>
                </a:lnTo>
                <a:lnTo>
                  <a:pt x="265557" y="5715"/>
                </a:lnTo>
                <a:lnTo>
                  <a:pt x="264414" y="4572"/>
                </a:lnTo>
                <a:lnTo>
                  <a:pt x="262128" y="3429"/>
                </a:lnTo>
                <a:lnTo>
                  <a:pt x="255270" y="3429"/>
                </a:lnTo>
                <a:lnTo>
                  <a:pt x="250698" y="2286"/>
                </a:lnTo>
                <a:lnTo>
                  <a:pt x="247269" y="1143"/>
                </a:lnTo>
                <a:lnTo>
                  <a:pt x="242697" y="3429"/>
                </a:lnTo>
                <a:lnTo>
                  <a:pt x="241554" y="3429"/>
                </a:lnTo>
                <a:lnTo>
                  <a:pt x="236982" y="5715"/>
                </a:lnTo>
                <a:lnTo>
                  <a:pt x="236753" y="6477"/>
                </a:lnTo>
                <a:lnTo>
                  <a:pt x="236347" y="6477"/>
                </a:lnTo>
                <a:lnTo>
                  <a:pt x="236347" y="9017"/>
                </a:lnTo>
                <a:lnTo>
                  <a:pt x="235839" y="9017"/>
                </a:lnTo>
                <a:lnTo>
                  <a:pt x="235839" y="10287"/>
                </a:lnTo>
                <a:lnTo>
                  <a:pt x="234696" y="10287"/>
                </a:lnTo>
                <a:lnTo>
                  <a:pt x="234696" y="11557"/>
                </a:lnTo>
                <a:lnTo>
                  <a:pt x="232410" y="11557"/>
                </a:lnTo>
                <a:lnTo>
                  <a:pt x="232410" y="10287"/>
                </a:lnTo>
                <a:lnTo>
                  <a:pt x="231635" y="10287"/>
                </a:lnTo>
                <a:lnTo>
                  <a:pt x="231635" y="9017"/>
                </a:lnTo>
                <a:lnTo>
                  <a:pt x="231267" y="9017"/>
                </a:lnTo>
                <a:lnTo>
                  <a:pt x="231267" y="6477"/>
                </a:lnTo>
                <a:lnTo>
                  <a:pt x="230238" y="6477"/>
                </a:lnTo>
                <a:lnTo>
                  <a:pt x="230238" y="5207"/>
                </a:lnTo>
                <a:lnTo>
                  <a:pt x="223901" y="5207"/>
                </a:lnTo>
                <a:lnTo>
                  <a:pt x="223266" y="4572"/>
                </a:lnTo>
                <a:lnTo>
                  <a:pt x="220980" y="3429"/>
                </a:lnTo>
                <a:lnTo>
                  <a:pt x="219837" y="1143"/>
                </a:lnTo>
                <a:lnTo>
                  <a:pt x="209550" y="1143"/>
                </a:lnTo>
                <a:lnTo>
                  <a:pt x="202692" y="0"/>
                </a:lnTo>
                <a:lnTo>
                  <a:pt x="197993" y="1143"/>
                </a:lnTo>
                <a:lnTo>
                  <a:pt x="195707" y="2286"/>
                </a:lnTo>
                <a:lnTo>
                  <a:pt x="192278" y="2286"/>
                </a:lnTo>
                <a:lnTo>
                  <a:pt x="189992" y="1143"/>
                </a:lnTo>
                <a:lnTo>
                  <a:pt x="186563" y="1143"/>
                </a:lnTo>
                <a:lnTo>
                  <a:pt x="185420" y="2286"/>
                </a:lnTo>
                <a:lnTo>
                  <a:pt x="184277" y="3429"/>
                </a:lnTo>
                <a:lnTo>
                  <a:pt x="181610" y="5207"/>
                </a:lnTo>
                <a:lnTo>
                  <a:pt x="176911" y="5207"/>
                </a:lnTo>
                <a:lnTo>
                  <a:pt x="172847" y="1143"/>
                </a:lnTo>
                <a:lnTo>
                  <a:pt x="170561" y="1143"/>
                </a:lnTo>
                <a:lnTo>
                  <a:pt x="167132" y="4572"/>
                </a:lnTo>
                <a:lnTo>
                  <a:pt x="164846" y="4572"/>
                </a:lnTo>
                <a:lnTo>
                  <a:pt x="162941" y="5207"/>
                </a:lnTo>
                <a:lnTo>
                  <a:pt x="160401" y="5207"/>
                </a:lnTo>
                <a:lnTo>
                  <a:pt x="159131" y="4572"/>
                </a:lnTo>
                <a:lnTo>
                  <a:pt x="155702" y="4572"/>
                </a:lnTo>
                <a:lnTo>
                  <a:pt x="155067" y="5207"/>
                </a:lnTo>
                <a:lnTo>
                  <a:pt x="149987" y="5207"/>
                </a:lnTo>
                <a:lnTo>
                  <a:pt x="149987" y="3937"/>
                </a:lnTo>
                <a:lnTo>
                  <a:pt x="149860" y="3937"/>
                </a:lnTo>
                <a:lnTo>
                  <a:pt x="149860" y="2667"/>
                </a:lnTo>
                <a:lnTo>
                  <a:pt x="148577" y="2667"/>
                </a:lnTo>
                <a:lnTo>
                  <a:pt x="148577" y="1397"/>
                </a:lnTo>
                <a:lnTo>
                  <a:pt x="145415" y="1397"/>
                </a:lnTo>
                <a:lnTo>
                  <a:pt x="145415" y="2667"/>
                </a:lnTo>
                <a:lnTo>
                  <a:pt x="144399" y="2667"/>
                </a:lnTo>
                <a:lnTo>
                  <a:pt x="144399" y="3937"/>
                </a:lnTo>
                <a:lnTo>
                  <a:pt x="144272" y="3937"/>
                </a:lnTo>
                <a:lnTo>
                  <a:pt x="144272" y="5207"/>
                </a:lnTo>
                <a:lnTo>
                  <a:pt x="144272" y="6477"/>
                </a:lnTo>
                <a:lnTo>
                  <a:pt x="142671" y="6477"/>
                </a:lnTo>
                <a:lnTo>
                  <a:pt x="141986" y="5715"/>
                </a:lnTo>
                <a:lnTo>
                  <a:pt x="141986" y="4572"/>
                </a:lnTo>
                <a:lnTo>
                  <a:pt x="140843" y="2286"/>
                </a:lnTo>
                <a:lnTo>
                  <a:pt x="137414" y="2286"/>
                </a:lnTo>
                <a:lnTo>
                  <a:pt x="136271" y="1143"/>
                </a:lnTo>
                <a:lnTo>
                  <a:pt x="133985" y="2286"/>
                </a:lnTo>
                <a:lnTo>
                  <a:pt x="132842" y="3429"/>
                </a:lnTo>
                <a:lnTo>
                  <a:pt x="127127" y="3429"/>
                </a:lnTo>
                <a:lnTo>
                  <a:pt x="125984" y="4572"/>
                </a:lnTo>
                <a:lnTo>
                  <a:pt x="124980" y="6477"/>
                </a:lnTo>
                <a:lnTo>
                  <a:pt x="124371" y="6477"/>
                </a:lnTo>
                <a:lnTo>
                  <a:pt x="124371" y="9017"/>
                </a:lnTo>
                <a:lnTo>
                  <a:pt x="121119" y="9017"/>
                </a:lnTo>
                <a:lnTo>
                  <a:pt x="120142" y="8128"/>
                </a:lnTo>
                <a:lnTo>
                  <a:pt x="118999" y="5715"/>
                </a:lnTo>
                <a:lnTo>
                  <a:pt x="116713" y="4572"/>
                </a:lnTo>
                <a:lnTo>
                  <a:pt x="115570" y="3429"/>
                </a:lnTo>
                <a:lnTo>
                  <a:pt x="113284" y="3429"/>
                </a:lnTo>
                <a:lnTo>
                  <a:pt x="110998" y="5715"/>
                </a:lnTo>
                <a:lnTo>
                  <a:pt x="110998" y="6985"/>
                </a:lnTo>
                <a:lnTo>
                  <a:pt x="110998" y="13843"/>
                </a:lnTo>
                <a:lnTo>
                  <a:pt x="109855" y="14986"/>
                </a:lnTo>
                <a:lnTo>
                  <a:pt x="109855" y="12700"/>
                </a:lnTo>
                <a:lnTo>
                  <a:pt x="110998" y="13843"/>
                </a:lnTo>
                <a:lnTo>
                  <a:pt x="110998" y="6985"/>
                </a:lnTo>
                <a:lnTo>
                  <a:pt x="107569" y="6985"/>
                </a:lnTo>
                <a:lnTo>
                  <a:pt x="107569" y="8128"/>
                </a:lnTo>
                <a:lnTo>
                  <a:pt x="106426" y="8128"/>
                </a:lnTo>
                <a:lnTo>
                  <a:pt x="105537" y="9017"/>
                </a:lnTo>
                <a:lnTo>
                  <a:pt x="103644" y="9017"/>
                </a:lnTo>
                <a:lnTo>
                  <a:pt x="94996" y="4572"/>
                </a:lnTo>
                <a:lnTo>
                  <a:pt x="92710" y="4572"/>
                </a:lnTo>
                <a:lnTo>
                  <a:pt x="92710" y="9017"/>
                </a:lnTo>
                <a:lnTo>
                  <a:pt x="90805" y="9017"/>
                </a:lnTo>
                <a:lnTo>
                  <a:pt x="88138" y="8128"/>
                </a:lnTo>
                <a:lnTo>
                  <a:pt x="84709" y="8128"/>
                </a:lnTo>
                <a:lnTo>
                  <a:pt x="82423" y="4572"/>
                </a:lnTo>
                <a:lnTo>
                  <a:pt x="81280" y="2286"/>
                </a:lnTo>
                <a:lnTo>
                  <a:pt x="68707" y="2286"/>
                </a:lnTo>
                <a:lnTo>
                  <a:pt x="65278" y="3429"/>
                </a:lnTo>
                <a:lnTo>
                  <a:pt x="62992" y="5715"/>
                </a:lnTo>
                <a:lnTo>
                  <a:pt x="61849" y="5715"/>
                </a:lnTo>
                <a:lnTo>
                  <a:pt x="61849" y="6985"/>
                </a:lnTo>
                <a:lnTo>
                  <a:pt x="60706" y="6985"/>
                </a:lnTo>
                <a:lnTo>
                  <a:pt x="60706" y="8128"/>
                </a:lnTo>
                <a:lnTo>
                  <a:pt x="60706" y="9017"/>
                </a:lnTo>
                <a:lnTo>
                  <a:pt x="60325" y="9017"/>
                </a:lnTo>
                <a:lnTo>
                  <a:pt x="60325" y="10287"/>
                </a:lnTo>
                <a:lnTo>
                  <a:pt x="59563" y="10287"/>
                </a:lnTo>
                <a:lnTo>
                  <a:pt x="59563" y="11557"/>
                </a:lnTo>
                <a:lnTo>
                  <a:pt x="57277" y="11557"/>
                </a:lnTo>
                <a:lnTo>
                  <a:pt x="56134" y="10414"/>
                </a:lnTo>
                <a:lnTo>
                  <a:pt x="56134" y="9271"/>
                </a:lnTo>
                <a:lnTo>
                  <a:pt x="57277" y="8128"/>
                </a:lnTo>
                <a:lnTo>
                  <a:pt x="60706" y="8128"/>
                </a:lnTo>
                <a:lnTo>
                  <a:pt x="60706" y="6985"/>
                </a:lnTo>
                <a:lnTo>
                  <a:pt x="58420" y="4572"/>
                </a:lnTo>
                <a:lnTo>
                  <a:pt x="56134" y="3429"/>
                </a:lnTo>
                <a:lnTo>
                  <a:pt x="54991" y="4572"/>
                </a:lnTo>
                <a:lnTo>
                  <a:pt x="52705" y="5715"/>
                </a:lnTo>
                <a:lnTo>
                  <a:pt x="48133" y="10414"/>
                </a:lnTo>
                <a:lnTo>
                  <a:pt x="46913" y="10414"/>
                </a:lnTo>
                <a:lnTo>
                  <a:pt x="46913" y="9283"/>
                </a:lnTo>
                <a:lnTo>
                  <a:pt x="11430" y="9283"/>
                </a:lnTo>
                <a:lnTo>
                  <a:pt x="11430" y="10414"/>
                </a:lnTo>
                <a:lnTo>
                  <a:pt x="10287" y="10414"/>
                </a:lnTo>
                <a:lnTo>
                  <a:pt x="6858" y="11557"/>
                </a:lnTo>
                <a:lnTo>
                  <a:pt x="0" y="12700"/>
                </a:lnTo>
                <a:lnTo>
                  <a:pt x="101854" y="12700"/>
                </a:lnTo>
                <a:lnTo>
                  <a:pt x="105283" y="13843"/>
                </a:lnTo>
                <a:lnTo>
                  <a:pt x="106426" y="14986"/>
                </a:lnTo>
                <a:lnTo>
                  <a:pt x="108712" y="16129"/>
                </a:lnTo>
                <a:lnTo>
                  <a:pt x="109855" y="17272"/>
                </a:lnTo>
                <a:lnTo>
                  <a:pt x="112141" y="16129"/>
                </a:lnTo>
                <a:lnTo>
                  <a:pt x="115570" y="12700"/>
                </a:lnTo>
                <a:lnTo>
                  <a:pt x="122555" y="12700"/>
                </a:lnTo>
                <a:lnTo>
                  <a:pt x="125984" y="14986"/>
                </a:lnTo>
                <a:lnTo>
                  <a:pt x="129413" y="14986"/>
                </a:lnTo>
                <a:lnTo>
                  <a:pt x="129413" y="11557"/>
                </a:lnTo>
                <a:lnTo>
                  <a:pt x="130556" y="11557"/>
                </a:lnTo>
                <a:lnTo>
                  <a:pt x="130556" y="12827"/>
                </a:lnTo>
                <a:lnTo>
                  <a:pt x="130556" y="14097"/>
                </a:lnTo>
                <a:lnTo>
                  <a:pt x="146812" y="14097"/>
                </a:lnTo>
                <a:lnTo>
                  <a:pt x="147701" y="14986"/>
                </a:lnTo>
                <a:lnTo>
                  <a:pt x="149987" y="16129"/>
                </a:lnTo>
                <a:lnTo>
                  <a:pt x="151130" y="17272"/>
                </a:lnTo>
                <a:lnTo>
                  <a:pt x="152273" y="16129"/>
                </a:lnTo>
                <a:lnTo>
                  <a:pt x="156337" y="14097"/>
                </a:lnTo>
                <a:lnTo>
                  <a:pt x="160388" y="14097"/>
                </a:lnTo>
                <a:lnTo>
                  <a:pt x="160388" y="15367"/>
                </a:lnTo>
                <a:lnTo>
                  <a:pt x="162560" y="15367"/>
                </a:lnTo>
                <a:lnTo>
                  <a:pt x="164846" y="16129"/>
                </a:lnTo>
                <a:lnTo>
                  <a:pt x="167132" y="17272"/>
                </a:lnTo>
                <a:lnTo>
                  <a:pt x="169418" y="17272"/>
                </a:lnTo>
                <a:lnTo>
                  <a:pt x="170561" y="16129"/>
                </a:lnTo>
                <a:lnTo>
                  <a:pt x="172085" y="15367"/>
                </a:lnTo>
                <a:lnTo>
                  <a:pt x="173228" y="15367"/>
                </a:lnTo>
                <a:lnTo>
                  <a:pt x="173990" y="16129"/>
                </a:lnTo>
                <a:lnTo>
                  <a:pt x="256413" y="16129"/>
                </a:lnTo>
                <a:lnTo>
                  <a:pt x="257937" y="15367"/>
                </a:lnTo>
                <a:lnTo>
                  <a:pt x="259080" y="15367"/>
                </a:lnTo>
                <a:lnTo>
                  <a:pt x="259842" y="16129"/>
                </a:lnTo>
                <a:lnTo>
                  <a:pt x="272415" y="16129"/>
                </a:lnTo>
                <a:lnTo>
                  <a:pt x="276987" y="17272"/>
                </a:lnTo>
                <a:lnTo>
                  <a:pt x="286258" y="17272"/>
                </a:lnTo>
                <a:lnTo>
                  <a:pt x="286258" y="16129"/>
                </a:lnTo>
                <a:lnTo>
                  <a:pt x="287401" y="16129"/>
                </a:lnTo>
                <a:lnTo>
                  <a:pt x="288925" y="15367"/>
                </a:lnTo>
                <a:lnTo>
                  <a:pt x="290703" y="15367"/>
                </a:lnTo>
                <a:lnTo>
                  <a:pt x="290703" y="16637"/>
                </a:lnTo>
                <a:lnTo>
                  <a:pt x="293116" y="16637"/>
                </a:lnTo>
                <a:lnTo>
                  <a:pt x="293116" y="17907"/>
                </a:lnTo>
                <a:lnTo>
                  <a:pt x="298831" y="17907"/>
                </a:lnTo>
                <a:lnTo>
                  <a:pt x="298831" y="16637"/>
                </a:lnTo>
                <a:lnTo>
                  <a:pt x="301117" y="16637"/>
                </a:lnTo>
                <a:lnTo>
                  <a:pt x="301117" y="15367"/>
                </a:lnTo>
                <a:lnTo>
                  <a:pt x="301117" y="14097"/>
                </a:lnTo>
                <a:lnTo>
                  <a:pt x="301117" y="12827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4" name="object 194"/>
          <p:cNvSpPr/>
          <p:nvPr/>
        </p:nvSpPr>
        <p:spPr>
          <a:xfrm>
            <a:off x="4392421" y="1311826"/>
            <a:ext cx="11007" cy="1693"/>
          </a:xfrm>
          <a:custGeom>
            <a:avLst/>
            <a:gdLst/>
            <a:ahLst/>
            <a:cxnLst/>
            <a:rect l="l" t="t" r="r" b="b"/>
            <a:pathLst>
              <a:path w="16509" h="2539">
                <a:moveTo>
                  <a:pt x="16001" y="0"/>
                </a:moveTo>
                <a:lnTo>
                  <a:pt x="0" y="0"/>
                </a:lnTo>
                <a:lnTo>
                  <a:pt x="3428" y="1142"/>
                </a:lnTo>
                <a:lnTo>
                  <a:pt x="8000" y="1142"/>
                </a:lnTo>
                <a:lnTo>
                  <a:pt x="10287" y="2285"/>
                </a:lnTo>
                <a:lnTo>
                  <a:pt x="12573" y="1142"/>
                </a:lnTo>
                <a:lnTo>
                  <a:pt x="1600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5" name="object 195"/>
          <p:cNvSpPr/>
          <p:nvPr/>
        </p:nvSpPr>
        <p:spPr>
          <a:xfrm>
            <a:off x="4300051" y="1310301"/>
            <a:ext cx="24553" cy="3387"/>
          </a:xfrm>
          <a:custGeom>
            <a:avLst/>
            <a:gdLst/>
            <a:ahLst/>
            <a:cxnLst/>
            <a:rect l="l" t="t" r="r" b="b"/>
            <a:pathLst>
              <a:path w="36829" h="5080">
                <a:moveTo>
                  <a:pt x="36575" y="0"/>
                </a:moveTo>
                <a:lnTo>
                  <a:pt x="0" y="0"/>
                </a:lnTo>
                <a:lnTo>
                  <a:pt x="1143" y="1143"/>
                </a:lnTo>
                <a:lnTo>
                  <a:pt x="14859" y="1143"/>
                </a:lnTo>
                <a:lnTo>
                  <a:pt x="26288" y="3428"/>
                </a:lnTo>
                <a:lnTo>
                  <a:pt x="27432" y="3428"/>
                </a:lnTo>
                <a:lnTo>
                  <a:pt x="29718" y="4572"/>
                </a:lnTo>
                <a:lnTo>
                  <a:pt x="35433" y="4572"/>
                </a:lnTo>
                <a:lnTo>
                  <a:pt x="35433" y="3428"/>
                </a:lnTo>
                <a:lnTo>
                  <a:pt x="3657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6" name="object 196"/>
          <p:cNvSpPr/>
          <p:nvPr/>
        </p:nvSpPr>
        <p:spPr>
          <a:xfrm>
            <a:off x="4403089" y="1311825"/>
            <a:ext cx="8467" cy="847"/>
          </a:xfrm>
          <a:custGeom>
            <a:avLst/>
            <a:gdLst/>
            <a:ahLst/>
            <a:cxnLst/>
            <a:rect l="l" t="t" r="r" b="b"/>
            <a:pathLst>
              <a:path w="12700" h="1269">
                <a:moveTo>
                  <a:pt x="12573" y="0"/>
                </a:moveTo>
                <a:lnTo>
                  <a:pt x="0" y="0"/>
                </a:lnTo>
                <a:lnTo>
                  <a:pt x="4572" y="1142"/>
                </a:lnTo>
                <a:lnTo>
                  <a:pt x="11430" y="1142"/>
                </a:lnTo>
                <a:lnTo>
                  <a:pt x="1257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7" name="object 197"/>
          <p:cNvSpPr/>
          <p:nvPr/>
        </p:nvSpPr>
        <p:spPr>
          <a:xfrm>
            <a:off x="4335864" y="1309539"/>
            <a:ext cx="23707" cy="3387"/>
          </a:xfrm>
          <a:custGeom>
            <a:avLst/>
            <a:gdLst/>
            <a:ahLst/>
            <a:cxnLst/>
            <a:rect l="l" t="t" r="r" b="b"/>
            <a:pathLst>
              <a:path w="35559" h="5080">
                <a:moveTo>
                  <a:pt x="35559" y="0"/>
                </a:moveTo>
                <a:lnTo>
                  <a:pt x="0" y="0"/>
                </a:lnTo>
                <a:lnTo>
                  <a:pt x="1777" y="1143"/>
                </a:lnTo>
                <a:lnTo>
                  <a:pt x="13843" y="1143"/>
                </a:lnTo>
                <a:lnTo>
                  <a:pt x="17272" y="2286"/>
                </a:lnTo>
                <a:lnTo>
                  <a:pt x="21844" y="4572"/>
                </a:lnTo>
                <a:lnTo>
                  <a:pt x="25273" y="4572"/>
                </a:lnTo>
                <a:lnTo>
                  <a:pt x="27558" y="3429"/>
                </a:lnTo>
                <a:lnTo>
                  <a:pt x="29845" y="3429"/>
                </a:lnTo>
                <a:lnTo>
                  <a:pt x="34417" y="1143"/>
                </a:lnTo>
                <a:lnTo>
                  <a:pt x="3555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8" name="object 198"/>
          <p:cNvSpPr/>
          <p:nvPr/>
        </p:nvSpPr>
        <p:spPr>
          <a:xfrm>
            <a:off x="4290144" y="1310301"/>
            <a:ext cx="10160" cy="2540"/>
          </a:xfrm>
          <a:custGeom>
            <a:avLst/>
            <a:gdLst/>
            <a:ahLst/>
            <a:cxnLst/>
            <a:rect l="l" t="t" r="r" b="b"/>
            <a:pathLst>
              <a:path w="15239" h="3810">
                <a:moveTo>
                  <a:pt x="14859" y="0"/>
                </a:moveTo>
                <a:lnTo>
                  <a:pt x="0" y="0"/>
                </a:lnTo>
                <a:lnTo>
                  <a:pt x="3429" y="3428"/>
                </a:lnTo>
                <a:lnTo>
                  <a:pt x="10287" y="3428"/>
                </a:lnTo>
                <a:lnTo>
                  <a:pt x="11430" y="2286"/>
                </a:lnTo>
                <a:lnTo>
                  <a:pt x="1485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9" name="object 199"/>
          <p:cNvSpPr/>
          <p:nvPr/>
        </p:nvSpPr>
        <p:spPr>
          <a:xfrm>
            <a:off x="4280916" y="1297178"/>
            <a:ext cx="162136" cy="14817"/>
          </a:xfrm>
          <a:custGeom>
            <a:avLst/>
            <a:gdLst/>
            <a:ahLst/>
            <a:cxnLst/>
            <a:rect l="l" t="t" r="r" b="b"/>
            <a:pathLst>
              <a:path w="243204" h="22225">
                <a:moveTo>
                  <a:pt x="43561" y="20828"/>
                </a:moveTo>
                <a:lnTo>
                  <a:pt x="29845" y="20828"/>
                </a:lnTo>
                <a:lnTo>
                  <a:pt x="30988" y="21971"/>
                </a:lnTo>
                <a:lnTo>
                  <a:pt x="36703" y="21971"/>
                </a:lnTo>
                <a:lnTo>
                  <a:pt x="43561" y="20828"/>
                </a:lnTo>
                <a:close/>
              </a:path>
              <a:path w="243204" h="22225">
                <a:moveTo>
                  <a:pt x="96266" y="19685"/>
                </a:moveTo>
                <a:lnTo>
                  <a:pt x="84201" y="19685"/>
                </a:lnTo>
                <a:lnTo>
                  <a:pt x="85979" y="20828"/>
                </a:lnTo>
                <a:lnTo>
                  <a:pt x="89395" y="21971"/>
                </a:lnTo>
                <a:lnTo>
                  <a:pt x="96266" y="19685"/>
                </a:lnTo>
                <a:close/>
              </a:path>
              <a:path w="243204" h="22225">
                <a:moveTo>
                  <a:pt x="148729" y="16383"/>
                </a:moveTo>
                <a:lnTo>
                  <a:pt x="2286" y="16383"/>
                </a:lnTo>
                <a:lnTo>
                  <a:pt x="2286" y="17653"/>
                </a:lnTo>
                <a:lnTo>
                  <a:pt x="3162" y="17653"/>
                </a:lnTo>
                <a:lnTo>
                  <a:pt x="3162" y="18923"/>
                </a:lnTo>
                <a:lnTo>
                  <a:pt x="3848" y="18923"/>
                </a:lnTo>
                <a:lnTo>
                  <a:pt x="4699" y="19685"/>
                </a:lnTo>
                <a:lnTo>
                  <a:pt x="5842" y="20828"/>
                </a:lnTo>
                <a:lnTo>
                  <a:pt x="6985" y="20828"/>
                </a:lnTo>
                <a:lnTo>
                  <a:pt x="8128" y="21971"/>
                </a:lnTo>
                <a:lnTo>
                  <a:pt x="9271" y="20828"/>
                </a:lnTo>
                <a:lnTo>
                  <a:pt x="12700" y="19685"/>
                </a:lnTo>
                <a:lnTo>
                  <a:pt x="66421" y="19685"/>
                </a:lnTo>
                <a:lnTo>
                  <a:pt x="69850" y="20828"/>
                </a:lnTo>
                <a:lnTo>
                  <a:pt x="72136" y="20828"/>
                </a:lnTo>
                <a:lnTo>
                  <a:pt x="74422" y="21971"/>
                </a:lnTo>
                <a:lnTo>
                  <a:pt x="77851" y="21971"/>
                </a:lnTo>
                <a:lnTo>
                  <a:pt x="80899" y="18923"/>
                </a:lnTo>
                <a:lnTo>
                  <a:pt x="129032" y="18923"/>
                </a:lnTo>
                <a:lnTo>
                  <a:pt x="130556" y="19685"/>
                </a:lnTo>
                <a:lnTo>
                  <a:pt x="135128" y="19685"/>
                </a:lnTo>
                <a:lnTo>
                  <a:pt x="135890" y="18923"/>
                </a:lnTo>
                <a:lnTo>
                  <a:pt x="141605" y="18923"/>
                </a:lnTo>
                <a:lnTo>
                  <a:pt x="141605" y="20193"/>
                </a:lnTo>
                <a:lnTo>
                  <a:pt x="142354" y="20193"/>
                </a:lnTo>
                <a:lnTo>
                  <a:pt x="142354" y="18923"/>
                </a:lnTo>
                <a:lnTo>
                  <a:pt x="145923" y="18923"/>
                </a:lnTo>
                <a:lnTo>
                  <a:pt x="145923" y="17653"/>
                </a:lnTo>
                <a:lnTo>
                  <a:pt x="148729" y="17653"/>
                </a:lnTo>
                <a:lnTo>
                  <a:pt x="148729" y="16383"/>
                </a:lnTo>
                <a:close/>
              </a:path>
              <a:path w="243204" h="22225">
                <a:moveTo>
                  <a:pt x="242697" y="13843"/>
                </a:moveTo>
                <a:lnTo>
                  <a:pt x="240411" y="11557"/>
                </a:lnTo>
                <a:lnTo>
                  <a:pt x="239268" y="9271"/>
                </a:lnTo>
                <a:lnTo>
                  <a:pt x="239268" y="3556"/>
                </a:lnTo>
                <a:lnTo>
                  <a:pt x="236982" y="3556"/>
                </a:lnTo>
                <a:lnTo>
                  <a:pt x="236982" y="11557"/>
                </a:lnTo>
                <a:lnTo>
                  <a:pt x="236982" y="12700"/>
                </a:lnTo>
                <a:lnTo>
                  <a:pt x="226695" y="12700"/>
                </a:lnTo>
                <a:lnTo>
                  <a:pt x="227825" y="13843"/>
                </a:lnTo>
                <a:lnTo>
                  <a:pt x="226695" y="13843"/>
                </a:lnTo>
                <a:lnTo>
                  <a:pt x="226695" y="16129"/>
                </a:lnTo>
                <a:lnTo>
                  <a:pt x="225552" y="16129"/>
                </a:lnTo>
                <a:lnTo>
                  <a:pt x="225552" y="15113"/>
                </a:lnTo>
                <a:lnTo>
                  <a:pt x="226060" y="15113"/>
                </a:lnTo>
                <a:lnTo>
                  <a:pt x="226060" y="13843"/>
                </a:lnTo>
                <a:lnTo>
                  <a:pt x="226695" y="13843"/>
                </a:lnTo>
                <a:lnTo>
                  <a:pt x="226695" y="12700"/>
                </a:lnTo>
                <a:lnTo>
                  <a:pt x="226695" y="12573"/>
                </a:lnTo>
                <a:lnTo>
                  <a:pt x="235064" y="12573"/>
                </a:lnTo>
                <a:lnTo>
                  <a:pt x="235064" y="11303"/>
                </a:lnTo>
                <a:lnTo>
                  <a:pt x="234696" y="11303"/>
                </a:lnTo>
                <a:lnTo>
                  <a:pt x="234696" y="10414"/>
                </a:lnTo>
                <a:lnTo>
                  <a:pt x="235839" y="11557"/>
                </a:lnTo>
                <a:lnTo>
                  <a:pt x="236982" y="11557"/>
                </a:lnTo>
                <a:lnTo>
                  <a:pt x="236982" y="3556"/>
                </a:lnTo>
                <a:lnTo>
                  <a:pt x="232397" y="3556"/>
                </a:lnTo>
                <a:lnTo>
                  <a:pt x="230124" y="4699"/>
                </a:lnTo>
                <a:lnTo>
                  <a:pt x="226695" y="3556"/>
                </a:lnTo>
                <a:lnTo>
                  <a:pt x="220980" y="2413"/>
                </a:lnTo>
                <a:lnTo>
                  <a:pt x="216395" y="2413"/>
                </a:lnTo>
                <a:lnTo>
                  <a:pt x="213347" y="4699"/>
                </a:lnTo>
                <a:lnTo>
                  <a:pt x="211823" y="5842"/>
                </a:lnTo>
                <a:lnTo>
                  <a:pt x="211823" y="6985"/>
                </a:lnTo>
                <a:lnTo>
                  <a:pt x="208407" y="6985"/>
                </a:lnTo>
                <a:lnTo>
                  <a:pt x="208407" y="5842"/>
                </a:lnTo>
                <a:lnTo>
                  <a:pt x="207264" y="5842"/>
                </a:lnTo>
                <a:lnTo>
                  <a:pt x="203822" y="2413"/>
                </a:lnTo>
                <a:lnTo>
                  <a:pt x="202692" y="2413"/>
                </a:lnTo>
                <a:lnTo>
                  <a:pt x="202692" y="8128"/>
                </a:lnTo>
                <a:lnTo>
                  <a:pt x="201549" y="9271"/>
                </a:lnTo>
                <a:lnTo>
                  <a:pt x="201549" y="6985"/>
                </a:lnTo>
                <a:lnTo>
                  <a:pt x="202692" y="8128"/>
                </a:lnTo>
                <a:lnTo>
                  <a:pt x="202692" y="2413"/>
                </a:lnTo>
                <a:lnTo>
                  <a:pt x="192405" y="2413"/>
                </a:lnTo>
                <a:lnTo>
                  <a:pt x="188976" y="3556"/>
                </a:lnTo>
                <a:lnTo>
                  <a:pt x="182118" y="0"/>
                </a:lnTo>
                <a:lnTo>
                  <a:pt x="179832" y="0"/>
                </a:lnTo>
                <a:lnTo>
                  <a:pt x="177546" y="1270"/>
                </a:lnTo>
                <a:lnTo>
                  <a:pt x="175247" y="3556"/>
                </a:lnTo>
                <a:lnTo>
                  <a:pt x="171831" y="3556"/>
                </a:lnTo>
                <a:lnTo>
                  <a:pt x="168402" y="2413"/>
                </a:lnTo>
                <a:lnTo>
                  <a:pt x="164846" y="3556"/>
                </a:lnTo>
                <a:lnTo>
                  <a:pt x="161417" y="5842"/>
                </a:lnTo>
                <a:lnTo>
                  <a:pt x="160274" y="6985"/>
                </a:lnTo>
                <a:lnTo>
                  <a:pt x="157975" y="4699"/>
                </a:lnTo>
                <a:lnTo>
                  <a:pt x="156845" y="2413"/>
                </a:lnTo>
                <a:lnTo>
                  <a:pt x="155702" y="2413"/>
                </a:lnTo>
                <a:lnTo>
                  <a:pt x="151130" y="4699"/>
                </a:lnTo>
                <a:lnTo>
                  <a:pt x="147701" y="5842"/>
                </a:lnTo>
                <a:lnTo>
                  <a:pt x="145415" y="6985"/>
                </a:lnTo>
                <a:lnTo>
                  <a:pt x="143129" y="6985"/>
                </a:lnTo>
                <a:lnTo>
                  <a:pt x="141973" y="5842"/>
                </a:lnTo>
                <a:lnTo>
                  <a:pt x="140843" y="5842"/>
                </a:lnTo>
                <a:lnTo>
                  <a:pt x="138557" y="3556"/>
                </a:lnTo>
                <a:lnTo>
                  <a:pt x="136271" y="3556"/>
                </a:lnTo>
                <a:lnTo>
                  <a:pt x="133972" y="5842"/>
                </a:lnTo>
                <a:lnTo>
                  <a:pt x="130556" y="8128"/>
                </a:lnTo>
                <a:lnTo>
                  <a:pt x="127127" y="5842"/>
                </a:lnTo>
                <a:lnTo>
                  <a:pt x="125971" y="5842"/>
                </a:lnTo>
                <a:lnTo>
                  <a:pt x="125971" y="4699"/>
                </a:lnTo>
                <a:lnTo>
                  <a:pt x="114554" y="4699"/>
                </a:lnTo>
                <a:lnTo>
                  <a:pt x="113398" y="5842"/>
                </a:lnTo>
                <a:lnTo>
                  <a:pt x="113398" y="8128"/>
                </a:lnTo>
                <a:lnTo>
                  <a:pt x="113398" y="9271"/>
                </a:lnTo>
                <a:lnTo>
                  <a:pt x="111125" y="9271"/>
                </a:lnTo>
                <a:lnTo>
                  <a:pt x="108839" y="8128"/>
                </a:lnTo>
                <a:lnTo>
                  <a:pt x="106553" y="5842"/>
                </a:lnTo>
                <a:lnTo>
                  <a:pt x="103124" y="6985"/>
                </a:lnTo>
                <a:lnTo>
                  <a:pt x="101981" y="6985"/>
                </a:lnTo>
                <a:lnTo>
                  <a:pt x="101981" y="5842"/>
                </a:lnTo>
                <a:lnTo>
                  <a:pt x="100825" y="5842"/>
                </a:lnTo>
                <a:lnTo>
                  <a:pt x="99695" y="4699"/>
                </a:lnTo>
                <a:lnTo>
                  <a:pt x="98552" y="4699"/>
                </a:lnTo>
                <a:lnTo>
                  <a:pt x="98552" y="6985"/>
                </a:lnTo>
                <a:lnTo>
                  <a:pt x="98552" y="8128"/>
                </a:lnTo>
                <a:lnTo>
                  <a:pt x="97396" y="9271"/>
                </a:lnTo>
                <a:lnTo>
                  <a:pt x="96266" y="8128"/>
                </a:lnTo>
                <a:lnTo>
                  <a:pt x="89395" y="3556"/>
                </a:lnTo>
                <a:lnTo>
                  <a:pt x="85979" y="4699"/>
                </a:lnTo>
                <a:lnTo>
                  <a:pt x="85979" y="5842"/>
                </a:lnTo>
                <a:lnTo>
                  <a:pt x="83566" y="9271"/>
                </a:lnTo>
                <a:lnTo>
                  <a:pt x="82461" y="10033"/>
                </a:lnTo>
                <a:lnTo>
                  <a:pt x="81508" y="10033"/>
                </a:lnTo>
                <a:lnTo>
                  <a:pt x="81508" y="11303"/>
                </a:lnTo>
                <a:lnTo>
                  <a:pt x="79121" y="11303"/>
                </a:lnTo>
                <a:lnTo>
                  <a:pt x="75565" y="10414"/>
                </a:lnTo>
                <a:lnTo>
                  <a:pt x="72136" y="10414"/>
                </a:lnTo>
                <a:lnTo>
                  <a:pt x="70993" y="9271"/>
                </a:lnTo>
                <a:lnTo>
                  <a:pt x="70993" y="8128"/>
                </a:lnTo>
                <a:lnTo>
                  <a:pt x="69850" y="8128"/>
                </a:lnTo>
                <a:lnTo>
                  <a:pt x="69850" y="5842"/>
                </a:lnTo>
                <a:lnTo>
                  <a:pt x="67564" y="8128"/>
                </a:lnTo>
                <a:lnTo>
                  <a:pt x="67564" y="9271"/>
                </a:lnTo>
                <a:lnTo>
                  <a:pt x="65532" y="11303"/>
                </a:lnTo>
                <a:lnTo>
                  <a:pt x="63881" y="11303"/>
                </a:lnTo>
                <a:lnTo>
                  <a:pt x="62992" y="10414"/>
                </a:lnTo>
                <a:lnTo>
                  <a:pt x="62992" y="8128"/>
                </a:lnTo>
                <a:lnTo>
                  <a:pt x="60706" y="5842"/>
                </a:lnTo>
                <a:lnTo>
                  <a:pt x="59563" y="5842"/>
                </a:lnTo>
                <a:lnTo>
                  <a:pt x="56134" y="8128"/>
                </a:lnTo>
                <a:lnTo>
                  <a:pt x="53848" y="8128"/>
                </a:lnTo>
                <a:lnTo>
                  <a:pt x="50419" y="6985"/>
                </a:lnTo>
                <a:lnTo>
                  <a:pt x="41275" y="6985"/>
                </a:lnTo>
                <a:lnTo>
                  <a:pt x="40132" y="5842"/>
                </a:lnTo>
                <a:lnTo>
                  <a:pt x="38989" y="5842"/>
                </a:lnTo>
                <a:lnTo>
                  <a:pt x="37846" y="4699"/>
                </a:lnTo>
                <a:lnTo>
                  <a:pt x="36703" y="4699"/>
                </a:lnTo>
                <a:lnTo>
                  <a:pt x="32131" y="3556"/>
                </a:lnTo>
                <a:lnTo>
                  <a:pt x="28702" y="4699"/>
                </a:lnTo>
                <a:lnTo>
                  <a:pt x="25273" y="6985"/>
                </a:lnTo>
                <a:lnTo>
                  <a:pt x="24638" y="8128"/>
                </a:lnTo>
                <a:lnTo>
                  <a:pt x="24130" y="9271"/>
                </a:lnTo>
                <a:lnTo>
                  <a:pt x="22987" y="8128"/>
                </a:lnTo>
                <a:lnTo>
                  <a:pt x="19558" y="8128"/>
                </a:lnTo>
                <a:lnTo>
                  <a:pt x="17272" y="9271"/>
                </a:lnTo>
                <a:lnTo>
                  <a:pt x="16129" y="8128"/>
                </a:lnTo>
                <a:lnTo>
                  <a:pt x="13843" y="6985"/>
                </a:lnTo>
                <a:lnTo>
                  <a:pt x="13843" y="8128"/>
                </a:lnTo>
                <a:lnTo>
                  <a:pt x="12700" y="9271"/>
                </a:lnTo>
                <a:lnTo>
                  <a:pt x="11557" y="10414"/>
                </a:lnTo>
                <a:lnTo>
                  <a:pt x="10414" y="9271"/>
                </a:lnTo>
                <a:lnTo>
                  <a:pt x="10414" y="6985"/>
                </a:lnTo>
                <a:lnTo>
                  <a:pt x="9271" y="6985"/>
                </a:lnTo>
                <a:lnTo>
                  <a:pt x="6985" y="5842"/>
                </a:lnTo>
                <a:lnTo>
                  <a:pt x="3429" y="5842"/>
                </a:lnTo>
                <a:lnTo>
                  <a:pt x="1143" y="6985"/>
                </a:lnTo>
                <a:lnTo>
                  <a:pt x="0" y="8128"/>
                </a:lnTo>
                <a:lnTo>
                  <a:pt x="0" y="10414"/>
                </a:lnTo>
                <a:lnTo>
                  <a:pt x="0" y="11303"/>
                </a:lnTo>
                <a:lnTo>
                  <a:pt x="0" y="11557"/>
                </a:lnTo>
                <a:lnTo>
                  <a:pt x="0" y="12573"/>
                </a:lnTo>
                <a:lnTo>
                  <a:pt x="0" y="13843"/>
                </a:lnTo>
                <a:lnTo>
                  <a:pt x="1143" y="16129"/>
                </a:lnTo>
                <a:lnTo>
                  <a:pt x="151130" y="16129"/>
                </a:lnTo>
                <a:lnTo>
                  <a:pt x="153416" y="17399"/>
                </a:lnTo>
                <a:lnTo>
                  <a:pt x="154546" y="18542"/>
                </a:lnTo>
                <a:lnTo>
                  <a:pt x="155702" y="19685"/>
                </a:lnTo>
                <a:lnTo>
                  <a:pt x="157975" y="19685"/>
                </a:lnTo>
                <a:lnTo>
                  <a:pt x="160274" y="20828"/>
                </a:lnTo>
                <a:lnTo>
                  <a:pt x="161417" y="21971"/>
                </a:lnTo>
                <a:lnTo>
                  <a:pt x="196977" y="21971"/>
                </a:lnTo>
                <a:lnTo>
                  <a:pt x="196977" y="17399"/>
                </a:lnTo>
                <a:lnTo>
                  <a:pt x="200406" y="17399"/>
                </a:lnTo>
                <a:lnTo>
                  <a:pt x="200406" y="14986"/>
                </a:lnTo>
                <a:lnTo>
                  <a:pt x="201549" y="13843"/>
                </a:lnTo>
                <a:lnTo>
                  <a:pt x="201549" y="15113"/>
                </a:lnTo>
                <a:lnTo>
                  <a:pt x="201549" y="16383"/>
                </a:lnTo>
                <a:lnTo>
                  <a:pt x="202692" y="16383"/>
                </a:lnTo>
                <a:lnTo>
                  <a:pt x="202692" y="17399"/>
                </a:lnTo>
                <a:lnTo>
                  <a:pt x="203822" y="17399"/>
                </a:lnTo>
                <a:lnTo>
                  <a:pt x="210693" y="18542"/>
                </a:lnTo>
                <a:lnTo>
                  <a:pt x="217551" y="21971"/>
                </a:lnTo>
                <a:lnTo>
                  <a:pt x="218694" y="20828"/>
                </a:lnTo>
                <a:lnTo>
                  <a:pt x="220980" y="19685"/>
                </a:lnTo>
                <a:lnTo>
                  <a:pt x="232397" y="19685"/>
                </a:lnTo>
                <a:lnTo>
                  <a:pt x="233553" y="18542"/>
                </a:lnTo>
                <a:lnTo>
                  <a:pt x="235839" y="17399"/>
                </a:lnTo>
                <a:lnTo>
                  <a:pt x="242697" y="17399"/>
                </a:lnTo>
                <a:lnTo>
                  <a:pt x="242697" y="138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0" name="object 200"/>
          <p:cNvSpPr/>
          <p:nvPr/>
        </p:nvSpPr>
        <p:spPr>
          <a:xfrm>
            <a:off x="4131395" y="1302596"/>
            <a:ext cx="110067" cy="13970"/>
          </a:xfrm>
          <a:custGeom>
            <a:avLst/>
            <a:gdLst/>
            <a:ahLst/>
            <a:cxnLst/>
            <a:rect l="l" t="t" r="r" b="b"/>
            <a:pathLst>
              <a:path w="165100" h="20955">
                <a:moveTo>
                  <a:pt x="70993" y="14986"/>
                </a:moveTo>
                <a:lnTo>
                  <a:pt x="0" y="14986"/>
                </a:lnTo>
                <a:lnTo>
                  <a:pt x="0" y="16129"/>
                </a:lnTo>
                <a:lnTo>
                  <a:pt x="0" y="17272"/>
                </a:lnTo>
                <a:lnTo>
                  <a:pt x="2286" y="17272"/>
                </a:lnTo>
                <a:lnTo>
                  <a:pt x="3429" y="18415"/>
                </a:lnTo>
                <a:lnTo>
                  <a:pt x="5715" y="18415"/>
                </a:lnTo>
                <a:lnTo>
                  <a:pt x="8001" y="20701"/>
                </a:lnTo>
                <a:lnTo>
                  <a:pt x="9144" y="20701"/>
                </a:lnTo>
                <a:lnTo>
                  <a:pt x="13716" y="18415"/>
                </a:lnTo>
                <a:lnTo>
                  <a:pt x="17145" y="18415"/>
                </a:lnTo>
                <a:lnTo>
                  <a:pt x="21717" y="19558"/>
                </a:lnTo>
                <a:lnTo>
                  <a:pt x="30861" y="19558"/>
                </a:lnTo>
                <a:lnTo>
                  <a:pt x="35433" y="20701"/>
                </a:lnTo>
                <a:lnTo>
                  <a:pt x="40005" y="18415"/>
                </a:lnTo>
                <a:lnTo>
                  <a:pt x="44577" y="18415"/>
                </a:lnTo>
                <a:lnTo>
                  <a:pt x="45720" y="17272"/>
                </a:lnTo>
                <a:lnTo>
                  <a:pt x="48006" y="16129"/>
                </a:lnTo>
                <a:lnTo>
                  <a:pt x="50292" y="16129"/>
                </a:lnTo>
                <a:lnTo>
                  <a:pt x="57150" y="19558"/>
                </a:lnTo>
                <a:lnTo>
                  <a:pt x="61722" y="18415"/>
                </a:lnTo>
                <a:lnTo>
                  <a:pt x="66421" y="18415"/>
                </a:lnTo>
                <a:lnTo>
                  <a:pt x="68707" y="16129"/>
                </a:lnTo>
                <a:lnTo>
                  <a:pt x="70993" y="14986"/>
                </a:lnTo>
                <a:close/>
              </a:path>
              <a:path w="165100" h="20955">
                <a:moveTo>
                  <a:pt x="92710" y="14986"/>
                </a:moveTo>
                <a:lnTo>
                  <a:pt x="70993" y="14986"/>
                </a:lnTo>
                <a:lnTo>
                  <a:pt x="73279" y="16129"/>
                </a:lnTo>
                <a:lnTo>
                  <a:pt x="76708" y="17272"/>
                </a:lnTo>
                <a:lnTo>
                  <a:pt x="82423" y="17272"/>
                </a:lnTo>
                <a:lnTo>
                  <a:pt x="88138" y="18415"/>
                </a:lnTo>
                <a:lnTo>
                  <a:pt x="92710" y="14986"/>
                </a:lnTo>
                <a:close/>
              </a:path>
              <a:path w="165100" h="20955">
                <a:moveTo>
                  <a:pt x="101854" y="14986"/>
                </a:moveTo>
                <a:lnTo>
                  <a:pt x="92710" y="14986"/>
                </a:lnTo>
                <a:lnTo>
                  <a:pt x="98425" y="17272"/>
                </a:lnTo>
                <a:lnTo>
                  <a:pt x="99568" y="17272"/>
                </a:lnTo>
                <a:lnTo>
                  <a:pt x="101854" y="14986"/>
                </a:lnTo>
                <a:close/>
              </a:path>
              <a:path w="165100" h="20955">
                <a:moveTo>
                  <a:pt x="135204" y="13335"/>
                </a:moveTo>
                <a:lnTo>
                  <a:pt x="130429" y="13335"/>
                </a:lnTo>
                <a:lnTo>
                  <a:pt x="130429" y="12065"/>
                </a:lnTo>
                <a:lnTo>
                  <a:pt x="128651" y="12065"/>
                </a:lnTo>
                <a:lnTo>
                  <a:pt x="128143" y="11557"/>
                </a:lnTo>
                <a:lnTo>
                  <a:pt x="125857" y="10414"/>
                </a:lnTo>
                <a:lnTo>
                  <a:pt x="123571" y="8001"/>
                </a:lnTo>
                <a:lnTo>
                  <a:pt x="120142" y="6858"/>
                </a:lnTo>
                <a:lnTo>
                  <a:pt x="117856" y="5715"/>
                </a:lnTo>
                <a:lnTo>
                  <a:pt x="114427" y="8001"/>
                </a:lnTo>
                <a:lnTo>
                  <a:pt x="113284" y="9144"/>
                </a:lnTo>
                <a:lnTo>
                  <a:pt x="110998" y="9144"/>
                </a:lnTo>
                <a:lnTo>
                  <a:pt x="109855" y="8001"/>
                </a:lnTo>
                <a:lnTo>
                  <a:pt x="107569" y="6858"/>
                </a:lnTo>
                <a:lnTo>
                  <a:pt x="104140" y="5715"/>
                </a:lnTo>
                <a:lnTo>
                  <a:pt x="101854" y="5715"/>
                </a:lnTo>
                <a:lnTo>
                  <a:pt x="98425" y="3429"/>
                </a:lnTo>
                <a:lnTo>
                  <a:pt x="93853" y="5715"/>
                </a:lnTo>
                <a:lnTo>
                  <a:pt x="85852" y="5715"/>
                </a:lnTo>
                <a:lnTo>
                  <a:pt x="84709" y="8001"/>
                </a:lnTo>
                <a:lnTo>
                  <a:pt x="83566" y="9144"/>
                </a:lnTo>
                <a:lnTo>
                  <a:pt x="82423" y="10414"/>
                </a:lnTo>
                <a:lnTo>
                  <a:pt x="81280" y="9144"/>
                </a:lnTo>
                <a:lnTo>
                  <a:pt x="78994" y="8001"/>
                </a:lnTo>
                <a:lnTo>
                  <a:pt x="76708" y="8001"/>
                </a:lnTo>
                <a:lnTo>
                  <a:pt x="75565" y="10414"/>
                </a:lnTo>
                <a:lnTo>
                  <a:pt x="74422" y="10414"/>
                </a:lnTo>
                <a:lnTo>
                  <a:pt x="74422" y="11557"/>
                </a:lnTo>
                <a:lnTo>
                  <a:pt x="73279" y="11557"/>
                </a:lnTo>
                <a:lnTo>
                  <a:pt x="72136" y="10414"/>
                </a:lnTo>
                <a:lnTo>
                  <a:pt x="72136" y="9144"/>
                </a:lnTo>
                <a:lnTo>
                  <a:pt x="70993" y="9144"/>
                </a:lnTo>
                <a:lnTo>
                  <a:pt x="67564" y="10414"/>
                </a:lnTo>
                <a:lnTo>
                  <a:pt x="66421" y="9144"/>
                </a:lnTo>
                <a:lnTo>
                  <a:pt x="65151" y="6858"/>
                </a:lnTo>
                <a:lnTo>
                  <a:pt x="62865" y="4572"/>
                </a:lnTo>
                <a:lnTo>
                  <a:pt x="60579" y="3429"/>
                </a:lnTo>
                <a:lnTo>
                  <a:pt x="60579" y="2286"/>
                </a:lnTo>
                <a:lnTo>
                  <a:pt x="58293" y="3429"/>
                </a:lnTo>
                <a:lnTo>
                  <a:pt x="58293" y="9144"/>
                </a:lnTo>
                <a:lnTo>
                  <a:pt x="52578" y="9144"/>
                </a:lnTo>
                <a:lnTo>
                  <a:pt x="46863" y="10414"/>
                </a:lnTo>
                <a:lnTo>
                  <a:pt x="43434" y="5715"/>
                </a:lnTo>
                <a:lnTo>
                  <a:pt x="42291" y="4572"/>
                </a:lnTo>
                <a:lnTo>
                  <a:pt x="41148" y="4572"/>
                </a:lnTo>
                <a:lnTo>
                  <a:pt x="40005" y="5715"/>
                </a:lnTo>
                <a:lnTo>
                  <a:pt x="40005" y="6858"/>
                </a:lnTo>
                <a:lnTo>
                  <a:pt x="38862" y="6858"/>
                </a:lnTo>
                <a:lnTo>
                  <a:pt x="36576" y="5715"/>
                </a:lnTo>
                <a:lnTo>
                  <a:pt x="34290" y="6858"/>
                </a:lnTo>
                <a:lnTo>
                  <a:pt x="33147" y="9144"/>
                </a:lnTo>
                <a:lnTo>
                  <a:pt x="33147" y="10414"/>
                </a:lnTo>
                <a:lnTo>
                  <a:pt x="30861" y="11557"/>
                </a:lnTo>
                <a:lnTo>
                  <a:pt x="29845" y="12065"/>
                </a:lnTo>
                <a:lnTo>
                  <a:pt x="27940" y="12065"/>
                </a:lnTo>
                <a:lnTo>
                  <a:pt x="27432" y="11557"/>
                </a:lnTo>
                <a:lnTo>
                  <a:pt x="26289" y="11557"/>
                </a:lnTo>
                <a:lnTo>
                  <a:pt x="25146" y="10414"/>
                </a:lnTo>
                <a:lnTo>
                  <a:pt x="24003" y="8001"/>
                </a:lnTo>
                <a:lnTo>
                  <a:pt x="20574" y="8001"/>
                </a:lnTo>
                <a:lnTo>
                  <a:pt x="18288" y="6858"/>
                </a:lnTo>
                <a:lnTo>
                  <a:pt x="16002" y="6858"/>
                </a:lnTo>
                <a:lnTo>
                  <a:pt x="14859" y="9144"/>
                </a:lnTo>
                <a:lnTo>
                  <a:pt x="13716" y="10414"/>
                </a:lnTo>
                <a:lnTo>
                  <a:pt x="9144" y="10414"/>
                </a:lnTo>
                <a:lnTo>
                  <a:pt x="8001" y="9144"/>
                </a:lnTo>
                <a:lnTo>
                  <a:pt x="6858" y="9144"/>
                </a:lnTo>
                <a:lnTo>
                  <a:pt x="5715" y="8001"/>
                </a:lnTo>
                <a:lnTo>
                  <a:pt x="4572" y="8001"/>
                </a:lnTo>
                <a:lnTo>
                  <a:pt x="2286" y="6858"/>
                </a:lnTo>
                <a:lnTo>
                  <a:pt x="2286" y="8001"/>
                </a:lnTo>
                <a:lnTo>
                  <a:pt x="1143" y="9144"/>
                </a:lnTo>
                <a:lnTo>
                  <a:pt x="1143" y="10414"/>
                </a:lnTo>
                <a:lnTo>
                  <a:pt x="317" y="12065"/>
                </a:lnTo>
                <a:lnTo>
                  <a:pt x="0" y="12065"/>
                </a:lnTo>
                <a:lnTo>
                  <a:pt x="0" y="12700"/>
                </a:lnTo>
                <a:lnTo>
                  <a:pt x="0" y="13335"/>
                </a:lnTo>
                <a:lnTo>
                  <a:pt x="0" y="14605"/>
                </a:lnTo>
                <a:lnTo>
                  <a:pt x="102603" y="14605"/>
                </a:lnTo>
                <a:lnTo>
                  <a:pt x="102603" y="15875"/>
                </a:lnTo>
                <a:lnTo>
                  <a:pt x="106032" y="15875"/>
                </a:lnTo>
                <a:lnTo>
                  <a:pt x="106032" y="17145"/>
                </a:lnTo>
                <a:lnTo>
                  <a:pt x="113665" y="17145"/>
                </a:lnTo>
                <a:lnTo>
                  <a:pt x="113665" y="15875"/>
                </a:lnTo>
                <a:lnTo>
                  <a:pt x="133350" y="15875"/>
                </a:lnTo>
                <a:lnTo>
                  <a:pt x="133350" y="14605"/>
                </a:lnTo>
                <a:lnTo>
                  <a:pt x="135204" y="14605"/>
                </a:lnTo>
                <a:lnTo>
                  <a:pt x="135204" y="13335"/>
                </a:lnTo>
                <a:close/>
              </a:path>
              <a:path w="165100" h="20955">
                <a:moveTo>
                  <a:pt x="164846" y="14986"/>
                </a:moveTo>
                <a:lnTo>
                  <a:pt x="162560" y="6858"/>
                </a:lnTo>
                <a:lnTo>
                  <a:pt x="161417" y="6858"/>
                </a:lnTo>
                <a:lnTo>
                  <a:pt x="161417" y="5715"/>
                </a:lnTo>
                <a:lnTo>
                  <a:pt x="160274" y="5715"/>
                </a:lnTo>
                <a:lnTo>
                  <a:pt x="159131" y="3429"/>
                </a:lnTo>
                <a:lnTo>
                  <a:pt x="159131" y="2286"/>
                </a:lnTo>
                <a:lnTo>
                  <a:pt x="156845" y="0"/>
                </a:lnTo>
                <a:lnTo>
                  <a:pt x="155702" y="0"/>
                </a:lnTo>
                <a:lnTo>
                  <a:pt x="154559" y="1143"/>
                </a:lnTo>
                <a:lnTo>
                  <a:pt x="152273" y="4572"/>
                </a:lnTo>
                <a:lnTo>
                  <a:pt x="147701" y="1143"/>
                </a:lnTo>
                <a:lnTo>
                  <a:pt x="145288" y="3429"/>
                </a:lnTo>
                <a:lnTo>
                  <a:pt x="141859" y="3429"/>
                </a:lnTo>
                <a:lnTo>
                  <a:pt x="140716" y="2286"/>
                </a:lnTo>
                <a:lnTo>
                  <a:pt x="140716" y="1143"/>
                </a:lnTo>
                <a:lnTo>
                  <a:pt x="139573" y="3429"/>
                </a:lnTo>
                <a:lnTo>
                  <a:pt x="137922" y="4572"/>
                </a:lnTo>
                <a:lnTo>
                  <a:pt x="136144" y="5715"/>
                </a:lnTo>
                <a:lnTo>
                  <a:pt x="132715" y="6858"/>
                </a:lnTo>
                <a:lnTo>
                  <a:pt x="130429" y="9144"/>
                </a:lnTo>
                <a:lnTo>
                  <a:pt x="130429" y="11557"/>
                </a:lnTo>
                <a:lnTo>
                  <a:pt x="143002" y="11557"/>
                </a:lnTo>
                <a:lnTo>
                  <a:pt x="149987" y="14986"/>
                </a:lnTo>
                <a:lnTo>
                  <a:pt x="153416" y="16129"/>
                </a:lnTo>
                <a:lnTo>
                  <a:pt x="161417" y="16129"/>
                </a:lnTo>
                <a:lnTo>
                  <a:pt x="164846" y="149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1" name="object 201"/>
          <p:cNvSpPr/>
          <p:nvPr/>
        </p:nvSpPr>
        <p:spPr>
          <a:xfrm>
            <a:off x="5156370" y="1301834"/>
            <a:ext cx="95673" cy="16933"/>
          </a:xfrm>
          <a:custGeom>
            <a:avLst/>
            <a:gdLst/>
            <a:ahLst/>
            <a:cxnLst/>
            <a:rect l="l" t="t" r="r" b="b"/>
            <a:pathLst>
              <a:path w="143509" h="25400">
                <a:moveTo>
                  <a:pt x="42291" y="9144"/>
                </a:moveTo>
                <a:lnTo>
                  <a:pt x="38862" y="5715"/>
                </a:lnTo>
                <a:lnTo>
                  <a:pt x="38862" y="2286"/>
                </a:lnTo>
                <a:lnTo>
                  <a:pt x="34290" y="2286"/>
                </a:lnTo>
                <a:lnTo>
                  <a:pt x="33147" y="3429"/>
                </a:lnTo>
                <a:lnTo>
                  <a:pt x="29718" y="3429"/>
                </a:lnTo>
                <a:lnTo>
                  <a:pt x="27432" y="2286"/>
                </a:lnTo>
                <a:lnTo>
                  <a:pt x="21717" y="0"/>
                </a:lnTo>
                <a:lnTo>
                  <a:pt x="17145" y="1143"/>
                </a:lnTo>
                <a:lnTo>
                  <a:pt x="12573" y="3429"/>
                </a:lnTo>
                <a:lnTo>
                  <a:pt x="10287" y="4572"/>
                </a:lnTo>
                <a:lnTo>
                  <a:pt x="9144" y="5715"/>
                </a:lnTo>
                <a:lnTo>
                  <a:pt x="6858" y="4572"/>
                </a:lnTo>
                <a:lnTo>
                  <a:pt x="5715" y="4572"/>
                </a:lnTo>
                <a:lnTo>
                  <a:pt x="5715" y="2286"/>
                </a:lnTo>
                <a:lnTo>
                  <a:pt x="4572" y="1143"/>
                </a:lnTo>
                <a:lnTo>
                  <a:pt x="4572" y="0"/>
                </a:lnTo>
                <a:lnTo>
                  <a:pt x="2286" y="0"/>
                </a:lnTo>
                <a:lnTo>
                  <a:pt x="1143" y="1143"/>
                </a:lnTo>
                <a:lnTo>
                  <a:pt x="1143" y="4572"/>
                </a:lnTo>
                <a:lnTo>
                  <a:pt x="508" y="5715"/>
                </a:lnTo>
                <a:lnTo>
                  <a:pt x="0" y="6858"/>
                </a:lnTo>
                <a:lnTo>
                  <a:pt x="0" y="9144"/>
                </a:lnTo>
                <a:lnTo>
                  <a:pt x="42291" y="9144"/>
                </a:lnTo>
                <a:close/>
              </a:path>
              <a:path w="143509" h="25400">
                <a:moveTo>
                  <a:pt x="53721" y="8001"/>
                </a:moveTo>
                <a:lnTo>
                  <a:pt x="52578" y="6858"/>
                </a:lnTo>
                <a:lnTo>
                  <a:pt x="48006" y="6858"/>
                </a:lnTo>
                <a:lnTo>
                  <a:pt x="46863" y="8001"/>
                </a:lnTo>
                <a:lnTo>
                  <a:pt x="53721" y="8001"/>
                </a:lnTo>
                <a:close/>
              </a:path>
              <a:path w="143509" h="25400">
                <a:moveTo>
                  <a:pt x="77851" y="8001"/>
                </a:moveTo>
                <a:lnTo>
                  <a:pt x="68707" y="3429"/>
                </a:lnTo>
                <a:lnTo>
                  <a:pt x="58293" y="3429"/>
                </a:lnTo>
                <a:lnTo>
                  <a:pt x="57150" y="5715"/>
                </a:lnTo>
                <a:lnTo>
                  <a:pt x="54864" y="6858"/>
                </a:lnTo>
                <a:lnTo>
                  <a:pt x="53721" y="8001"/>
                </a:lnTo>
                <a:lnTo>
                  <a:pt x="77851" y="8001"/>
                </a:lnTo>
                <a:close/>
              </a:path>
              <a:path w="143509" h="25400">
                <a:moveTo>
                  <a:pt x="143002" y="11557"/>
                </a:moveTo>
                <a:lnTo>
                  <a:pt x="137287" y="11557"/>
                </a:lnTo>
                <a:lnTo>
                  <a:pt x="132715" y="9144"/>
                </a:lnTo>
                <a:lnTo>
                  <a:pt x="130429" y="10414"/>
                </a:lnTo>
                <a:lnTo>
                  <a:pt x="125857" y="14986"/>
                </a:lnTo>
                <a:lnTo>
                  <a:pt x="121285" y="14986"/>
                </a:lnTo>
                <a:lnTo>
                  <a:pt x="118999" y="13843"/>
                </a:lnTo>
                <a:lnTo>
                  <a:pt x="115570" y="11557"/>
                </a:lnTo>
                <a:lnTo>
                  <a:pt x="112141" y="11557"/>
                </a:lnTo>
                <a:lnTo>
                  <a:pt x="108712" y="9144"/>
                </a:lnTo>
                <a:lnTo>
                  <a:pt x="107569" y="8001"/>
                </a:lnTo>
                <a:lnTo>
                  <a:pt x="100711" y="8001"/>
                </a:lnTo>
                <a:lnTo>
                  <a:pt x="98425" y="10414"/>
                </a:lnTo>
                <a:lnTo>
                  <a:pt x="98425" y="12700"/>
                </a:lnTo>
                <a:lnTo>
                  <a:pt x="96012" y="12700"/>
                </a:lnTo>
                <a:lnTo>
                  <a:pt x="96012" y="11938"/>
                </a:lnTo>
                <a:lnTo>
                  <a:pt x="94132" y="11938"/>
                </a:lnTo>
                <a:lnTo>
                  <a:pt x="94132" y="9398"/>
                </a:lnTo>
                <a:lnTo>
                  <a:pt x="92265" y="9398"/>
                </a:lnTo>
                <a:lnTo>
                  <a:pt x="92265" y="8128"/>
                </a:lnTo>
                <a:lnTo>
                  <a:pt x="90398" y="8128"/>
                </a:lnTo>
                <a:lnTo>
                  <a:pt x="90398" y="5588"/>
                </a:lnTo>
                <a:lnTo>
                  <a:pt x="85725" y="5588"/>
                </a:lnTo>
                <a:lnTo>
                  <a:pt x="85725" y="11938"/>
                </a:lnTo>
                <a:lnTo>
                  <a:pt x="85725" y="12700"/>
                </a:lnTo>
                <a:lnTo>
                  <a:pt x="84709" y="12700"/>
                </a:lnTo>
                <a:lnTo>
                  <a:pt x="84709" y="13843"/>
                </a:lnTo>
                <a:lnTo>
                  <a:pt x="83566" y="12700"/>
                </a:lnTo>
                <a:lnTo>
                  <a:pt x="84328" y="11938"/>
                </a:lnTo>
                <a:lnTo>
                  <a:pt x="85725" y="11938"/>
                </a:lnTo>
                <a:lnTo>
                  <a:pt x="85725" y="5588"/>
                </a:lnTo>
                <a:lnTo>
                  <a:pt x="81851" y="5588"/>
                </a:lnTo>
                <a:lnTo>
                  <a:pt x="81851" y="8128"/>
                </a:lnTo>
                <a:lnTo>
                  <a:pt x="44196" y="8128"/>
                </a:lnTo>
                <a:lnTo>
                  <a:pt x="44196" y="9398"/>
                </a:lnTo>
                <a:lnTo>
                  <a:pt x="0" y="9398"/>
                </a:lnTo>
                <a:lnTo>
                  <a:pt x="0" y="11557"/>
                </a:lnTo>
                <a:lnTo>
                  <a:pt x="0" y="11938"/>
                </a:lnTo>
                <a:lnTo>
                  <a:pt x="0" y="12700"/>
                </a:lnTo>
                <a:lnTo>
                  <a:pt x="1143" y="13843"/>
                </a:lnTo>
                <a:lnTo>
                  <a:pt x="2286" y="12700"/>
                </a:lnTo>
                <a:lnTo>
                  <a:pt x="4572" y="11938"/>
                </a:lnTo>
                <a:lnTo>
                  <a:pt x="10287" y="11938"/>
                </a:lnTo>
                <a:lnTo>
                  <a:pt x="12573" y="12700"/>
                </a:lnTo>
                <a:lnTo>
                  <a:pt x="14859" y="13843"/>
                </a:lnTo>
                <a:lnTo>
                  <a:pt x="19431" y="13843"/>
                </a:lnTo>
                <a:lnTo>
                  <a:pt x="21717" y="16129"/>
                </a:lnTo>
                <a:lnTo>
                  <a:pt x="22860" y="17272"/>
                </a:lnTo>
                <a:lnTo>
                  <a:pt x="25146" y="17272"/>
                </a:lnTo>
                <a:lnTo>
                  <a:pt x="26289" y="18415"/>
                </a:lnTo>
                <a:lnTo>
                  <a:pt x="30861" y="18415"/>
                </a:lnTo>
                <a:lnTo>
                  <a:pt x="33147" y="16129"/>
                </a:lnTo>
                <a:lnTo>
                  <a:pt x="34290" y="17272"/>
                </a:lnTo>
                <a:lnTo>
                  <a:pt x="35433" y="17272"/>
                </a:lnTo>
                <a:lnTo>
                  <a:pt x="36576" y="18415"/>
                </a:lnTo>
                <a:lnTo>
                  <a:pt x="42291" y="18415"/>
                </a:lnTo>
                <a:lnTo>
                  <a:pt x="42291" y="14986"/>
                </a:lnTo>
                <a:lnTo>
                  <a:pt x="43434" y="13843"/>
                </a:lnTo>
                <a:lnTo>
                  <a:pt x="45720" y="16129"/>
                </a:lnTo>
                <a:lnTo>
                  <a:pt x="48006" y="17272"/>
                </a:lnTo>
                <a:lnTo>
                  <a:pt x="54864" y="20701"/>
                </a:lnTo>
                <a:lnTo>
                  <a:pt x="69850" y="20701"/>
                </a:lnTo>
                <a:lnTo>
                  <a:pt x="73279" y="17272"/>
                </a:lnTo>
                <a:lnTo>
                  <a:pt x="75565" y="17272"/>
                </a:lnTo>
                <a:lnTo>
                  <a:pt x="76708" y="18415"/>
                </a:lnTo>
                <a:lnTo>
                  <a:pt x="77851" y="18415"/>
                </a:lnTo>
                <a:lnTo>
                  <a:pt x="78994" y="19558"/>
                </a:lnTo>
                <a:lnTo>
                  <a:pt x="80137" y="19558"/>
                </a:lnTo>
                <a:lnTo>
                  <a:pt x="81280" y="20701"/>
                </a:lnTo>
                <a:lnTo>
                  <a:pt x="82423" y="19558"/>
                </a:lnTo>
                <a:lnTo>
                  <a:pt x="84709" y="19558"/>
                </a:lnTo>
                <a:lnTo>
                  <a:pt x="84709" y="18415"/>
                </a:lnTo>
                <a:lnTo>
                  <a:pt x="85852" y="18415"/>
                </a:lnTo>
                <a:lnTo>
                  <a:pt x="86995" y="19558"/>
                </a:lnTo>
                <a:lnTo>
                  <a:pt x="89281" y="22987"/>
                </a:lnTo>
                <a:lnTo>
                  <a:pt x="93853" y="20701"/>
                </a:lnTo>
                <a:lnTo>
                  <a:pt x="96139" y="20701"/>
                </a:lnTo>
                <a:lnTo>
                  <a:pt x="98425" y="19558"/>
                </a:lnTo>
                <a:lnTo>
                  <a:pt x="99568" y="19558"/>
                </a:lnTo>
                <a:lnTo>
                  <a:pt x="100711" y="20701"/>
                </a:lnTo>
                <a:lnTo>
                  <a:pt x="105283" y="20701"/>
                </a:lnTo>
                <a:lnTo>
                  <a:pt x="108712" y="17272"/>
                </a:lnTo>
                <a:lnTo>
                  <a:pt x="105283" y="18415"/>
                </a:lnTo>
                <a:lnTo>
                  <a:pt x="106426" y="17272"/>
                </a:lnTo>
                <a:lnTo>
                  <a:pt x="108712" y="17272"/>
                </a:lnTo>
                <a:lnTo>
                  <a:pt x="110998" y="19558"/>
                </a:lnTo>
                <a:lnTo>
                  <a:pt x="110998" y="20701"/>
                </a:lnTo>
                <a:lnTo>
                  <a:pt x="110998" y="22987"/>
                </a:lnTo>
                <a:lnTo>
                  <a:pt x="129286" y="22987"/>
                </a:lnTo>
                <a:lnTo>
                  <a:pt x="130429" y="24130"/>
                </a:lnTo>
                <a:lnTo>
                  <a:pt x="131572" y="24130"/>
                </a:lnTo>
                <a:lnTo>
                  <a:pt x="131572" y="21844"/>
                </a:lnTo>
                <a:lnTo>
                  <a:pt x="132715" y="20701"/>
                </a:lnTo>
                <a:lnTo>
                  <a:pt x="133858" y="20701"/>
                </a:lnTo>
                <a:lnTo>
                  <a:pt x="133858" y="21844"/>
                </a:lnTo>
                <a:lnTo>
                  <a:pt x="131572" y="24130"/>
                </a:lnTo>
                <a:lnTo>
                  <a:pt x="135001" y="25273"/>
                </a:lnTo>
                <a:lnTo>
                  <a:pt x="138430" y="25273"/>
                </a:lnTo>
                <a:lnTo>
                  <a:pt x="139573" y="20701"/>
                </a:lnTo>
                <a:lnTo>
                  <a:pt x="140716" y="19558"/>
                </a:lnTo>
                <a:lnTo>
                  <a:pt x="143002" y="18415"/>
                </a:lnTo>
                <a:lnTo>
                  <a:pt x="143002" y="17272"/>
                </a:lnTo>
                <a:lnTo>
                  <a:pt x="141859" y="16129"/>
                </a:lnTo>
                <a:lnTo>
                  <a:pt x="141859" y="14986"/>
                </a:lnTo>
                <a:lnTo>
                  <a:pt x="143002" y="14986"/>
                </a:lnTo>
                <a:lnTo>
                  <a:pt x="143002" y="11557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2" name="object 202"/>
          <p:cNvSpPr/>
          <p:nvPr/>
        </p:nvSpPr>
        <p:spPr>
          <a:xfrm>
            <a:off x="4448895" y="1294892"/>
            <a:ext cx="69426" cy="16933"/>
          </a:xfrm>
          <a:custGeom>
            <a:avLst/>
            <a:gdLst/>
            <a:ahLst/>
            <a:cxnLst/>
            <a:rect l="l" t="t" r="r" b="b"/>
            <a:pathLst>
              <a:path w="104140" h="25400">
                <a:moveTo>
                  <a:pt x="104140" y="13843"/>
                </a:moveTo>
                <a:lnTo>
                  <a:pt x="102997" y="12700"/>
                </a:lnTo>
                <a:lnTo>
                  <a:pt x="101854" y="10414"/>
                </a:lnTo>
                <a:lnTo>
                  <a:pt x="101854" y="8128"/>
                </a:lnTo>
                <a:lnTo>
                  <a:pt x="102997" y="5842"/>
                </a:lnTo>
                <a:lnTo>
                  <a:pt x="100711" y="2286"/>
                </a:lnTo>
                <a:lnTo>
                  <a:pt x="97282" y="0"/>
                </a:lnTo>
                <a:lnTo>
                  <a:pt x="90424" y="0"/>
                </a:lnTo>
                <a:lnTo>
                  <a:pt x="90424" y="4699"/>
                </a:lnTo>
                <a:lnTo>
                  <a:pt x="90424" y="5842"/>
                </a:lnTo>
                <a:lnTo>
                  <a:pt x="88138" y="5842"/>
                </a:lnTo>
                <a:lnTo>
                  <a:pt x="86995" y="4699"/>
                </a:lnTo>
                <a:lnTo>
                  <a:pt x="85852" y="4699"/>
                </a:lnTo>
                <a:lnTo>
                  <a:pt x="86995" y="3429"/>
                </a:lnTo>
                <a:lnTo>
                  <a:pt x="88138" y="3429"/>
                </a:lnTo>
                <a:lnTo>
                  <a:pt x="88138" y="4699"/>
                </a:lnTo>
                <a:lnTo>
                  <a:pt x="90424" y="4699"/>
                </a:lnTo>
                <a:lnTo>
                  <a:pt x="90424" y="0"/>
                </a:lnTo>
                <a:lnTo>
                  <a:pt x="81280" y="0"/>
                </a:lnTo>
                <a:lnTo>
                  <a:pt x="78994" y="1143"/>
                </a:lnTo>
                <a:lnTo>
                  <a:pt x="76581" y="3429"/>
                </a:lnTo>
                <a:lnTo>
                  <a:pt x="76581" y="4699"/>
                </a:lnTo>
                <a:lnTo>
                  <a:pt x="75438" y="4699"/>
                </a:lnTo>
                <a:lnTo>
                  <a:pt x="74295" y="3429"/>
                </a:lnTo>
                <a:lnTo>
                  <a:pt x="73152" y="1143"/>
                </a:lnTo>
                <a:lnTo>
                  <a:pt x="69723" y="1143"/>
                </a:lnTo>
                <a:lnTo>
                  <a:pt x="65151" y="3429"/>
                </a:lnTo>
                <a:lnTo>
                  <a:pt x="61722" y="3429"/>
                </a:lnTo>
                <a:lnTo>
                  <a:pt x="60579" y="5842"/>
                </a:lnTo>
                <a:lnTo>
                  <a:pt x="60579" y="6985"/>
                </a:lnTo>
                <a:lnTo>
                  <a:pt x="59436" y="6985"/>
                </a:lnTo>
                <a:lnTo>
                  <a:pt x="54864" y="2286"/>
                </a:lnTo>
                <a:lnTo>
                  <a:pt x="53721" y="2286"/>
                </a:lnTo>
                <a:lnTo>
                  <a:pt x="50292" y="3429"/>
                </a:lnTo>
                <a:lnTo>
                  <a:pt x="49149" y="4699"/>
                </a:lnTo>
                <a:lnTo>
                  <a:pt x="48006" y="4699"/>
                </a:lnTo>
                <a:lnTo>
                  <a:pt x="44577" y="3429"/>
                </a:lnTo>
                <a:lnTo>
                  <a:pt x="42926" y="4699"/>
                </a:lnTo>
                <a:lnTo>
                  <a:pt x="41148" y="5842"/>
                </a:lnTo>
                <a:lnTo>
                  <a:pt x="37719" y="4699"/>
                </a:lnTo>
                <a:lnTo>
                  <a:pt x="37719" y="5842"/>
                </a:lnTo>
                <a:lnTo>
                  <a:pt x="37719" y="6985"/>
                </a:lnTo>
                <a:lnTo>
                  <a:pt x="36576" y="9271"/>
                </a:lnTo>
                <a:lnTo>
                  <a:pt x="36576" y="10414"/>
                </a:lnTo>
                <a:lnTo>
                  <a:pt x="35433" y="8128"/>
                </a:lnTo>
                <a:lnTo>
                  <a:pt x="33147" y="6985"/>
                </a:lnTo>
                <a:lnTo>
                  <a:pt x="30861" y="9271"/>
                </a:lnTo>
                <a:lnTo>
                  <a:pt x="30861" y="8128"/>
                </a:lnTo>
                <a:lnTo>
                  <a:pt x="28575" y="8128"/>
                </a:lnTo>
                <a:lnTo>
                  <a:pt x="25146" y="9271"/>
                </a:lnTo>
                <a:lnTo>
                  <a:pt x="22860" y="8128"/>
                </a:lnTo>
                <a:lnTo>
                  <a:pt x="19431" y="6985"/>
                </a:lnTo>
                <a:lnTo>
                  <a:pt x="17145" y="6985"/>
                </a:lnTo>
                <a:lnTo>
                  <a:pt x="16002" y="7556"/>
                </a:lnTo>
                <a:lnTo>
                  <a:pt x="16002" y="9271"/>
                </a:lnTo>
                <a:lnTo>
                  <a:pt x="16002" y="10414"/>
                </a:lnTo>
                <a:lnTo>
                  <a:pt x="16002" y="11557"/>
                </a:lnTo>
                <a:lnTo>
                  <a:pt x="16002" y="12700"/>
                </a:lnTo>
                <a:lnTo>
                  <a:pt x="14859" y="11557"/>
                </a:lnTo>
                <a:lnTo>
                  <a:pt x="14859" y="9271"/>
                </a:lnTo>
                <a:lnTo>
                  <a:pt x="16002" y="9271"/>
                </a:lnTo>
                <a:lnTo>
                  <a:pt x="16002" y="7556"/>
                </a:lnTo>
                <a:lnTo>
                  <a:pt x="14859" y="8128"/>
                </a:lnTo>
                <a:lnTo>
                  <a:pt x="6858" y="8128"/>
                </a:lnTo>
                <a:lnTo>
                  <a:pt x="8001" y="10414"/>
                </a:lnTo>
                <a:lnTo>
                  <a:pt x="8001" y="11557"/>
                </a:lnTo>
                <a:lnTo>
                  <a:pt x="4572" y="11557"/>
                </a:lnTo>
                <a:lnTo>
                  <a:pt x="4572" y="10414"/>
                </a:lnTo>
                <a:lnTo>
                  <a:pt x="1143" y="10414"/>
                </a:lnTo>
                <a:lnTo>
                  <a:pt x="1143" y="11557"/>
                </a:lnTo>
                <a:lnTo>
                  <a:pt x="1143" y="16129"/>
                </a:lnTo>
                <a:lnTo>
                  <a:pt x="3429" y="16129"/>
                </a:lnTo>
                <a:lnTo>
                  <a:pt x="3429" y="17272"/>
                </a:lnTo>
                <a:lnTo>
                  <a:pt x="1143" y="19558"/>
                </a:lnTo>
                <a:lnTo>
                  <a:pt x="1143" y="20701"/>
                </a:lnTo>
                <a:lnTo>
                  <a:pt x="0" y="23114"/>
                </a:lnTo>
                <a:lnTo>
                  <a:pt x="1143" y="24257"/>
                </a:lnTo>
                <a:lnTo>
                  <a:pt x="9144" y="24257"/>
                </a:lnTo>
                <a:lnTo>
                  <a:pt x="11430" y="25400"/>
                </a:lnTo>
                <a:lnTo>
                  <a:pt x="13716" y="25400"/>
                </a:lnTo>
                <a:lnTo>
                  <a:pt x="17145" y="24257"/>
                </a:lnTo>
                <a:lnTo>
                  <a:pt x="22860" y="24257"/>
                </a:lnTo>
                <a:lnTo>
                  <a:pt x="27432" y="23114"/>
                </a:lnTo>
                <a:lnTo>
                  <a:pt x="30861" y="23114"/>
                </a:lnTo>
                <a:lnTo>
                  <a:pt x="33147" y="21971"/>
                </a:lnTo>
                <a:lnTo>
                  <a:pt x="35433" y="21971"/>
                </a:lnTo>
                <a:lnTo>
                  <a:pt x="38862" y="18415"/>
                </a:lnTo>
                <a:lnTo>
                  <a:pt x="41148" y="17272"/>
                </a:lnTo>
                <a:lnTo>
                  <a:pt x="42291" y="16129"/>
                </a:lnTo>
                <a:lnTo>
                  <a:pt x="40005" y="16129"/>
                </a:lnTo>
                <a:lnTo>
                  <a:pt x="40005" y="12700"/>
                </a:lnTo>
                <a:lnTo>
                  <a:pt x="41148" y="12700"/>
                </a:lnTo>
                <a:lnTo>
                  <a:pt x="41148" y="14986"/>
                </a:lnTo>
                <a:lnTo>
                  <a:pt x="42291" y="14986"/>
                </a:lnTo>
                <a:lnTo>
                  <a:pt x="43434" y="16129"/>
                </a:lnTo>
                <a:lnTo>
                  <a:pt x="44577" y="16129"/>
                </a:lnTo>
                <a:lnTo>
                  <a:pt x="48006" y="17272"/>
                </a:lnTo>
                <a:lnTo>
                  <a:pt x="49149" y="14986"/>
                </a:lnTo>
                <a:lnTo>
                  <a:pt x="50292" y="13843"/>
                </a:lnTo>
                <a:lnTo>
                  <a:pt x="52578" y="13843"/>
                </a:lnTo>
                <a:lnTo>
                  <a:pt x="52578" y="14986"/>
                </a:lnTo>
                <a:lnTo>
                  <a:pt x="53721" y="18415"/>
                </a:lnTo>
                <a:lnTo>
                  <a:pt x="56007" y="19558"/>
                </a:lnTo>
                <a:lnTo>
                  <a:pt x="61722" y="19558"/>
                </a:lnTo>
                <a:lnTo>
                  <a:pt x="64008" y="20701"/>
                </a:lnTo>
                <a:lnTo>
                  <a:pt x="67437" y="20701"/>
                </a:lnTo>
                <a:lnTo>
                  <a:pt x="68580" y="19558"/>
                </a:lnTo>
                <a:lnTo>
                  <a:pt x="68580" y="17272"/>
                </a:lnTo>
                <a:lnTo>
                  <a:pt x="69723" y="14986"/>
                </a:lnTo>
                <a:lnTo>
                  <a:pt x="72009" y="13843"/>
                </a:lnTo>
                <a:lnTo>
                  <a:pt x="74295" y="16129"/>
                </a:lnTo>
                <a:lnTo>
                  <a:pt x="75438" y="16129"/>
                </a:lnTo>
                <a:lnTo>
                  <a:pt x="77851" y="18415"/>
                </a:lnTo>
                <a:lnTo>
                  <a:pt x="82423" y="18415"/>
                </a:lnTo>
                <a:lnTo>
                  <a:pt x="84709" y="17272"/>
                </a:lnTo>
                <a:lnTo>
                  <a:pt x="88138" y="17272"/>
                </a:lnTo>
                <a:lnTo>
                  <a:pt x="91567" y="13843"/>
                </a:lnTo>
                <a:lnTo>
                  <a:pt x="93853" y="13843"/>
                </a:lnTo>
                <a:lnTo>
                  <a:pt x="94996" y="12700"/>
                </a:lnTo>
                <a:lnTo>
                  <a:pt x="97282" y="11557"/>
                </a:lnTo>
                <a:lnTo>
                  <a:pt x="97282" y="12700"/>
                </a:lnTo>
                <a:lnTo>
                  <a:pt x="99568" y="14986"/>
                </a:lnTo>
                <a:lnTo>
                  <a:pt x="99568" y="16129"/>
                </a:lnTo>
                <a:lnTo>
                  <a:pt x="100711" y="17272"/>
                </a:lnTo>
                <a:lnTo>
                  <a:pt x="101854" y="17272"/>
                </a:lnTo>
                <a:lnTo>
                  <a:pt x="102997" y="16129"/>
                </a:lnTo>
                <a:lnTo>
                  <a:pt x="102997" y="14986"/>
                </a:lnTo>
                <a:lnTo>
                  <a:pt x="104140" y="138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3" name="object 203"/>
          <p:cNvSpPr/>
          <p:nvPr/>
        </p:nvSpPr>
        <p:spPr>
          <a:xfrm>
            <a:off x="3630676" y="1315635"/>
            <a:ext cx="75776" cy="13123"/>
          </a:xfrm>
          <a:custGeom>
            <a:avLst/>
            <a:gdLst/>
            <a:ahLst/>
            <a:cxnLst/>
            <a:rect l="l" t="t" r="r" b="b"/>
            <a:pathLst>
              <a:path w="113664" h="19685">
                <a:moveTo>
                  <a:pt x="113411" y="3429"/>
                </a:moveTo>
                <a:lnTo>
                  <a:pt x="111125" y="2286"/>
                </a:lnTo>
                <a:lnTo>
                  <a:pt x="109982" y="4572"/>
                </a:lnTo>
                <a:lnTo>
                  <a:pt x="106553" y="3429"/>
                </a:lnTo>
                <a:lnTo>
                  <a:pt x="106553" y="9271"/>
                </a:lnTo>
                <a:lnTo>
                  <a:pt x="106553" y="10414"/>
                </a:lnTo>
                <a:lnTo>
                  <a:pt x="104267" y="10414"/>
                </a:lnTo>
                <a:lnTo>
                  <a:pt x="104267" y="8128"/>
                </a:lnTo>
                <a:lnTo>
                  <a:pt x="105410" y="8128"/>
                </a:lnTo>
                <a:lnTo>
                  <a:pt x="106553" y="9271"/>
                </a:lnTo>
                <a:lnTo>
                  <a:pt x="106553" y="3429"/>
                </a:lnTo>
                <a:lnTo>
                  <a:pt x="105410" y="4572"/>
                </a:lnTo>
                <a:lnTo>
                  <a:pt x="104267" y="5715"/>
                </a:lnTo>
                <a:lnTo>
                  <a:pt x="100838" y="5715"/>
                </a:lnTo>
                <a:lnTo>
                  <a:pt x="99695" y="4572"/>
                </a:lnTo>
                <a:lnTo>
                  <a:pt x="98552" y="2286"/>
                </a:lnTo>
                <a:lnTo>
                  <a:pt x="91694" y="2286"/>
                </a:lnTo>
                <a:lnTo>
                  <a:pt x="91694" y="5715"/>
                </a:lnTo>
                <a:lnTo>
                  <a:pt x="91694" y="8128"/>
                </a:lnTo>
                <a:lnTo>
                  <a:pt x="91694" y="9271"/>
                </a:lnTo>
                <a:lnTo>
                  <a:pt x="90551" y="9271"/>
                </a:lnTo>
                <a:lnTo>
                  <a:pt x="90551" y="5715"/>
                </a:lnTo>
                <a:lnTo>
                  <a:pt x="91694" y="5715"/>
                </a:lnTo>
                <a:lnTo>
                  <a:pt x="91694" y="2286"/>
                </a:lnTo>
                <a:lnTo>
                  <a:pt x="90551" y="2286"/>
                </a:lnTo>
                <a:lnTo>
                  <a:pt x="89408" y="3429"/>
                </a:lnTo>
                <a:lnTo>
                  <a:pt x="89408" y="5715"/>
                </a:lnTo>
                <a:lnTo>
                  <a:pt x="87122" y="5715"/>
                </a:lnTo>
                <a:lnTo>
                  <a:pt x="85979" y="6985"/>
                </a:lnTo>
                <a:lnTo>
                  <a:pt x="85979" y="9271"/>
                </a:lnTo>
                <a:lnTo>
                  <a:pt x="85979" y="10414"/>
                </a:lnTo>
                <a:lnTo>
                  <a:pt x="85979" y="11557"/>
                </a:lnTo>
                <a:lnTo>
                  <a:pt x="84709" y="10414"/>
                </a:lnTo>
                <a:lnTo>
                  <a:pt x="84709" y="5715"/>
                </a:lnTo>
                <a:lnTo>
                  <a:pt x="81280" y="5715"/>
                </a:lnTo>
                <a:lnTo>
                  <a:pt x="80137" y="6985"/>
                </a:lnTo>
                <a:lnTo>
                  <a:pt x="77851" y="5715"/>
                </a:lnTo>
                <a:lnTo>
                  <a:pt x="75565" y="3429"/>
                </a:lnTo>
                <a:lnTo>
                  <a:pt x="64135" y="3429"/>
                </a:lnTo>
                <a:lnTo>
                  <a:pt x="61849" y="2286"/>
                </a:lnTo>
                <a:lnTo>
                  <a:pt x="58420" y="2286"/>
                </a:lnTo>
                <a:lnTo>
                  <a:pt x="56134" y="3429"/>
                </a:lnTo>
                <a:lnTo>
                  <a:pt x="53848" y="3429"/>
                </a:lnTo>
                <a:lnTo>
                  <a:pt x="51562" y="1143"/>
                </a:lnTo>
                <a:lnTo>
                  <a:pt x="49276" y="0"/>
                </a:lnTo>
                <a:lnTo>
                  <a:pt x="48133" y="0"/>
                </a:lnTo>
                <a:lnTo>
                  <a:pt x="45847" y="4572"/>
                </a:lnTo>
                <a:lnTo>
                  <a:pt x="44704" y="5715"/>
                </a:lnTo>
                <a:lnTo>
                  <a:pt x="42418" y="4572"/>
                </a:lnTo>
                <a:lnTo>
                  <a:pt x="38989" y="4572"/>
                </a:lnTo>
                <a:lnTo>
                  <a:pt x="38989" y="8128"/>
                </a:lnTo>
                <a:lnTo>
                  <a:pt x="38989" y="10414"/>
                </a:lnTo>
                <a:lnTo>
                  <a:pt x="37846" y="11557"/>
                </a:lnTo>
                <a:lnTo>
                  <a:pt x="37846" y="8128"/>
                </a:lnTo>
                <a:lnTo>
                  <a:pt x="38989" y="8128"/>
                </a:lnTo>
                <a:lnTo>
                  <a:pt x="38989" y="4572"/>
                </a:lnTo>
                <a:lnTo>
                  <a:pt x="37846" y="4572"/>
                </a:lnTo>
                <a:lnTo>
                  <a:pt x="37846" y="5715"/>
                </a:lnTo>
                <a:lnTo>
                  <a:pt x="37846" y="6985"/>
                </a:lnTo>
                <a:lnTo>
                  <a:pt x="36703" y="6985"/>
                </a:lnTo>
                <a:lnTo>
                  <a:pt x="35560" y="5715"/>
                </a:lnTo>
                <a:lnTo>
                  <a:pt x="33274" y="5715"/>
                </a:lnTo>
                <a:lnTo>
                  <a:pt x="30988" y="4572"/>
                </a:lnTo>
                <a:lnTo>
                  <a:pt x="28702" y="2286"/>
                </a:lnTo>
                <a:lnTo>
                  <a:pt x="26416" y="2286"/>
                </a:lnTo>
                <a:lnTo>
                  <a:pt x="22987" y="5715"/>
                </a:lnTo>
                <a:lnTo>
                  <a:pt x="19558" y="4572"/>
                </a:lnTo>
                <a:lnTo>
                  <a:pt x="17272" y="6985"/>
                </a:lnTo>
                <a:lnTo>
                  <a:pt x="18415" y="8128"/>
                </a:lnTo>
                <a:lnTo>
                  <a:pt x="20701" y="8128"/>
                </a:lnTo>
                <a:lnTo>
                  <a:pt x="20701" y="10414"/>
                </a:lnTo>
                <a:lnTo>
                  <a:pt x="19558" y="11557"/>
                </a:lnTo>
                <a:lnTo>
                  <a:pt x="18415" y="11557"/>
                </a:lnTo>
                <a:lnTo>
                  <a:pt x="17272" y="10414"/>
                </a:lnTo>
                <a:lnTo>
                  <a:pt x="17272" y="6985"/>
                </a:lnTo>
                <a:lnTo>
                  <a:pt x="17272" y="5715"/>
                </a:lnTo>
                <a:lnTo>
                  <a:pt x="14986" y="6985"/>
                </a:lnTo>
                <a:lnTo>
                  <a:pt x="13843" y="4572"/>
                </a:lnTo>
                <a:lnTo>
                  <a:pt x="10414" y="4572"/>
                </a:lnTo>
                <a:lnTo>
                  <a:pt x="6985" y="1143"/>
                </a:lnTo>
                <a:lnTo>
                  <a:pt x="2286" y="2286"/>
                </a:lnTo>
                <a:lnTo>
                  <a:pt x="1143" y="4572"/>
                </a:lnTo>
                <a:lnTo>
                  <a:pt x="0" y="5715"/>
                </a:lnTo>
                <a:lnTo>
                  <a:pt x="0" y="6985"/>
                </a:lnTo>
                <a:lnTo>
                  <a:pt x="0" y="8128"/>
                </a:lnTo>
                <a:lnTo>
                  <a:pt x="1143" y="11557"/>
                </a:lnTo>
                <a:lnTo>
                  <a:pt x="2286" y="13843"/>
                </a:lnTo>
                <a:lnTo>
                  <a:pt x="1143" y="17272"/>
                </a:lnTo>
                <a:lnTo>
                  <a:pt x="2286" y="18415"/>
                </a:lnTo>
                <a:lnTo>
                  <a:pt x="4699" y="19558"/>
                </a:lnTo>
                <a:lnTo>
                  <a:pt x="8128" y="19558"/>
                </a:lnTo>
                <a:lnTo>
                  <a:pt x="9271" y="16129"/>
                </a:lnTo>
                <a:lnTo>
                  <a:pt x="9271" y="14986"/>
                </a:lnTo>
                <a:lnTo>
                  <a:pt x="11557" y="13843"/>
                </a:lnTo>
                <a:lnTo>
                  <a:pt x="12700" y="14986"/>
                </a:lnTo>
                <a:lnTo>
                  <a:pt x="13843" y="14986"/>
                </a:lnTo>
                <a:lnTo>
                  <a:pt x="14986" y="16129"/>
                </a:lnTo>
                <a:lnTo>
                  <a:pt x="16129" y="16129"/>
                </a:lnTo>
                <a:lnTo>
                  <a:pt x="18415" y="17272"/>
                </a:lnTo>
                <a:lnTo>
                  <a:pt x="20701" y="17272"/>
                </a:lnTo>
                <a:lnTo>
                  <a:pt x="21844" y="16129"/>
                </a:lnTo>
                <a:lnTo>
                  <a:pt x="24130" y="14986"/>
                </a:lnTo>
                <a:lnTo>
                  <a:pt x="26416" y="12700"/>
                </a:lnTo>
                <a:lnTo>
                  <a:pt x="27559" y="10414"/>
                </a:lnTo>
                <a:lnTo>
                  <a:pt x="28702" y="10414"/>
                </a:lnTo>
                <a:lnTo>
                  <a:pt x="30988" y="11557"/>
                </a:lnTo>
                <a:lnTo>
                  <a:pt x="32131" y="12700"/>
                </a:lnTo>
                <a:lnTo>
                  <a:pt x="32639" y="13843"/>
                </a:lnTo>
                <a:lnTo>
                  <a:pt x="33274" y="14986"/>
                </a:lnTo>
                <a:lnTo>
                  <a:pt x="33274" y="17272"/>
                </a:lnTo>
                <a:lnTo>
                  <a:pt x="42418" y="17272"/>
                </a:lnTo>
                <a:lnTo>
                  <a:pt x="46990" y="14986"/>
                </a:lnTo>
                <a:lnTo>
                  <a:pt x="49276" y="16129"/>
                </a:lnTo>
                <a:lnTo>
                  <a:pt x="51562" y="14986"/>
                </a:lnTo>
                <a:lnTo>
                  <a:pt x="52705" y="16129"/>
                </a:lnTo>
                <a:lnTo>
                  <a:pt x="52705" y="17272"/>
                </a:lnTo>
                <a:lnTo>
                  <a:pt x="53848" y="17272"/>
                </a:lnTo>
                <a:lnTo>
                  <a:pt x="54991" y="18415"/>
                </a:lnTo>
                <a:lnTo>
                  <a:pt x="57277" y="19558"/>
                </a:lnTo>
                <a:lnTo>
                  <a:pt x="58420" y="19558"/>
                </a:lnTo>
                <a:lnTo>
                  <a:pt x="59563" y="18415"/>
                </a:lnTo>
                <a:lnTo>
                  <a:pt x="61849" y="17272"/>
                </a:lnTo>
                <a:lnTo>
                  <a:pt x="62992" y="16129"/>
                </a:lnTo>
                <a:lnTo>
                  <a:pt x="65278" y="17272"/>
                </a:lnTo>
                <a:lnTo>
                  <a:pt x="68707" y="17272"/>
                </a:lnTo>
                <a:lnTo>
                  <a:pt x="69850" y="16129"/>
                </a:lnTo>
                <a:lnTo>
                  <a:pt x="73279" y="13843"/>
                </a:lnTo>
                <a:lnTo>
                  <a:pt x="75565" y="13843"/>
                </a:lnTo>
                <a:lnTo>
                  <a:pt x="77343" y="14986"/>
                </a:lnTo>
                <a:lnTo>
                  <a:pt x="78994" y="16129"/>
                </a:lnTo>
                <a:lnTo>
                  <a:pt x="80137" y="17272"/>
                </a:lnTo>
                <a:lnTo>
                  <a:pt x="82423" y="18415"/>
                </a:lnTo>
                <a:lnTo>
                  <a:pt x="83566" y="17272"/>
                </a:lnTo>
                <a:lnTo>
                  <a:pt x="85979" y="16129"/>
                </a:lnTo>
                <a:lnTo>
                  <a:pt x="89408" y="17272"/>
                </a:lnTo>
                <a:lnTo>
                  <a:pt x="96266" y="14986"/>
                </a:lnTo>
                <a:lnTo>
                  <a:pt x="98552" y="14986"/>
                </a:lnTo>
                <a:lnTo>
                  <a:pt x="101981" y="16129"/>
                </a:lnTo>
                <a:lnTo>
                  <a:pt x="107696" y="16129"/>
                </a:lnTo>
                <a:lnTo>
                  <a:pt x="109982" y="13843"/>
                </a:lnTo>
                <a:lnTo>
                  <a:pt x="109982" y="6985"/>
                </a:lnTo>
                <a:lnTo>
                  <a:pt x="111125" y="5715"/>
                </a:lnTo>
                <a:lnTo>
                  <a:pt x="113411" y="5715"/>
                </a:lnTo>
                <a:lnTo>
                  <a:pt x="113411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4" name="object 204"/>
          <p:cNvSpPr/>
          <p:nvPr/>
        </p:nvSpPr>
        <p:spPr>
          <a:xfrm>
            <a:off x="2366095" y="1344845"/>
            <a:ext cx="52070" cy="13970"/>
          </a:xfrm>
          <a:custGeom>
            <a:avLst/>
            <a:gdLst/>
            <a:ahLst/>
            <a:cxnLst/>
            <a:rect l="l" t="t" r="r" b="b"/>
            <a:pathLst>
              <a:path w="78104" h="20955">
                <a:moveTo>
                  <a:pt x="77851" y="13843"/>
                </a:moveTo>
                <a:lnTo>
                  <a:pt x="76708" y="12573"/>
                </a:lnTo>
                <a:lnTo>
                  <a:pt x="73279" y="12573"/>
                </a:lnTo>
                <a:lnTo>
                  <a:pt x="70993" y="10287"/>
                </a:lnTo>
                <a:lnTo>
                  <a:pt x="72136" y="8001"/>
                </a:lnTo>
                <a:lnTo>
                  <a:pt x="73279" y="4572"/>
                </a:lnTo>
                <a:lnTo>
                  <a:pt x="69850" y="3429"/>
                </a:lnTo>
                <a:lnTo>
                  <a:pt x="67564" y="2286"/>
                </a:lnTo>
                <a:lnTo>
                  <a:pt x="60706" y="2286"/>
                </a:lnTo>
                <a:lnTo>
                  <a:pt x="58420" y="3429"/>
                </a:lnTo>
                <a:lnTo>
                  <a:pt x="57277" y="5715"/>
                </a:lnTo>
                <a:lnTo>
                  <a:pt x="56134" y="5715"/>
                </a:lnTo>
                <a:lnTo>
                  <a:pt x="56134" y="8001"/>
                </a:lnTo>
                <a:lnTo>
                  <a:pt x="53848" y="8001"/>
                </a:lnTo>
                <a:lnTo>
                  <a:pt x="49276" y="3429"/>
                </a:lnTo>
                <a:lnTo>
                  <a:pt x="46990" y="2286"/>
                </a:lnTo>
                <a:lnTo>
                  <a:pt x="45847" y="1143"/>
                </a:lnTo>
                <a:lnTo>
                  <a:pt x="43561" y="0"/>
                </a:lnTo>
                <a:lnTo>
                  <a:pt x="41275" y="0"/>
                </a:lnTo>
                <a:lnTo>
                  <a:pt x="38989" y="2286"/>
                </a:lnTo>
                <a:lnTo>
                  <a:pt x="35560" y="4572"/>
                </a:lnTo>
                <a:lnTo>
                  <a:pt x="32131" y="1143"/>
                </a:lnTo>
                <a:lnTo>
                  <a:pt x="26289" y="1143"/>
                </a:lnTo>
                <a:lnTo>
                  <a:pt x="26289" y="6858"/>
                </a:lnTo>
                <a:lnTo>
                  <a:pt x="26289" y="8001"/>
                </a:lnTo>
                <a:lnTo>
                  <a:pt x="26289" y="9144"/>
                </a:lnTo>
                <a:lnTo>
                  <a:pt x="25146" y="8001"/>
                </a:lnTo>
                <a:lnTo>
                  <a:pt x="25146" y="6858"/>
                </a:lnTo>
                <a:lnTo>
                  <a:pt x="26289" y="6858"/>
                </a:lnTo>
                <a:lnTo>
                  <a:pt x="26289" y="1143"/>
                </a:lnTo>
                <a:lnTo>
                  <a:pt x="25146" y="2286"/>
                </a:lnTo>
                <a:lnTo>
                  <a:pt x="22860" y="3429"/>
                </a:lnTo>
                <a:lnTo>
                  <a:pt x="18288" y="3429"/>
                </a:lnTo>
                <a:lnTo>
                  <a:pt x="17145" y="2286"/>
                </a:lnTo>
                <a:lnTo>
                  <a:pt x="16002" y="0"/>
                </a:lnTo>
                <a:lnTo>
                  <a:pt x="13716" y="0"/>
                </a:lnTo>
                <a:lnTo>
                  <a:pt x="12573" y="1143"/>
                </a:lnTo>
                <a:lnTo>
                  <a:pt x="10287" y="0"/>
                </a:lnTo>
                <a:lnTo>
                  <a:pt x="9144" y="1143"/>
                </a:lnTo>
                <a:lnTo>
                  <a:pt x="6858" y="2286"/>
                </a:lnTo>
                <a:lnTo>
                  <a:pt x="3429" y="3429"/>
                </a:lnTo>
                <a:lnTo>
                  <a:pt x="0" y="3429"/>
                </a:lnTo>
                <a:lnTo>
                  <a:pt x="0" y="4572"/>
                </a:lnTo>
                <a:lnTo>
                  <a:pt x="1143" y="6858"/>
                </a:lnTo>
                <a:lnTo>
                  <a:pt x="1143" y="9144"/>
                </a:lnTo>
                <a:lnTo>
                  <a:pt x="6858" y="9144"/>
                </a:lnTo>
                <a:lnTo>
                  <a:pt x="8001" y="10287"/>
                </a:lnTo>
                <a:lnTo>
                  <a:pt x="8001" y="12573"/>
                </a:lnTo>
                <a:lnTo>
                  <a:pt x="10287" y="12573"/>
                </a:lnTo>
                <a:lnTo>
                  <a:pt x="11430" y="11430"/>
                </a:lnTo>
                <a:lnTo>
                  <a:pt x="12573" y="9144"/>
                </a:lnTo>
                <a:lnTo>
                  <a:pt x="13716" y="9144"/>
                </a:lnTo>
                <a:lnTo>
                  <a:pt x="13716" y="18415"/>
                </a:lnTo>
                <a:lnTo>
                  <a:pt x="17145" y="20701"/>
                </a:lnTo>
                <a:lnTo>
                  <a:pt x="42418" y="20701"/>
                </a:lnTo>
                <a:lnTo>
                  <a:pt x="46990" y="17272"/>
                </a:lnTo>
                <a:lnTo>
                  <a:pt x="59563" y="17272"/>
                </a:lnTo>
                <a:lnTo>
                  <a:pt x="60706" y="16129"/>
                </a:lnTo>
                <a:lnTo>
                  <a:pt x="62992" y="16129"/>
                </a:lnTo>
                <a:lnTo>
                  <a:pt x="65278" y="17272"/>
                </a:lnTo>
                <a:lnTo>
                  <a:pt x="68707" y="18415"/>
                </a:lnTo>
                <a:lnTo>
                  <a:pt x="75565" y="16129"/>
                </a:lnTo>
                <a:lnTo>
                  <a:pt x="76708" y="16129"/>
                </a:lnTo>
                <a:lnTo>
                  <a:pt x="77851" y="14986"/>
                </a:lnTo>
                <a:lnTo>
                  <a:pt x="77851" y="138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5" name="object 205"/>
          <p:cNvSpPr/>
          <p:nvPr/>
        </p:nvSpPr>
        <p:spPr>
          <a:xfrm>
            <a:off x="2981960" y="1328674"/>
            <a:ext cx="77893" cy="12277"/>
          </a:xfrm>
          <a:custGeom>
            <a:avLst/>
            <a:gdLst/>
            <a:ahLst/>
            <a:cxnLst/>
            <a:rect l="l" t="t" r="r" b="b"/>
            <a:pathLst>
              <a:path w="116839" h="18414">
                <a:moveTo>
                  <a:pt x="57277" y="2286"/>
                </a:moveTo>
                <a:lnTo>
                  <a:pt x="56134" y="1143"/>
                </a:lnTo>
                <a:lnTo>
                  <a:pt x="38989" y="1143"/>
                </a:lnTo>
                <a:lnTo>
                  <a:pt x="35560" y="2286"/>
                </a:lnTo>
                <a:lnTo>
                  <a:pt x="29845" y="2286"/>
                </a:lnTo>
                <a:lnTo>
                  <a:pt x="24130" y="1143"/>
                </a:lnTo>
                <a:lnTo>
                  <a:pt x="19558" y="3556"/>
                </a:lnTo>
                <a:lnTo>
                  <a:pt x="17272" y="8128"/>
                </a:lnTo>
                <a:lnTo>
                  <a:pt x="14986" y="6985"/>
                </a:lnTo>
                <a:lnTo>
                  <a:pt x="11557" y="8128"/>
                </a:lnTo>
                <a:lnTo>
                  <a:pt x="10414" y="2286"/>
                </a:lnTo>
                <a:lnTo>
                  <a:pt x="5715" y="2286"/>
                </a:lnTo>
                <a:lnTo>
                  <a:pt x="3429" y="1143"/>
                </a:lnTo>
                <a:lnTo>
                  <a:pt x="2286" y="1143"/>
                </a:lnTo>
                <a:lnTo>
                  <a:pt x="0" y="3556"/>
                </a:lnTo>
                <a:lnTo>
                  <a:pt x="0" y="4699"/>
                </a:lnTo>
                <a:lnTo>
                  <a:pt x="3429" y="4699"/>
                </a:lnTo>
                <a:lnTo>
                  <a:pt x="4572" y="6985"/>
                </a:lnTo>
                <a:lnTo>
                  <a:pt x="6858" y="9271"/>
                </a:lnTo>
                <a:lnTo>
                  <a:pt x="6858" y="10414"/>
                </a:lnTo>
                <a:lnTo>
                  <a:pt x="3429" y="13843"/>
                </a:lnTo>
                <a:lnTo>
                  <a:pt x="3429" y="16129"/>
                </a:lnTo>
                <a:lnTo>
                  <a:pt x="5715" y="17272"/>
                </a:lnTo>
                <a:lnTo>
                  <a:pt x="5715" y="18415"/>
                </a:lnTo>
                <a:lnTo>
                  <a:pt x="9271" y="18415"/>
                </a:lnTo>
                <a:lnTo>
                  <a:pt x="9271" y="17272"/>
                </a:lnTo>
                <a:lnTo>
                  <a:pt x="10414" y="17272"/>
                </a:lnTo>
                <a:lnTo>
                  <a:pt x="10414" y="16129"/>
                </a:lnTo>
                <a:lnTo>
                  <a:pt x="11557" y="16129"/>
                </a:lnTo>
                <a:lnTo>
                  <a:pt x="14986" y="17272"/>
                </a:lnTo>
                <a:lnTo>
                  <a:pt x="22987" y="17272"/>
                </a:lnTo>
                <a:lnTo>
                  <a:pt x="24130" y="16129"/>
                </a:lnTo>
                <a:lnTo>
                  <a:pt x="24130" y="14986"/>
                </a:lnTo>
                <a:lnTo>
                  <a:pt x="25273" y="14986"/>
                </a:lnTo>
                <a:lnTo>
                  <a:pt x="29845" y="13843"/>
                </a:lnTo>
                <a:lnTo>
                  <a:pt x="34417" y="11557"/>
                </a:lnTo>
                <a:lnTo>
                  <a:pt x="38989" y="14986"/>
                </a:lnTo>
                <a:lnTo>
                  <a:pt x="40132" y="16129"/>
                </a:lnTo>
                <a:lnTo>
                  <a:pt x="53848" y="16129"/>
                </a:lnTo>
                <a:lnTo>
                  <a:pt x="56134" y="14986"/>
                </a:lnTo>
                <a:lnTo>
                  <a:pt x="56134" y="10414"/>
                </a:lnTo>
                <a:lnTo>
                  <a:pt x="57277" y="6985"/>
                </a:lnTo>
                <a:lnTo>
                  <a:pt x="57277" y="2286"/>
                </a:lnTo>
                <a:close/>
              </a:path>
              <a:path w="116839" h="18414">
                <a:moveTo>
                  <a:pt x="116840" y="13843"/>
                </a:moveTo>
                <a:lnTo>
                  <a:pt x="113411" y="10414"/>
                </a:lnTo>
                <a:lnTo>
                  <a:pt x="112268" y="9271"/>
                </a:lnTo>
                <a:lnTo>
                  <a:pt x="115697" y="5842"/>
                </a:lnTo>
                <a:lnTo>
                  <a:pt x="114554" y="4699"/>
                </a:lnTo>
                <a:lnTo>
                  <a:pt x="114554" y="2286"/>
                </a:lnTo>
                <a:lnTo>
                  <a:pt x="113411" y="4699"/>
                </a:lnTo>
                <a:lnTo>
                  <a:pt x="112268" y="5842"/>
                </a:lnTo>
                <a:lnTo>
                  <a:pt x="105410" y="5842"/>
                </a:lnTo>
                <a:lnTo>
                  <a:pt x="104533" y="2286"/>
                </a:lnTo>
                <a:lnTo>
                  <a:pt x="104267" y="1143"/>
                </a:lnTo>
                <a:lnTo>
                  <a:pt x="104267" y="0"/>
                </a:lnTo>
                <a:lnTo>
                  <a:pt x="99695" y="0"/>
                </a:lnTo>
                <a:lnTo>
                  <a:pt x="97409" y="1143"/>
                </a:lnTo>
                <a:lnTo>
                  <a:pt x="91694" y="1143"/>
                </a:lnTo>
                <a:lnTo>
                  <a:pt x="90551" y="2286"/>
                </a:lnTo>
                <a:lnTo>
                  <a:pt x="85852" y="0"/>
                </a:lnTo>
                <a:lnTo>
                  <a:pt x="83566" y="2286"/>
                </a:lnTo>
                <a:lnTo>
                  <a:pt x="82423" y="2286"/>
                </a:lnTo>
                <a:lnTo>
                  <a:pt x="80137" y="1143"/>
                </a:lnTo>
                <a:lnTo>
                  <a:pt x="78994" y="1143"/>
                </a:lnTo>
                <a:lnTo>
                  <a:pt x="78994" y="8128"/>
                </a:lnTo>
                <a:lnTo>
                  <a:pt x="78994" y="9271"/>
                </a:lnTo>
                <a:lnTo>
                  <a:pt x="77851" y="9271"/>
                </a:lnTo>
                <a:lnTo>
                  <a:pt x="78994" y="8128"/>
                </a:lnTo>
                <a:lnTo>
                  <a:pt x="78994" y="1143"/>
                </a:lnTo>
                <a:lnTo>
                  <a:pt x="70993" y="1143"/>
                </a:lnTo>
                <a:lnTo>
                  <a:pt x="68707" y="0"/>
                </a:lnTo>
                <a:lnTo>
                  <a:pt x="66421" y="2286"/>
                </a:lnTo>
                <a:lnTo>
                  <a:pt x="66421" y="9271"/>
                </a:lnTo>
                <a:lnTo>
                  <a:pt x="65278" y="10414"/>
                </a:lnTo>
                <a:lnTo>
                  <a:pt x="64135" y="10414"/>
                </a:lnTo>
                <a:lnTo>
                  <a:pt x="64135" y="8128"/>
                </a:lnTo>
                <a:lnTo>
                  <a:pt x="65278" y="8128"/>
                </a:lnTo>
                <a:lnTo>
                  <a:pt x="65278" y="9271"/>
                </a:lnTo>
                <a:lnTo>
                  <a:pt x="66421" y="9271"/>
                </a:lnTo>
                <a:lnTo>
                  <a:pt x="66421" y="2286"/>
                </a:lnTo>
                <a:lnTo>
                  <a:pt x="65278" y="3556"/>
                </a:lnTo>
                <a:lnTo>
                  <a:pt x="62992" y="2286"/>
                </a:lnTo>
                <a:lnTo>
                  <a:pt x="61849" y="2286"/>
                </a:lnTo>
                <a:lnTo>
                  <a:pt x="61849" y="5842"/>
                </a:lnTo>
                <a:lnTo>
                  <a:pt x="60706" y="8128"/>
                </a:lnTo>
                <a:lnTo>
                  <a:pt x="60706" y="14986"/>
                </a:lnTo>
                <a:lnTo>
                  <a:pt x="62992" y="17272"/>
                </a:lnTo>
                <a:lnTo>
                  <a:pt x="65278" y="16129"/>
                </a:lnTo>
                <a:lnTo>
                  <a:pt x="80137" y="16129"/>
                </a:lnTo>
                <a:lnTo>
                  <a:pt x="82423" y="17272"/>
                </a:lnTo>
                <a:lnTo>
                  <a:pt x="84709" y="17272"/>
                </a:lnTo>
                <a:lnTo>
                  <a:pt x="86410" y="16129"/>
                </a:lnTo>
                <a:lnTo>
                  <a:pt x="88138" y="14986"/>
                </a:lnTo>
                <a:lnTo>
                  <a:pt x="92837" y="17272"/>
                </a:lnTo>
                <a:lnTo>
                  <a:pt x="96266" y="17272"/>
                </a:lnTo>
                <a:lnTo>
                  <a:pt x="97409" y="16129"/>
                </a:lnTo>
                <a:lnTo>
                  <a:pt x="109982" y="16129"/>
                </a:lnTo>
                <a:lnTo>
                  <a:pt x="112268" y="14986"/>
                </a:lnTo>
                <a:lnTo>
                  <a:pt x="114554" y="13843"/>
                </a:lnTo>
                <a:lnTo>
                  <a:pt x="116840" y="138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6" name="object 206"/>
          <p:cNvSpPr/>
          <p:nvPr/>
        </p:nvSpPr>
        <p:spPr>
          <a:xfrm>
            <a:off x="4236720" y="1301072"/>
            <a:ext cx="41910" cy="12277"/>
          </a:xfrm>
          <a:custGeom>
            <a:avLst/>
            <a:gdLst/>
            <a:ahLst/>
            <a:cxnLst/>
            <a:rect l="l" t="t" r="r" b="b"/>
            <a:pathLst>
              <a:path w="62864" h="18414">
                <a:moveTo>
                  <a:pt x="62865" y="8001"/>
                </a:moveTo>
                <a:lnTo>
                  <a:pt x="60579" y="3429"/>
                </a:lnTo>
                <a:lnTo>
                  <a:pt x="58293" y="1143"/>
                </a:lnTo>
                <a:lnTo>
                  <a:pt x="57150" y="1143"/>
                </a:lnTo>
                <a:lnTo>
                  <a:pt x="56007" y="2286"/>
                </a:lnTo>
                <a:lnTo>
                  <a:pt x="56007" y="3429"/>
                </a:lnTo>
                <a:lnTo>
                  <a:pt x="57150" y="4572"/>
                </a:lnTo>
                <a:lnTo>
                  <a:pt x="57150" y="8001"/>
                </a:lnTo>
                <a:lnTo>
                  <a:pt x="54864" y="6858"/>
                </a:lnTo>
                <a:lnTo>
                  <a:pt x="52578" y="4572"/>
                </a:lnTo>
                <a:lnTo>
                  <a:pt x="52578" y="2286"/>
                </a:lnTo>
                <a:lnTo>
                  <a:pt x="46863" y="2286"/>
                </a:lnTo>
                <a:lnTo>
                  <a:pt x="44577" y="3429"/>
                </a:lnTo>
                <a:lnTo>
                  <a:pt x="42291" y="3429"/>
                </a:lnTo>
                <a:lnTo>
                  <a:pt x="40005" y="2286"/>
                </a:lnTo>
                <a:lnTo>
                  <a:pt x="36576" y="0"/>
                </a:lnTo>
                <a:lnTo>
                  <a:pt x="33147" y="0"/>
                </a:lnTo>
                <a:lnTo>
                  <a:pt x="29718" y="3429"/>
                </a:lnTo>
                <a:lnTo>
                  <a:pt x="28575" y="3429"/>
                </a:lnTo>
                <a:lnTo>
                  <a:pt x="27432" y="4572"/>
                </a:lnTo>
                <a:lnTo>
                  <a:pt x="25146" y="2286"/>
                </a:lnTo>
                <a:lnTo>
                  <a:pt x="25146" y="1143"/>
                </a:lnTo>
                <a:lnTo>
                  <a:pt x="22860" y="1143"/>
                </a:lnTo>
                <a:lnTo>
                  <a:pt x="19431" y="0"/>
                </a:lnTo>
                <a:lnTo>
                  <a:pt x="18288" y="1143"/>
                </a:lnTo>
                <a:lnTo>
                  <a:pt x="16002" y="4572"/>
                </a:lnTo>
                <a:lnTo>
                  <a:pt x="16002" y="5715"/>
                </a:lnTo>
                <a:lnTo>
                  <a:pt x="17145" y="6858"/>
                </a:lnTo>
                <a:lnTo>
                  <a:pt x="16002" y="6858"/>
                </a:lnTo>
                <a:lnTo>
                  <a:pt x="16002" y="5715"/>
                </a:lnTo>
                <a:lnTo>
                  <a:pt x="14859" y="5715"/>
                </a:lnTo>
                <a:lnTo>
                  <a:pt x="14859" y="6858"/>
                </a:lnTo>
                <a:lnTo>
                  <a:pt x="13716" y="5715"/>
                </a:lnTo>
                <a:lnTo>
                  <a:pt x="3429" y="5715"/>
                </a:lnTo>
                <a:lnTo>
                  <a:pt x="2794" y="6858"/>
                </a:lnTo>
                <a:lnTo>
                  <a:pt x="2286" y="8001"/>
                </a:lnTo>
                <a:lnTo>
                  <a:pt x="2286" y="9144"/>
                </a:lnTo>
                <a:lnTo>
                  <a:pt x="0" y="9144"/>
                </a:lnTo>
                <a:lnTo>
                  <a:pt x="2286" y="11430"/>
                </a:lnTo>
                <a:lnTo>
                  <a:pt x="4572" y="12700"/>
                </a:lnTo>
                <a:lnTo>
                  <a:pt x="5715" y="13843"/>
                </a:lnTo>
                <a:lnTo>
                  <a:pt x="6858" y="14986"/>
                </a:lnTo>
                <a:lnTo>
                  <a:pt x="6858" y="16129"/>
                </a:lnTo>
                <a:lnTo>
                  <a:pt x="9144" y="16129"/>
                </a:lnTo>
                <a:lnTo>
                  <a:pt x="11430" y="14986"/>
                </a:lnTo>
                <a:lnTo>
                  <a:pt x="13716" y="14986"/>
                </a:lnTo>
                <a:lnTo>
                  <a:pt x="16002" y="17272"/>
                </a:lnTo>
                <a:lnTo>
                  <a:pt x="19431" y="17272"/>
                </a:lnTo>
                <a:lnTo>
                  <a:pt x="21717" y="16129"/>
                </a:lnTo>
                <a:lnTo>
                  <a:pt x="24003" y="13843"/>
                </a:lnTo>
                <a:lnTo>
                  <a:pt x="25146" y="13843"/>
                </a:lnTo>
                <a:lnTo>
                  <a:pt x="26289" y="16129"/>
                </a:lnTo>
                <a:lnTo>
                  <a:pt x="30861" y="16129"/>
                </a:lnTo>
                <a:lnTo>
                  <a:pt x="32004" y="17272"/>
                </a:lnTo>
                <a:lnTo>
                  <a:pt x="34290" y="18415"/>
                </a:lnTo>
                <a:lnTo>
                  <a:pt x="36576" y="18415"/>
                </a:lnTo>
                <a:lnTo>
                  <a:pt x="43434" y="14986"/>
                </a:lnTo>
                <a:lnTo>
                  <a:pt x="45720" y="12700"/>
                </a:lnTo>
                <a:lnTo>
                  <a:pt x="46863" y="12700"/>
                </a:lnTo>
                <a:lnTo>
                  <a:pt x="48006" y="10287"/>
                </a:lnTo>
                <a:lnTo>
                  <a:pt x="48006" y="9144"/>
                </a:lnTo>
                <a:lnTo>
                  <a:pt x="50292" y="9144"/>
                </a:lnTo>
                <a:lnTo>
                  <a:pt x="53721" y="11430"/>
                </a:lnTo>
                <a:lnTo>
                  <a:pt x="61722" y="11430"/>
                </a:lnTo>
                <a:lnTo>
                  <a:pt x="62865" y="10287"/>
                </a:lnTo>
                <a:lnTo>
                  <a:pt x="62865" y="800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7" name="object 207"/>
          <p:cNvSpPr/>
          <p:nvPr/>
        </p:nvSpPr>
        <p:spPr>
          <a:xfrm>
            <a:off x="1781472" y="1329436"/>
            <a:ext cx="14817" cy="13123"/>
          </a:xfrm>
          <a:custGeom>
            <a:avLst/>
            <a:gdLst/>
            <a:ahLst/>
            <a:cxnLst/>
            <a:rect l="l" t="t" r="r" b="b"/>
            <a:pathLst>
              <a:path w="22225" h="19685">
                <a:moveTo>
                  <a:pt x="21844" y="8128"/>
                </a:moveTo>
                <a:lnTo>
                  <a:pt x="20701" y="5842"/>
                </a:lnTo>
                <a:lnTo>
                  <a:pt x="20701" y="2413"/>
                </a:lnTo>
                <a:lnTo>
                  <a:pt x="16129" y="2413"/>
                </a:lnTo>
                <a:lnTo>
                  <a:pt x="12700" y="0"/>
                </a:lnTo>
                <a:lnTo>
                  <a:pt x="8001" y="1143"/>
                </a:lnTo>
                <a:lnTo>
                  <a:pt x="6858" y="1143"/>
                </a:lnTo>
                <a:lnTo>
                  <a:pt x="5715" y="0"/>
                </a:lnTo>
                <a:lnTo>
                  <a:pt x="1143" y="0"/>
                </a:lnTo>
                <a:lnTo>
                  <a:pt x="0" y="1143"/>
                </a:lnTo>
                <a:lnTo>
                  <a:pt x="0" y="2413"/>
                </a:lnTo>
                <a:lnTo>
                  <a:pt x="2286" y="4699"/>
                </a:lnTo>
                <a:lnTo>
                  <a:pt x="1143" y="5842"/>
                </a:lnTo>
                <a:lnTo>
                  <a:pt x="0" y="8128"/>
                </a:lnTo>
                <a:lnTo>
                  <a:pt x="0" y="9271"/>
                </a:lnTo>
                <a:lnTo>
                  <a:pt x="0" y="10414"/>
                </a:lnTo>
                <a:lnTo>
                  <a:pt x="0" y="16129"/>
                </a:lnTo>
                <a:lnTo>
                  <a:pt x="0" y="17272"/>
                </a:lnTo>
                <a:lnTo>
                  <a:pt x="1143" y="18415"/>
                </a:lnTo>
                <a:lnTo>
                  <a:pt x="1143" y="16129"/>
                </a:lnTo>
                <a:lnTo>
                  <a:pt x="1778" y="17272"/>
                </a:lnTo>
                <a:lnTo>
                  <a:pt x="2286" y="18415"/>
                </a:lnTo>
                <a:lnTo>
                  <a:pt x="3429" y="19685"/>
                </a:lnTo>
                <a:lnTo>
                  <a:pt x="9144" y="19685"/>
                </a:lnTo>
                <a:lnTo>
                  <a:pt x="11430" y="17272"/>
                </a:lnTo>
                <a:lnTo>
                  <a:pt x="16129" y="17272"/>
                </a:lnTo>
                <a:lnTo>
                  <a:pt x="18415" y="18415"/>
                </a:lnTo>
                <a:lnTo>
                  <a:pt x="19558" y="16129"/>
                </a:lnTo>
                <a:lnTo>
                  <a:pt x="21844" y="13843"/>
                </a:lnTo>
                <a:lnTo>
                  <a:pt x="21844" y="812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8" name="object 208"/>
          <p:cNvSpPr/>
          <p:nvPr/>
        </p:nvSpPr>
        <p:spPr>
          <a:xfrm>
            <a:off x="5259323" y="1310301"/>
            <a:ext cx="23707" cy="11007"/>
          </a:xfrm>
          <a:custGeom>
            <a:avLst/>
            <a:gdLst/>
            <a:ahLst/>
            <a:cxnLst/>
            <a:rect l="l" t="t" r="r" b="b"/>
            <a:pathLst>
              <a:path w="35559" h="16510">
                <a:moveTo>
                  <a:pt x="12700" y="0"/>
                </a:moveTo>
                <a:lnTo>
                  <a:pt x="8128" y="0"/>
                </a:lnTo>
                <a:lnTo>
                  <a:pt x="4699" y="2286"/>
                </a:lnTo>
                <a:lnTo>
                  <a:pt x="3429" y="3428"/>
                </a:lnTo>
                <a:lnTo>
                  <a:pt x="1143" y="3428"/>
                </a:lnTo>
                <a:lnTo>
                  <a:pt x="0" y="4572"/>
                </a:lnTo>
                <a:lnTo>
                  <a:pt x="0" y="9144"/>
                </a:lnTo>
                <a:lnTo>
                  <a:pt x="3429" y="11429"/>
                </a:lnTo>
                <a:lnTo>
                  <a:pt x="3429" y="12573"/>
                </a:lnTo>
                <a:lnTo>
                  <a:pt x="5842" y="12573"/>
                </a:lnTo>
                <a:lnTo>
                  <a:pt x="6985" y="11429"/>
                </a:lnTo>
                <a:lnTo>
                  <a:pt x="9271" y="10287"/>
                </a:lnTo>
                <a:lnTo>
                  <a:pt x="11557" y="11429"/>
                </a:lnTo>
                <a:lnTo>
                  <a:pt x="17272" y="13716"/>
                </a:lnTo>
                <a:lnTo>
                  <a:pt x="21844" y="13716"/>
                </a:lnTo>
                <a:lnTo>
                  <a:pt x="27559" y="14986"/>
                </a:lnTo>
                <a:lnTo>
                  <a:pt x="30988" y="16128"/>
                </a:lnTo>
                <a:lnTo>
                  <a:pt x="35560" y="11429"/>
                </a:lnTo>
                <a:lnTo>
                  <a:pt x="35560" y="10287"/>
                </a:lnTo>
                <a:lnTo>
                  <a:pt x="33274" y="8000"/>
                </a:lnTo>
                <a:lnTo>
                  <a:pt x="32131" y="8000"/>
                </a:lnTo>
                <a:lnTo>
                  <a:pt x="26416" y="6857"/>
                </a:lnTo>
                <a:lnTo>
                  <a:pt x="127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9" name="object 209"/>
          <p:cNvSpPr/>
          <p:nvPr/>
        </p:nvSpPr>
        <p:spPr>
          <a:xfrm>
            <a:off x="4216823" y="1301834"/>
            <a:ext cx="10160" cy="3810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14859" y="2286"/>
                </a:moveTo>
                <a:lnTo>
                  <a:pt x="11430" y="1143"/>
                </a:lnTo>
                <a:lnTo>
                  <a:pt x="9144" y="0"/>
                </a:lnTo>
                <a:lnTo>
                  <a:pt x="8001" y="2286"/>
                </a:lnTo>
                <a:lnTo>
                  <a:pt x="5715" y="3429"/>
                </a:lnTo>
                <a:lnTo>
                  <a:pt x="2286" y="3429"/>
                </a:lnTo>
                <a:lnTo>
                  <a:pt x="2286" y="2286"/>
                </a:lnTo>
                <a:lnTo>
                  <a:pt x="1143" y="3429"/>
                </a:lnTo>
                <a:lnTo>
                  <a:pt x="0" y="3429"/>
                </a:lnTo>
                <a:lnTo>
                  <a:pt x="0" y="4572"/>
                </a:lnTo>
                <a:lnTo>
                  <a:pt x="1143" y="5715"/>
                </a:lnTo>
                <a:lnTo>
                  <a:pt x="4572" y="5715"/>
                </a:lnTo>
                <a:lnTo>
                  <a:pt x="5715" y="4572"/>
                </a:lnTo>
                <a:lnTo>
                  <a:pt x="8001" y="3429"/>
                </a:lnTo>
                <a:lnTo>
                  <a:pt x="11430" y="2286"/>
                </a:lnTo>
                <a:lnTo>
                  <a:pt x="14859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0" name="object 210"/>
          <p:cNvSpPr/>
          <p:nvPr/>
        </p:nvSpPr>
        <p:spPr>
          <a:xfrm>
            <a:off x="3705522" y="1314111"/>
            <a:ext cx="4657" cy="3387"/>
          </a:xfrm>
          <a:custGeom>
            <a:avLst/>
            <a:gdLst/>
            <a:ahLst/>
            <a:cxnLst/>
            <a:rect l="l" t="t" r="r" b="b"/>
            <a:pathLst>
              <a:path w="6985" h="5080">
                <a:moveTo>
                  <a:pt x="6857" y="0"/>
                </a:moveTo>
                <a:lnTo>
                  <a:pt x="5714" y="0"/>
                </a:lnTo>
                <a:lnTo>
                  <a:pt x="2285" y="1142"/>
                </a:lnTo>
                <a:lnTo>
                  <a:pt x="0" y="1142"/>
                </a:lnTo>
                <a:lnTo>
                  <a:pt x="2285" y="3428"/>
                </a:lnTo>
                <a:lnTo>
                  <a:pt x="5714" y="4572"/>
                </a:lnTo>
                <a:lnTo>
                  <a:pt x="5714" y="3428"/>
                </a:lnTo>
                <a:lnTo>
                  <a:pt x="6857" y="3428"/>
                </a:lnTo>
                <a:lnTo>
                  <a:pt x="685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1" name="object 211"/>
          <p:cNvSpPr/>
          <p:nvPr/>
        </p:nvSpPr>
        <p:spPr>
          <a:xfrm>
            <a:off x="2363047" y="1354074"/>
            <a:ext cx="9313" cy="3810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3429" y="0"/>
                </a:moveTo>
                <a:lnTo>
                  <a:pt x="0" y="0"/>
                </a:lnTo>
                <a:lnTo>
                  <a:pt x="0" y="2286"/>
                </a:lnTo>
                <a:lnTo>
                  <a:pt x="1143" y="4572"/>
                </a:lnTo>
                <a:lnTo>
                  <a:pt x="3429" y="4572"/>
                </a:lnTo>
                <a:lnTo>
                  <a:pt x="3429" y="0"/>
                </a:lnTo>
                <a:close/>
              </a:path>
              <a:path w="13970" h="5714">
                <a:moveTo>
                  <a:pt x="13716" y="2286"/>
                </a:moveTo>
                <a:lnTo>
                  <a:pt x="12573" y="1143"/>
                </a:lnTo>
                <a:lnTo>
                  <a:pt x="11430" y="1143"/>
                </a:lnTo>
                <a:lnTo>
                  <a:pt x="11430" y="0"/>
                </a:lnTo>
                <a:lnTo>
                  <a:pt x="10287" y="0"/>
                </a:lnTo>
                <a:lnTo>
                  <a:pt x="9144" y="1143"/>
                </a:lnTo>
                <a:lnTo>
                  <a:pt x="9144" y="4572"/>
                </a:lnTo>
                <a:lnTo>
                  <a:pt x="10287" y="5715"/>
                </a:lnTo>
                <a:lnTo>
                  <a:pt x="11430" y="4572"/>
                </a:lnTo>
                <a:lnTo>
                  <a:pt x="13716" y="3429"/>
                </a:lnTo>
                <a:lnTo>
                  <a:pt x="13716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2" name="object 212"/>
          <p:cNvSpPr/>
          <p:nvPr/>
        </p:nvSpPr>
        <p:spPr>
          <a:xfrm>
            <a:off x="3683339" y="1315635"/>
            <a:ext cx="4233" cy="3387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5842" y="2286"/>
                </a:moveTo>
                <a:lnTo>
                  <a:pt x="4699" y="0"/>
                </a:lnTo>
                <a:lnTo>
                  <a:pt x="0" y="0"/>
                </a:lnTo>
                <a:lnTo>
                  <a:pt x="0" y="1143"/>
                </a:lnTo>
                <a:lnTo>
                  <a:pt x="2286" y="3429"/>
                </a:lnTo>
                <a:lnTo>
                  <a:pt x="3556" y="4572"/>
                </a:lnTo>
                <a:lnTo>
                  <a:pt x="4699" y="3429"/>
                </a:lnTo>
                <a:lnTo>
                  <a:pt x="5842" y="4572"/>
                </a:lnTo>
                <a:lnTo>
                  <a:pt x="5842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3" name="object 213"/>
          <p:cNvSpPr/>
          <p:nvPr/>
        </p:nvSpPr>
        <p:spPr>
          <a:xfrm>
            <a:off x="2337139" y="1347131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142" y="0"/>
                </a:moveTo>
                <a:lnTo>
                  <a:pt x="0" y="1143"/>
                </a:lnTo>
                <a:lnTo>
                  <a:pt x="0" y="2285"/>
                </a:lnTo>
                <a:lnTo>
                  <a:pt x="1142" y="3428"/>
                </a:lnTo>
                <a:lnTo>
                  <a:pt x="3428" y="3428"/>
                </a:lnTo>
                <a:lnTo>
                  <a:pt x="2286" y="2285"/>
                </a:lnTo>
                <a:lnTo>
                  <a:pt x="2286" y="1143"/>
                </a:lnTo>
                <a:lnTo>
                  <a:pt x="1142" y="1143"/>
                </a:lnTo>
                <a:lnTo>
                  <a:pt x="114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4" name="object 214"/>
          <p:cNvSpPr/>
          <p:nvPr/>
        </p:nvSpPr>
        <p:spPr>
          <a:xfrm>
            <a:off x="1710520" y="1340188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9" y="0"/>
                </a:moveTo>
                <a:lnTo>
                  <a:pt x="2286" y="0"/>
                </a:lnTo>
                <a:lnTo>
                  <a:pt x="0" y="2286"/>
                </a:lnTo>
                <a:lnTo>
                  <a:pt x="0" y="3556"/>
                </a:lnTo>
                <a:lnTo>
                  <a:pt x="2286" y="3556"/>
                </a:lnTo>
                <a:lnTo>
                  <a:pt x="3429" y="2286"/>
                </a:lnTo>
                <a:lnTo>
                  <a:pt x="342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5" name="object 215"/>
          <p:cNvSpPr/>
          <p:nvPr/>
        </p:nvSpPr>
        <p:spPr>
          <a:xfrm>
            <a:off x="2098971" y="1344084"/>
            <a:ext cx="2540" cy="1693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143" y="0"/>
                </a:moveTo>
                <a:lnTo>
                  <a:pt x="0" y="0"/>
                </a:lnTo>
                <a:lnTo>
                  <a:pt x="0" y="1143"/>
                </a:lnTo>
                <a:lnTo>
                  <a:pt x="1143" y="2285"/>
                </a:lnTo>
                <a:lnTo>
                  <a:pt x="3429" y="2285"/>
                </a:lnTo>
                <a:lnTo>
                  <a:pt x="3429" y="1143"/>
                </a:lnTo>
                <a:lnTo>
                  <a:pt x="1143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6" name="object 216"/>
          <p:cNvSpPr/>
          <p:nvPr/>
        </p:nvSpPr>
        <p:spPr>
          <a:xfrm>
            <a:off x="5061712" y="1307930"/>
            <a:ext cx="2540" cy="1693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428" y="0"/>
                </a:moveTo>
                <a:lnTo>
                  <a:pt x="0" y="0"/>
                </a:lnTo>
                <a:lnTo>
                  <a:pt x="0" y="1270"/>
                </a:lnTo>
                <a:lnTo>
                  <a:pt x="1142" y="2412"/>
                </a:lnTo>
                <a:lnTo>
                  <a:pt x="2285" y="2412"/>
                </a:lnTo>
                <a:lnTo>
                  <a:pt x="3428" y="1270"/>
                </a:lnTo>
                <a:lnTo>
                  <a:pt x="342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7" name="object 217"/>
          <p:cNvSpPr/>
          <p:nvPr/>
        </p:nvSpPr>
        <p:spPr>
          <a:xfrm>
            <a:off x="3973407" y="1308777"/>
            <a:ext cx="3810" cy="1693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3429" y="1143"/>
                </a:moveTo>
                <a:lnTo>
                  <a:pt x="1143" y="0"/>
                </a:lnTo>
                <a:lnTo>
                  <a:pt x="0" y="0"/>
                </a:lnTo>
                <a:lnTo>
                  <a:pt x="0" y="1143"/>
                </a:lnTo>
                <a:lnTo>
                  <a:pt x="3429" y="1143"/>
                </a:lnTo>
                <a:close/>
              </a:path>
              <a:path w="5714" h="2539">
                <a:moveTo>
                  <a:pt x="5715" y="1143"/>
                </a:moveTo>
                <a:lnTo>
                  <a:pt x="3429" y="1143"/>
                </a:lnTo>
                <a:lnTo>
                  <a:pt x="4572" y="2286"/>
                </a:lnTo>
                <a:lnTo>
                  <a:pt x="5715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8" name="object 218"/>
          <p:cNvSpPr/>
          <p:nvPr/>
        </p:nvSpPr>
        <p:spPr>
          <a:xfrm>
            <a:off x="2766060" y="1338657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4" y="0"/>
                </a:moveTo>
                <a:lnTo>
                  <a:pt x="0" y="0"/>
                </a:lnTo>
                <a:lnTo>
                  <a:pt x="0" y="1153"/>
                </a:lnTo>
                <a:lnTo>
                  <a:pt x="1144" y="1153"/>
                </a:lnTo>
                <a:lnTo>
                  <a:pt x="1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9" name="object 219"/>
          <p:cNvSpPr/>
          <p:nvPr/>
        </p:nvSpPr>
        <p:spPr>
          <a:xfrm>
            <a:off x="1589955" y="1326388"/>
            <a:ext cx="847" cy="2540"/>
          </a:xfrm>
          <a:custGeom>
            <a:avLst/>
            <a:gdLst/>
            <a:ahLst/>
            <a:cxnLst/>
            <a:rect l="l" t="t" r="r" b="b"/>
            <a:pathLst>
              <a:path w="1269" h="3810">
                <a:moveTo>
                  <a:pt x="1143" y="0"/>
                </a:moveTo>
                <a:lnTo>
                  <a:pt x="0" y="0"/>
                </a:lnTo>
                <a:lnTo>
                  <a:pt x="0" y="2286"/>
                </a:lnTo>
                <a:lnTo>
                  <a:pt x="1143" y="3428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0" name="object 220"/>
          <p:cNvSpPr/>
          <p:nvPr/>
        </p:nvSpPr>
        <p:spPr>
          <a:xfrm>
            <a:off x="2944622" y="1338665"/>
            <a:ext cx="3387" cy="254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571" y="1143"/>
                </a:moveTo>
                <a:lnTo>
                  <a:pt x="1142" y="1143"/>
                </a:lnTo>
                <a:lnTo>
                  <a:pt x="1142" y="2285"/>
                </a:lnTo>
                <a:lnTo>
                  <a:pt x="2286" y="3428"/>
                </a:lnTo>
                <a:lnTo>
                  <a:pt x="3428" y="3428"/>
                </a:lnTo>
                <a:lnTo>
                  <a:pt x="3428" y="2285"/>
                </a:lnTo>
                <a:lnTo>
                  <a:pt x="4571" y="1143"/>
                </a:lnTo>
                <a:close/>
              </a:path>
              <a:path w="5079" h="3810">
                <a:moveTo>
                  <a:pt x="4571" y="0"/>
                </a:moveTo>
                <a:lnTo>
                  <a:pt x="0" y="0"/>
                </a:lnTo>
                <a:lnTo>
                  <a:pt x="2286" y="1143"/>
                </a:lnTo>
                <a:lnTo>
                  <a:pt x="3428" y="1143"/>
                </a:lnTo>
                <a:lnTo>
                  <a:pt x="457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1" name="object 221"/>
          <p:cNvSpPr/>
          <p:nvPr/>
        </p:nvSpPr>
        <p:spPr>
          <a:xfrm>
            <a:off x="4332817" y="1300311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142" y="0"/>
                </a:moveTo>
                <a:lnTo>
                  <a:pt x="0" y="1142"/>
                </a:lnTo>
                <a:lnTo>
                  <a:pt x="0" y="2285"/>
                </a:lnTo>
                <a:lnTo>
                  <a:pt x="1142" y="2285"/>
                </a:lnTo>
                <a:lnTo>
                  <a:pt x="114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2" name="object 222"/>
          <p:cNvSpPr/>
          <p:nvPr/>
        </p:nvSpPr>
        <p:spPr>
          <a:xfrm>
            <a:off x="1841754" y="1334093"/>
            <a:ext cx="1693" cy="1693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143" y="0"/>
                </a:moveTo>
                <a:lnTo>
                  <a:pt x="0" y="1142"/>
                </a:lnTo>
                <a:lnTo>
                  <a:pt x="1143" y="1142"/>
                </a:lnTo>
                <a:lnTo>
                  <a:pt x="1143" y="2285"/>
                </a:lnTo>
                <a:lnTo>
                  <a:pt x="2286" y="2285"/>
                </a:lnTo>
                <a:lnTo>
                  <a:pt x="2286" y="1142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3" name="object 223"/>
          <p:cNvSpPr/>
          <p:nvPr/>
        </p:nvSpPr>
        <p:spPr>
          <a:xfrm>
            <a:off x="1743371" y="1331807"/>
            <a:ext cx="847" cy="2540"/>
          </a:xfrm>
          <a:custGeom>
            <a:avLst/>
            <a:gdLst/>
            <a:ahLst/>
            <a:cxnLst/>
            <a:rect l="l" t="t" r="r" b="b"/>
            <a:pathLst>
              <a:path w="1269" h="3810">
                <a:moveTo>
                  <a:pt x="1143" y="0"/>
                </a:moveTo>
                <a:lnTo>
                  <a:pt x="0" y="0"/>
                </a:lnTo>
                <a:lnTo>
                  <a:pt x="0" y="2286"/>
                </a:lnTo>
                <a:lnTo>
                  <a:pt x="1143" y="3429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4" name="object 224"/>
          <p:cNvSpPr/>
          <p:nvPr/>
        </p:nvSpPr>
        <p:spPr>
          <a:xfrm>
            <a:off x="3408595" y="132181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0" y="1143"/>
                </a:lnTo>
                <a:lnTo>
                  <a:pt x="1143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5" name="object 225"/>
          <p:cNvSpPr/>
          <p:nvPr/>
        </p:nvSpPr>
        <p:spPr>
          <a:xfrm>
            <a:off x="4898390" y="1296415"/>
            <a:ext cx="1693" cy="847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1143" y="0"/>
                </a:moveTo>
                <a:lnTo>
                  <a:pt x="0" y="0"/>
                </a:lnTo>
                <a:lnTo>
                  <a:pt x="0" y="1143"/>
                </a:lnTo>
                <a:lnTo>
                  <a:pt x="2286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6" name="object 226"/>
          <p:cNvSpPr/>
          <p:nvPr/>
        </p:nvSpPr>
        <p:spPr>
          <a:xfrm>
            <a:off x="1634998" y="1327150"/>
            <a:ext cx="2540" cy="1693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142" y="0"/>
                </a:moveTo>
                <a:lnTo>
                  <a:pt x="0" y="2285"/>
                </a:lnTo>
                <a:lnTo>
                  <a:pt x="3428" y="2285"/>
                </a:lnTo>
                <a:lnTo>
                  <a:pt x="3428" y="1143"/>
                </a:lnTo>
                <a:lnTo>
                  <a:pt x="114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7" name="object 227"/>
          <p:cNvSpPr/>
          <p:nvPr/>
        </p:nvSpPr>
        <p:spPr>
          <a:xfrm>
            <a:off x="4477851" y="1304882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143" y="0"/>
                </a:moveTo>
                <a:lnTo>
                  <a:pt x="1143" y="2285"/>
                </a:lnTo>
                <a:lnTo>
                  <a:pt x="0" y="2285"/>
                </a:lnTo>
                <a:lnTo>
                  <a:pt x="1143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8" name="object 228"/>
          <p:cNvSpPr/>
          <p:nvPr/>
        </p:nvSpPr>
        <p:spPr>
          <a:xfrm>
            <a:off x="3170513" y="1325626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142" y="0"/>
                </a:moveTo>
                <a:lnTo>
                  <a:pt x="0" y="1142"/>
                </a:lnTo>
                <a:lnTo>
                  <a:pt x="1142" y="2285"/>
                </a:lnTo>
                <a:lnTo>
                  <a:pt x="114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9" name="object 229"/>
          <p:cNvSpPr/>
          <p:nvPr/>
        </p:nvSpPr>
        <p:spPr>
          <a:xfrm>
            <a:off x="5253989" y="1314111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3" y="0"/>
                </a:moveTo>
                <a:lnTo>
                  <a:pt x="0" y="1142"/>
                </a:lnTo>
                <a:lnTo>
                  <a:pt x="1143" y="0"/>
                </a:lnTo>
                <a:lnTo>
                  <a:pt x="0" y="1142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0" name="object 230"/>
          <p:cNvSpPr/>
          <p:nvPr/>
        </p:nvSpPr>
        <p:spPr>
          <a:xfrm>
            <a:off x="2427139" y="1354836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2" y="1143"/>
                </a:moveTo>
                <a:lnTo>
                  <a:pt x="0" y="1143"/>
                </a:lnTo>
                <a:lnTo>
                  <a:pt x="0" y="0"/>
                </a:lnTo>
                <a:lnTo>
                  <a:pt x="0" y="1143"/>
                </a:lnTo>
                <a:lnTo>
                  <a:pt x="1142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1" name="object 231"/>
          <p:cNvSpPr/>
          <p:nvPr/>
        </p:nvSpPr>
        <p:spPr>
          <a:xfrm>
            <a:off x="4339759" y="1299549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143"/>
                </a:moveTo>
                <a:lnTo>
                  <a:pt x="0" y="0"/>
                </a:lnTo>
                <a:lnTo>
                  <a:pt x="1142" y="0"/>
                </a:lnTo>
                <a:lnTo>
                  <a:pt x="0" y="0"/>
                </a:lnTo>
                <a:lnTo>
                  <a:pt x="0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2" name="object 232"/>
          <p:cNvSpPr/>
          <p:nvPr/>
        </p:nvSpPr>
        <p:spPr>
          <a:xfrm>
            <a:off x="4447371" y="1303359"/>
            <a:ext cx="1693" cy="1693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286" y="0"/>
                </a:moveTo>
                <a:lnTo>
                  <a:pt x="0" y="0"/>
                </a:lnTo>
                <a:lnTo>
                  <a:pt x="2286" y="2285"/>
                </a:lnTo>
                <a:lnTo>
                  <a:pt x="228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3" name="object 233"/>
          <p:cNvSpPr/>
          <p:nvPr/>
        </p:nvSpPr>
        <p:spPr>
          <a:xfrm>
            <a:off x="2007362" y="1340188"/>
            <a:ext cx="1693" cy="847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1269" y="0"/>
                </a:moveTo>
                <a:lnTo>
                  <a:pt x="0" y="0"/>
                </a:lnTo>
                <a:lnTo>
                  <a:pt x="0" y="1143"/>
                </a:lnTo>
                <a:lnTo>
                  <a:pt x="2412" y="1143"/>
                </a:lnTo>
                <a:lnTo>
                  <a:pt x="126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4" name="object 234"/>
          <p:cNvSpPr/>
          <p:nvPr/>
        </p:nvSpPr>
        <p:spPr>
          <a:xfrm>
            <a:off x="5253989" y="1314111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0" y="1142"/>
                </a:lnTo>
                <a:lnTo>
                  <a:pt x="1143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6" name="object 236"/>
          <p:cNvSpPr txBox="1"/>
          <p:nvPr/>
        </p:nvSpPr>
        <p:spPr>
          <a:xfrm>
            <a:off x="813071" y="793971"/>
            <a:ext cx="287867" cy="66477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4267" spc="-3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endParaRPr sz="4267">
              <a:latin typeface="Times New Roman"/>
              <a:cs typeface="Times New Roman"/>
            </a:endParaRPr>
          </a:p>
        </p:txBody>
      </p:sp>
      <p:pic>
        <p:nvPicPr>
          <p:cNvPr id="237" name="object 2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456" y="723900"/>
            <a:ext cx="278985" cy="262467"/>
          </a:xfrm>
          <a:prstGeom prst="rect">
            <a:avLst/>
          </a:prstGeom>
        </p:spPr>
      </p:pic>
      <p:grpSp>
        <p:nvGrpSpPr>
          <p:cNvPr id="238" name="object 238"/>
          <p:cNvGrpSpPr/>
          <p:nvPr/>
        </p:nvGrpSpPr>
        <p:grpSpPr>
          <a:xfrm>
            <a:off x="10365656" y="6647104"/>
            <a:ext cx="278130" cy="211243"/>
            <a:chOff x="15548483" y="9970655"/>
            <a:chExt cx="417195" cy="316865"/>
          </a:xfrm>
        </p:grpSpPr>
        <p:pic>
          <p:nvPicPr>
            <p:cNvPr id="239" name="object 2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1231" y="9970655"/>
              <a:ext cx="161290" cy="187985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5548484" y="10065753"/>
              <a:ext cx="273050" cy="193040"/>
            </a:xfrm>
            <a:custGeom>
              <a:avLst/>
              <a:gdLst/>
              <a:ahLst/>
              <a:cxnLst/>
              <a:rect l="l" t="t" r="r" b="b"/>
              <a:pathLst>
                <a:path w="273050" h="193040">
                  <a:moveTo>
                    <a:pt x="272542" y="153758"/>
                  </a:moveTo>
                  <a:lnTo>
                    <a:pt x="256413" y="146913"/>
                  </a:lnTo>
                  <a:lnTo>
                    <a:pt x="250190" y="144500"/>
                  </a:lnTo>
                  <a:lnTo>
                    <a:pt x="239268" y="138493"/>
                  </a:lnTo>
                  <a:lnTo>
                    <a:pt x="235077" y="133959"/>
                  </a:lnTo>
                  <a:lnTo>
                    <a:pt x="224028" y="128524"/>
                  </a:lnTo>
                  <a:lnTo>
                    <a:pt x="202184" y="119329"/>
                  </a:lnTo>
                  <a:lnTo>
                    <a:pt x="200406" y="116903"/>
                  </a:lnTo>
                  <a:lnTo>
                    <a:pt x="207137" y="108585"/>
                  </a:lnTo>
                  <a:lnTo>
                    <a:pt x="218821" y="92887"/>
                  </a:lnTo>
                  <a:lnTo>
                    <a:pt x="151003" y="92887"/>
                  </a:lnTo>
                  <a:lnTo>
                    <a:pt x="140843" y="83832"/>
                  </a:lnTo>
                  <a:lnTo>
                    <a:pt x="137414" y="81191"/>
                  </a:lnTo>
                  <a:lnTo>
                    <a:pt x="135509" y="76352"/>
                  </a:lnTo>
                  <a:lnTo>
                    <a:pt x="103124" y="55283"/>
                  </a:lnTo>
                  <a:lnTo>
                    <a:pt x="52451" y="26225"/>
                  </a:lnTo>
                  <a:lnTo>
                    <a:pt x="34290" y="15798"/>
                  </a:lnTo>
                  <a:lnTo>
                    <a:pt x="25908" y="13055"/>
                  </a:lnTo>
                  <a:lnTo>
                    <a:pt x="21463" y="203"/>
                  </a:lnTo>
                  <a:lnTo>
                    <a:pt x="21336" y="0"/>
                  </a:lnTo>
                  <a:lnTo>
                    <a:pt x="16002" y="203"/>
                  </a:lnTo>
                  <a:lnTo>
                    <a:pt x="7493" y="0"/>
                  </a:lnTo>
                  <a:lnTo>
                    <a:pt x="3175" y="2527"/>
                  </a:lnTo>
                  <a:lnTo>
                    <a:pt x="0" y="7366"/>
                  </a:lnTo>
                  <a:lnTo>
                    <a:pt x="635" y="12001"/>
                  </a:lnTo>
                  <a:lnTo>
                    <a:pt x="2032" y="14859"/>
                  </a:lnTo>
                  <a:lnTo>
                    <a:pt x="4191" y="19583"/>
                  </a:lnTo>
                  <a:lnTo>
                    <a:pt x="7620" y="23698"/>
                  </a:lnTo>
                  <a:lnTo>
                    <a:pt x="10668" y="28219"/>
                  </a:lnTo>
                  <a:lnTo>
                    <a:pt x="17653" y="26225"/>
                  </a:lnTo>
                  <a:lnTo>
                    <a:pt x="18034" y="29806"/>
                  </a:lnTo>
                  <a:lnTo>
                    <a:pt x="17399" y="33909"/>
                  </a:lnTo>
                  <a:lnTo>
                    <a:pt x="41783" y="52743"/>
                  </a:lnTo>
                  <a:lnTo>
                    <a:pt x="74549" y="75615"/>
                  </a:lnTo>
                  <a:lnTo>
                    <a:pt x="93599" y="86906"/>
                  </a:lnTo>
                  <a:lnTo>
                    <a:pt x="113030" y="99110"/>
                  </a:lnTo>
                  <a:lnTo>
                    <a:pt x="132715" y="112217"/>
                  </a:lnTo>
                  <a:lnTo>
                    <a:pt x="151003" y="123647"/>
                  </a:lnTo>
                  <a:lnTo>
                    <a:pt x="151638" y="125539"/>
                  </a:lnTo>
                  <a:lnTo>
                    <a:pt x="140208" y="140804"/>
                  </a:lnTo>
                  <a:lnTo>
                    <a:pt x="120650" y="168719"/>
                  </a:lnTo>
                  <a:lnTo>
                    <a:pt x="117729" y="173774"/>
                  </a:lnTo>
                  <a:lnTo>
                    <a:pt x="110998" y="182575"/>
                  </a:lnTo>
                  <a:lnTo>
                    <a:pt x="107061" y="186512"/>
                  </a:lnTo>
                  <a:lnTo>
                    <a:pt x="103505" y="190627"/>
                  </a:lnTo>
                  <a:lnTo>
                    <a:pt x="103378" y="192519"/>
                  </a:lnTo>
                  <a:lnTo>
                    <a:pt x="141986" y="192519"/>
                  </a:lnTo>
                  <a:lnTo>
                    <a:pt x="157480" y="173037"/>
                  </a:lnTo>
                  <a:lnTo>
                    <a:pt x="161290" y="167449"/>
                  </a:lnTo>
                  <a:lnTo>
                    <a:pt x="166624" y="160299"/>
                  </a:lnTo>
                  <a:lnTo>
                    <a:pt x="200406" y="160299"/>
                  </a:lnTo>
                  <a:lnTo>
                    <a:pt x="198628" y="153758"/>
                  </a:lnTo>
                  <a:lnTo>
                    <a:pt x="272542" y="153758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1" name="object 2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15107" y="10219512"/>
              <a:ext cx="250189" cy="67490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15627731" y="10257426"/>
              <a:ext cx="62865" cy="29845"/>
            </a:xfrm>
            <a:custGeom>
              <a:avLst/>
              <a:gdLst/>
              <a:ahLst/>
              <a:cxnLst/>
              <a:rect l="l" t="t" r="r" b="b"/>
              <a:pathLst>
                <a:path w="62865" h="29845">
                  <a:moveTo>
                    <a:pt x="21590" y="0"/>
                  </a:moveTo>
                  <a:lnTo>
                    <a:pt x="0" y="29576"/>
                  </a:lnTo>
                  <a:lnTo>
                    <a:pt x="38734" y="29576"/>
                  </a:lnTo>
                  <a:lnTo>
                    <a:pt x="46228" y="20430"/>
                  </a:lnTo>
                  <a:lnTo>
                    <a:pt x="53467" y="12259"/>
                  </a:lnTo>
                  <a:lnTo>
                    <a:pt x="60451" y="3789"/>
                  </a:lnTo>
                  <a:lnTo>
                    <a:pt x="62738" y="842"/>
                  </a:lnTo>
                  <a:lnTo>
                    <a:pt x="24130" y="842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243" name="object 2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7983" y="6375357"/>
            <a:ext cx="278985" cy="262467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7376" y="299720"/>
            <a:ext cx="278977" cy="262467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25620" y="74048"/>
            <a:ext cx="1006014" cy="1002848"/>
          </a:xfrm>
          <a:prstGeom prst="rect">
            <a:avLst/>
          </a:prstGeom>
        </p:spPr>
      </p:pic>
      <p:sp>
        <p:nvSpPr>
          <p:cNvPr id="251" name="object 251"/>
          <p:cNvSpPr txBox="1">
            <a:spLocks noGrp="1"/>
          </p:cNvSpPr>
          <p:nvPr>
            <p:ph type="title"/>
          </p:nvPr>
        </p:nvSpPr>
        <p:spPr>
          <a:xfrm>
            <a:off x="1774783" y="420878"/>
            <a:ext cx="3752003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  <a:tabLst>
                <a:tab pos="3508762" algn="l"/>
              </a:tabLst>
            </a:pPr>
            <a:r>
              <a:rPr sz="4800" spc="53" dirty="0">
                <a:solidFill>
                  <a:srgbClr val="2E2224"/>
                </a:solidFill>
              </a:rPr>
              <a:t>ColleGo！	</a:t>
            </a:r>
            <a:r>
              <a:rPr sz="4800" b="0" u="sng" spc="53" dirty="0">
                <a:solidFill>
                  <a:srgbClr val="2E2224"/>
                </a:solidFill>
                <a:uFill>
                  <a:solidFill>
                    <a:srgbClr val="2E22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b="0" u="sng" spc="-557" dirty="0">
                <a:solidFill>
                  <a:srgbClr val="2E2224"/>
                </a:solidFill>
                <a:uFill>
                  <a:solidFill>
                    <a:srgbClr val="2E2224"/>
                  </a:solidFill>
                </a:uFill>
                <a:latin typeface="Times New Roman"/>
                <a:cs typeface="Times New Roman"/>
              </a:rPr>
              <a:t> </a:t>
            </a:r>
            <a:endParaRPr sz="4800" dirty="0">
              <a:latin typeface="Times New Roman"/>
              <a:cs typeface="Times New Roman"/>
            </a:endParaRPr>
          </a:p>
        </p:txBody>
      </p:sp>
      <p:pic>
        <p:nvPicPr>
          <p:cNvPr id="252" name="object 2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9441" y="1115083"/>
            <a:ext cx="10727935" cy="5659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object 27">
            <a:extLst>
              <a:ext uri="{FF2B5EF4-FFF2-40B4-BE49-F238E27FC236}">
                <a16:creationId xmlns:a16="http://schemas.microsoft.com/office/drawing/2014/main" id="{1A8CB2C1-2D55-FC17-E71A-9CC8E5BB84B1}"/>
              </a:ext>
            </a:extLst>
          </p:cNvPr>
          <p:cNvSpPr txBox="1">
            <a:spLocks/>
          </p:cNvSpPr>
          <p:nvPr/>
        </p:nvSpPr>
        <p:spPr>
          <a:xfrm>
            <a:off x="-2489822" y="2283551"/>
            <a:ext cx="16821561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7000" b="1" spc="-5" dirty="0">
                <a:solidFill>
                  <a:srgbClr val="2E222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您知道現今孩子們的</a:t>
            </a:r>
            <a:endParaRPr lang="en-US" altLang="zh-TW" sz="7000" b="1" spc="-5" dirty="0">
              <a:solidFill>
                <a:srgbClr val="2E222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7000" b="1" spc="-5" dirty="0">
                <a:solidFill>
                  <a:srgbClr val="2E222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理想職業是哪些嗎</a:t>
            </a:r>
            <a:r>
              <a:rPr lang="en-US" altLang="zh-TW" sz="7000" b="1" spc="-5" dirty="0">
                <a:solidFill>
                  <a:srgbClr val="2E222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7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922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531624"/>
            <a:ext cx="317500" cy="4762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6565" y="4313090"/>
            <a:ext cx="317500" cy="47625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65674" y="879687"/>
            <a:ext cx="9313" cy="1693"/>
          </a:xfrm>
          <a:custGeom>
            <a:avLst/>
            <a:gdLst/>
            <a:ahLst/>
            <a:cxnLst/>
            <a:rect l="l" t="t" r="r" b="b"/>
            <a:pathLst>
              <a:path w="13969" h="2540">
                <a:moveTo>
                  <a:pt x="13715" y="0"/>
                </a:moveTo>
                <a:lnTo>
                  <a:pt x="0" y="0"/>
                </a:lnTo>
                <a:lnTo>
                  <a:pt x="5714" y="1143"/>
                </a:lnTo>
                <a:lnTo>
                  <a:pt x="6857" y="2286"/>
                </a:lnTo>
                <a:lnTo>
                  <a:pt x="9143" y="1143"/>
                </a:lnTo>
                <a:lnTo>
                  <a:pt x="10287" y="1143"/>
                </a:lnTo>
                <a:lnTo>
                  <a:pt x="13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1528995" y="879687"/>
            <a:ext cx="10160" cy="847"/>
          </a:xfrm>
          <a:custGeom>
            <a:avLst/>
            <a:gdLst/>
            <a:ahLst/>
            <a:cxnLst/>
            <a:rect l="l" t="t" r="r" b="b"/>
            <a:pathLst>
              <a:path w="15239" h="1269">
                <a:moveTo>
                  <a:pt x="14858" y="0"/>
                </a:moveTo>
                <a:lnTo>
                  <a:pt x="0" y="0"/>
                </a:lnTo>
                <a:lnTo>
                  <a:pt x="4571" y="1143"/>
                </a:lnTo>
                <a:lnTo>
                  <a:pt x="10287" y="1143"/>
                </a:lnTo>
                <a:lnTo>
                  <a:pt x="14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1381675" y="878924"/>
            <a:ext cx="25400" cy="1693"/>
          </a:xfrm>
          <a:custGeom>
            <a:avLst/>
            <a:gdLst/>
            <a:ahLst/>
            <a:cxnLst/>
            <a:rect l="l" t="t" r="r" b="b"/>
            <a:pathLst>
              <a:path w="38100" h="2540">
                <a:moveTo>
                  <a:pt x="9144" y="1143"/>
                </a:moveTo>
                <a:lnTo>
                  <a:pt x="0" y="1143"/>
                </a:lnTo>
                <a:lnTo>
                  <a:pt x="4572" y="2286"/>
                </a:lnTo>
                <a:lnTo>
                  <a:pt x="9144" y="1143"/>
                </a:lnTo>
                <a:close/>
              </a:path>
              <a:path w="38100" h="2540">
                <a:moveTo>
                  <a:pt x="37719" y="0"/>
                </a:moveTo>
                <a:lnTo>
                  <a:pt x="26289" y="0"/>
                </a:lnTo>
                <a:lnTo>
                  <a:pt x="29718" y="1143"/>
                </a:lnTo>
                <a:lnTo>
                  <a:pt x="30861" y="2286"/>
                </a:lnTo>
                <a:lnTo>
                  <a:pt x="32004" y="1143"/>
                </a:lnTo>
                <a:lnTo>
                  <a:pt x="33147" y="1143"/>
                </a:lnTo>
                <a:lnTo>
                  <a:pt x="3771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1508337" y="865886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58114" h="20955">
                <a:moveTo>
                  <a:pt x="86995" y="8128"/>
                </a:moveTo>
                <a:lnTo>
                  <a:pt x="85852" y="6985"/>
                </a:lnTo>
                <a:lnTo>
                  <a:pt x="85852" y="3429"/>
                </a:lnTo>
                <a:lnTo>
                  <a:pt x="84709" y="1143"/>
                </a:lnTo>
                <a:lnTo>
                  <a:pt x="83566" y="0"/>
                </a:lnTo>
                <a:lnTo>
                  <a:pt x="77851" y="0"/>
                </a:lnTo>
                <a:lnTo>
                  <a:pt x="76708" y="1143"/>
                </a:lnTo>
                <a:lnTo>
                  <a:pt x="75565" y="1143"/>
                </a:lnTo>
                <a:lnTo>
                  <a:pt x="75565" y="2286"/>
                </a:lnTo>
                <a:lnTo>
                  <a:pt x="70993" y="6985"/>
                </a:lnTo>
                <a:lnTo>
                  <a:pt x="49276" y="6985"/>
                </a:lnTo>
                <a:lnTo>
                  <a:pt x="49276" y="11557"/>
                </a:lnTo>
                <a:lnTo>
                  <a:pt x="48133" y="12700"/>
                </a:lnTo>
                <a:lnTo>
                  <a:pt x="54991" y="12700"/>
                </a:lnTo>
                <a:lnTo>
                  <a:pt x="54991" y="13843"/>
                </a:lnTo>
                <a:lnTo>
                  <a:pt x="53848" y="14986"/>
                </a:lnTo>
                <a:lnTo>
                  <a:pt x="36703" y="14986"/>
                </a:lnTo>
                <a:lnTo>
                  <a:pt x="36703" y="16129"/>
                </a:lnTo>
                <a:lnTo>
                  <a:pt x="35560" y="16129"/>
                </a:lnTo>
                <a:lnTo>
                  <a:pt x="33274" y="17272"/>
                </a:lnTo>
                <a:lnTo>
                  <a:pt x="0" y="17272"/>
                </a:lnTo>
                <a:lnTo>
                  <a:pt x="1143" y="18415"/>
                </a:lnTo>
                <a:lnTo>
                  <a:pt x="2286" y="19558"/>
                </a:lnTo>
                <a:lnTo>
                  <a:pt x="4572" y="20701"/>
                </a:lnTo>
                <a:lnTo>
                  <a:pt x="9144" y="18415"/>
                </a:lnTo>
                <a:lnTo>
                  <a:pt x="11430" y="18415"/>
                </a:lnTo>
                <a:lnTo>
                  <a:pt x="13716" y="19558"/>
                </a:lnTo>
                <a:lnTo>
                  <a:pt x="14859" y="20701"/>
                </a:lnTo>
                <a:lnTo>
                  <a:pt x="19431" y="20701"/>
                </a:lnTo>
                <a:lnTo>
                  <a:pt x="22860" y="19558"/>
                </a:lnTo>
                <a:lnTo>
                  <a:pt x="27432" y="20701"/>
                </a:lnTo>
                <a:lnTo>
                  <a:pt x="62992" y="20701"/>
                </a:lnTo>
                <a:lnTo>
                  <a:pt x="64135" y="19558"/>
                </a:lnTo>
                <a:lnTo>
                  <a:pt x="66421" y="18415"/>
                </a:lnTo>
                <a:lnTo>
                  <a:pt x="73279" y="13843"/>
                </a:lnTo>
                <a:lnTo>
                  <a:pt x="74295" y="9652"/>
                </a:lnTo>
                <a:lnTo>
                  <a:pt x="74422" y="8128"/>
                </a:lnTo>
                <a:lnTo>
                  <a:pt x="86995" y="8128"/>
                </a:lnTo>
                <a:close/>
              </a:path>
              <a:path w="158114" h="20955">
                <a:moveTo>
                  <a:pt x="114554" y="17272"/>
                </a:moveTo>
                <a:lnTo>
                  <a:pt x="90424" y="17272"/>
                </a:lnTo>
                <a:lnTo>
                  <a:pt x="92710" y="18415"/>
                </a:lnTo>
                <a:lnTo>
                  <a:pt x="102997" y="18415"/>
                </a:lnTo>
                <a:lnTo>
                  <a:pt x="105283" y="19558"/>
                </a:lnTo>
                <a:lnTo>
                  <a:pt x="106426" y="20701"/>
                </a:lnTo>
                <a:lnTo>
                  <a:pt x="112268" y="20701"/>
                </a:lnTo>
                <a:lnTo>
                  <a:pt x="113411" y="19558"/>
                </a:lnTo>
                <a:lnTo>
                  <a:pt x="114554" y="17272"/>
                </a:lnTo>
                <a:close/>
              </a:path>
              <a:path w="158114" h="20955">
                <a:moveTo>
                  <a:pt x="157988" y="16129"/>
                </a:moveTo>
                <a:lnTo>
                  <a:pt x="139700" y="16129"/>
                </a:lnTo>
                <a:lnTo>
                  <a:pt x="140843" y="17272"/>
                </a:lnTo>
                <a:lnTo>
                  <a:pt x="143129" y="18415"/>
                </a:lnTo>
                <a:lnTo>
                  <a:pt x="146558" y="18415"/>
                </a:lnTo>
                <a:lnTo>
                  <a:pt x="149987" y="20701"/>
                </a:lnTo>
                <a:lnTo>
                  <a:pt x="155702" y="20701"/>
                </a:lnTo>
                <a:lnTo>
                  <a:pt x="156845" y="19558"/>
                </a:lnTo>
                <a:lnTo>
                  <a:pt x="157988" y="161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1354159" y="876638"/>
            <a:ext cx="96520" cy="3387"/>
          </a:xfrm>
          <a:custGeom>
            <a:avLst/>
            <a:gdLst/>
            <a:ahLst/>
            <a:cxnLst/>
            <a:rect l="l" t="t" r="r" b="b"/>
            <a:pathLst>
              <a:path w="144780" h="5080">
                <a:moveTo>
                  <a:pt x="98552" y="0"/>
                </a:moveTo>
                <a:lnTo>
                  <a:pt x="0" y="0"/>
                </a:lnTo>
                <a:lnTo>
                  <a:pt x="2286" y="2286"/>
                </a:lnTo>
                <a:lnTo>
                  <a:pt x="3429" y="4572"/>
                </a:lnTo>
                <a:lnTo>
                  <a:pt x="61849" y="4572"/>
                </a:lnTo>
                <a:lnTo>
                  <a:pt x="65278" y="3429"/>
                </a:lnTo>
                <a:lnTo>
                  <a:pt x="94996" y="3429"/>
                </a:lnTo>
                <a:lnTo>
                  <a:pt x="98552" y="0"/>
                </a:lnTo>
                <a:close/>
              </a:path>
              <a:path w="144780" h="5080">
                <a:moveTo>
                  <a:pt x="144272" y="0"/>
                </a:moveTo>
                <a:lnTo>
                  <a:pt x="106553" y="0"/>
                </a:lnTo>
                <a:lnTo>
                  <a:pt x="107696" y="1143"/>
                </a:lnTo>
                <a:lnTo>
                  <a:pt x="117983" y="1143"/>
                </a:lnTo>
                <a:lnTo>
                  <a:pt x="121412" y="4572"/>
                </a:lnTo>
                <a:lnTo>
                  <a:pt x="122555" y="3429"/>
                </a:lnTo>
                <a:lnTo>
                  <a:pt x="132842" y="3429"/>
                </a:lnTo>
                <a:lnTo>
                  <a:pt x="135128" y="2286"/>
                </a:lnTo>
                <a:lnTo>
                  <a:pt x="143129" y="2286"/>
                </a:lnTo>
                <a:lnTo>
                  <a:pt x="1442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561762" y="866648"/>
            <a:ext cx="66463" cy="12277"/>
          </a:xfrm>
          <a:custGeom>
            <a:avLst/>
            <a:gdLst/>
            <a:ahLst/>
            <a:cxnLst/>
            <a:rect l="l" t="t" r="r" b="b"/>
            <a:pathLst>
              <a:path w="99694" h="18415">
                <a:moveTo>
                  <a:pt x="42418" y="16129"/>
                </a:moveTo>
                <a:lnTo>
                  <a:pt x="35560" y="16129"/>
                </a:lnTo>
                <a:lnTo>
                  <a:pt x="37846" y="17272"/>
                </a:lnTo>
                <a:lnTo>
                  <a:pt x="38989" y="18415"/>
                </a:lnTo>
                <a:lnTo>
                  <a:pt x="41275" y="18415"/>
                </a:lnTo>
                <a:lnTo>
                  <a:pt x="42418" y="17272"/>
                </a:lnTo>
                <a:lnTo>
                  <a:pt x="42418" y="16129"/>
                </a:lnTo>
                <a:close/>
              </a:path>
              <a:path w="99694" h="18415">
                <a:moveTo>
                  <a:pt x="51562" y="14986"/>
                </a:moveTo>
                <a:lnTo>
                  <a:pt x="50419" y="12700"/>
                </a:lnTo>
                <a:lnTo>
                  <a:pt x="50419" y="11557"/>
                </a:lnTo>
                <a:lnTo>
                  <a:pt x="49276" y="11557"/>
                </a:lnTo>
                <a:lnTo>
                  <a:pt x="49276" y="10414"/>
                </a:lnTo>
                <a:lnTo>
                  <a:pt x="48133" y="8128"/>
                </a:lnTo>
                <a:lnTo>
                  <a:pt x="46990" y="8128"/>
                </a:lnTo>
                <a:lnTo>
                  <a:pt x="44704" y="9271"/>
                </a:lnTo>
                <a:lnTo>
                  <a:pt x="16002" y="9271"/>
                </a:lnTo>
                <a:lnTo>
                  <a:pt x="16002" y="10414"/>
                </a:lnTo>
                <a:lnTo>
                  <a:pt x="0" y="10414"/>
                </a:lnTo>
                <a:lnTo>
                  <a:pt x="0" y="16129"/>
                </a:lnTo>
                <a:lnTo>
                  <a:pt x="2286" y="18415"/>
                </a:lnTo>
                <a:lnTo>
                  <a:pt x="4572" y="17272"/>
                </a:lnTo>
                <a:lnTo>
                  <a:pt x="5715" y="16129"/>
                </a:lnTo>
                <a:lnTo>
                  <a:pt x="8001" y="14986"/>
                </a:lnTo>
                <a:lnTo>
                  <a:pt x="51562" y="14986"/>
                </a:lnTo>
                <a:close/>
              </a:path>
              <a:path w="99694" h="18415">
                <a:moveTo>
                  <a:pt x="88138" y="14986"/>
                </a:moveTo>
                <a:lnTo>
                  <a:pt x="81280" y="14986"/>
                </a:lnTo>
                <a:lnTo>
                  <a:pt x="83566" y="16129"/>
                </a:lnTo>
                <a:lnTo>
                  <a:pt x="85852" y="18415"/>
                </a:lnTo>
                <a:lnTo>
                  <a:pt x="88138" y="18415"/>
                </a:lnTo>
                <a:lnTo>
                  <a:pt x="88138" y="14986"/>
                </a:lnTo>
                <a:close/>
              </a:path>
              <a:path w="99694" h="18415">
                <a:moveTo>
                  <a:pt x="99568" y="16129"/>
                </a:moveTo>
                <a:lnTo>
                  <a:pt x="97282" y="16129"/>
                </a:lnTo>
                <a:lnTo>
                  <a:pt x="96139" y="13843"/>
                </a:lnTo>
                <a:lnTo>
                  <a:pt x="93853" y="11557"/>
                </a:lnTo>
                <a:lnTo>
                  <a:pt x="94996" y="9271"/>
                </a:lnTo>
                <a:lnTo>
                  <a:pt x="94996" y="5842"/>
                </a:lnTo>
                <a:lnTo>
                  <a:pt x="92710" y="3429"/>
                </a:lnTo>
                <a:lnTo>
                  <a:pt x="91567" y="1143"/>
                </a:lnTo>
                <a:lnTo>
                  <a:pt x="85852" y="1143"/>
                </a:lnTo>
                <a:lnTo>
                  <a:pt x="82423" y="0"/>
                </a:lnTo>
                <a:lnTo>
                  <a:pt x="74422" y="0"/>
                </a:lnTo>
                <a:lnTo>
                  <a:pt x="70993" y="1143"/>
                </a:lnTo>
                <a:lnTo>
                  <a:pt x="68707" y="3429"/>
                </a:lnTo>
                <a:lnTo>
                  <a:pt x="82423" y="3429"/>
                </a:lnTo>
                <a:lnTo>
                  <a:pt x="82423" y="4572"/>
                </a:lnTo>
                <a:lnTo>
                  <a:pt x="72136" y="4572"/>
                </a:lnTo>
                <a:lnTo>
                  <a:pt x="73279" y="5842"/>
                </a:lnTo>
                <a:lnTo>
                  <a:pt x="73279" y="8128"/>
                </a:lnTo>
                <a:lnTo>
                  <a:pt x="70993" y="8128"/>
                </a:lnTo>
                <a:lnTo>
                  <a:pt x="71628" y="9271"/>
                </a:lnTo>
                <a:lnTo>
                  <a:pt x="88138" y="9271"/>
                </a:lnTo>
                <a:lnTo>
                  <a:pt x="88138" y="14986"/>
                </a:lnTo>
                <a:lnTo>
                  <a:pt x="90424" y="14986"/>
                </a:lnTo>
                <a:lnTo>
                  <a:pt x="93853" y="17272"/>
                </a:lnTo>
                <a:lnTo>
                  <a:pt x="96139" y="17272"/>
                </a:lnTo>
                <a:lnTo>
                  <a:pt x="97282" y="18415"/>
                </a:lnTo>
                <a:lnTo>
                  <a:pt x="99568" y="18415"/>
                </a:lnTo>
                <a:lnTo>
                  <a:pt x="99568" y="161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455674" y="875876"/>
            <a:ext cx="49953" cy="3387"/>
          </a:xfrm>
          <a:custGeom>
            <a:avLst/>
            <a:gdLst/>
            <a:ahLst/>
            <a:cxnLst/>
            <a:rect l="l" t="t" r="r" b="b"/>
            <a:pathLst>
              <a:path w="74930" h="5080">
                <a:moveTo>
                  <a:pt x="74422" y="0"/>
                </a:moveTo>
                <a:lnTo>
                  <a:pt x="0" y="0"/>
                </a:lnTo>
                <a:lnTo>
                  <a:pt x="1143" y="1143"/>
                </a:lnTo>
                <a:lnTo>
                  <a:pt x="11430" y="1143"/>
                </a:lnTo>
                <a:lnTo>
                  <a:pt x="13716" y="2286"/>
                </a:lnTo>
                <a:lnTo>
                  <a:pt x="18288" y="2286"/>
                </a:lnTo>
                <a:lnTo>
                  <a:pt x="22860" y="4572"/>
                </a:lnTo>
                <a:lnTo>
                  <a:pt x="29845" y="1143"/>
                </a:lnTo>
                <a:lnTo>
                  <a:pt x="44704" y="1143"/>
                </a:lnTo>
                <a:lnTo>
                  <a:pt x="45847" y="2286"/>
                </a:lnTo>
                <a:lnTo>
                  <a:pt x="49276" y="4572"/>
                </a:lnTo>
                <a:lnTo>
                  <a:pt x="51562" y="4572"/>
                </a:lnTo>
                <a:lnTo>
                  <a:pt x="54991" y="3429"/>
                </a:lnTo>
                <a:lnTo>
                  <a:pt x="69850" y="3429"/>
                </a:lnTo>
                <a:lnTo>
                  <a:pt x="72136" y="1143"/>
                </a:lnTo>
                <a:lnTo>
                  <a:pt x="7442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317328" y="875876"/>
            <a:ext cx="104987" cy="3387"/>
          </a:xfrm>
          <a:custGeom>
            <a:avLst/>
            <a:gdLst/>
            <a:ahLst/>
            <a:cxnLst/>
            <a:rect l="l" t="t" r="r" b="b"/>
            <a:pathLst>
              <a:path w="157480" h="5080">
                <a:moveTo>
                  <a:pt x="157225" y="0"/>
                </a:moveTo>
                <a:lnTo>
                  <a:pt x="0" y="0"/>
                </a:lnTo>
                <a:lnTo>
                  <a:pt x="1524" y="2285"/>
                </a:lnTo>
                <a:lnTo>
                  <a:pt x="4952" y="3428"/>
                </a:lnTo>
                <a:lnTo>
                  <a:pt x="15239" y="3428"/>
                </a:lnTo>
                <a:lnTo>
                  <a:pt x="20955" y="4571"/>
                </a:lnTo>
                <a:lnTo>
                  <a:pt x="50673" y="4571"/>
                </a:lnTo>
                <a:lnTo>
                  <a:pt x="54101" y="2285"/>
                </a:lnTo>
                <a:lnTo>
                  <a:pt x="55244" y="1142"/>
                </a:lnTo>
                <a:lnTo>
                  <a:pt x="154939" y="1142"/>
                </a:lnTo>
                <a:lnTo>
                  <a:pt x="15722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253405" y="876638"/>
            <a:ext cx="31327" cy="2540"/>
          </a:xfrm>
          <a:custGeom>
            <a:avLst/>
            <a:gdLst/>
            <a:ahLst/>
            <a:cxnLst/>
            <a:rect l="l" t="t" r="r" b="b"/>
            <a:pathLst>
              <a:path w="46989" h="3809">
                <a:moveTo>
                  <a:pt x="46990" y="0"/>
                </a:moveTo>
                <a:lnTo>
                  <a:pt x="0" y="0"/>
                </a:lnTo>
                <a:lnTo>
                  <a:pt x="0" y="1143"/>
                </a:lnTo>
                <a:lnTo>
                  <a:pt x="2286" y="2286"/>
                </a:lnTo>
                <a:lnTo>
                  <a:pt x="8128" y="2286"/>
                </a:lnTo>
                <a:lnTo>
                  <a:pt x="12700" y="3429"/>
                </a:lnTo>
                <a:lnTo>
                  <a:pt x="21844" y="3429"/>
                </a:lnTo>
                <a:lnTo>
                  <a:pt x="22987" y="2286"/>
                </a:lnTo>
                <a:lnTo>
                  <a:pt x="25273" y="1143"/>
                </a:lnTo>
                <a:lnTo>
                  <a:pt x="28702" y="2286"/>
                </a:lnTo>
                <a:lnTo>
                  <a:pt x="32131" y="2286"/>
                </a:lnTo>
                <a:lnTo>
                  <a:pt x="34417" y="3429"/>
                </a:lnTo>
                <a:lnTo>
                  <a:pt x="42418" y="3429"/>
                </a:lnTo>
                <a:lnTo>
                  <a:pt x="43561" y="2286"/>
                </a:lnTo>
                <a:lnTo>
                  <a:pt x="45847" y="1143"/>
                </a:lnTo>
                <a:lnTo>
                  <a:pt x="4699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1567858" y="876638"/>
            <a:ext cx="32173" cy="1693"/>
          </a:xfrm>
          <a:custGeom>
            <a:avLst/>
            <a:gdLst/>
            <a:ahLst/>
            <a:cxnLst/>
            <a:rect l="l" t="t" r="r" b="b"/>
            <a:pathLst>
              <a:path w="48260" h="2540">
                <a:moveTo>
                  <a:pt x="41275" y="0"/>
                </a:moveTo>
                <a:lnTo>
                  <a:pt x="0" y="0"/>
                </a:lnTo>
                <a:lnTo>
                  <a:pt x="1143" y="1143"/>
                </a:lnTo>
                <a:lnTo>
                  <a:pt x="34417" y="1143"/>
                </a:lnTo>
                <a:lnTo>
                  <a:pt x="37846" y="2286"/>
                </a:lnTo>
                <a:lnTo>
                  <a:pt x="41275" y="0"/>
                </a:lnTo>
                <a:close/>
              </a:path>
              <a:path w="48260" h="2540">
                <a:moveTo>
                  <a:pt x="48133" y="0"/>
                </a:moveTo>
                <a:lnTo>
                  <a:pt x="41275" y="0"/>
                </a:lnTo>
                <a:lnTo>
                  <a:pt x="44704" y="2286"/>
                </a:lnTo>
                <a:lnTo>
                  <a:pt x="45847" y="2286"/>
                </a:lnTo>
                <a:lnTo>
                  <a:pt x="4813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464817" y="877400"/>
            <a:ext cx="3387" cy="847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4572" y="0"/>
                </a:moveTo>
                <a:lnTo>
                  <a:pt x="0" y="0"/>
                </a:lnTo>
                <a:lnTo>
                  <a:pt x="2286" y="1143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1425956" y="877400"/>
            <a:ext cx="5503" cy="847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8001" y="0"/>
                </a:moveTo>
                <a:lnTo>
                  <a:pt x="0" y="0"/>
                </a:lnTo>
                <a:lnTo>
                  <a:pt x="1143" y="1143"/>
                </a:lnTo>
                <a:lnTo>
                  <a:pt x="5715" y="1143"/>
                </a:lnTo>
                <a:lnTo>
                  <a:pt x="800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1243415" y="871304"/>
            <a:ext cx="109220" cy="7197"/>
          </a:xfrm>
          <a:custGeom>
            <a:avLst/>
            <a:gdLst/>
            <a:ahLst/>
            <a:cxnLst/>
            <a:rect l="l" t="t" r="r" b="b"/>
            <a:pathLst>
              <a:path w="163830" h="10794">
                <a:moveTo>
                  <a:pt x="76835" y="4572"/>
                </a:moveTo>
                <a:lnTo>
                  <a:pt x="12700" y="4572"/>
                </a:lnTo>
                <a:lnTo>
                  <a:pt x="13843" y="5715"/>
                </a:lnTo>
                <a:lnTo>
                  <a:pt x="14986" y="8001"/>
                </a:lnTo>
                <a:lnTo>
                  <a:pt x="61976" y="8001"/>
                </a:lnTo>
                <a:lnTo>
                  <a:pt x="63119" y="9144"/>
                </a:lnTo>
                <a:lnTo>
                  <a:pt x="65405" y="10287"/>
                </a:lnTo>
                <a:lnTo>
                  <a:pt x="68834" y="10287"/>
                </a:lnTo>
                <a:lnTo>
                  <a:pt x="72263" y="9144"/>
                </a:lnTo>
                <a:lnTo>
                  <a:pt x="73406" y="9144"/>
                </a:lnTo>
                <a:lnTo>
                  <a:pt x="73406" y="8001"/>
                </a:lnTo>
                <a:lnTo>
                  <a:pt x="76835" y="4572"/>
                </a:lnTo>
                <a:close/>
              </a:path>
              <a:path w="163830" h="10794">
                <a:moveTo>
                  <a:pt x="163830" y="0"/>
                </a:moveTo>
                <a:lnTo>
                  <a:pt x="0" y="0"/>
                </a:lnTo>
                <a:lnTo>
                  <a:pt x="0" y="9271"/>
                </a:lnTo>
                <a:lnTo>
                  <a:pt x="4699" y="4572"/>
                </a:lnTo>
                <a:lnTo>
                  <a:pt x="5715" y="1524"/>
                </a:lnTo>
                <a:lnTo>
                  <a:pt x="4699" y="1143"/>
                </a:lnTo>
                <a:lnTo>
                  <a:pt x="163830" y="1143"/>
                </a:lnTo>
                <a:lnTo>
                  <a:pt x="16383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1454912" y="875114"/>
            <a:ext cx="74930" cy="2540"/>
          </a:xfrm>
          <a:custGeom>
            <a:avLst/>
            <a:gdLst/>
            <a:ahLst/>
            <a:cxnLst/>
            <a:rect l="l" t="t" r="r" b="b"/>
            <a:pathLst>
              <a:path w="112394" h="3809">
                <a:moveTo>
                  <a:pt x="40132" y="2286"/>
                </a:moveTo>
                <a:lnTo>
                  <a:pt x="33274" y="2286"/>
                </a:lnTo>
                <a:lnTo>
                  <a:pt x="34417" y="3429"/>
                </a:lnTo>
                <a:lnTo>
                  <a:pt x="38989" y="3429"/>
                </a:lnTo>
                <a:lnTo>
                  <a:pt x="40132" y="2286"/>
                </a:lnTo>
                <a:close/>
              </a:path>
              <a:path w="112394" h="3809">
                <a:moveTo>
                  <a:pt x="112268" y="3429"/>
                </a:moveTo>
                <a:lnTo>
                  <a:pt x="111125" y="2286"/>
                </a:lnTo>
                <a:lnTo>
                  <a:pt x="109982" y="2286"/>
                </a:lnTo>
                <a:lnTo>
                  <a:pt x="109982" y="0"/>
                </a:lnTo>
                <a:lnTo>
                  <a:pt x="0" y="0"/>
                </a:lnTo>
                <a:lnTo>
                  <a:pt x="1143" y="1143"/>
                </a:lnTo>
                <a:lnTo>
                  <a:pt x="77851" y="1143"/>
                </a:lnTo>
                <a:lnTo>
                  <a:pt x="80137" y="3429"/>
                </a:lnTo>
                <a:lnTo>
                  <a:pt x="112268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1295400" y="875115"/>
            <a:ext cx="11430" cy="2540"/>
          </a:xfrm>
          <a:custGeom>
            <a:avLst/>
            <a:gdLst/>
            <a:ahLst/>
            <a:cxnLst/>
            <a:rect l="l" t="t" r="r" b="b"/>
            <a:pathLst>
              <a:path w="17144" h="3809">
                <a:moveTo>
                  <a:pt x="17144" y="0"/>
                </a:moveTo>
                <a:lnTo>
                  <a:pt x="0" y="0"/>
                </a:lnTo>
                <a:lnTo>
                  <a:pt x="0" y="1143"/>
                </a:lnTo>
                <a:lnTo>
                  <a:pt x="5714" y="1143"/>
                </a:lnTo>
                <a:lnTo>
                  <a:pt x="6857" y="2285"/>
                </a:lnTo>
                <a:lnTo>
                  <a:pt x="9143" y="3428"/>
                </a:lnTo>
                <a:lnTo>
                  <a:pt x="11430" y="3428"/>
                </a:lnTo>
                <a:lnTo>
                  <a:pt x="12573" y="2285"/>
                </a:lnTo>
                <a:lnTo>
                  <a:pt x="17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1597660" y="872828"/>
            <a:ext cx="22437" cy="3810"/>
          </a:xfrm>
          <a:custGeom>
            <a:avLst/>
            <a:gdLst/>
            <a:ahLst/>
            <a:cxnLst/>
            <a:rect l="l" t="t" r="r" b="b"/>
            <a:pathLst>
              <a:path w="33655" h="5715">
                <a:moveTo>
                  <a:pt x="33147" y="0"/>
                </a:moveTo>
                <a:lnTo>
                  <a:pt x="32004" y="1142"/>
                </a:lnTo>
                <a:lnTo>
                  <a:pt x="18287" y="1142"/>
                </a:lnTo>
                <a:lnTo>
                  <a:pt x="18287" y="2285"/>
                </a:lnTo>
                <a:lnTo>
                  <a:pt x="3429" y="2285"/>
                </a:lnTo>
                <a:lnTo>
                  <a:pt x="0" y="5714"/>
                </a:lnTo>
                <a:lnTo>
                  <a:pt x="33147" y="5714"/>
                </a:lnTo>
                <a:lnTo>
                  <a:pt x="3314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247225" y="865885"/>
            <a:ext cx="308610" cy="11007"/>
          </a:xfrm>
          <a:custGeom>
            <a:avLst/>
            <a:gdLst/>
            <a:ahLst/>
            <a:cxnLst/>
            <a:rect l="l" t="t" r="r" b="b"/>
            <a:pathLst>
              <a:path w="462914" h="16509">
                <a:moveTo>
                  <a:pt x="77978" y="14986"/>
                </a:moveTo>
                <a:lnTo>
                  <a:pt x="73406" y="14986"/>
                </a:lnTo>
                <a:lnTo>
                  <a:pt x="73406" y="16129"/>
                </a:lnTo>
                <a:lnTo>
                  <a:pt x="75692" y="16129"/>
                </a:lnTo>
                <a:lnTo>
                  <a:pt x="77978" y="14986"/>
                </a:lnTo>
                <a:close/>
              </a:path>
              <a:path w="462914" h="16509">
                <a:moveTo>
                  <a:pt x="445516" y="12700"/>
                </a:moveTo>
                <a:lnTo>
                  <a:pt x="434086" y="12700"/>
                </a:lnTo>
                <a:lnTo>
                  <a:pt x="430657" y="13843"/>
                </a:lnTo>
                <a:lnTo>
                  <a:pt x="428371" y="13843"/>
                </a:lnTo>
                <a:lnTo>
                  <a:pt x="428371" y="14986"/>
                </a:lnTo>
                <a:lnTo>
                  <a:pt x="444373" y="14986"/>
                </a:lnTo>
                <a:lnTo>
                  <a:pt x="444373" y="13843"/>
                </a:lnTo>
                <a:lnTo>
                  <a:pt x="445516" y="12700"/>
                </a:lnTo>
                <a:close/>
              </a:path>
              <a:path w="462914" h="16509">
                <a:moveTo>
                  <a:pt x="462661" y="6985"/>
                </a:moveTo>
                <a:lnTo>
                  <a:pt x="460375" y="4572"/>
                </a:lnTo>
                <a:lnTo>
                  <a:pt x="458089" y="3429"/>
                </a:lnTo>
                <a:lnTo>
                  <a:pt x="456946" y="1143"/>
                </a:lnTo>
                <a:lnTo>
                  <a:pt x="454660" y="0"/>
                </a:lnTo>
                <a:lnTo>
                  <a:pt x="454660" y="1143"/>
                </a:lnTo>
                <a:lnTo>
                  <a:pt x="453517" y="3429"/>
                </a:lnTo>
                <a:lnTo>
                  <a:pt x="452374" y="3429"/>
                </a:lnTo>
                <a:lnTo>
                  <a:pt x="448945" y="4572"/>
                </a:lnTo>
                <a:lnTo>
                  <a:pt x="445516" y="4572"/>
                </a:lnTo>
                <a:lnTo>
                  <a:pt x="445516" y="5715"/>
                </a:lnTo>
                <a:lnTo>
                  <a:pt x="423799" y="5715"/>
                </a:lnTo>
                <a:lnTo>
                  <a:pt x="423799" y="6985"/>
                </a:lnTo>
                <a:lnTo>
                  <a:pt x="422656" y="8128"/>
                </a:lnTo>
                <a:lnTo>
                  <a:pt x="352171" y="8128"/>
                </a:lnTo>
                <a:lnTo>
                  <a:pt x="350520" y="9271"/>
                </a:lnTo>
                <a:lnTo>
                  <a:pt x="127" y="9271"/>
                </a:lnTo>
                <a:lnTo>
                  <a:pt x="0" y="9652"/>
                </a:lnTo>
                <a:lnTo>
                  <a:pt x="1270" y="10414"/>
                </a:lnTo>
                <a:lnTo>
                  <a:pt x="4699" y="10414"/>
                </a:lnTo>
                <a:lnTo>
                  <a:pt x="6985" y="12700"/>
                </a:lnTo>
                <a:lnTo>
                  <a:pt x="71120" y="12700"/>
                </a:lnTo>
                <a:lnTo>
                  <a:pt x="71120" y="13843"/>
                </a:lnTo>
                <a:lnTo>
                  <a:pt x="89408" y="13843"/>
                </a:lnTo>
                <a:lnTo>
                  <a:pt x="91694" y="14986"/>
                </a:lnTo>
                <a:lnTo>
                  <a:pt x="92837" y="14986"/>
                </a:lnTo>
                <a:lnTo>
                  <a:pt x="95123" y="12700"/>
                </a:lnTo>
                <a:lnTo>
                  <a:pt x="97536" y="12700"/>
                </a:lnTo>
                <a:lnTo>
                  <a:pt x="99822" y="14986"/>
                </a:lnTo>
                <a:lnTo>
                  <a:pt x="102108" y="12700"/>
                </a:lnTo>
                <a:lnTo>
                  <a:pt x="103251" y="12700"/>
                </a:lnTo>
                <a:lnTo>
                  <a:pt x="104394" y="13843"/>
                </a:lnTo>
                <a:lnTo>
                  <a:pt x="105156" y="14986"/>
                </a:lnTo>
                <a:lnTo>
                  <a:pt x="263525" y="14986"/>
                </a:lnTo>
                <a:lnTo>
                  <a:pt x="265811" y="16129"/>
                </a:lnTo>
                <a:lnTo>
                  <a:pt x="310388" y="16129"/>
                </a:lnTo>
                <a:lnTo>
                  <a:pt x="310388" y="14986"/>
                </a:lnTo>
                <a:lnTo>
                  <a:pt x="311531" y="13843"/>
                </a:lnTo>
                <a:lnTo>
                  <a:pt x="422656" y="13843"/>
                </a:lnTo>
                <a:lnTo>
                  <a:pt x="424942" y="12700"/>
                </a:lnTo>
                <a:lnTo>
                  <a:pt x="426085" y="11557"/>
                </a:lnTo>
                <a:lnTo>
                  <a:pt x="428371" y="13843"/>
                </a:lnTo>
                <a:lnTo>
                  <a:pt x="428371" y="11557"/>
                </a:lnTo>
                <a:lnTo>
                  <a:pt x="429514" y="11557"/>
                </a:lnTo>
                <a:lnTo>
                  <a:pt x="431800" y="9271"/>
                </a:lnTo>
                <a:lnTo>
                  <a:pt x="438658" y="6985"/>
                </a:lnTo>
                <a:lnTo>
                  <a:pt x="462661" y="698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1561000" y="866648"/>
            <a:ext cx="59690" cy="8043"/>
          </a:xfrm>
          <a:custGeom>
            <a:avLst/>
            <a:gdLst/>
            <a:ahLst/>
            <a:cxnLst/>
            <a:rect l="l" t="t" r="r" b="b"/>
            <a:pathLst>
              <a:path w="89535" h="12065">
                <a:moveTo>
                  <a:pt x="45847" y="8128"/>
                </a:moveTo>
                <a:lnTo>
                  <a:pt x="43561" y="6985"/>
                </a:lnTo>
                <a:lnTo>
                  <a:pt x="42418" y="5842"/>
                </a:lnTo>
                <a:lnTo>
                  <a:pt x="40132" y="4572"/>
                </a:lnTo>
                <a:lnTo>
                  <a:pt x="36703" y="3429"/>
                </a:lnTo>
                <a:lnTo>
                  <a:pt x="34417" y="1143"/>
                </a:lnTo>
                <a:lnTo>
                  <a:pt x="30988" y="0"/>
                </a:lnTo>
                <a:lnTo>
                  <a:pt x="28575" y="0"/>
                </a:lnTo>
                <a:lnTo>
                  <a:pt x="24003" y="4572"/>
                </a:lnTo>
                <a:lnTo>
                  <a:pt x="11430" y="4572"/>
                </a:lnTo>
                <a:lnTo>
                  <a:pt x="12573" y="5842"/>
                </a:lnTo>
                <a:lnTo>
                  <a:pt x="11430" y="6985"/>
                </a:lnTo>
                <a:lnTo>
                  <a:pt x="0" y="6985"/>
                </a:lnTo>
                <a:lnTo>
                  <a:pt x="0" y="8128"/>
                </a:lnTo>
                <a:lnTo>
                  <a:pt x="1143" y="9271"/>
                </a:lnTo>
                <a:lnTo>
                  <a:pt x="1143" y="10414"/>
                </a:lnTo>
                <a:lnTo>
                  <a:pt x="17145" y="10414"/>
                </a:lnTo>
                <a:lnTo>
                  <a:pt x="16002" y="9271"/>
                </a:lnTo>
                <a:lnTo>
                  <a:pt x="14859" y="9271"/>
                </a:lnTo>
                <a:lnTo>
                  <a:pt x="14859" y="6985"/>
                </a:lnTo>
                <a:lnTo>
                  <a:pt x="18288" y="6985"/>
                </a:lnTo>
                <a:lnTo>
                  <a:pt x="18288" y="8128"/>
                </a:lnTo>
                <a:lnTo>
                  <a:pt x="17145" y="9271"/>
                </a:lnTo>
                <a:lnTo>
                  <a:pt x="45847" y="9271"/>
                </a:lnTo>
                <a:lnTo>
                  <a:pt x="45847" y="8128"/>
                </a:lnTo>
                <a:close/>
              </a:path>
              <a:path w="89535" h="12065">
                <a:moveTo>
                  <a:pt x="73279" y="11557"/>
                </a:moveTo>
                <a:lnTo>
                  <a:pt x="72136" y="10414"/>
                </a:lnTo>
                <a:lnTo>
                  <a:pt x="72136" y="6985"/>
                </a:lnTo>
                <a:lnTo>
                  <a:pt x="62992" y="6985"/>
                </a:lnTo>
                <a:lnTo>
                  <a:pt x="62992" y="5842"/>
                </a:lnTo>
                <a:lnTo>
                  <a:pt x="60706" y="5842"/>
                </a:lnTo>
                <a:lnTo>
                  <a:pt x="59563" y="6985"/>
                </a:lnTo>
                <a:lnTo>
                  <a:pt x="59563" y="8128"/>
                </a:lnTo>
                <a:lnTo>
                  <a:pt x="58420" y="8128"/>
                </a:lnTo>
                <a:lnTo>
                  <a:pt x="58420" y="11557"/>
                </a:lnTo>
                <a:lnTo>
                  <a:pt x="73279" y="11557"/>
                </a:lnTo>
                <a:close/>
              </a:path>
              <a:path w="89535" h="12065">
                <a:moveTo>
                  <a:pt x="88138" y="9271"/>
                </a:moveTo>
                <a:lnTo>
                  <a:pt x="72771" y="9271"/>
                </a:lnTo>
                <a:lnTo>
                  <a:pt x="73279" y="10414"/>
                </a:lnTo>
                <a:lnTo>
                  <a:pt x="86995" y="10414"/>
                </a:lnTo>
                <a:lnTo>
                  <a:pt x="88138" y="9271"/>
                </a:lnTo>
                <a:close/>
              </a:path>
              <a:path w="89535" h="12065">
                <a:moveTo>
                  <a:pt x="89281" y="9283"/>
                </a:moveTo>
                <a:lnTo>
                  <a:pt x="88138" y="9283"/>
                </a:lnTo>
                <a:lnTo>
                  <a:pt x="88138" y="10414"/>
                </a:lnTo>
                <a:lnTo>
                  <a:pt x="89281" y="10414"/>
                </a:lnTo>
                <a:lnTo>
                  <a:pt x="89281" y="928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1243415" y="861313"/>
            <a:ext cx="239183" cy="11007"/>
          </a:xfrm>
          <a:custGeom>
            <a:avLst/>
            <a:gdLst/>
            <a:ahLst/>
            <a:cxnLst/>
            <a:rect l="l" t="t" r="r" b="b"/>
            <a:pathLst>
              <a:path w="358775" h="16509">
                <a:moveTo>
                  <a:pt x="5842" y="16129"/>
                </a:moveTo>
                <a:lnTo>
                  <a:pt x="4699" y="16129"/>
                </a:lnTo>
                <a:lnTo>
                  <a:pt x="5715" y="16510"/>
                </a:lnTo>
                <a:lnTo>
                  <a:pt x="5842" y="16129"/>
                </a:lnTo>
                <a:close/>
              </a:path>
              <a:path w="358775" h="16509">
                <a:moveTo>
                  <a:pt x="358521" y="3429"/>
                </a:moveTo>
                <a:lnTo>
                  <a:pt x="357378" y="2286"/>
                </a:lnTo>
                <a:lnTo>
                  <a:pt x="355092" y="2286"/>
                </a:lnTo>
                <a:lnTo>
                  <a:pt x="353949" y="1143"/>
                </a:lnTo>
                <a:lnTo>
                  <a:pt x="351663" y="0"/>
                </a:lnTo>
                <a:lnTo>
                  <a:pt x="349377" y="0"/>
                </a:lnTo>
                <a:lnTo>
                  <a:pt x="347091" y="2286"/>
                </a:lnTo>
                <a:lnTo>
                  <a:pt x="347091" y="3429"/>
                </a:lnTo>
                <a:lnTo>
                  <a:pt x="338963" y="3429"/>
                </a:lnTo>
                <a:lnTo>
                  <a:pt x="338963" y="8001"/>
                </a:lnTo>
                <a:lnTo>
                  <a:pt x="337820" y="8001"/>
                </a:lnTo>
                <a:lnTo>
                  <a:pt x="334391" y="9144"/>
                </a:lnTo>
                <a:lnTo>
                  <a:pt x="285242" y="9144"/>
                </a:lnTo>
                <a:lnTo>
                  <a:pt x="285242" y="10287"/>
                </a:lnTo>
                <a:lnTo>
                  <a:pt x="347091" y="10287"/>
                </a:lnTo>
                <a:lnTo>
                  <a:pt x="348234" y="11430"/>
                </a:lnTo>
                <a:lnTo>
                  <a:pt x="349377" y="11430"/>
                </a:lnTo>
                <a:lnTo>
                  <a:pt x="348234" y="12573"/>
                </a:lnTo>
                <a:lnTo>
                  <a:pt x="304673" y="12573"/>
                </a:lnTo>
                <a:lnTo>
                  <a:pt x="304673" y="13843"/>
                </a:lnTo>
                <a:lnTo>
                  <a:pt x="0" y="13843"/>
                </a:lnTo>
                <a:lnTo>
                  <a:pt x="0" y="14986"/>
                </a:lnTo>
                <a:lnTo>
                  <a:pt x="163830" y="14986"/>
                </a:lnTo>
                <a:lnTo>
                  <a:pt x="164973" y="16129"/>
                </a:lnTo>
                <a:lnTo>
                  <a:pt x="356235" y="16129"/>
                </a:lnTo>
                <a:lnTo>
                  <a:pt x="355092" y="14986"/>
                </a:lnTo>
                <a:lnTo>
                  <a:pt x="355092" y="6858"/>
                </a:lnTo>
                <a:lnTo>
                  <a:pt x="358521" y="5715"/>
                </a:lnTo>
                <a:lnTo>
                  <a:pt x="358521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1605280" y="868933"/>
            <a:ext cx="11430" cy="2540"/>
          </a:xfrm>
          <a:custGeom>
            <a:avLst/>
            <a:gdLst/>
            <a:ahLst/>
            <a:cxnLst/>
            <a:rect l="l" t="t" r="r" b="b"/>
            <a:pathLst>
              <a:path w="17144" h="3809">
                <a:moveTo>
                  <a:pt x="17144" y="0"/>
                </a:moveTo>
                <a:lnTo>
                  <a:pt x="3429" y="0"/>
                </a:lnTo>
                <a:lnTo>
                  <a:pt x="0" y="3555"/>
                </a:lnTo>
                <a:lnTo>
                  <a:pt x="4572" y="3555"/>
                </a:lnTo>
                <a:lnTo>
                  <a:pt x="4572" y="1143"/>
                </a:lnTo>
                <a:lnTo>
                  <a:pt x="17144" y="1143"/>
                </a:lnTo>
                <a:lnTo>
                  <a:pt x="17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1481667" y="862838"/>
            <a:ext cx="47413" cy="8467"/>
          </a:xfrm>
          <a:custGeom>
            <a:avLst/>
            <a:gdLst/>
            <a:ahLst/>
            <a:cxnLst/>
            <a:rect l="l" t="t" r="r" b="b"/>
            <a:pathLst>
              <a:path w="71119" h="12700">
                <a:moveTo>
                  <a:pt x="6857" y="0"/>
                </a:moveTo>
                <a:lnTo>
                  <a:pt x="4572" y="1143"/>
                </a:lnTo>
                <a:lnTo>
                  <a:pt x="2286" y="3428"/>
                </a:lnTo>
                <a:lnTo>
                  <a:pt x="1143" y="3428"/>
                </a:lnTo>
                <a:lnTo>
                  <a:pt x="0" y="4572"/>
                </a:lnTo>
                <a:lnTo>
                  <a:pt x="0" y="8000"/>
                </a:lnTo>
                <a:lnTo>
                  <a:pt x="5714" y="8000"/>
                </a:lnTo>
                <a:lnTo>
                  <a:pt x="5714" y="10287"/>
                </a:lnTo>
                <a:lnTo>
                  <a:pt x="4572" y="10287"/>
                </a:lnTo>
                <a:lnTo>
                  <a:pt x="3429" y="11557"/>
                </a:lnTo>
                <a:lnTo>
                  <a:pt x="2286" y="11557"/>
                </a:lnTo>
                <a:lnTo>
                  <a:pt x="507" y="12700"/>
                </a:lnTo>
                <a:lnTo>
                  <a:pt x="70993" y="12700"/>
                </a:lnTo>
                <a:lnTo>
                  <a:pt x="67437" y="11557"/>
                </a:lnTo>
                <a:lnTo>
                  <a:pt x="67437" y="9144"/>
                </a:lnTo>
                <a:lnTo>
                  <a:pt x="12573" y="9144"/>
                </a:lnTo>
                <a:lnTo>
                  <a:pt x="12573" y="6858"/>
                </a:lnTo>
                <a:lnTo>
                  <a:pt x="11430" y="6858"/>
                </a:lnTo>
                <a:lnTo>
                  <a:pt x="11430" y="5715"/>
                </a:lnTo>
                <a:lnTo>
                  <a:pt x="10287" y="3428"/>
                </a:lnTo>
                <a:lnTo>
                  <a:pt x="685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1243415" y="863600"/>
            <a:ext cx="202353" cy="7197"/>
          </a:xfrm>
          <a:custGeom>
            <a:avLst/>
            <a:gdLst/>
            <a:ahLst/>
            <a:cxnLst/>
            <a:rect l="l" t="t" r="r" b="b"/>
            <a:pathLst>
              <a:path w="303530" h="10794">
                <a:moveTo>
                  <a:pt x="66548" y="10414"/>
                </a:moveTo>
                <a:lnTo>
                  <a:pt x="64262" y="8001"/>
                </a:lnTo>
                <a:lnTo>
                  <a:pt x="63119" y="5715"/>
                </a:lnTo>
                <a:lnTo>
                  <a:pt x="64262" y="3429"/>
                </a:lnTo>
                <a:lnTo>
                  <a:pt x="61976" y="3429"/>
                </a:lnTo>
                <a:lnTo>
                  <a:pt x="59690" y="5715"/>
                </a:lnTo>
                <a:lnTo>
                  <a:pt x="14986" y="5715"/>
                </a:lnTo>
                <a:lnTo>
                  <a:pt x="13843" y="6858"/>
                </a:lnTo>
                <a:lnTo>
                  <a:pt x="0" y="6858"/>
                </a:lnTo>
                <a:lnTo>
                  <a:pt x="0" y="8001"/>
                </a:lnTo>
                <a:lnTo>
                  <a:pt x="0" y="10414"/>
                </a:lnTo>
                <a:lnTo>
                  <a:pt x="53975" y="10414"/>
                </a:lnTo>
                <a:lnTo>
                  <a:pt x="52832" y="9144"/>
                </a:lnTo>
                <a:lnTo>
                  <a:pt x="52832" y="8001"/>
                </a:lnTo>
                <a:lnTo>
                  <a:pt x="55118" y="8001"/>
                </a:lnTo>
                <a:lnTo>
                  <a:pt x="55118" y="9144"/>
                </a:lnTo>
                <a:lnTo>
                  <a:pt x="53975" y="9144"/>
                </a:lnTo>
                <a:lnTo>
                  <a:pt x="53975" y="10414"/>
                </a:lnTo>
                <a:lnTo>
                  <a:pt x="66548" y="10414"/>
                </a:lnTo>
                <a:close/>
              </a:path>
              <a:path w="303530" h="10794">
                <a:moveTo>
                  <a:pt x="278320" y="9156"/>
                </a:moveTo>
                <a:lnTo>
                  <a:pt x="235966" y="9156"/>
                </a:lnTo>
                <a:lnTo>
                  <a:pt x="235966" y="10414"/>
                </a:lnTo>
                <a:lnTo>
                  <a:pt x="278320" y="10414"/>
                </a:lnTo>
                <a:lnTo>
                  <a:pt x="278320" y="9156"/>
                </a:lnTo>
                <a:close/>
              </a:path>
              <a:path w="303530" h="10794">
                <a:moveTo>
                  <a:pt x="303530" y="6858"/>
                </a:moveTo>
                <a:lnTo>
                  <a:pt x="285242" y="6858"/>
                </a:lnTo>
                <a:lnTo>
                  <a:pt x="285242" y="8001"/>
                </a:lnTo>
                <a:lnTo>
                  <a:pt x="282956" y="8001"/>
                </a:lnTo>
                <a:lnTo>
                  <a:pt x="282956" y="5715"/>
                </a:lnTo>
                <a:lnTo>
                  <a:pt x="243967" y="5715"/>
                </a:lnTo>
                <a:lnTo>
                  <a:pt x="242824" y="4572"/>
                </a:lnTo>
                <a:lnTo>
                  <a:pt x="230251" y="4572"/>
                </a:lnTo>
                <a:lnTo>
                  <a:pt x="229108" y="3429"/>
                </a:lnTo>
                <a:lnTo>
                  <a:pt x="227965" y="3429"/>
                </a:lnTo>
                <a:lnTo>
                  <a:pt x="226822" y="2286"/>
                </a:lnTo>
                <a:lnTo>
                  <a:pt x="219964" y="2286"/>
                </a:lnTo>
                <a:lnTo>
                  <a:pt x="217678" y="1143"/>
                </a:lnTo>
                <a:lnTo>
                  <a:pt x="216535" y="0"/>
                </a:lnTo>
                <a:lnTo>
                  <a:pt x="214249" y="0"/>
                </a:lnTo>
                <a:lnTo>
                  <a:pt x="207391" y="3429"/>
                </a:lnTo>
                <a:lnTo>
                  <a:pt x="200533" y="5715"/>
                </a:lnTo>
                <a:lnTo>
                  <a:pt x="198247" y="6858"/>
                </a:lnTo>
                <a:lnTo>
                  <a:pt x="194818" y="3429"/>
                </a:lnTo>
                <a:lnTo>
                  <a:pt x="193675" y="1143"/>
                </a:lnTo>
                <a:lnTo>
                  <a:pt x="192532" y="1143"/>
                </a:lnTo>
                <a:lnTo>
                  <a:pt x="187960" y="3429"/>
                </a:lnTo>
                <a:lnTo>
                  <a:pt x="180975" y="3429"/>
                </a:lnTo>
                <a:lnTo>
                  <a:pt x="178689" y="4572"/>
                </a:lnTo>
                <a:lnTo>
                  <a:pt x="104394" y="4572"/>
                </a:lnTo>
                <a:lnTo>
                  <a:pt x="104394" y="6858"/>
                </a:lnTo>
                <a:lnTo>
                  <a:pt x="103251" y="8001"/>
                </a:lnTo>
                <a:lnTo>
                  <a:pt x="102108" y="6858"/>
                </a:lnTo>
                <a:lnTo>
                  <a:pt x="100838" y="4572"/>
                </a:lnTo>
                <a:lnTo>
                  <a:pt x="98552" y="5715"/>
                </a:lnTo>
                <a:lnTo>
                  <a:pt x="98552" y="6858"/>
                </a:lnTo>
                <a:lnTo>
                  <a:pt x="68834" y="6858"/>
                </a:lnTo>
                <a:lnTo>
                  <a:pt x="69977" y="8001"/>
                </a:lnTo>
                <a:lnTo>
                  <a:pt x="68834" y="9144"/>
                </a:lnTo>
                <a:lnTo>
                  <a:pt x="67691" y="9144"/>
                </a:lnTo>
                <a:lnTo>
                  <a:pt x="66548" y="10414"/>
                </a:lnTo>
                <a:lnTo>
                  <a:pt x="120396" y="10414"/>
                </a:lnTo>
                <a:lnTo>
                  <a:pt x="120396" y="9144"/>
                </a:lnTo>
                <a:lnTo>
                  <a:pt x="121539" y="8001"/>
                </a:lnTo>
                <a:lnTo>
                  <a:pt x="122682" y="9144"/>
                </a:lnTo>
                <a:lnTo>
                  <a:pt x="122047" y="9144"/>
                </a:lnTo>
                <a:lnTo>
                  <a:pt x="122682" y="10414"/>
                </a:lnTo>
                <a:lnTo>
                  <a:pt x="203962" y="10414"/>
                </a:lnTo>
                <a:lnTo>
                  <a:pt x="202819" y="9144"/>
                </a:lnTo>
                <a:lnTo>
                  <a:pt x="203962" y="6858"/>
                </a:lnTo>
                <a:lnTo>
                  <a:pt x="205105" y="6858"/>
                </a:lnTo>
                <a:lnTo>
                  <a:pt x="205105" y="10414"/>
                </a:lnTo>
                <a:lnTo>
                  <a:pt x="227965" y="10414"/>
                </a:lnTo>
                <a:lnTo>
                  <a:pt x="226822" y="9144"/>
                </a:lnTo>
                <a:lnTo>
                  <a:pt x="226822" y="8001"/>
                </a:lnTo>
                <a:lnTo>
                  <a:pt x="227965" y="8001"/>
                </a:lnTo>
                <a:lnTo>
                  <a:pt x="227965" y="5715"/>
                </a:lnTo>
                <a:lnTo>
                  <a:pt x="229108" y="5715"/>
                </a:lnTo>
                <a:lnTo>
                  <a:pt x="230251" y="6858"/>
                </a:lnTo>
                <a:lnTo>
                  <a:pt x="229743" y="6858"/>
                </a:lnTo>
                <a:lnTo>
                  <a:pt x="230251" y="8001"/>
                </a:lnTo>
                <a:lnTo>
                  <a:pt x="229108" y="10414"/>
                </a:lnTo>
                <a:lnTo>
                  <a:pt x="234823" y="10414"/>
                </a:lnTo>
                <a:lnTo>
                  <a:pt x="234823" y="9144"/>
                </a:lnTo>
                <a:lnTo>
                  <a:pt x="280670" y="9144"/>
                </a:lnTo>
                <a:lnTo>
                  <a:pt x="281813" y="8001"/>
                </a:lnTo>
                <a:lnTo>
                  <a:pt x="281813" y="10414"/>
                </a:lnTo>
                <a:lnTo>
                  <a:pt x="303530" y="10414"/>
                </a:lnTo>
                <a:lnTo>
                  <a:pt x="302387" y="9144"/>
                </a:lnTo>
                <a:lnTo>
                  <a:pt x="303530" y="8001"/>
                </a:lnTo>
                <a:lnTo>
                  <a:pt x="303530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1445768" y="863600"/>
            <a:ext cx="130810" cy="6350"/>
          </a:xfrm>
          <a:custGeom>
            <a:avLst/>
            <a:gdLst/>
            <a:ahLst/>
            <a:cxnLst/>
            <a:rect l="l" t="t" r="r" b="b"/>
            <a:pathLst>
              <a:path w="196214" h="9525">
                <a:moveTo>
                  <a:pt x="42418" y="9144"/>
                </a:moveTo>
                <a:lnTo>
                  <a:pt x="41275" y="8001"/>
                </a:lnTo>
                <a:lnTo>
                  <a:pt x="41275" y="6858"/>
                </a:lnTo>
                <a:lnTo>
                  <a:pt x="0" y="6858"/>
                </a:lnTo>
                <a:lnTo>
                  <a:pt x="1143" y="8001"/>
                </a:lnTo>
                <a:lnTo>
                  <a:pt x="1143" y="9144"/>
                </a:lnTo>
                <a:lnTo>
                  <a:pt x="42418" y="9144"/>
                </a:lnTo>
                <a:close/>
              </a:path>
              <a:path w="196214" h="9525">
                <a:moveTo>
                  <a:pt x="138557" y="8001"/>
                </a:moveTo>
                <a:lnTo>
                  <a:pt x="137414" y="6858"/>
                </a:lnTo>
                <a:lnTo>
                  <a:pt x="136271" y="3429"/>
                </a:lnTo>
                <a:lnTo>
                  <a:pt x="133985" y="2286"/>
                </a:lnTo>
                <a:lnTo>
                  <a:pt x="120142" y="2286"/>
                </a:lnTo>
                <a:lnTo>
                  <a:pt x="108712" y="0"/>
                </a:lnTo>
                <a:lnTo>
                  <a:pt x="101854" y="1143"/>
                </a:lnTo>
                <a:lnTo>
                  <a:pt x="77851" y="1143"/>
                </a:lnTo>
                <a:lnTo>
                  <a:pt x="73279" y="3429"/>
                </a:lnTo>
                <a:lnTo>
                  <a:pt x="67564" y="3429"/>
                </a:lnTo>
                <a:lnTo>
                  <a:pt x="67564" y="4572"/>
                </a:lnTo>
                <a:lnTo>
                  <a:pt x="66802" y="6858"/>
                </a:lnTo>
                <a:lnTo>
                  <a:pt x="125984" y="6858"/>
                </a:lnTo>
                <a:lnTo>
                  <a:pt x="125984" y="9144"/>
                </a:lnTo>
                <a:lnTo>
                  <a:pt x="138557" y="9144"/>
                </a:lnTo>
                <a:lnTo>
                  <a:pt x="138557" y="8001"/>
                </a:lnTo>
                <a:close/>
              </a:path>
              <a:path w="196214" h="9525">
                <a:moveTo>
                  <a:pt x="148844" y="8001"/>
                </a:moveTo>
                <a:lnTo>
                  <a:pt x="145415" y="5715"/>
                </a:lnTo>
                <a:lnTo>
                  <a:pt x="144272" y="5715"/>
                </a:lnTo>
                <a:lnTo>
                  <a:pt x="143129" y="4572"/>
                </a:lnTo>
                <a:lnTo>
                  <a:pt x="138557" y="9144"/>
                </a:lnTo>
                <a:lnTo>
                  <a:pt x="146558" y="9144"/>
                </a:lnTo>
                <a:lnTo>
                  <a:pt x="147701" y="8001"/>
                </a:lnTo>
                <a:lnTo>
                  <a:pt x="148844" y="8001"/>
                </a:lnTo>
                <a:close/>
              </a:path>
              <a:path w="196214" h="9525">
                <a:moveTo>
                  <a:pt x="195707" y="9144"/>
                </a:moveTo>
                <a:lnTo>
                  <a:pt x="192278" y="8001"/>
                </a:lnTo>
                <a:lnTo>
                  <a:pt x="189992" y="8001"/>
                </a:lnTo>
                <a:lnTo>
                  <a:pt x="188849" y="6858"/>
                </a:lnTo>
                <a:lnTo>
                  <a:pt x="187706" y="6858"/>
                </a:lnTo>
                <a:lnTo>
                  <a:pt x="186563" y="5715"/>
                </a:lnTo>
                <a:lnTo>
                  <a:pt x="184277" y="5715"/>
                </a:lnTo>
                <a:lnTo>
                  <a:pt x="183134" y="6858"/>
                </a:lnTo>
                <a:lnTo>
                  <a:pt x="183134" y="8001"/>
                </a:lnTo>
                <a:lnTo>
                  <a:pt x="184277" y="9144"/>
                </a:lnTo>
                <a:lnTo>
                  <a:pt x="195707" y="9144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1324440" y="868933"/>
            <a:ext cx="847" cy="847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0"/>
                </a:moveTo>
                <a:lnTo>
                  <a:pt x="507" y="1143"/>
                </a:lnTo>
                <a:lnTo>
                  <a:pt x="1143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490049" y="868172"/>
            <a:ext cx="38523" cy="847"/>
          </a:xfrm>
          <a:custGeom>
            <a:avLst/>
            <a:gdLst/>
            <a:ahLst/>
            <a:cxnLst/>
            <a:rect l="l" t="t" r="r" b="b"/>
            <a:pathLst>
              <a:path w="57785" h="1269">
                <a:moveTo>
                  <a:pt x="57276" y="0"/>
                </a:moveTo>
                <a:lnTo>
                  <a:pt x="381" y="0"/>
                </a:lnTo>
                <a:lnTo>
                  <a:pt x="0" y="1143"/>
                </a:lnTo>
                <a:lnTo>
                  <a:pt x="57276" y="1143"/>
                </a:lnTo>
                <a:lnTo>
                  <a:pt x="5727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1396153" y="867409"/>
            <a:ext cx="847" cy="847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43" y="1143"/>
                </a:moveTo>
                <a:lnTo>
                  <a:pt x="0" y="0"/>
                </a:lnTo>
                <a:lnTo>
                  <a:pt x="0" y="1143"/>
                </a:lnTo>
                <a:lnTo>
                  <a:pt x="635" y="1143"/>
                </a:lnTo>
                <a:lnTo>
                  <a:pt x="1143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1287441" y="864362"/>
            <a:ext cx="21167" cy="3810"/>
          </a:xfrm>
          <a:custGeom>
            <a:avLst/>
            <a:gdLst/>
            <a:ahLst/>
            <a:cxnLst/>
            <a:rect l="l" t="t" r="r" b="b"/>
            <a:pathLst>
              <a:path w="31750" h="5715">
                <a:moveTo>
                  <a:pt x="24511" y="0"/>
                </a:moveTo>
                <a:lnTo>
                  <a:pt x="15367" y="0"/>
                </a:lnTo>
                <a:lnTo>
                  <a:pt x="11937" y="1142"/>
                </a:lnTo>
                <a:lnTo>
                  <a:pt x="7365" y="1142"/>
                </a:lnTo>
                <a:lnTo>
                  <a:pt x="7365" y="2285"/>
                </a:lnTo>
                <a:lnTo>
                  <a:pt x="0" y="2285"/>
                </a:lnTo>
                <a:lnTo>
                  <a:pt x="507" y="3428"/>
                </a:lnTo>
                <a:lnTo>
                  <a:pt x="2793" y="5714"/>
                </a:lnTo>
                <a:lnTo>
                  <a:pt x="31368" y="5714"/>
                </a:lnTo>
                <a:lnTo>
                  <a:pt x="30225" y="4572"/>
                </a:lnTo>
                <a:lnTo>
                  <a:pt x="27939" y="3428"/>
                </a:lnTo>
                <a:lnTo>
                  <a:pt x="2451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1243415" y="865124"/>
            <a:ext cx="9313" cy="3387"/>
          </a:xfrm>
          <a:custGeom>
            <a:avLst/>
            <a:gdLst/>
            <a:ahLst/>
            <a:cxnLst/>
            <a:rect l="l" t="t" r="r" b="b"/>
            <a:pathLst>
              <a:path w="13969" h="5080">
                <a:moveTo>
                  <a:pt x="11556" y="0"/>
                </a:moveTo>
                <a:lnTo>
                  <a:pt x="8127" y="0"/>
                </a:lnTo>
                <a:lnTo>
                  <a:pt x="8127" y="1143"/>
                </a:lnTo>
                <a:lnTo>
                  <a:pt x="0" y="1143"/>
                </a:lnTo>
                <a:lnTo>
                  <a:pt x="0" y="4572"/>
                </a:lnTo>
                <a:lnTo>
                  <a:pt x="13842" y="4572"/>
                </a:lnTo>
                <a:lnTo>
                  <a:pt x="11556" y="3429"/>
                </a:lnTo>
                <a:lnTo>
                  <a:pt x="10413" y="3429"/>
                </a:lnTo>
                <a:lnTo>
                  <a:pt x="10413" y="1143"/>
                </a:lnTo>
                <a:lnTo>
                  <a:pt x="1155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1407583" y="862838"/>
            <a:ext cx="56727" cy="4657"/>
          </a:xfrm>
          <a:custGeom>
            <a:avLst/>
            <a:gdLst/>
            <a:ahLst/>
            <a:cxnLst/>
            <a:rect l="l" t="t" r="r" b="b"/>
            <a:pathLst>
              <a:path w="85089" h="6984">
                <a:moveTo>
                  <a:pt x="74422" y="0"/>
                </a:moveTo>
                <a:lnTo>
                  <a:pt x="73279" y="1143"/>
                </a:lnTo>
                <a:lnTo>
                  <a:pt x="73279" y="2286"/>
                </a:lnTo>
                <a:lnTo>
                  <a:pt x="69850" y="5715"/>
                </a:lnTo>
                <a:lnTo>
                  <a:pt x="1143" y="5715"/>
                </a:lnTo>
                <a:lnTo>
                  <a:pt x="0" y="6858"/>
                </a:lnTo>
                <a:lnTo>
                  <a:pt x="84708" y="6858"/>
                </a:lnTo>
                <a:lnTo>
                  <a:pt x="82423" y="3428"/>
                </a:lnTo>
                <a:lnTo>
                  <a:pt x="80137" y="1143"/>
                </a:lnTo>
                <a:lnTo>
                  <a:pt x="76707" y="1143"/>
                </a:lnTo>
                <a:lnTo>
                  <a:pt x="7442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1253405" y="862838"/>
            <a:ext cx="29210" cy="4657"/>
          </a:xfrm>
          <a:custGeom>
            <a:avLst/>
            <a:gdLst/>
            <a:ahLst/>
            <a:cxnLst/>
            <a:rect l="l" t="t" r="r" b="b"/>
            <a:pathLst>
              <a:path w="43814" h="6984">
                <a:moveTo>
                  <a:pt x="41275" y="0"/>
                </a:moveTo>
                <a:lnTo>
                  <a:pt x="34417" y="2286"/>
                </a:lnTo>
                <a:lnTo>
                  <a:pt x="20700" y="2286"/>
                </a:lnTo>
                <a:lnTo>
                  <a:pt x="19558" y="3428"/>
                </a:lnTo>
                <a:lnTo>
                  <a:pt x="4572" y="3428"/>
                </a:lnTo>
                <a:lnTo>
                  <a:pt x="1143" y="4572"/>
                </a:lnTo>
                <a:lnTo>
                  <a:pt x="0" y="4572"/>
                </a:lnTo>
                <a:lnTo>
                  <a:pt x="0" y="6858"/>
                </a:lnTo>
                <a:lnTo>
                  <a:pt x="43561" y="6858"/>
                </a:lnTo>
                <a:lnTo>
                  <a:pt x="42418" y="4572"/>
                </a:lnTo>
                <a:lnTo>
                  <a:pt x="4127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1397677" y="862076"/>
            <a:ext cx="56727" cy="4657"/>
          </a:xfrm>
          <a:custGeom>
            <a:avLst/>
            <a:gdLst/>
            <a:ahLst/>
            <a:cxnLst/>
            <a:rect l="l" t="t" r="r" b="b"/>
            <a:pathLst>
              <a:path w="85089" h="6984">
                <a:moveTo>
                  <a:pt x="10287" y="5715"/>
                </a:moveTo>
                <a:lnTo>
                  <a:pt x="9144" y="5715"/>
                </a:lnTo>
                <a:lnTo>
                  <a:pt x="4572" y="4572"/>
                </a:lnTo>
                <a:lnTo>
                  <a:pt x="0" y="6858"/>
                </a:lnTo>
                <a:lnTo>
                  <a:pt x="10287" y="6858"/>
                </a:lnTo>
                <a:lnTo>
                  <a:pt x="10287" y="5715"/>
                </a:lnTo>
                <a:close/>
              </a:path>
              <a:path w="85089" h="6984">
                <a:moveTo>
                  <a:pt x="58420" y="6858"/>
                </a:moveTo>
                <a:lnTo>
                  <a:pt x="53848" y="2286"/>
                </a:lnTo>
                <a:lnTo>
                  <a:pt x="51562" y="2286"/>
                </a:lnTo>
                <a:lnTo>
                  <a:pt x="48133" y="1143"/>
                </a:lnTo>
                <a:lnTo>
                  <a:pt x="45847" y="1143"/>
                </a:lnTo>
                <a:lnTo>
                  <a:pt x="44704" y="2286"/>
                </a:lnTo>
                <a:lnTo>
                  <a:pt x="43561" y="4572"/>
                </a:lnTo>
                <a:lnTo>
                  <a:pt x="42418" y="5715"/>
                </a:lnTo>
                <a:lnTo>
                  <a:pt x="17145" y="5715"/>
                </a:lnTo>
                <a:lnTo>
                  <a:pt x="16002" y="6858"/>
                </a:lnTo>
                <a:lnTo>
                  <a:pt x="58420" y="6858"/>
                </a:lnTo>
                <a:close/>
              </a:path>
              <a:path w="85089" h="6984">
                <a:moveTo>
                  <a:pt x="68707" y="5715"/>
                </a:moveTo>
                <a:lnTo>
                  <a:pt x="67564" y="4572"/>
                </a:lnTo>
                <a:lnTo>
                  <a:pt x="62992" y="4572"/>
                </a:lnTo>
                <a:lnTo>
                  <a:pt x="58420" y="6858"/>
                </a:lnTo>
                <a:lnTo>
                  <a:pt x="67564" y="6858"/>
                </a:lnTo>
                <a:lnTo>
                  <a:pt x="67564" y="5715"/>
                </a:lnTo>
                <a:lnTo>
                  <a:pt x="68707" y="5715"/>
                </a:lnTo>
                <a:close/>
              </a:path>
              <a:path w="85089" h="6984">
                <a:moveTo>
                  <a:pt x="84709" y="6858"/>
                </a:moveTo>
                <a:lnTo>
                  <a:pt x="83566" y="5715"/>
                </a:lnTo>
                <a:lnTo>
                  <a:pt x="82423" y="5715"/>
                </a:lnTo>
                <a:lnTo>
                  <a:pt x="77851" y="1143"/>
                </a:lnTo>
                <a:lnTo>
                  <a:pt x="74422" y="1143"/>
                </a:lnTo>
                <a:lnTo>
                  <a:pt x="72136" y="0"/>
                </a:lnTo>
                <a:lnTo>
                  <a:pt x="70993" y="3429"/>
                </a:lnTo>
                <a:lnTo>
                  <a:pt x="70993" y="4572"/>
                </a:lnTo>
                <a:lnTo>
                  <a:pt x="68707" y="6858"/>
                </a:lnTo>
                <a:lnTo>
                  <a:pt x="84709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1313011" y="864361"/>
            <a:ext cx="47413" cy="2540"/>
          </a:xfrm>
          <a:custGeom>
            <a:avLst/>
            <a:gdLst/>
            <a:ahLst/>
            <a:cxnLst/>
            <a:rect l="l" t="t" r="r" b="b"/>
            <a:pathLst>
              <a:path w="71119" h="3809">
                <a:moveTo>
                  <a:pt x="5715" y="3429"/>
                </a:moveTo>
                <a:lnTo>
                  <a:pt x="3429" y="2286"/>
                </a:lnTo>
                <a:lnTo>
                  <a:pt x="1143" y="2286"/>
                </a:lnTo>
                <a:lnTo>
                  <a:pt x="0" y="3429"/>
                </a:lnTo>
                <a:lnTo>
                  <a:pt x="5715" y="3429"/>
                </a:lnTo>
                <a:close/>
              </a:path>
              <a:path w="71119" h="3809">
                <a:moveTo>
                  <a:pt x="29718" y="3429"/>
                </a:moveTo>
                <a:lnTo>
                  <a:pt x="27432" y="2286"/>
                </a:lnTo>
                <a:lnTo>
                  <a:pt x="24003" y="1143"/>
                </a:lnTo>
                <a:lnTo>
                  <a:pt x="22860" y="0"/>
                </a:lnTo>
                <a:lnTo>
                  <a:pt x="19431" y="1143"/>
                </a:lnTo>
                <a:lnTo>
                  <a:pt x="11430" y="1143"/>
                </a:lnTo>
                <a:lnTo>
                  <a:pt x="6858" y="2286"/>
                </a:lnTo>
                <a:lnTo>
                  <a:pt x="5715" y="3429"/>
                </a:lnTo>
                <a:lnTo>
                  <a:pt x="29718" y="3429"/>
                </a:lnTo>
                <a:close/>
              </a:path>
              <a:path w="71119" h="3809">
                <a:moveTo>
                  <a:pt x="70866" y="3429"/>
                </a:moveTo>
                <a:lnTo>
                  <a:pt x="67437" y="2286"/>
                </a:lnTo>
                <a:lnTo>
                  <a:pt x="65151" y="1143"/>
                </a:lnTo>
                <a:lnTo>
                  <a:pt x="57150" y="1143"/>
                </a:lnTo>
                <a:lnTo>
                  <a:pt x="56007" y="2286"/>
                </a:lnTo>
                <a:lnTo>
                  <a:pt x="34290" y="2286"/>
                </a:lnTo>
                <a:lnTo>
                  <a:pt x="32004" y="3429"/>
                </a:lnTo>
                <a:lnTo>
                  <a:pt x="70866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1490811" y="862838"/>
            <a:ext cx="3810" cy="3387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2285" y="0"/>
                </a:moveTo>
                <a:lnTo>
                  <a:pt x="1142" y="1143"/>
                </a:lnTo>
                <a:lnTo>
                  <a:pt x="0" y="3428"/>
                </a:lnTo>
                <a:lnTo>
                  <a:pt x="0" y="4572"/>
                </a:lnTo>
                <a:lnTo>
                  <a:pt x="5714" y="4572"/>
                </a:lnTo>
                <a:lnTo>
                  <a:pt x="2285" y="1143"/>
                </a:lnTo>
                <a:lnTo>
                  <a:pt x="22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1409107" y="864362"/>
            <a:ext cx="16933" cy="1693"/>
          </a:xfrm>
          <a:custGeom>
            <a:avLst/>
            <a:gdLst/>
            <a:ahLst/>
            <a:cxnLst/>
            <a:rect l="l" t="t" r="r" b="b"/>
            <a:pathLst>
              <a:path w="25400" h="2540">
                <a:moveTo>
                  <a:pt x="19557" y="0"/>
                </a:moveTo>
                <a:lnTo>
                  <a:pt x="14986" y="1142"/>
                </a:lnTo>
                <a:lnTo>
                  <a:pt x="2286" y="1142"/>
                </a:lnTo>
                <a:lnTo>
                  <a:pt x="0" y="2285"/>
                </a:lnTo>
                <a:lnTo>
                  <a:pt x="25272" y="2285"/>
                </a:lnTo>
                <a:lnTo>
                  <a:pt x="22987" y="1142"/>
                </a:lnTo>
                <a:lnTo>
                  <a:pt x="1955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1335871" y="864362"/>
            <a:ext cx="30903" cy="1693"/>
          </a:xfrm>
          <a:custGeom>
            <a:avLst/>
            <a:gdLst/>
            <a:ahLst/>
            <a:cxnLst/>
            <a:rect l="l" t="t" r="r" b="b"/>
            <a:pathLst>
              <a:path w="46355" h="2540">
                <a:moveTo>
                  <a:pt x="17145" y="2286"/>
                </a:moveTo>
                <a:lnTo>
                  <a:pt x="16002" y="1143"/>
                </a:lnTo>
                <a:lnTo>
                  <a:pt x="13716" y="0"/>
                </a:lnTo>
                <a:lnTo>
                  <a:pt x="2286" y="0"/>
                </a:lnTo>
                <a:lnTo>
                  <a:pt x="0" y="2286"/>
                </a:lnTo>
                <a:lnTo>
                  <a:pt x="17145" y="2286"/>
                </a:lnTo>
                <a:close/>
              </a:path>
              <a:path w="46355" h="2540">
                <a:moveTo>
                  <a:pt x="45847" y="2286"/>
                </a:moveTo>
                <a:lnTo>
                  <a:pt x="43561" y="1143"/>
                </a:lnTo>
                <a:lnTo>
                  <a:pt x="42291" y="2286"/>
                </a:lnTo>
                <a:lnTo>
                  <a:pt x="45847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1286256" y="865123"/>
            <a:ext cx="3810" cy="847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1397" y="381"/>
                </a:moveTo>
                <a:lnTo>
                  <a:pt x="1143" y="0"/>
                </a:lnTo>
                <a:lnTo>
                  <a:pt x="0" y="0"/>
                </a:lnTo>
                <a:lnTo>
                  <a:pt x="0" y="1143"/>
                </a:lnTo>
                <a:lnTo>
                  <a:pt x="1397" y="381"/>
                </a:lnTo>
                <a:close/>
              </a:path>
              <a:path w="5714" h="1269">
                <a:moveTo>
                  <a:pt x="5715" y="1143"/>
                </a:moveTo>
                <a:lnTo>
                  <a:pt x="2286" y="0"/>
                </a:lnTo>
                <a:lnTo>
                  <a:pt x="1397" y="381"/>
                </a:lnTo>
                <a:lnTo>
                  <a:pt x="1778" y="1143"/>
                </a:lnTo>
                <a:lnTo>
                  <a:pt x="5715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1243415" y="862076"/>
            <a:ext cx="11007" cy="3810"/>
          </a:xfrm>
          <a:custGeom>
            <a:avLst/>
            <a:gdLst/>
            <a:ahLst/>
            <a:cxnLst/>
            <a:rect l="l" t="t" r="r" b="b"/>
            <a:pathLst>
              <a:path w="16510" h="5715">
                <a:moveTo>
                  <a:pt x="8128" y="2286"/>
                </a:moveTo>
                <a:lnTo>
                  <a:pt x="6985" y="2286"/>
                </a:lnTo>
                <a:lnTo>
                  <a:pt x="4699" y="1143"/>
                </a:lnTo>
                <a:lnTo>
                  <a:pt x="1270" y="0"/>
                </a:lnTo>
                <a:lnTo>
                  <a:pt x="0" y="0"/>
                </a:lnTo>
                <a:lnTo>
                  <a:pt x="0" y="5715"/>
                </a:lnTo>
                <a:lnTo>
                  <a:pt x="6985" y="5715"/>
                </a:lnTo>
                <a:lnTo>
                  <a:pt x="6985" y="3429"/>
                </a:lnTo>
                <a:lnTo>
                  <a:pt x="8128" y="3429"/>
                </a:lnTo>
                <a:lnTo>
                  <a:pt x="8128" y="2286"/>
                </a:lnTo>
                <a:close/>
              </a:path>
              <a:path w="16510" h="5715">
                <a:moveTo>
                  <a:pt x="14478" y="5080"/>
                </a:moveTo>
                <a:lnTo>
                  <a:pt x="13843" y="4572"/>
                </a:lnTo>
                <a:lnTo>
                  <a:pt x="12700" y="4572"/>
                </a:lnTo>
                <a:lnTo>
                  <a:pt x="14478" y="5080"/>
                </a:lnTo>
                <a:close/>
              </a:path>
              <a:path w="16510" h="5715">
                <a:moveTo>
                  <a:pt x="16129" y="5715"/>
                </a:moveTo>
                <a:lnTo>
                  <a:pt x="14478" y="5080"/>
                </a:lnTo>
                <a:lnTo>
                  <a:pt x="14986" y="5715"/>
                </a:lnTo>
                <a:lnTo>
                  <a:pt x="16129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1413680" y="863600"/>
            <a:ext cx="5503" cy="1693"/>
          </a:xfrm>
          <a:custGeom>
            <a:avLst/>
            <a:gdLst/>
            <a:ahLst/>
            <a:cxnLst/>
            <a:rect l="l" t="t" r="r" b="b"/>
            <a:pathLst>
              <a:path w="8255" h="2540">
                <a:moveTo>
                  <a:pt x="4572" y="0"/>
                </a:moveTo>
                <a:lnTo>
                  <a:pt x="3429" y="0"/>
                </a:lnTo>
                <a:lnTo>
                  <a:pt x="2286" y="1143"/>
                </a:lnTo>
                <a:lnTo>
                  <a:pt x="1143" y="1143"/>
                </a:lnTo>
                <a:lnTo>
                  <a:pt x="0" y="2285"/>
                </a:lnTo>
                <a:lnTo>
                  <a:pt x="8128" y="2285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1256453" y="862837"/>
            <a:ext cx="8467" cy="254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2413" y="1143"/>
                </a:moveTo>
                <a:lnTo>
                  <a:pt x="0" y="1143"/>
                </a:lnTo>
                <a:lnTo>
                  <a:pt x="0" y="3429"/>
                </a:lnTo>
                <a:lnTo>
                  <a:pt x="2413" y="1905"/>
                </a:lnTo>
                <a:lnTo>
                  <a:pt x="2413" y="1143"/>
                </a:lnTo>
                <a:close/>
              </a:path>
              <a:path w="12700" h="3809">
                <a:moveTo>
                  <a:pt x="12700" y="3429"/>
                </a:moveTo>
                <a:lnTo>
                  <a:pt x="11557" y="2286"/>
                </a:lnTo>
                <a:lnTo>
                  <a:pt x="10414" y="2286"/>
                </a:lnTo>
                <a:lnTo>
                  <a:pt x="9271" y="1143"/>
                </a:lnTo>
                <a:lnTo>
                  <a:pt x="8128" y="1143"/>
                </a:lnTo>
                <a:lnTo>
                  <a:pt x="6985" y="0"/>
                </a:lnTo>
                <a:lnTo>
                  <a:pt x="4699" y="0"/>
                </a:lnTo>
                <a:lnTo>
                  <a:pt x="3556" y="1143"/>
                </a:lnTo>
                <a:lnTo>
                  <a:pt x="2413" y="1905"/>
                </a:lnTo>
                <a:lnTo>
                  <a:pt x="2413" y="3429"/>
                </a:lnTo>
                <a:lnTo>
                  <a:pt x="12700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1499193" y="863600"/>
            <a:ext cx="4657" cy="847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4572" y="0"/>
                </a:moveTo>
                <a:lnTo>
                  <a:pt x="1143" y="0"/>
                </a:lnTo>
                <a:lnTo>
                  <a:pt x="0" y="1143"/>
                </a:lnTo>
                <a:lnTo>
                  <a:pt x="6858" y="1143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1267205" y="862838"/>
            <a:ext cx="7620" cy="1693"/>
          </a:xfrm>
          <a:custGeom>
            <a:avLst/>
            <a:gdLst/>
            <a:ahLst/>
            <a:cxnLst/>
            <a:rect l="l" t="t" r="r" b="b"/>
            <a:pathLst>
              <a:path w="11430" h="2540">
                <a:moveTo>
                  <a:pt x="5715" y="0"/>
                </a:moveTo>
                <a:lnTo>
                  <a:pt x="2286" y="0"/>
                </a:lnTo>
                <a:lnTo>
                  <a:pt x="0" y="2286"/>
                </a:lnTo>
                <a:lnTo>
                  <a:pt x="11430" y="2286"/>
                </a:lnTo>
                <a:lnTo>
                  <a:pt x="8001" y="1143"/>
                </a:lnTo>
                <a:lnTo>
                  <a:pt x="5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1469391" y="862076"/>
            <a:ext cx="5503" cy="1693"/>
          </a:xfrm>
          <a:custGeom>
            <a:avLst/>
            <a:gdLst/>
            <a:ahLst/>
            <a:cxnLst/>
            <a:rect l="l" t="t" r="r" b="b"/>
            <a:pathLst>
              <a:path w="8255" h="2540">
                <a:moveTo>
                  <a:pt x="5841" y="0"/>
                </a:moveTo>
                <a:lnTo>
                  <a:pt x="1142" y="0"/>
                </a:lnTo>
                <a:lnTo>
                  <a:pt x="1142" y="1142"/>
                </a:lnTo>
                <a:lnTo>
                  <a:pt x="0" y="2285"/>
                </a:lnTo>
                <a:lnTo>
                  <a:pt x="8127" y="2285"/>
                </a:lnTo>
                <a:lnTo>
                  <a:pt x="6984" y="1142"/>
                </a:lnTo>
                <a:lnTo>
                  <a:pt x="5841" y="1142"/>
                </a:lnTo>
                <a:lnTo>
                  <a:pt x="584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2274569" y="891202"/>
            <a:ext cx="11007" cy="3810"/>
          </a:xfrm>
          <a:custGeom>
            <a:avLst/>
            <a:gdLst/>
            <a:ahLst/>
            <a:cxnLst/>
            <a:rect l="l" t="t" r="r" b="b"/>
            <a:pathLst>
              <a:path w="16510" h="5715">
                <a:moveTo>
                  <a:pt x="16002" y="0"/>
                </a:moveTo>
                <a:lnTo>
                  <a:pt x="0" y="0"/>
                </a:lnTo>
                <a:lnTo>
                  <a:pt x="0" y="2286"/>
                </a:lnTo>
                <a:lnTo>
                  <a:pt x="3429" y="5715"/>
                </a:lnTo>
                <a:lnTo>
                  <a:pt x="4572" y="4572"/>
                </a:lnTo>
                <a:lnTo>
                  <a:pt x="9144" y="2286"/>
                </a:lnTo>
                <a:lnTo>
                  <a:pt x="14859" y="2286"/>
                </a:lnTo>
                <a:lnTo>
                  <a:pt x="16002" y="1143"/>
                </a:lnTo>
                <a:lnTo>
                  <a:pt x="1600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2288370" y="889677"/>
            <a:ext cx="85513" cy="4657"/>
          </a:xfrm>
          <a:custGeom>
            <a:avLst/>
            <a:gdLst/>
            <a:ahLst/>
            <a:cxnLst/>
            <a:rect l="l" t="t" r="r" b="b"/>
            <a:pathLst>
              <a:path w="128270" h="6984">
                <a:moveTo>
                  <a:pt x="20574" y="1143"/>
                </a:moveTo>
                <a:lnTo>
                  <a:pt x="0" y="1143"/>
                </a:lnTo>
                <a:lnTo>
                  <a:pt x="1143" y="2286"/>
                </a:lnTo>
                <a:lnTo>
                  <a:pt x="5715" y="2286"/>
                </a:lnTo>
                <a:lnTo>
                  <a:pt x="6858" y="3429"/>
                </a:lnTo>
                <a:lnTo>
                  <a:pt x="9144" y="4572"/>
                </a:lnTo>
                <a:lnTo>
                  <a:pt x="11430" y="4572"/>
                </a:lnTo>
                <a:lnTo>
                  <a:pt x="13716" y="5715"/>
                </a:lnTo>
                <a:lnTo>
                  <a:pt x="17145" y="6858"/>
                </a:lnTo>
                <a:lnTo>
                  <a:pt x="19431" y="6858"/>
                </a:lnTo>
                <a:lnTo>
                  <a:pt x="19431" y="2286"/>
                </a:lnTo>
                <a:lnTo>
                  <a:pt x="20574" y="1143"/>
                </a:lnTo>
                <a:close/>
              </a:path>
              <a:path w="128270" h="6984">
                <a:moveTo>
                  <a:pt x="94996" y="0"/>
                </a:moveTo>
                <a:lnTo>
                  <a:pt x="53721" y="0"/>
                </a:lnTo>
                <a:lnTo>
                  <a:pt x="56007" y="2286"/>
                </a:lnTo>
                <a:lnTo>
                  <a:pt x="62865" y="2286"/>
                </a:lnTo>
                <a:lnTo>
                  <a:pt x="66294" y="5715"/>
                </a:lnTo>
                <a:lnTo>
                  <a:pt x="67437" y="6858"/>
                </a:lnTo>
                <a:lnTo>
                  <a:pt x="68580" y="6858"/>
                </a:lnTo>
                <a:lnTo>
                  <a:pt x="70866" y="5715"/>
                </a:lnTo>
                <a:lnTo>
                  <a:pt x="74295" y="6858"/>
                </a:lnTo>
                <a:lnTo>
                  <a:pt x="76581" y="5715"/>
                </a:lnTo>
                <a:lnTo>
                  <a:pt x="80137" y="4572"/>
                </a:lnTo>
                <a:lnTo>
                  <a:pt x="89281" y="4572"/>
                </a:lnTo>
                <a:lnTo>
                  <a:pt x="89281" y="3429"/>
                </a:lnTo>
                <a:lnTo>
                  <a:pt x="90424" y="3429"/>
                </a:lnTo>
                <a:lnTo>
                  <a:pt x="94996" y="0"/>
                </a:lnTo>
                <a:close/>
              </a:path>
              <a:path w="128270" h="6984">
                <a:moveTo>
                  <a:pt x="128143" y="0"/>
                </a:moveTo>
                <a:lnTo>
                  <a:pt x="94996" y="0"/>
                </a:lnTo>
                <a:lnTo>
                  <a:pt x="97282" y="2286"/>
                </a:lnTo>
                <a:lnTo>
                  <a:pt x="104140" y="2286"/>
                </a:lnTo>
                <a:lnTo>
                  <a:pt x="104140" y="3429"/>
                </a:lnTo>
                <a:lnTo>
                  <a:pt x="104648" y="4572"/>
                </a:lnTo>
                <a:lnTo>
                  <a:pt x="117856" y="4572"/>
                </a:lnTo>
                <a:lnTo>
                  <a:pt x="120142" y="5715"/>
                </a:lnTo>
                <a:lnTo>
                  <a:pt x="121285" y="6858"/>
                </a:lnTo>
                <a:lnTo>
                  <a:pt x="123571" y="5715"/>
                </a:lnTo>
                <a:lnTo>
                  <a:pt x="127000" y="5715"/>
                </a:lnTo>
                <a:lnTo>
                  <a:pt x="127000" y="1143"/>
                </a:lnTo>
                <a:lnTo>
                  <a:pt x="128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2572003" y="885867"/>
            <a:ext cx="28787" cy="7620"/>
          </a:xfrm>
          <a:custGeom>
            <a:avLst/>
            <a:gdLst/>
            <a:ahLst/>
            <a:cxnLst/>
            <a:rect l="l" t="t" r="r" b="b"/>
            <a:pathLst>
              <a:path w="43179" h="11430">
                <a:moveTo>
                  <a:pt x="42672" y="0"/>
                </a:moveTo>
                <a:lnTo>
                  <a:pt x="381" y="0"/>
                </a:lnTo>
                <a:lnTo>
                  <a:pt x="0" y="1143"/>
                </a:lnTo>
                <a:lnTo>
                  <a:pt x="381" y="1143"/>
                </a:lnTo>
                <a:lnTo>
                  <a:pt x="2667" y="3428"/>
                </a:lnTo>
                <a:lnTo>
                  <a:pt x="4953" y="4572"/>
                </a:lnTo>
                <a:lnTo>
                  <a:pt x="5461" y="5715"/>
                </a:lnTo>
                <a:lnTo>
                  <a:pt x="22098" y="5715"/>
                </a:lnTo>
                <a:lnTo>
                  <a:pt x="23241" y="6857"/>
                </a:lnTo>
                <a:lnTo>
                  <a:pt x="23241" y="10287"/>
                </a:lnTo>
                <a:lnTo>
                  <a:pt x="24384" y="10287"/>
                </a:lnTo>
                <a:lnTo>
                  <a:pt x="25527" y="11429"/>
                </a:lnTo>
                <a:lnTo>
                  <a:pt x="27813" y="9144"/>
                </a:lnTo>
                <a:lnTo>
                  <a:pt x="27813" y="8000"/>
                </a:lnTo>
                <a:lnTo>
                  <a:pt x="38100" y="8000"/>
                </a:lnTo>
                <a:lnTo>
                  <a:pt x="39243" y="5715"/>
                </a:lnTo>
                <a:lnTo>
                  <a:pt x="39243" y="4572"/>
                </a:lnTo>
                <a:lnTo>
                  <a:pt x="40386" y="3428"/>
                </a:lnTo>
                <a:lnTo>
                  <a:pt x="40386" y="1143"/>
                </a:lnTo>
                <a:lnTo>
                  <a:pt x="426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2295229" y="888915"/>
            <a:ext cx="140547" cy="4657"/>
          </a:xfrm>
          <a:custGeom>
            <a:avLst/>
            <a:gdLst/>
            <a:ahLst/>
            <a:cxnLst/>
            <a:rect l="l" t="t" r="r" b="b"/>
            <a:pathLst>
              <a:path w="210820" h="6984">
                <a:moveTo>
                  <a:pt x="22860" y="3429"/>
                </a:moveTo>
                <a:lnTo>
                  <a:pt x="13716" y="3429"/>
                </a:lnTo>
                <a:lnTo>
                  <a:pt x="14859" y="4572"/>
                </a:lnTo>
                <a:lnTo>
                  <a:pt x="16002" y="4572"/>
                </a:lnTo>
                <a:lnTo>
                  <a:pt x="18288" y="6858"/>
                </a:lnTo>
                <a:lnTo>
                  <a:pt x="20574" y="6858"/>
                </a:lnTo>
                <a:lnTo>
                  <a:pt x="22860" y="4572"/>
                </a:lnTo>
                <a:lnTo>
                  <a:pt x="22860" y="3429"/>
                </a:lnTo>
                <a:close/>
              </a:path>
              <a:path w="210820" h="6984">
                <a:moveTo>
                  <a:pt x="76708" y="5715"/>
                </a:moveTo>
                <a:lnTo>
                  <a:pt x="69850" y="5715"/>
                </a:lnTo>
                <a:lnTo>
                  <a:pt x="72136" y="6858"/>
                </a:lnTo>
                <a:lnTo>
                  <a:pt x="76708" y="6858"/>
                </a:lnTo>
                <a:lnTo>
                  <a:pt x="76708" y="5715"/>
                </a:lnTo>
                <a:close/>
              </a:path>
              <a:path w="210820" h="6984">
                <a:moveTo>
                  <a:pt x="105283" y="5715"/>
                </a:moveTo>
                <a:lnTo>
                  <a:pt x="94361" y="5715"/>
                </a:lnTo>
                <a:lnTo>
                  <a:pt x="94996" y="6858"/>
                </a:lnTo>
                <a:lnTo>
                  <a:pt x="102997" y="6858"/>
                </a:lnTo>
                <a:lnTo>
                  <a:pt x="105283" y="5715"/>
                </a:lnTo>
                <a:close/>
              </a:path>
              <a:path w="210820" h="6984">
                <a:moveTo>
                  <a:pt x="210566" y="0"/>
                </a:moveTo>
                <a:lnTo>
                  <a:pt x="0" y="0"/>
                </a:lnTo>
                <a:lnTo>
                  <a:pt x="0" y="1143"/>
                </a:lnTo>
                <a:lnTo>
                  <a:pt x="144145" y="1143"/>
                </a:lnTo>
                <a:lnTo>
                  <a:pt x="144145" y="2286"/>
                </a:lnTo>
                <a:lnTo>
                  <a:pt x="155702" y="2286"/>
                </a:lnTo>
                <a:lnTo>
                  <a:pt x="157988" y="3429"/>
                </a:lnTo>
                <a:lnTo>
                  <a:pt x="159131" y="4572"/>
                </a:lnTo>
                <a:lnTo>
                  <a:pt x="164846" y="4572"/>
                </a:lnTo>
                <a:lnTo>
                  <a:pt x="167132" y="5715"/>
                </a:lnTo>
                <a:lnTo>
                  <a:pt x="170561" y="6858"/>
                </a:lnTo>
                <a:lnTo>
                  <a:pt x="175133" y="5715"/>
                </a:lnTo>
                <a:lnTo>
                  <a:pt x="178562" y="6858"/>
                </a:lnTo>
                <a:lnTo>
                  <a:pt x="179705" y="5715"/>
                </a:lnTo>
                <a:lnTo>
                  <a:pt x="180848" y="5715"/>
                </a:lnTo>
                <a:lnTo>
                  <a:pt x="184277" y="3429"/>
                </a:lnTo>
                <a:lnTo>
                  <a:pt x="205994" y="3429"/>
                </a:lnTo>
                <a:lnTo>
                  <a:pt x="208280" y="2286"/>
                </a:lnTo>
                <a:lnTo>
                  <a:pt x="21056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2575645" y="889677"/>
            <a:ext cx="10583" cy="3387"/>
          </a:xfrm>
          <a:custGeom>
            <a:avLst/>
            <a:gdLst/>
            <a:ahLst/>
            <a:cxnLst/>
            <a:rect l="l" t="t" r="r" b="b"/>
            <a:pathLst>
              <a:path w="15875" h="5080">
                <a:moveTo>
                  <a:pt x="15494" y="0"/>
                </a:moveTo>
                <a:lnTo>
                  <a:pt x="0" y="0"/>
                </a:lnTo>
                <a:lnTo>
                  <a:pt x="635" y="1142"/>
                </a:lnTo>
                <a:lnTo>
                  <a:pt x="1778" y="4572"/>
                </a:lnTo>
                <a:lnTo>
                  <a:pt x="10922" y="4572"/>
                </a:lnTo>
                <a:lnTo>
                  <a:pt x="13208" y="3428"/>
                </a:lnTo>
                <a:lnTo>
                  <a:pt x="15494" y="1142"/>
                </a:lnTo>
                <a:lnTo>
                  <a:pt x="1549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2374562" y="889677"/>
            <a:ext cx="24553" cy="3387"/>
          </a:xfrm>
          <a:custGeom>
            <a:avLst/>
            <a:gdLst/>
            <a:ahLst/>
            <a:cxnLst/>
            <a:rect l="l" t="t" r="r" b="b"/>
            <a:pathLst>
              <a:path w="36829" h="5080">
                <a:moveTo>
                  <a:pt x="24003" y="0"/>
                </a:moveTo>
                <a:lnTo>
                  <a:pt x="0" y="0"/>
                </a:lnTo>
                <a:lnTo>
                  <a:pt x="0" y="1143"/>
                </a:lnTo>
                <a:lnTo>
                  <a:pt x="3429" y="4572"/>
                </a:lnTo>
                <a:lnTo>
                  <a:pt x="8001" y="4572"/>
                </a:lnTo>
                <a:lnTo>
                  <a:pt x="10287" y="2286"/>
                </a:lnTo>
                <a:lnTo>
                  <a:pt x="20574" y="2286"/>
                </a:lnTo>
                <a:lnTo>
                  <a:pt x="21717" y="1143"/>
                </a:lnTo>
                <a:lnTo>
                  <a:pt x="24003" y="1143"/>
                </a:lnTo>
                <a:lnTo>
                  <a:pt x="24003" y="0"/>
                </a:lnTo>
                <a:close/>
              </a:path>
              <a:path w="36829" h="5080">
                <a:moveTo>
                  <a:pt x="36703" y="1143"/>
                </a:moveTo>
                <a:lnTo>
                  <a:pt x="25146" y="1143"/>
                </a:lnTo>
                <a:lnTo>
                  <a:pt x="25146" y="4572"/>
                </a:lnTo>
                <a:lnTo>
                  <a:pt x="33274" y="4572"/>
                </a:lnTo>
                <a:lnTo>
                  <a:pt x="36703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2287609" y="889677"/>
            <a:ext cx="42757" cy="3387"/>
          </a:xfrm>
          <a:custGeom>
            <a:avLst/>
            <a:gdLst/>
            <a:ahLst/>
            <a:cxnLst/>
            <a:rect l="l" t="t" r="r" b="b"/>
            <a:pathLst>
              <a:path w="64135" h="5080">
                <a:moveTo>
                  <a:pt x="54864" y="0"/>
                </a:moveTo>
                <a:lnTo>
                  <a:pt x="0" y="0"/>
                </a:lnTo>
                <a:lnTo>
                  <a:pt x="1143" y="1143"/>
                </a:lnTo>
                <a:lnTo>
                  <a:pt x="24003" y="1143"/>
                </a:lnTo>
                <a:lnTo>
                  <a:pt x="24003" y="2286"/>
                </a:lnTo>
                <a:lnTo>
                  <a:pt x="38862" y="2286"/>
                </a:lnTo>
                <a:lnTo>
                  <a:pt x="41148" y="4572"/>
                </a:lnTo>
                <a:lnTo>
                  <a:pt x="48006" y="4572"/>
                </a:lnTo>
                <a:lnTo>
                  <a:pt x="52578" y="2286"/>
                </a:lnTo>
                <a:lnTo>
                  <a:pt x="54864" y="0"/>
                </a:lnTo>
                <a:close/>
              </a:path>
              <a:path w="64135" h="5080">
                <a:moveTo>
                  <a:pt x="64008" y="2286"/>
                </a:moveTo>
                <a:lnTo>
                  <a:pt x="57150" y="2286"/>
                </a:lnTo>
                <a:lnTo>
                  <a:pt x="59436" y="4572"/>
                </a:lnTo>
                <a:lnTo>
                  <a:pt x="60579" y="4572"/>
                </a:lnTo>
                <a:lnTo>
                  <a:pt x="62865" y="3429"/>
                </a:lnTo>
                <a:lnTo>
                  <a:pt x="64008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2601976" y="889677"/>
            <a:ext cx="19473" cy="2540"/>
          </a:xfrm>
          <a:custGeom>
            <a:avLst/>
            <a:gdLst/>
            <a:ahLst/>
            <a:cxnLst/>
            <a:rect l="l" t="t" r="r" b="b"/>
            <a:pathLst>
              <a:path w="29210" h="3809">
                <a:moveTo>
                  <a:pt x="10287" y="0"/>
                </a:moveTo>
                <a:lnTo>
                  <a:pt x="0" y="0"/>
                </a:lnTo>
                <a:lnTo>
                  <a:pt x="0" y="1143"/>
                </a:lnTo>
                <a:lnTo>
                  <a:pt x="1143" y="2286"/>
                </a:lnTo>
                <a:lnTo>
                  <a:pt x="3429" y="2286"/>
                </a:lnTo>
                <a:lnTo>
                  <a:pt x="4572" y="3429"/>
                </a:lnTo>
                <a:lnTo>
                  <a:pt x="6858" y="3429"/>
                </a:lnTo>
                <a:lnTo>
                  <a:pt x="10287" y="0"/>
                </a:lnTo>
                <a:close/>
              </a:path>
              <a:path w="29210" h="3809">
                <a:moveTo>
                  <a:pt x="28702" y="1143"/>
                </a:moveTo>
                <a:lnTo>
                  <a:pt x="14986" y="1143"/>
                </a:lnTo>
                <a:lnTo>
                  <a:pt x="24130" y="3429"/>
                </a:lnTo>
                <a:lnTo>
                  <a:pt x="28702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2437892" y="888915"/>
            <a:ext cx="26247" cy="3387"/>
          </a:xfrm>
          <a:custGeom>
            <a:avLst/>
            <a:gdLst/>
            <a:ahLst/>
            <a:cxnLst/>
            <a:rect l="l" t="t" r="r" b="b"/>
            <a:pathLst>
              <a:path w="39370" h="5080">
                <a:moveTo>
                  <a:pt x="17272" y="0"/>
                </a:moveTo>
                <a:lnTo>
                  <a:pt x="0" y="0"/>
                </a:lnTo>
                <a:lnTo>
                  <a:pt x="6858" y="4572"/>
                </a:lnTo>
                <a:lnTo>
                  <a:pt x="10287" y="3429"/>
                </a:lnTo>
                <a:lnTo>
                  <a:pt x="14859" y="3429"/>
                </a:lnTo>
                <a:lnTo>
                  <a:pt x="14859" y="2286"/>
                </a:lnTo>
                <a:lnTo>
                  <a:pt x="17272" y="0"/>
                </a:lnTo>
                <a:close/>
              </a:path>
              <a:path w="39370" h="5080">
                <a:moveTo>
                  <a:pt x="38989" y="1143"/>
                </a:moveTo>
                <a:lnTo>
                  <a:pt x="30988" y="1143"/>
                </a:lnTo>
                <a:lnTo>
                  <a:pt x="34417" y="4572"/>
                </a:lnTo>
                <a:lnTo>
                  <a:pt x="35560" y="4572"/>
                </a:lnTo>
                <a:lnTo>
                  <a:pt x="37846" y="3429"/>
                </a:lnTo>
                <a:lnTo>
                  <a:pt x="38989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2353226" y="891201"/>
            <a:ext cx="34290" cy="847"/>
          </a:xfrm>
          <a:custGeom>
            <a:avLst/>
            <a:gdLst/>
            <a:ahLst/>
            <a:cxnLst/>
            <a:rect l="l" t="t" r="r" b="b"/>
            <a:pathLst>
              <a:path w="51435" h="1269">
                <a:moveTo>
                  <a:pt x="5715" y="0"/>
                </a:moveTo>
                <a:lnTo>
                  <a:pt x="0" y="0"/>
                </a:lnTo>
                <a:lnTo>
                  <a:pt x="1143" y="1143"/>
                </a:lnTo>
                <a:lnTo>
                  <a:pt x="5715" y="0"/>
                </a:lnTo>
                <a:close/>
              </a:path>
              <a:path w="51435" h="1269">
                <a:moveTo>
                  <a:pt x="51435" y="0"/>
                </a:moveTo>
                <a:lnTo>
                  <a:pt x="46863" y="0"/>
                </a:lnTo>
                <a:lnTo>
                  <a:pt x="49149" y="1143"/>
                </a:lnTo>
                <a:lnTo>
                  <a:pt x="5143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2265426" y="885867"/>
            <a:ext cx="30057" cy="6350"/>
          </a:xfrm>
          <a:custGeom>
            <a:avLst/>
            <a:gdLst/>
            <a:ahLst/>
            <a:cxnLst/>
            <a:rect l="l" t="t" r="r" b="b"/>
            <a:pathLst>
              <a:path w="45085" h="9525">
                <a:moveTo>
                  <a:pt x="22860" y="0"/>
                </a:moveTo>
                <a:lnTo>
                  <a:pt x="0" y="0"/>
                </a:lnTo>
                <a:lnTo>
                  <a:pt x="0" y="8001"/>
                </a:lnTo>
                <a:lnTo>
                  <a:pt x="1143" y="9144"/>
                </a:lnTo>
                <a:lnTo>
                  <a:pt x="2286" y="8001"/>
                </a:lnTo>
                <a:lnTo>
                  <a:pt x="2286" y="4572"/>
                </a:lnTo>
                <a:lnTo>
                  <a:pt x="3429" y="4572"/>
                </a:lnTo>
                <a:lnTo>
                  <a:pt x="3556" y="3429"/>
                </a:lnTo>
                <a:lnTo>
                  <a:pt x="4572" y="2286"/>
                </a:lnTo>
                <a:lnTo>
                  <a:pt x="21717" y="2286"/>
                </a:lnTo>
                <a:lnTo>
                  <a:pt x="22860" y="1143"/>
                </a:lnTo>
                <a:lnTo>
                  <a:pt x="22860" y="0"/>
                </a:lnTo>
                <a:close/>
              </a:path>
              <a:path w="45085" h="9525">
                <a:moveTo>
                  <a:pt x="44704" y="5715"/>
                </a:moveTo>
                <a:lnTo>
                  <a:pt x="43561" y="4572"/>
                </a:lnTo>
                <a:lnTo>
                  <a:pt x="43561" y="3429"/>
                </a:lnTo>
                <a:lnTo>
                  <a:pt x="25146" y="3429"/>
                </a:lnTo>
                <a:lnTo>
                  <a:pt x="24003" y="4572"/>
                </a:lnTo>
                <a:lnTo>
                  <a:pt x="7493" y="4572"/>
                </a:lnTo>
                <a:lnTo>
                  <a:pt x="8001" y="5715"/>
                </a:lnTo>
                <a:lnTo>
                  <a:pt x="11430" y="9144"/>
                </a:lnTo>
                <a:lnTo>
                  <a:pt x="13716" y="8001"/>
                </a:lnTo>
                <a:lnTo>
                  <a:pt x="30988" y="8001"/>
                </a:lnTo>
                <a:lnTo>
                  <a:pt x="30988" y="5715"/>
                </a:lnTo>
                <a:lnTo>
                  <a:pt x="44704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2622635" y="890439"/>
            <a:ext cx="3387" cy="847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4572" y="0"/>
                </a:moveTo>
                <a:lnTo>
                  <a:pt x="0" y="0"/>
                </a:lnTo>
                <a:lnTo>
                  <a:pt x="1143" y="1143"/>
                </a:lnTo>
                <a:lnTo>
                  <a:pt x="2286" y="1143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2295229" y="886629"/>
            <a:ext cx="209973" cy="4657"/>
          </a:xfrm>
          <a:custGeom>
            <a:avLst/>
            <a:gdLst/>
            <a:ahLst/>
            <a:cxnLst/>
            <a:rect l="l" t="t" r="r" b="b"/>
            <a:pathLst>
              <a:path w="314960" h="6984">
                <a:moveTo>
                  <a:pt x="294132" y="4572"/>
                </a:moveTo>
                <a:lnTo>
                  <a:pt x="280416" y="4572"/>
                </a:lnTo>
                <a:lnTo>
                  <a:pt x="283845" y="6858"/>
                </a:lnTo>
                <a:lnTo>
                  <a:pt x="287274" y="5715"/>
                </a:lnTo>
                <a:lnTo>
                  <a:pt x="289560" y="5715"/>
                </a:lnTo>
                <a:lnTo>
                  <a:pt x="294132" y="4572"/>
                </a:lnTo>
                <a:close/>
              </a:path>
              <a:path w="314960" h="6984">
                <a:moveTo>
                  <a:pt x="314833" y="0"/>
                </a:moveTo>
                <a:lnTo>
                  <a:pt x="112141" y="0"/>
                </a:lnTo>
                <a:lnTo>
                  <a:pt x="112141" y="1143"/>
                </a:lnTo>
                <a:lnTo>
                  <a:pt x="110998" y="2286"/>
                </a:lnTo>
                <a:lnTo>
                  <a:pt x="0" y="2286"/>
                </a:lnTo>
                <a:lnTo>
                  <a:pt x="0" y="3429"/>
                </a:lnTo>
                <a:lnTo>
                  <a:pt x="235839" y="3429"/>
                </a:lnTo>
                <a:lnTo>
                  <a:pt x="236982" y="4572"/>
                </a:lnTo>
                <a:lnTo>
                  <a:pt x="236982" y="5715"/>
                </a:lnTo>
                <a:lnTo>
                  <a:pt x="238125" y="6858"/>
                </a:lnTo>
                <a:lnTo>
                  <a:pt x="242697" y="6858"/>
                </a:lnTo>
                <a:lnTo>
                  <a:pt x="244983" y="4572"/>
                </a:lnTo>
                <a:lnTo>
                  <a:pt x="255270" y="4572"/>
                </a:lnTo>
                <a:lnTo>
                  <a:pt x="257556" y="5715"/>
                </a:lnTo>
                <a:lnTo>
                  <a:pt x="257556" y="6858"/>
                </a:lnTo>
                <a:lnTo>
                  <a:pt x="260985" y="6858"/>
                </a:lnTo>
                <a:lnTo>
                  <a:pt x="263271" y="4572"/>
                </a:lnTo>
                <a:lnTo>
                  <a:pt x="263271" y="3429"/>
                </a:lnTo>
                <a:lnTo>
                  <a:pt x="265557" y="1143"/>
                </a:lnTo>
                <a:lnTo>
                  <a:pt x="313690" y="1143"/>
                </a:lnTo>
                <a:lnTo>
                  <a:pt x="31483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2673011" y="888153"/>
            <a:ext cx="13123" cy="2540"/>
          </a:xfrm>
          <a:custGeom>
            <a:avLst/>
            <a:gdLst/>
            <a:ahLst/>
            <a:cxnLst/>
            <a:rect l="l" t="t" r="r" b="b"/>
            <a:pathLst>
              <a:path w="19685" h="3809">
                <a:moveTo>
                  <a:pt x="19431" y="0"/>
                </a:moveTo>
                <a:lnTo>
                  <a:pt x="0" y="0"/>
                </a:lnTo>
                <a:lnTo>
                  <a:pt x="2286" y="2286"/>
                </a:lnTo>
                <a:lnTo>
                  <a:pt x="4572" y="2286"/>
                </a:lnTo>
                <a:lnTo>
                  <a:pt x="6858" y="3428"/>
                </a:lnTo>
                <a:lnTo>
                  <a:pt x="9144" y="3428"/>
                </a:lnTo>
                <a:lnTo>
                  <a:pt x="11430" y="2286"/>
                </a:lnTo>
                <a:lnTo>
                  <a:pt x="14859" y="1143"/>
                </a:lnTo>
                <a:lnTo>
                  <a:pt x="17145" y="1143"/>
                </a:lnTo>
                <a:lnTo>
                  <a:pt x="1943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2570735" y="883496"/>
            <a:ext cx="66463" cy="7197"/>
          </a:xfrm>
          <a:custGeom>
            <a:avLst/>
            <a:gdLst/>
            <a:ahLst/>
            <a:cxnLst/>
            <a:rect l="l" t="t" r="r" b="b"/>
            <a:pathLst>
              <a:path w="99695" h="10794">
                <a:moveTo>
                  <a:pt x="1143" y="6985"/>
                </a:moveTo>
                <a:lnTo>
                  <a:pt x="0" y="10414"/>
                </a:lnTo>
                <a:lnTo>
                  <a:pt x="1143" y="10414"/>
                </a:lnTo>
                <a:lnTo>
                  <a:pt x="1143" y="6985"/>
                </a:lnTo>
                <a:close/>
              </a:path>
              <a:path w="99695" h="10794">
                <a:moveTo>
                  <a:pt x="99568" y="8128"/>
                </a:moveTo>
                <a:lnTo>
                  <a:pt x="98425" y="6985"/>
                </a:lnTo>
                <a:lnTo>
                  <a:pt x="97282" y="4699"/>
                </a:lnTo>
                <a:lnTo>
                  <a:pt x="96139" y="3556"/>
                </a:lnTo>
                <a:lnTo>
                  <a:pt x="96139" y="0"/>
                </a:lnTo>
                <a:lnTo>
                  <a:pt x="3429" y="0"/>
                </a:lnTo>
                <a:lnTo>
                  <a:pt x="2286" y="3556"/>
                </a:lnTo>
                <a:lnTo>
                  <a:pt x="44577" y="3556"/>
                </a:lnTo>
                <a:lnTo>
                  <a:pt x="45720" y="4699"/>
                </a:lnTo>
                <a:lnTo>
                  <a:pt x="46863" y="4699"/>
                </a:lnTo>
                <a:lnTo>
                  <a:pt x="46863" y="8128"/>
                </a:lnTo>
                <a:lnTo>
                  <a:pt x="46863" y="9271"/>
                </a:lnTo>
                <a:lnTo>
                  <a:pt x="57150" y="9271"/>
                </a:lnTo>
                <a:lnTo>
                  <a:pt x="59436" y="10414"/>
                </a:lnTo>
                <a:lnTo>
                  <a:pt x="84709" y="10414"/>
                </a:lnTo>
                <a:lnTo>
                  <a:pt x="86995" y="9271"/>
                </a:lnTo>
                <a:lnTo>
                  <a:pt x="88138" y="8128"/>
                </a:lnTo>
                <a:lnTo>
                  <a:pt x="90424" y="9271"/>
                </a:lnTo>
                <a:lnTo>
                  <a:pt x="93853" y="9271"/>
                </a:lnTo>
                <a:lnTo>
                  <a:pt x="94996" y="10414"/>
                </a:lnTo>
                <a:lnTo>
                  <a:pt x="99568" y="10414"/>
                </a:lnTo>
                <a:lnTo>
                  <a:pt x="99568" y="812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2473029" y="887391"/>
            <a:ext cx="30903" cy="3387"/>
          </a:xfrm>
          <a:custGeom>
            <a:avLst/>
            <a:gdLst/>
            <a:ahLst/>
            <a:cxnLst/>
            <a:rect l="l" t="t" r="r" b="b"/>
            <a:pathLst>
              <a:path w="46354" h="5080">
                <a:moveTo>
                  <a:pt x="45847" y="0"/>
                </a:moveTo>
                <a:lnTo>
                  <a:pt x="0" y="0"/>
                </a:lnTo>
                <a:lnTo>
                  <a:pt x="3429" y="3429"/>
                </a:lnTo>
                <a:lnTo>
                  <a:pt x="5715" y="4572"/>
                </a:lnTo>
                <a:lnTo>
                  <a:pt x="6858" y="3429"/>
                </a:lnTo>
                <a:lnTo>
                  <a:pt x="38862" y="3429"/>
                </a:lnTo>
                <a:lnTo>
                  <a:pt x="42291" y="2286"/>
                </a:lnTo>
                <a:lnTo>
                  <a:pt x="44704" y="1143"/>
                </a:lnTo>
                <a:lnTo>
                  <a:pt x="4584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2646256" y="888154"/>
            <a:ext cx="11430" cy="1693"/>
          </a:xfrm>
          <a:custGeom>
            <a:avLst/>
            <a:gdLst/>
            <a:ahLst/>
            <a:cxnLst/>
            <a:rect l="l" t="t" r="r" b="b"/>
            <a:pathLst>
              <a:path w="17145" h="2540">
                <a:moveTo>
                  <a:pt x="17144" y="0"/>
                </a:moveTo>
                <a:lnTo>
                  <a:pt x="0" y="0"/>
                </a:lnTo>
                <a:lnTo>
                  <a:pt x="2286" y="2286"/>
                </a:lnTo>
                <a:lnTo>
                  <a:pt x="11429" y="2286"/>
                </a:lnTo>
                <a:lnTo>
                  <a:pt x="13715" y="1143"/>
                </a:lnTo>
                <a:lnTo>
                  <a:pt x="17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2450169" y="888915"/>
            <a:ext cx="2540" cy="847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429" y="0"/>
                </a:moveTo>
                <a:lnTo>
                  <a:pt x="0" y="0"/>
                </a:lnTo>
                <a:lnTo>
                  <a:pt x="1143" y="1143"/>
                </a:lnTo>
                <a:lnTo>
                  <a:pt x="342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643209" y="881211"/>
            <a:ext cx="115993" cy="8043"/>
          </a:xfrm>
          <a:custGeom>
            <a:avLst/>
            <a:gdLst/>
            <a:ahLst/>
            <a:cxnLst/>
            <a:rect l="l" t="t" r="r" b="b"/>
            <a:pathLst>
              <a:path w="173989" h="12065">
                <a:moveTo>
                  <a:pt x="104140" y="8128"/>
                </a:moveTo>
                <a:lnTo>
                  <a:pt x="90424" y="8128"/>
                </a:lnTo>
                <a:lnTo>
                  <a:pt x="93853" y="10414"/>
                </a:lnTo>
                <a:lnTo>
                  <a:pt x="97282" y="11557"/>
                </a:lnTo>
                <a:lnTo>
                  <a:pt x="104140" y="8128"/>
                </a:lnTo>
                <a:close/>
              </a:path>
              <a:path w="173989" h="12065">
                <a:moveTo>
                  <a:pt x="173990" y="2286"/>
                </a:moveTo>
                <a:lnTo>
                  <a:pt x="172847" y="0"/>
                </a:lnTo>
                <a:lnTo>
                  <a:pt x="48133" y="0"/>
                </a:lnTo>
                <a:lnTo>
                  <a:pt x="48133" y="1143"/>
                </a:lnTo>
                <a:lnTo>
                  <a:pt x="0" y="1143"/>
                </a:lnTo>
                <a:lnTo>
                  <a:pt x="2286" y="3429"/>
                </a:lnTo>
                <a:lnTo>
                  <a:pt x="2286" y="4699"/>
                </a:lnTo>
                <a:lnTo>
                  <a:pt x="3429" y="5842"/>
                </a:lnTo>
                <a:lnTo>
                  <a:pt x="3429" y="6985"/>
                </a:lnTo>
                <a:lnTo>
                  <a:pt x="4572" y="9271"/>
                </a:lnTo>
                <a:lnTo>
                  <a:pt x="4572" y="10414"/>
                </a:lnTo>
                <a:lnTo>
                  <a:pt x="25146" y="10414"/>
                </a:lnTo>
                <a:lnTo>
                  <a:pt x="27432" y="11557"/>
                </a:lnTo>
                <a:lnTo>
                  <a:pt x="28575" y="11557"/>
                </a:lnTo>
                <a:lnTo>
                  <a:pt x="30861" y="9271"/>
                </a:lnTo>
                <a:lnTo>
                  <a:pt x="33274" y="8128"/>
                </a:lnTo>
                <a:lnTo>
                  <a:pt x="72136" y="8128"/>
                </a:lnTo>
                <a:lnTo>
                  <a:pt x="73279" y="8128"/>
                </a:lnTo>
                <a:lnTo>
                  <a:pt x="73279" y="9271"/>
                </a:lnTo>
                <a:lnTo>
                  <a:pt x="75565" y="11557"/>
                </a:lnTo>
                <a:lnTo>
                  <a:pt x="76708" y="9271"/>
                </a:lnTo>
                <a:lnTo>
                  <a:pt x="76708" y="8128"/>
                </a:lnTo>
                <a:lnTo>
                  <a:pt x="80137" y="4699"/>
                </a:lnTo>
                <a:lnTo>
                  <a:pt x="132842" y="4699"/>
                </a:lnTo>
                <a:lnTo>
                  <a:pt x="132842" y="3429"/>
                </a:lnTo>
                <a:lnTo>
                  <a:pt x="172847" y="3429"/>
                </a:lnTo>
                <a:lnTo>
                  <a:pt x="172847" y="2286"/>
                </a:lnTo>
                <a:lnTo>
                  <a:pt x="173990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2521881" y="888153"/>
            <a:ext cx="4657" cy="847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6857" y="0"/>
                </a:moveTo>
                <a:lnTo>
                  <a:pt x="0" y="0"/>
                </a:lnTo>
                <a:lnTo>
                  <a:pt x="3428" y="1143"/>
                </a:lnTo>
                <a:lnTo>
                  <a:pt x="685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2269997" y="887391"/>
            <a:ext cx="11007" cy="1693"/>
          </a:xfrm>
          <a:custGeom>
            <a:avLst/>
            <a:gdLst/>
            <a:ahLst/>
            <a:cxnLst/>
            <a:rect l="l" t="t" r="r" b="b"/>
            <a:pathLst>
              <a:path w="16510" h="2540">
                <a:moveTo>
                  <a:pt x="16001" y="0"/>
                </a:moveTo>
                <a:lnTo>
                  <a:pt x="0" y="0"/>
                </a:lnTo>
                <a:lnTo>
                  <a:pt x="0" y="1143"/>
                </a:lnTo>
                <a:lnTo>
                  <a:pt x="635" y="2286"/>
                </a:lnTo>
                <a:lnTo>
                  <a:pt x="16001" y="2286"/>
                </a:lnTo>
                <a:lnTo>
                  <a:pt x="14858" y="1143"/>
                </a:lnTo>
                <a:lnTo>
                  <a:pt x="13715" y="1143"/>
                </a:lnTo>
                <a:lnTo>
                  <a:pt x="1600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2665391" y="885867"/>
            <a:ext cx="56727" cy="2540"/>
          </a:xfrm>
          <a:custGeom>
            <a:avLst/>
            <a:gdLst/>
            <a:ahLst/>
            <a:cxnLst/>
            <a:rect l="l" t="t" r="r" b="b"/>
            <a:pathLst>
              <a:path w="85089" h="3809">
                <a:moveTo>
                  <a:pt x="35433" y="1143"/>
                </a:moveTo>
                <a:lnTo>
                  <a:pt x="0" y="1143"/>
                </a:lnTo>
                <a:lnTo>
                  <a:pt x="2286" y="2286"/>
                </a:lnTo>
                <a:lnTo>
                  <a:pt x="4572" y="2286"/>
                </a:lnTo>
                <a:lnTo>
                  <a:pt x="6858" y="3429"/>
                </a:lnTo>
                <a:lnTo>
                  <a:pt x="33147" y="3429"/>
                </a:lnTo>
                <a:lnTo>
                  <a:pt x="35433" y="1143"/>
                </a:lnTo>
                <a:close/>
              </a:path>
              <a:path w="85089" h="3809">
                <a:moveTo>
                  <a:pt x="84709" y="0"/>
                </a:moveTo>
                <a:lnTo>
                  <a:pt x="54864" y="0"/>
                </a:lnTo>
                <a:lnTo>
                  <a:pt x="57150" y="1143"/>
                </a:lnTo>
                <a:lnTo>
                  <a:pt x="74295" y="1143"/>
                </a:lnTo>
                <a:lnTo>
                  <a:pt x="78867" y="3429"/>
                </a:lnTo>
                <a:lnTo>
                  <a:pt x="81280" y="3429"/>
                </a:lnTo>
                <a:lnTo>
                  <a:pt x="8470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2265426" y="878162"/>
            <a:ext cx="264160" cy="10160"/>
          </a:xfrm>
          <a:custGeom>
            <a:avLst/>
            <a:gdLst/>
            <a:ahLst/>
            <a:cxnLst/>
            <a:rect l="l" t="t" r="r" b="b"/>
            <a:pathLst>
              <a:path w="396239" h="15240">
                <a:moveTo>
                  <a:pt x="155702" y="12700"/>
                </a:moveTo>
                <a:lnTo>
                  <a:pt x="35560" y="12700"/>
                </a:lnTo>
                <a:lnTo>
                  <a:pt x="35560" y="11557"/>
                </a:lnTo>
                <a:lnTo>
                  <a:pt x="34417" y="9271"/>
                </a:lnTo>
                <a:lnTo>
                  <a:pt x="34417" y="8001"/>
                </a:lnTo>
                <a:lnTo>
                  <a:pt x="33274" y="6858"/>
                </a:lnTo>
                <a:lnTo>
                  <a:pt x="33274" y="5715"/>
                </a:lnTo>
                <a:lnTo>
                  <a:pt x="32131" y="4572"/>
                </a:lnTo>
                <a:lnTo>
                  <a:pt x="26289" y="4572"/>
                </a:lnTo>
                <a:lnTo>
                  <a:pt x="22860" y="3429"/>
                </a:lnTo>
                <a:lnTo>
                  <a:pt x="16002" y="3429"/>
                </a:lnTo>
                <a:lnTo>
                  <a:pt x="14859" y="4572"/>
                </a:lnTo>
                <a:lnTo>
                  <a:pt x="13716" y="6858"/>
                </a:lnTo>
                <a:lnTo>
                  <a:pt x="12573" y="8001"/>
                </a:lnTo>
                <a:lnTo>
                  <a:pt x="0" y="8001"/>
                </a:lnTo>
                <a:lnTo>
                  <a:pt x="0" y="11557"/>
                </a:lnTo>
                <a:lnTo>
                  <a:pt x="26289" y="11557"/>
                </a:lnTo>
                <a:lnTo>
                  <a:pt x="26289" y="14986"/>
                </a:lnTo>
                <a:lnTo>
                  <a:pt x="44704" y="14986"/>
                </a:lnTo>
                <a:lnTo>
                  <a:pt x="44704" y="13843"/>
                </a:lnTo>
                <a:lnTo>
                  <a:pt x="45847" y="14986"/>
                </a:lnTo>
                <a:lnTo>
                  <a:pt x="154559" y="14986"/>
                </a:lnTo>
                <a:lnTo>
                  <a:pt x="154559" y="13843"/>
                </a:lnTo>
                <a:lnTo>
                  <a:pt x="155702" y="13843"/>
                </a:lnTo>
                <a:lnTo>
                  <a:pt x="155702" y="12700"/>
                </a:lnTo>
                <a:close/>
              </a:path>
              <a:path w="396239" h="15240">
                <a:moveTo>
                  <a:pt x="396113" y="11557"/>
                </a:moveTo>
                <a:lnTo>
                  <a:pt x="394970" y="11557"/>
                </a:lnTo>
                <a:lnTo>
                  <a:pt x="394970" y="8001"/>
                </a:lnTo>
                <a:lnTo>
                  <a:pt x="179705" y="8001"/>
                </a:lnTo>
                <a:lnTo>
                  <a:pt x="176276" y="4572"/>
                </a:lnTo>
                <a:lnTo>
                  <a:pt x="173990" y="3429"/>
                </a:lnTo>
                <a:lnTo>
                  <a:pt x="170561" y="2286"/>
                </a:lnTo>
                <a:lnTo>
                  <a:pt x="165989" y="0"/>
                </a:lnTo>
                <a:lnTo>
                  <a:pt x="161417" y="4572"/>
                </a:lnTo>
                <a:lnTo>
                  <a:pt x="154559" y="4572"/>
                </a:lnTo>
                <a:lnTo>
                  <a:pt x="152273" y="5715"/>
                </a:lnTo>
                <a:lnTo>
                  <a:pt x="80137" y="5715"/>
                </a:lnTo>
                <a:lnTo>
                  <a:pt x="80137" y="6858"/>
                </a:lnTo>
                <a:lnTo>
                  <a:pt x="49276" y="6858"/>
                </a:lnTo>
                <a:lnTo>
                  <a:pt x="49276" y="8001"/>
                </a:lnTo>
                <a:lnTo>
                  <a:pt x="48006" y="9271"/>
                </a:lnTo>
                <a:lnTo>
                  <a:pt x="110998" y="9271"/>
                </a:lnTo>
                <a:lnTo>
                  <a:pt x="110998" y="10414"/>
                </a:lnTo>
                <a:lnTo>
                  <a:pt x="156845" y="10414"/>
                </a:lnTo>
                <a:lnTo>
                  <a:pt x="157988" y="11557"/>
                </a:lnTo>
                <a:lnTo>
                  <a:pt x="156845" y="12700"/>
                </a:lnTo>
                <a:lnTo>
                  <a:pt x="362966" y="12700"/>
                </a:lnTo>
                <a:lnTo>
                  <a:pt x="364109" y="13843"/>
                </a:lnTo>
                <a:lnTo>
                  <a:pt x="366395" y="14986"/>
                </a:lnTo>
                <a:lnTo>
                  <a:pt x="369824" y="14986"/>
                </a:lnTo>
                <a:lnTo>
                  <a:pt x="373253" y="11557"/>
                </a:lnTo>
                <a:lnTo>
                  <a:pt x="376682" y="11557"/>
                </a:lnTo>
                <a:lnTo>
                  <a:pt x="378968" y="13843"/>
                </a:lnTo>
                <a:lnTo>
                  <a:pt x="382397" y="14986"/>
                </a:lnTo>
                <a:lnTo>
                  <a:pt x="396113" y="14986"/>
                </a:lnTo>
                <a:lnTo>
                  <a:pt x="396113" y="11557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2571496" y="886630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1" y="0"/>
                </a:moveTo>
                <a:lnTo>
                  <a:pt x="0" y="0"/>
                </a:lnTo>
                <a:lnTo>
                  <a:pt x="0" y="2285"/>
                </a:lnTo>
                <a:lnTo>
                  <a:pt x="76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2731770" y="884343"/>
            <a:ext cx="12277" cy="3387"/>
          </a:xfrm>
          <a:custGeom>
            <a:avLst/>
            <a:gdLst/>
            <a:ahLst/>
            <a:cxnLst/>
            <a:rect l="l" t="t" r="r" b="b"/>
            <a:pathLst>
              <a:path w="18414" h="5080">
                <a:moveTo>
                  <a:pt x="18287" y="0"/>
                </a:moveTo>
                <a:lnTo>
                  <a:pt x="0" y="0"/>
                </a:lnTo>
                <a:lnTo>
                  <a:pt x="0" y="1142"/>
                </a:lnTo>
                <a:lnTo>
                  <a:pt x="1143" y="2285"/>
                </a:lnTo>
                <a:lnTo>
                  <a:pt x="4572" y="2285"/>
                </a:lnTo>
                <a:lnTo>
                  <a:pt x="11430" y="4571"/>
                </a:lnTo>
                <a:lnTo>
                  <a:pt x="13716" y="4571"/>
                </a:lnTo>
                <a:lnTo>
                  <a:pt x="13716" y="3428"/>
                </a:lnTo>
                <a:lnTo>
                  <a:pt x="16002" y="3428"/>
                </a:lnTo>
                <a:lnTo>
                  <a:pt x="16002" y="2285"/>
                </a:lnTo>
                <a:lnTo>
                  <a:pt x="1828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2536444" y="882734"/>
            <a:ext cx="35137" cy="4657"/>
          </a:xfrm>
          <a:custGeom>
            <a:avLst/>
            <a:gdLst/>
            <a:ahLst/>
            <a:cxnLst/>
            <a:rect l="l" t="t" r="r" b="b"/>
            <a:pathLst>
              <a:path w="52704" h="6984">
                <a:moveTo>
                  <a:pt x="52578" y="0"/>
                </a:moveTo>
                <a:lnTo>
                  <a:pt x="28448" y="0"/>
                </a:lnTo>
                <a:lnTo>
                  <a:pt x="28448" y="1143"/>
                </a:lnTo>
                <a:lnTo>
                  <a:pt x="29591" y="2413"/>
                </a:lnTo>
                <a:lnTo>
                  <a:pt x="0" y="2413"/>
                </a:lnTo>
                <a:lnTo>
                  <a:pt x="4445" y="6985"/>
                </a:lnTo>
                <a:lnTo>
                  <a:pt x="7874" y="6985"/>
                </a:lnTo>
                <a:lnTo>
                  <a:pt x="11303" y="4699"/>
                </a:lnTo>
                <a:lnTo>
                  <a:pt x="12446" y="3556"/>
                </a:lnTo>
                <a:lnTo>
                  <a:pt x="17018" y="3556"/>
                </a:lnTo>
                <a:lnTo>
                  <a:pt x="21590" y="5842"/>
                </a:lnTo>
                <a:lnTo>
                  <a:pt x="22733" y="6985"/>
                </a:lnTo>
                <a:lnTo>
                  <a:pt x="25019" y="6985"/>
                </a:lnTo>
                <a:lnTo>
                  <a:pt x="27305" y="5842"/>
                </a:lnTo>
                <a:lnTo>
                  <a:pt x="30861" y="6985"/>
                </a:lnTo>
                <a:lnTo>
                  <a:pt x="36576" y="6985"/>
                </a:lnTo>
                <a:lnTo>
                  <a:pt x="37719" y="5842"/>
                </a:lnTo>
                <a:lnTo>
                  <a:pt x="41148" y="3556"/>
                </a:lnTo>
                <a:lnTo>
                  <a:pt x="50292" y="3556"/>
                </a:lnTo>
                <a:lnTo>
                  <a:pt x="51435" y="2413"/>
                </a:lnTo>
                <a:lnTo>
                  <a:pt x="5257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2701206" y="885106"/>
            <a:ext cx="29210" cy="1693"/>
          </a:xfrm>
          <a:custGeom>
            <a:avLst/>
            <a:gdLst/>
            <a:ahLst/>
            <a:cxnLst/>
            <a:rect l="l" t="t" r="r" b="b"/>
            <a:pathLst>
              <a:path w="43814" h="2540">
                <a:moveTo>
                  <a:pt x="43561" y="0"/>
                </a:moveTo>
                <a:lnTo>
                  <a:pt x="0" y="0"/>
                </a:lnTo>
                <a:lnTo>
                  <a:pt x="1142" y="1143"/>
                </a:lnTo>
                <a:lnTo>
                  <a:pt x="33274" y="1143"/>
                </a:lnTo>
                <a:lnTo>
                  <a:pt x="34416" y="2286"/>
                </a:lnTo>
                <a:lnTo>
                  <a:pt x="38988" y="2286"/>
                </a:lnTo>
                <a:lnTo>
                  <a:pt x="4356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2290657" y="884343"/>
            <a:ext cx="80433" cy="2540"/>
          </a:xfrm>
          <a:custGeom>
            <a:avLst/>
            <a:gdLst/>
            <a:ahLst/>
            <a:cxnLst/>
            <a:rect l="l" t="t" r="r" b="b"/>
            <a:pathLst>
              <a:path w="120650" h="3809">
                <a:moveTo>
                  <a:pt x="120142" y="2286"/>
                </a:moveTo>
                <a:lnTo>
                  <a:pt x="118999" y="2286"/>
                </a:lnTo>
                <a:lnTo>
                  <a:pt x="118999" y="1143"/>
                </a:lnTo>
                <a:lnTo>
                  <a:pt x="73152" y="1143"/>
                </a:lnTo>
                <a:lnTo>
                  <a:pt x="72009" y="2286"/>
                </a:lnTo>
                <a:lnTo>
                  <a:pt x="70866" y="2286"/>
                </a:lnTo>
                <a:lnTo>
                  <a:pt x="70866" y="0"/>
                </a:lnTo>
                <a:lnTo>
                  <a:pt x="10160" y="0"/>
                </a:lnTo>
                <a:lnTo>
                  <a:pt x="9144" y="1143"/>
                </a:lnTo>
                <a:lnTo>
                  <a:pt x="1143" y="1143"/>
                </a:lnTo>
                <a:lnTo>
                  <a:pt x="0" y="2286"/>
                </a:lnTo>
                <a:lnTo>
                  <a:pt x="0" y="3429"/>
                </a:lnTo>
                <a:lnTo>
                  <a:pt x="30861" y="3429"/>
                </a:lnTo>
                <a:lnTo>
                  <a:pt x="30861" y="2286"/>
                </a:lnTo>
                <a:lnTo>
                  <a:pt x="32004" y="2286"/>
                </a:lnTo>
                <a:lnTo>
                  <a:pt x="32004" y="3429"/>
                </a:lnTo>
                <a:lnTo>
                  <a:pt x="118999" y="3429"/>
                </a:lnTo>
                <a:lnTo>
                  <a:pt x="120142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2698919" y="878924"/>
            <a:ext cx="87207" cy="7197"/>
          </a:xfrm>
          <a:custGeom>
            <a:avLst/>
            <a:gdLst/>
            <a:ahLst/>
            <a:cxnLst/>
            <a:rect l="l" t="t" r="r" b="b"/>
            <a:pathLst>
              <a:path w="130810" h="10794">
                <a:moveTo>
                  <a:pt x="3429" y="9271"/>
                </a:moveTo>
                <a:lnTo>
                  <a:pt x="0" y="9271"/>
                </a:lnTo>
                <a:lnTo>
                  <a:pt x="0" y="10414"/>
                </a:lnTo>
                <a:lnTo>
                  <a:pt x="1143" y="10414"/>
                </a:lnTo>
                <a:lnTo>
                  <a:pt x="3429" y="9271"/>
                </a:lnTo>
                <a:close/>
              </a:path>
              <a:path w="130810" h="10794">
                <a:moveTo>
                  <a:pt x="82423" y="6858"/>
                </a:moveTo>
                <a:lnTo>
                  <a:pt x="49276" y="6858"/>
                </a:lnTo>
                <a:lnTo>
                  <a:pt x="49276" y="8128"/>
                </a:lnTo>
                <a:lnTo>
                  <a:pt x="69850" y="8128"/>
                </a:lnTo>
                <a:lnTo>
                  <a:pt x="70993" y="9271"/>
                </a:lnTo>
                <a:lnTo>
                  <a:pt x="72136" y="9271"/>
                </a:lnTo>
                <a:lnTo>
                  <a:pt x="72136" y="10414"/>
                </a:lnTo>
                <a:lnTo>
                  <a:pt x="75565" y="10414"/>
                </a:lnTo>
                <a:lnTo>
                  <a:pt x="82423" y="6858"/>
                </a:lnTo>
                <a:close/>
              </a:path>
              <a:path w="130810" h="10794">
                <a:moveTo>
                  <a:pt x="102997" y="6858"/>
                </a:moveTo>
                <a:lnTo>
                  <a:pt x="90932" y="6858"/>
                </a:lnTo>
                <a:lnTo>
                  <a:pt x="91567" y="8128"/>
                </a:lnTo>
                <a:lnTo>
                  <a:pt x="92710" y="9271"/>
                </a:lnTo>
                <a:lnTo>
                  <a:pt x="97282" y="9271"/>
                </a:lnTo>
                <a:lnTo>
                  <a:pt x="100711" y="10414"/>
                </a:lnTo>
                <a:lnTo>
                  <a:pt x="101854" y="8128"/>
                </a:lnTo>
                <a:lnTo>
                  <a:pt x="102997" y="6858"/>
                </a:lnTo>
                <a:close/>
              </a:path>
              <a:path w="130810" h="10794">
                <a:moveTo>
                  <a:pt x="130556" y="8128"/>
                </a:moveTo>
                <a:lnTo>
                  <a:pt x="129413" y="6858"/>
                </a:lnTo>
                <a:lnTo>
                  <a:pt x="127127" y="6858"/>
                </a:lnTo>
                <a:lnTo>
                  <a:pt x="124841" y="5715"/>
                </a:lnTo>
                <a:lnTo>
                  <a:pt x="123698" y="4572"/>
                </a:lnTo>
                <a:lnTo>
                  <a:pt x="123698" y="2286"/>
                </a:lnTo>
                <a:lnTo>
                  <a:pt x="125984" y="0"/>
                </a:lnTo>
                <a:lnTo>
                  <a:pt x="45847" y="0"/>
                </a:lnTo>
                <a:lnTo>
                  <a:pt x="44704" y="1143"/>
                </a:lnTo>
                <a:lnTo>
                  <a:pt x="38989" y="1143"/>
                </a:lnTo>
                <a:lnTo>
                  <a:pt x="36703" y="2286"/>
                </a:lnTo>
                <a:lnTo>
                  <a:pt x="120269" y="2286"/>
                </a:lnTo>
                <a:lnTo>
                  <a:pt x="121412" y="3429"/>
                </a:lnTo>
                <a:lnTo>
                  <a:pt x="121412" y="5715"/>
                </a:lnTo>
                <a:lnTo>
                  <a:pt x="122555" y="6858"/>
                </a:lnTo>
                <a:lnTo>
                  <a:pt x="123698" y="9271"/>
                </a:lnTo>
                <a:lnTo>
                  <a:pt x="125984" y="10414"/>
                </a:lnTo>
                <a:lnTo>
                  <a:pt x="130556" y="10414"/>
                </a:lnTo>
                <a:lnTo>
                  <a:pt x="130556" y="812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2571496" y="875114"/>
            <a:ext cx="207010" cy="11007"/>
          </a:xfrm>
          <a:custGeom>
            <a:avLst/>
            <a:gdLst/>
            <a:ahLst/>
            <a:cxnLst/>
            <a:rect l="l" t="t" r="r" b="b"/>
            <a:pathLst>
              <a:path w="310514" h="16509">
                <a:moveTo>
                  <a:pt x="138430" y="10287"/>
                </a:moveTo>
                <a:lnTo>
                  <a:pt x="137287" y="9144"/>
                </a:lnTo>
                <a:lnTo>
                  <a:pt x="136144" y="9144"/>
                </a:lnTo>
                <a:lnTo>
                  <a:pt x="136144" y="5715"/>
                </a:lnTo>
                <a:lnTo>
                  <a:pt x="135001" y="6858"/>
                </a:lnTo>
                <a:lnTo>
                  <a:pt x="64135" y="6858"/>
                </a:lnTo>
                <a:lnTo>
                  <a:pt x="64135" y="8001"/>
                </a:lnTo>
                <a:lnTo>
                  <a:pt x="60706" y="11430"/>
                </a:lnTo>
                <a:lnTo>
                  <a:pt x="0" y="11430"/>
                </a:lnTo>
                <a:lnTo>
                  <a:pt x="1143" y="12573"/>
                </a:lnTo>
                <a:lnTo>
                  <a:pt x="94996" y="12573"/>
                </a:lnTo>
                <a:lnTo>
                  <a:pt x="94996" y="16129"/>
                </a:lnTo>
                <a:lnTo>
                  <a:pt x="105283" y="16129"/>
                </a:lnTo>
                <a:lnTo>
                  <a:pt x="104140" y="14986"/>
                </a:lnTo>
                <a:lnTo>
                  <a:pt x="104140" y="12573"/>
                </a:lnTo>
                <a:lnTo>
                  <a:pt x="105283" y="10287"/>
                </a:lnTo>
                <a:lnTo>
                  <a:pt x="138430" y="10287"/>
                </a:lnTo>
                <a:close/>
              </a:path>
              <a:path w="310514" h="16509">
                <a:moveTo>
                  <a:pt x="239268" y="13843"/>
                </a:moveTo>
                <a:lnTo>
                  <a:pt x="188849" y="13843"/>
                </a:lnTo>
                <a:lnTo>
                  <a:pt x="189992" y="14986"/>
                </a:lnTo>
                <a:lnTo>
                  <a:pt x="239268" y="14986"/>
                </a:lnTo>
                <a:lnTo>
                  <a:pt x="239268" y="13843"/>
                </a:lnTo>
                <a:close/>
              </a:path>
              <a:path w="310514" h="16509">
                <a:moveTo>
                  <a:pt x="310261" y="8001"/>
                </a:moveTo>
                <a:lnTo>
                  <a:pt x="226695" y="8001"/>
                </a:lnTo>
                <a:lnTo>
                  <a:pt x="226695" y="4572"/>
                </a:lnTo>
                <a:lnTo>
                  <a:pt x="227838" y="2286"/>
                </a:lnTo>
                <a:lnTo>
                  <a:pt x="226695" y="1143"/>
                </a:lnTo>
                <a:lnTo>
                  <a:pt x="226695" y="0"/>
                </a:lnTo>
                <a:lnTo>
                  <a:pt x="224409" y="0"/>
                </a:lnTo>
                <a:lnTo>
                  <a:pt x="222123" y="2286"/>
                </a:lnTo>
                <a:lnTo>
                  <a:pt x="206629" y="2286"/>
                </a:lnTo>
                <a:lnTo>
                  <a:pt x="197993" y="5715"/>
                </a:lnTo>
                <a:lnTo>
                  <a:pt x="197993" y="6858"/>
                </a:lnTo>
                <a:lnTo>
                  <a:pt x="155702" y="6858"/>
                </a:lnTo>
                <a:lnTo>
                  <a:pt x="155702" y="9144"/>
                </a:lnTo>
                <a:lnTo>
                  <a:pt x="280416" y="9144"/>
                </a:lnTo>
                <a:lnTo>
                  <a:pt x="282067" y="12573"/>
                </a:lnTo>
                <a:lnTo>
                  <a:pt x="295275" y="12573"/>
                </a:lnTo>
                <a:lnTo>
                  <a:pt x="298704" y="14986"/>
                </a:lnTo>
                <a:lnTo>
                  <a:pt x="303403" y="14986"/>
                </a:lnTo>
                <a:lnTo>
                  <a:pt x="306832" y="13843"/>
                </a:lnTo>
                <a:lnTo>
                  <a:pt x="307975" y="13843"/>
                </a:lnTo>
                <a:lnTo>
                  <a:pt x="309118" y="12573"/>
                </a:lnTo>
                <a:lnTo>
                  <a:pt x="309118" y="11430"/>
                </a:lnTo>
                <a:lnTo>
                  <a:pt x="310261" y="10287"/>
                </a:lnTo>
                <a:lnTo>
                  <a:pt x="310261" y="800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2529502" y="883496"/>
            <a:ext cx="6350" cy="1693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9144" y="0"/>
                </a:moveTo>
                <a:lnTo>
                  <a:pt x="0" y="0"/>
                </a:lnTo>
                <a:lnTo>
                  <a:pt x="4572" y="2412"/>
                </a:lnTo>
                <a:lnTo>
                  <a:pt x="8000" y="1270"/>
                </a:lnTo>
                <a:lnTo>
                  <a:pt x="9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2291419" y="881972"/>
            <a:ext cx="3387" cy="3387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3429" y="0"/>
                </a:lnTo>
                <a:lnTo>
                  <a:pt x="1143" y="2286"/>
                </a:lnTo>
                <a:lnTo>
                  <a:pt x="0" y="4699"/>
                </a:lnTo>
                <a:lnTo>
                  <a:pt x="4572" y="4699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2729484" y="872828"/>
            <a:ext cx="96097" cy="11853"/>
          </a:xfrm>
          <a:custGeom>
            <a:avLst/>
            <a:gdLst/>
            <a:ahLst/>
            <a:cxnLst/>
            <a:rect l="l" t="t" r="r" b="b"/>
            <a:pathLst>
              <a:path w="144145" h="17780">
                <a:moveTo>
                  <a:pt x="41148" y="16002"/>
                </a:moveTo>
                <a:lnTo>
                  <a:pt x="37719" y="16002"/>
                </a:lnTo>
                <a:lnTo>
                  <a:pt x="40005" y="17272"/>
                </a:lnTo>
                <a:lnTo>
                  <a:pt x="41148" y="16002"/>
                </a:lnTo>
                <a:close/>
              </a:path>
              <a:path w="144145" h="17780">
                <a:moveTo>
                  <a:pt x="144145" y="13716"/>
                </a:moveTo>
                <a:lnTo>
                  <a:pt x="143002" y="11430"/>
                </a:lnTo>
                <a:lnTo>
                  <a:pt x="141859" y="10287"/>
                </a:lnTo>
                <a:lnTo>
                  <a:pt x="141859" y="8001"/>
                </a:lnTo>
                <a:lnTo>
                  <a:pt x="139573" y="6858"/>
                </a:lnTo>
                <a:lnTo>
                  <a:pt x="137287" y="4572"/>
                </a:lnTo>
                <a:lnTo>
                  <a:pt x="137287" y="3429"/>
                </a:lnTo>
                <a:lnTo>
                  <a:pt x="136144" y="2286"/>
                </a:lnTo>
                <a:lnTo>
                  <a:pt x="136144" y="1143"/>
                </a:lnTo>
                <a:lnTo>
                  <a:pt x="135001" y="0"/>
                </a:lnTo>
                <a:lnTo>
                  <a:pt x="133985" y="5207"/>
                </a:lnTo>
                <a:lnTo>
                  <a:pt x="135001" y="5715"/>
                </a:lnTo>
                <a:lnTo>
                  <a:pt x="49149" y="5715"/>
                </a:lnTo>
                <a:lnTo>
                  <a:pt x="48006" y="6858"/>
                </a:lnTo>
                <a:lnTo>
                  <a:pt x="41148" y="6858"/>
                </a:lnTo>
                <a:lnTo>
                  <a:pt x="38862" y="8001"/>
                </a:lnTo>
                <a:lnTo>
                  <a:pt x="1143" y="8001"/>
                </a:lnTo>
                <a:lnTo>
                  <a:pt x="0" y="9144"/>
                </a:lnTo>
                <a:lnTo>
                  <a:pt x="85852" y="9144"/>
                </a:lnTo>
                <a:lnTo>
                  <a:pt x="86995" y="10287"/>
                </a:lnTo>
                <a:lnTo>
                  <a:pt x="91567" y="10287"/>
                </a:lnTo>
                <a:lnTo>
                  <a:pt x="92710" y="11430"/>
                </a:lnTo>
                <a:lnTo>
                  <a:pt x="98425" y="11430"/>
                </a:lnTo>
                <a:lnTo>
                  <a:pt x="100711" y="13716"/>
                </a:lnTo>
                <a:lnTo>
                  <a:pt x="106426" y="13716"/>
                </a:lnTo>
                <a:lnTo>
                  <a:pt x="110998" y="17272"/>
                </a:lnTo>
                <a:lnTo>
                  <a:pt x="116713" y="14859"/>
                </a:lnTo>
                <a:lnTo>
                  <a:pt x="124714" y="14859"/>
                </a:lnTo>
                <a:lnTo>
                  <a:pt x="131572" y="11430"/>
                </a:lnTo>
                <a:lnTo>
                  <a:pt x="135001" y="12573"/>
                </a:lnTo>
                <a:lnTo>
                  <a:pt x="137287" y="16002"/>
                </a:lnTo>
                <a:lnTo>
                  <a:pt x="138430" y="16002"/>
                </a:lnTo>
                <a:lnTo>
                  <a:pt x="139573" y="17272"/>
                </a:lnTo>
                <a:lnTo>
                  <a:pt x="141859" y="16002"/>
                </a:lnTo>
                <a:lnTo>
                  <a:pt x="143002" y="14859"/>
                </a:lnTo>
                <a:lnTo>
                  <a:pt x="144145" y="14859"/>
                </a:lnTo>
                <a:lnTo>
                  <a:pt x="144145" y="1371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2385992" y="878162"/>
            <a:ext cx="168063" cy="6350"/>
          </a:xfrm>
          <a:custGeom>
            <a:avLst/>
            <a:gdLst/>
            <a:ahLst/>
            <a:cxnLst/>
            <a:rect l="l" t="t" r="r" b="b"/>
            <a:pathLst>
              <a:path w="252095" h="9525">
                <a:moveTo>
                  <a:pt x="251841" y="6858"/>
                </a:moveTo>
                <a:lnTo>
                  <a:pt x="98552" y="6858"/>
                </a:lnTo>
                <a:lnTo>
                  <a:pt x="97409" y="5715"/>
                </a:lnTo>
                <a:lnTo>
                  <a:pt x="97409" y="1143"/>
                </a:lnTo>
                <a:lnTo>
                  <a:pt x="96266" y="0"/>
                </a:lnTo>
                <a:lnTo>
                  <a:pt x="83566" y="0"/>
                </a:lnTo>
                <a:lnTo>
                  <a:pt x="77851" y="2286"/>
                </a:lnTo>
                <a:lnTo>
                  <a:pt x="75565" y="3429"/>
                </a:lnTo>
                <a:lnTo>
                  <a:pt x="72136" y="3429"/>
                </a:lnTo>
                <a:lnTo>
                  <a:pt x="69850" y="4572"/>
                </a:lnTo>
                <a:lnTo>
                  <a:pt x="19558" y="4572"/>
                </a:lnTo>
                <a:lnTo>
                  <a:pt x="18415" y="5715"/>
                </a:lnTo>
                <a:lnTo>
                  <a:pt x="1143" y="5715"/>
                </a:lnTo>
                <a:lnTo>
                  <a:pt x="0" y="8001"/>
                </a:lnTo>
                <a:lnTo>
                  <a:pt x="224409" y="8001"/>
                </a:lnTo>
                <a:lnTo>
                  <a:pt x="225679" y="9271"/>
                </a:lnTo>
                <a:lnTo>
                  <a:pt x="251841" y="9271"/>
                </a:lnTo>
                <a:lnTo>
                  <a:pt x="251841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2265426" y="881972"/>
            <a:ext cx="8467" cy="1693"/>
          </a:xfrm>
          <a:custGeom>
            <a:avLst/>
            <a:gdLst/>
            <a:ahLst/>
            <a:cxnLst/>
            <a:rect l="l" t="t" r="r" b="b"/>
            <a:pathLst>
              <a:path w="12700" h="2540">
                <a:moveTo>
                  <a:pt x="9144" y="1143"/>
                </a:moveTo>
                <a:lnTo>
                  <a:pt x="6858" y="0"/>
                </a:lnTo>
                <a:lnTo>
                  <a:pt x="3429" y="0"/>
                </a:lnTo>
                <a:lnTo>
                  <a:pt x="1143" y="1143"/>
                </a:lnTo>
                <a:lnTo>
                  <a:pt x="0" y="1143"/>
                </a:lnTo>
                <a:lnTo>
                  <a:pt x="0" y="2286"/>
                </a:lnTo>
                <a:lnTo>
                  <a:pt x="9144" y="2286"/>
                </a:lnTo>
                <a:lnTo>
                  <a:pt x="9144" y="1143"/>
                </a:lnTo>
                <a:close/>
              </a:path>
              <a:path w="12700" h="2540">
                <a:moveTo>
                  <a:pt x="12573" y="2286"/>
                </a:moveTo>
                <a:lnTo>
                  <a:pt x="10287" y="1143"/>
                </a:lnTo>
                <a:lnTo>
                  <a:pt x="10287" y="2286"/>
                </a:lnTo>
                <a:lnTo>
                  <a:pt x="12573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758439" y="881211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1142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452455" y="879687"/>
            <a:ext cx="157903" cy="3387"/>
          </a:xfrm>
          <a:custGeom>
            <a:avLst/>
            <a:gdLst/>
            <a:ahLst/>
            <a:cxnLst/>
            <a:rect l="l" t="t" r="r" b="b"/>
            <a:pathLst>
              <a:path w="236854" h="5080">
                <a:moveTo>
                  <a:pt x="224281" y="0"/>
                </a:moveTo>
                <a:lnTo>
                  <a:pt x="223138" y="0"/>
                </a:lnTo>
                <a:lnTo>
                  <a:pt x="220852" y="1143"/>
                </a:lnTo>
                <a:lnTo>
                  <a:pt x="122427" y="1143"/>
                </a:lnTo>
                <a:lnTo>
                  <a:pt x="117855" y="3428"/>
                </a:lnTo>
                <a:lnTo>
                  <a:pt x="3428" y="3428"/>
                </a:lnTo>
                <a:lnTo>
                  <a:pt x="0" y="4572"/>
                </a:lnTo>
                <a:lnTo>
                  <a:pt x="236854" y="4572"/>
                </a:lnTo>
                <a:lnTo>
                  <a:pt x="234568" y="3428"/>
                </a:lnTo>
                <a:lnTo>
                  <a:pt x="231139" y="2286"/>
                </a:lnTo>
                <a:lnTo>
                  <a:pt x="227710" y="2286"/>
                </a:lnTo>
                <a:lnTo>
                  <a:pt x="226567" y="1143"/>
                </a:lnTo>
                <a:lnTo>
                  <a:pt x="22428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298277" y="881211"/>
            <a:ext cx="20743" cy="1693"/>
          </a:xfrm>
          <a:custGeom>
            <a:avLst/>
            <a:gdLst/>
            <a:ahLst/>
            <a:cxnLst/>
            <a:rect l="l" t="t" r="r" b="b"/>
            <a:pathLst>
              <a:path w="31114" h="2540">
                <a:moveTo>
                  <a:pt x="30861" y="0"/>
                </a:moveTo>
                <a:lnTo>
                  <a:pt x="28575" y="1142"/>
                </a:lnTo>
                <a:lnTo>
                  <a:pt x="1143" y="1142"/>
                </a:lnTo>
                <a:lnTo>
                  <a:pt x="0" y="2285"/>
                </a:lnTo>
                <a:lnTo>
                  <a:pt x="30861" y="2285"/>
                </a:lnTo>
                <a:lnTo>
                  <a:pt x="3086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665391" y="875876"/>
            <a:ext cx="10160" cy="6350"/>
          </a:xfrm>
          <a:custGeom>
            <a:avLst/>
            <a:gdLst/>
            <a:ahLst/>
            <a:cxnLst/>
            <a:rect l="l" t="t" r="r" b="b"/>
            <a:pathLst>
              <a:path w="15239" h="9525">
                <a:moveTo>
                  <a:pt x="9143" y="0"/>
                </a:moveTo>
                <a:lnTo>
                  <a:pt x="8000" y="1142"/>
                </a:lnTo>
                <a:lnTo>
                  <a:pt x="5714" y="2285"/>
                </a:lnTo>
                <a:lnTo>
                  <a:pt x="3428" y="4571"/>
                </a:lnTo>
                <a:lnTo>
                  <a:pt x="1142" y="5714"/>
                </a:lnTo>
                <a:lnTo>
                  <a:pt x="1142" y="8000"/>
                </a:lnTo>
                <a:lnTo>
                  <a:pt x="0" y="9143"/>
                </a:lnTo>
                <a:lnTo>
                  <a:pt x="14859" y="9143"/>
                </a:lnTo>
                <a:lnTo>
                  <a:pt x="12573" y="8000"/>
                </a:lnTo>
                <a:lnTo>
                  <a:pt x="10287" y="5714"/>
                </a:lnTo>
                <a:lnTo>
                  <a:pt x="11429" y="3428"/>
                </a:lnTo>
                <a:lnTo>
                  <a:pt x="11429" y="2285"/>
                </a:lnTo>
                <a:lnTo>
                  <a:pt x="9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454741" y="876639"/>
            <a:ext cx="76623" cy="5503"/>
          </a:xfrm>
          <a:custGeom>
            <a:avLst/>
            <a:gdLst/>
            <a:ahLst/>
            <a:cxnLst/>
            <a:rect l="l" t="t" r="r" b="b"/>
            <a:pathLst>
              <a:path w="114935" h="8255">
                <a:moveTo>
                  <a:pt x="108712" y="0"/>
                </a:moveTo>
                <a:lnTo>
                  <a:pt x="107568" y="0"/>
                </a:lnTo>
                <a:lnTo>
                  <a:pt x="106425" y="1143"/>
                </a:lnTo>
                <a:lnTo>
                  <a:pt x="106425" y="2286"/>
                </a:lnTo>
                <a:lnTo>
                  <a:pt x="104139" y="4572"/>
                </a:lnTo>
                <a:lnTo>
                  <a:pt x="9143" y="4572"/>
                </a:lnTo>
                <a:lnTo>
                  <a:pt x="9143" y="5715"/>
                </a:lnTo>
                <a:lnTo>
                  <a:pt x="8000" y="6858"/>
                </a:lnTo>
                <a:lnTo>
                  <a:pt x="3428" y="6858"/>
                </a:lnTo>
                <a:lnTo>
                  <a:pt x="0" y="8000"/>
                </a:lnTo>
                <a:lnTo>
                  <a:pt x="114426" y="8000"/>
                </a:lnTo>
                <a:lnTo>
                  <a:pt x="113284" y="6858"/>
                </a:lnTo>
                <a:lnTo>
                  <a:pt x="110998" y="2286"/>
                </a:lnTo>
                <a:lnTo>
                  <a:pt x="10871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299039" y="878924"/>
            <a:ext cx="97790" cy="3387"/>
          </a:xfrm>
          <a:custGeom>
            <a:avLst/>
            <a:gdLst/>
            <a:ahLst/>
            <a:cxnLst/>
            <a:rect l="l" t="t" r="r" b="b"/>
            <a:pathLst>
              <a:path w="146685" h="5080">
                <a:moveTo>
                  <a:pt x="8001" y="4572"/>
                </a:moveTo>
                <a:lnTo>
                  <a:pt x="3429" y="3429"/>
                </a:lnTo>
                <a:lnTo>
                  <a:pt x="1143" y="3429"/>
                </a:lnTo>
                <a:lnTo>
                  <a:pt x="0" y="4572"/>
                </a:lnTo>
                <a:lnTo>
                  <a:pt x="8001" y="4572"/>
                </a:lnTo>
                <a:close/>
              </a:path>
              <a:path w="146685" h="5080">
                <a:moveTo>
                  <a:pt x="27432" y="3429"/>
                </a:moveTo>
                <a:lnTo>
                  <a:pt x="25146" y="0"/>
                </a:lnTo>
                <a:lnTo>
                  <a:pt x="17145" y="0"/>
                </a:lnTo>
                <a:lnTo>
                  <a:pt x="16002" y="1143"/>
                </a:lnTo>
                <a:lnTo>
                  <a:pt x="12573" y="3429"/>
                </a:lnTo>
                <a:lnTo>
                  <a:pt x="8001" y="4572"/>
                </a:lnTo>
                <a:lnTo>
                  <a:pt x="27432" y="4572"/>
                </a:lnTo>
                <a:lnTo>
                  <a:pt x="27432" y="3429"/>
                </a:lnTo>
                <a:close/>
              </a:path>
              <a:path w="146685" h="5080">
                <a:moveTo>
                  <a:pt x="101854" y="4572"/>
                </a:moveTo>
                <a:lnTo>
                  <a:pt x="100711" y="3429"/>
                </a:lnTo>
                <a:lnTo>
                  <a:pt x="98425" y="2286"/>
                </a:lnTo>
                <a:lnTo>
                  <a:pt x="97282" y="1143"/>
                </a:lnTo>
                <a:lnTo>
                  <a:pt x="93853" y="1143"/>
                </a:lnTo>
                <a:lnTo>
                  <a:pt x="88138" y="2286"/>
                </a:lnTo>
                <a:lnTo>
                  <a:pt x="58293" y="2286"/>
                </a:lnTo>
                <a:lnTo>
                  <a:pt x="57150" y="3429"/>
                </a:lnTo>
                <a:lnTo>
                  <a:pt x="30353" y="3429"/>
                </a:lnTo>
                <a:lnTo>
                  <a:pt x="29718" y="4572"/>
                </a:lnTo>
                <a:lnTo>
                  <a:pt x="101854" y="4572"/>
                </a:lnTo>
                <a:close/>
              </a:path>
              <a:path w="146685" h="5080">
                <a:moveTo>
                  <a:pt x="146558" y="4572"/>
                </a:moveTo>
                <a:lnTo>
                  <a:pt x="144272" y="3429"/>
                </a:lnTo>
                <a:lnTo>
                  <a:pt x="131572" y="3429"/>
                </a:lnTo>
                <a:lnTo>
                  <a:pt x="131572" y="4572"/>
                </a:lnTo>
                <a:lnTo>
                  <a:pt x="146558" y="4572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91290" y="880448"/>
            <a:ext cx="3810" cy="847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5714" y="0"/>
                </a:moveTo>
                <a:lnTo>
                  <a:pt x="0" y="0"/>
                </a:lnTo>
                <a:lnTo>
                  <a:pt x="2286" y="1143"/>
                </a:lnTo>
                <a:lnTo>
                  <a:pt x="571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387516" y="877400"/>
            <a:ext cx="45297" cy="3810"/>
          </a:xfrm>
          <a:custGeom>
            <a:avLst/>
            <a:gdLst/>
            <a:ahLst/>
            <a:cxnLst/>
            <a:rect l="l" t="t" r="r" b="b"/>
            <a:pathLst>
              <a:path w="67945" h="5715">
                <a:moveTo>
                  <a:pt x="4572" y="5715"/>
                </a:moveTo>
                <a:lnTo>
                  <a:pt x="2286" y="3429"/>
                </a:lnTo>
                <a:lnTo>
                  <a:pt x="0" y="5715"/>
                </a:lnTo>
                <a:lnTo>
                  <a:pt x="4572" y="5715"/>
                </a:lnTo>
                <a:close/>
              </a:path>
              <a:path w="67945" h="5715">
                <a:moveTo>
                  <a:pt x="29845" y="5715"/>
                </a:moveTo>
                <a:lnTo>
                  <a:pt x="26416" y="2286"/>
                </a:lnTo>
                <a:lnTo>
                  <a:pt x="25273" y="3429"/>
                </a:lnTo>
                <a:lnTo>
                  <a:pt x="24130" y="3429"/>
                </a:lnTo>
                <a:lnTo>
                  <a:pt x="22987" y="4572"/>
                </a:lnTo>
                <a:lnTo>
                  <a:pt x="18415" y="4572"/>
                </a:lnTo>
                <a:lnTo>
                  <a:pt x="17272" y="5715"/>
                </a:lnTo>
                <a:lnTo>
                  <a:pt x="29845" y="5715"/>
                </a:lnTo>
                <a:close/>
              </a:path>
              <a:path w="67945" h="5715">
                <a:moveTo>
                  <a:pt x="67564" y="5715"/>
                </a:moveTo>
                <a:lnTo>
                  <a:pt x="66421" y="4572"/>
                </a:lnTo>
                <a:lnTo>
                  <a:pt x="66421" y="3429"/>
                </a:lnTo>
                <a:lnTo>
                  <a:pt x="64135" y="1143"/>
                </a:lnTo>
                <a:lnTo>
                  <a:pt x="61849" y="0"/>
                </a:lnTo>
                <a:lnTo>
                  <a:pt x="60706" y="1143"/>
                </a:lnTo>
                <a:lnTo>
                  <a:pt x="60706" y="2286"/>
                </a:lnTo>
                <a:lnTo>
                  <a:pt x="59563" y="2286"/>
                </a:lnTo>
                <a:lnTo>
                  <a:pt x="58420" y="3429"/>
                </a:lnTo>
                <a:lnTo>
                  <a:pt x="58420" y="4572"/>
                </a:lnTo>
                <a:lnTo>
                  <a:pt x="32131" y="4572"/>
                </a:lnTo>
                <a:lnTo>
                  <a:pt x="29845" y="5715"/>
                </a:lnTo>
                <a:lnTo>
                  <a:pt x="67564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319274" y="879687"/>
            <a:ext cx="16510" cy="1693"/>
          </a:xfrm>
          <a:custGeom>
            <a:avLst/>
            <a:gdLst/>
            <a:ahLst/>
            <a:cxnLst/>
            <a:rect l="l" t="t" r="r" b="b"/>
            <a:pathLst>
              <a:path w="24764" h="2540">
                <a:moveTo>
                  <a:pt x="19938" y="0"/>
                </a:moveTo>
                <a:lnTo>
                  <a:pt x="14224" y="1143"/>
                </a:lnTo>
                <a:lnTo>
                  <a:pt x="508" y="1143"/>
                </a:lnTo>
                <a:lnTo>
                  <a:pt x="0" y="2286"/>
                </a:lnTo>
                <a:lnTo>
                  <a:pt x="24511" y="2286"/>
                </a:lnTo>
                <a:lnTo>
                  <a:pt x="1993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2787481" y="879687"/>
            <a:ext cx="2540" cy="847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428" y="0"/>
                </a:moveTo>
                <a:lnTo>
                  <a:pt x="0" y="0"/>
                </a:lnTo>
                <a:lnTo>
                  <a:pt x="2286" y="1143"/>
                </a:lnTo>
                <a:lnTo>
                  <a:pt x="342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2534835" y="878162"/>
            <a:ext cx="63500" cy="2540"/>
          </a:xfrm>
          <a:custGeom>
            <a:avLst/>
            <a:gdLst/>
            <a:ahLst/>
            <a:cxnLst/>
            <a:rect l="l" t="t" r="r" b="b"/>
            <a:pathLst>
              <a:path w="95250" h="3809">
                <a:moveTo>
                  <a:pt x="72136" y="2286"/>
                </a:moveTo>
                <a:lnTo>
                  <a:pt x="2286" y="2286"/>
                </a:lnTo>
                <a:lnTo>
                  <a:pt x="0" y="3429"/>
                </a:lnTo>
                <a:lnTo>
                  <a:pt x="72136" y="3429"/>
                </a:lnTo>
                <a:lnTo>
                  <a:pt x="72136" y="2286"/>
                </a:lnTo>
                <a:close/>
              </a:path>
              <a:path w="95250" h="3809">
                <a:moveTo>
                  <a:pt x="94996" y="3429"/>
                </a:moveTo>
                <a:lnTo>
                  <a:pt x="91567" y="1143"/>
                </a:lnTo>
                <a:lnTo>
                  <a:pt x="85852" y="1143"/>
                </a:lnTo>
                <a:lnTo>
                  <a:pt x="82423" y="0"/>
                </a:lnTo>
                <a:lnTo>
                  <a:pt x="78994" y="1143"/>
                </a:lnTo>
                <a:lnTo>
                  <a:pt x="76708" y="2286"/>
                </a:lnTo>
                <a:lnTo>
                  <a:pt x="74422" y="2286"/>
                </a:lnTo>
                <a:lnTo>
                  <a:pt x="74422" y="3429"/>
                </a:lnTo>
                <a:lnTo>
                  <a:pt x="91567" y="3429"/>
                </a:lnTo>
                <a:lnTo>
                  <a:pt x="92710" y="2286"/>
                </a:lnTo>
                <a:lnTo>
                  <a:pt x="92710" y="3429"/>
                </a:lnTo>
                <a:lnTo>
                  <a:pt x="94996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2399792" y="878162"/>
            <a:ext cx="26670" cy="2540"/>
          </a:xfrm>
          <a:custGeom>
            <a:avLst/>
            <a:gdLst/>
            <a:ahLst/>
            <a:cxnLst/>
            <a:rect l="l" t="t" r="r" b="b"/>
            <a:pathLst>
              <a:path w="40004" h="3809">
                <a:moveTo>
                  <a:pt x="4572" y="3429"/>
                </a:moveTo>
                <a:lnTo>
                  <a:pt x="2286" y="2286"/>
                </a:lnTo>
                <a:lnTo>
                  <a:pt x="1143" y="2286"/>
                </a:lnTo>
                <a:lnTo>
                  <a:pt x="0" y="3429"/>
                </a:lnTo>
                <a:lnTo>
                  <a:pt x="4572" y="3429"/>
                </a:lnTo>
                <a:close/>
              </a:path>
              <a:path w="40004" h="3809">
                <a:moveTo>
                  <a:pt x="17145" y="3429"/>
                </a:moveTo>
                <a:lnTo>
                  <a:pt x="14859" y="2286"/>
                </a:lnTo>
                <a:lnTo>
                  <a:pt x="13716" y="3429"/>
                </a:lnTo>
                <a:lnTo>
                  <a:pt x="17145" y="3429"/>
                </a:lnTo>
                <a:close/>
              </a:path>
              <a:path w="40004" h="3809">
                <a:moveTo>
                  <a:pt x="22860" y="3429"/>
                </a:moveTo>
                <a:lnTo>
                  <a:pt x="21717" y="2286"/>
                </a:lnTo>
                <a:lnTo>
                  <a:pt x="18288" y="2286"/>
                </a:lnTo>
                <a:lnTo>
                  <a:pt x="17145" y="3429"/>
                </a:lnTo>
                <a:lnTo>
                  <a:pt x="22860" y="3429"/>
                </a:lnTo>
                <a:close/>
              </a:path>
              <a:path w="40004" h="3809">
                <a:moveTo>
                  <a:pt x="32004" y="3429"/>
                </a:moveTo>
                <a:lnTo>
                  <a:pt x="28575" y="2286"/>
                </a:lnTo>
                <a:lnTo>
                  <a:pt x="27432" y="1143"/>
                </a:lnTo>
                <a:lnTo>
                  <a:pt x="25146" y="2286"/>
                </a:lnTo>
                <a:lnTo>
                  <a:pt x="24003" y="2286"/>
                </a:lnTo>
                <a:lnTo>
                  <a:pt x="22860" y="3429"/>
                </a:lnTo>
                <a:lnTo>
                  <a:pt x="32004" y="3429"/>
                </a:lnTo>
                <a:close/>
              </a:path>
              <a:path w="40004" h="3809">
                <a:moveTo>
                  <a:pt x="40005" y="3429"/>
                </a:moveTo>
                <a:lnTo>
                  <a:pt x="38862" y="2286"/>
                </a:lnTo>
                <a:lnTo>
                  <a:pt x="38862" y="1143"/>
                </a:lnTo>
                <a:lnTo>
                  <a:pt x="37719" y="0"/>
                </a:lnTo>
                <a:lnTo>
                  <a:pt x="36576" y="1143"/>
                </a:lnTo>
                <a:lnTo>
                  <a:pt x="32004" y="3429"/>
                </a:lnTo>
                <a:lnTo>
                  <a:pt x="40005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2319613" y="878162"/>
            <a:ext cx="35137" cy="2540"/>
          </a:xfrm>
          <a:custGeom>
            <a:avLst/>
            <a:gdLst/>
            <a:ahLst/>
            <a:cxnLst/>
            <a:rect l="l" t="t" r="r" b="b"/>
            <a:pathLst>
              <a:path w="52704" h="3809">
                <a:moveTo>
                  <a:pt x="13716" y="3429"/>
                </a:moveTo>
                <a:lnTo>
                  <a:pt x="9144" y="2286"/>
                </a:lnTo>
                <a:lnTo>
                  <a:pt x="1143" y="2286"/>
                </a:lnTo>
                <a:lnTo>
                  <a:pt x="0" y="3429"/>
                </a:lnTo>
                <a:lnTo>
                  <a:pt x="13716" y="3429"/>
                </a:lnTo>
                <a:close/>
              </a:path>
              <a:path w="52704" h="3809">
                <a:moveTo>
                  <a:pt x="40132" y="2286"/>
                </a:moveTo>
                <a:lnTo>
                  <a:pt x="38989" y="2286"/>
                </a:lnTo>
                <a:lnTo>
                  <a:pt x="35560" y="1143"/>
                </a:lnTo>
                <a:lnTo>
                  <a:pt x="30988" y="0"/>
                </a:lnTo>
                <a:lnTo>
                  <a:pt x="27432" y="3429"/>
                </a:lnTo>
                <a:lnTo>
                  <a:pt x="40132" y="3429"/>
                </a:lnTo>
                <a:lnTo>
                  <a:pt x="40132" y="2286"/>
                </a:lnTo>
                <a:close/>
              </a:path>
              <a:path w="52704" h="3809">
                <a:moveTo>
                  <a:pt x="52705" y="3429"/>
                </a:moveTo>
                <a:lnTo>
                  <a:pt x="48133" y="1143"/>
                </a:lnTo>
                <a:lnTo>
                  <a:pt x="44704" y="1143"/>
                </a:lnTo>
                <a:lnTo>
                  <a:pt x="43561" y="2286"/>
                </a:lnTo>
                <a:lnTo>
                  <a:pt x="42418" y="2286"/>
                </a:lnTo>
                <a:lnTo>
                  <a:pt x="42418" y="3429"/>
                </a:lnTo>
                <a:lnTo>
                  <a:pt x="52705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2614253" y="875876"/>
            <a:ext cx="113877" cy="3810"/>
          </a:xfrm>
          <a:custGeom>
            <a:avLst/>
            <a:gdLst/>
            <a:ahLst/>
            <a:cxnLst/>
            <a:rect l="l" t="t" r="r" b="b"/>
            <a:pathLst>
              <a:path w="170814" h="5715">
                <a:moveTo>
                  <a:pt x="8001" y="5715"/>
                </a:moveTo>
                <a:lnTo>
                  <a:pt x="5715" y="4572"/>
                </a:lnTo>
                <a:lnTo>
                  <a:pt x="0" y="4572"/>
                </a:lnTo>
                <a:lnTo>
                  <a:pt x="0" y="5715"/>
                </a:lnTo>
                <a:lnTo>
                  <a:pt x="8001" y="5715"/>
                </a:lnTo>
                <a:close/>
              </a:path>
              <a:path w="170814" h="5715">
                <a:moveTo>
                  <a:pt x="70866" y="5715"/>
                </a:moveTo>
                <a:lnTo>
                  <a:pt x="69723" y="4572"/>
                </a:lnTo>
                <a:lnTo>
                  <a:pt x="69723" y="3429"/>
                </a:lnTo>
                <a:lnTo>
                  <a:pt x="28575" y="3429"/>
                </a:lnTo>
                <a:lnTo>
                  <a:pt x="25146" y="2286"/>
                </a:lnTo>
                <a:lnTo>
                  <a:pt x="22860" y="3429"/>
                </a:lnTo>
                <a:lnTo>
                  <a:pt x="20320" y="4318"/>
                </a:lnTo>
                <a:lnTo>
                  <a:pt x="20574" y="4572"/>
                </a:lnTo>
                <a:lnTo>
                  <a:pt x="11430" y="4572"/>
                </a:lnTo>
                <a:lnTo>
                  <a:pt x="11430" y="5715"/>
                </a:lnTo>
                <a:lnTo>
                  <a:pt x="70866" y="5715"/>
                </a:lnTo>
                <a:close/>
              </a:path>
              <a:path w="170814" h="5715">
                <a:moveTo>
                  <a:pt x="133858" y="5715"/>
                </a:moveTo>
                <a:lnTo>
                  <a:pt x="127000" y="1143"/>
                </a:lnTo>
                <a:lnTo>
                  <a:pt x="125857" y="0"/>
                </a:lnTo>
                <a:lnTo>
                  <a:pt x="125857" y="1143"/>
                </a:lnTo>
                <a:lnTo>
                  <a:pt x="93853" y="1143"/>
                </a:lnTo>
                <a:lnTo>
                  <a:pt x="92710" y="2286"/>
                </a:lnTo>
                <a:lnTo>
                  <a:pt x="92710" y="3429"/>
                </a:lnTo>
                <a:lnTo>
                  <a:pt x="91567" y="5715"/>
                </a:lnTo>
                <a:lnTo>
                  <a:pt x="133858" y="5715"/>
                </a:lnTo>
                <a:close/>
              </a:path>
              <a:path w="170814" h="5715">
                <a:moveTo>
                  <a:pt x="170561" y="5715"/>
                </a:moveTo>
                <a:lnTo>
                  <a:pt x="169418" y="4572"/>
                </a:lnTo>
                <a:lnTo>
                  <a:pt x="169418" y="2286"/>
                </a:lnTo>
                <a:lnTo>
                  <a:pt x="168275" y="4572"/>
                </a:lnTo>
                <a:lnTo>
                  <a:pt x="165989" y="5715"/>
                </a:lnTo>
                <a:lnTo>
                  <a:pt x="170561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2460837" y="875876"/>
            <a:ext cx="121497" cy="3810"/>
          </a:xfrm>
          <a:custGeom>
            <a:avLst/>
            <a:gdLst/>
            <a:ahLst/>
            <a:cxnLst/>
            <a:rect l="l" t="t" r="r" b="b"/>
            <a:pathLst>
              <a:path w="182245" h="5715">
                <a:moveTo>
                  <a:pt x="67564" y="5715"/>
                </a:moveTo>
                <a:lnTo>
                  <a:pt x="65278" y="4572"/>
                </a:lnTo>
                <a:lnTo>
                  <a:pt x="62992" y="2286"/>
                </a:lnTo>
                <a:lnTo>
                  <a:pt x="59436" y="2286"/>
                </a:lnTo>
                <a:lnTo>
                  <a:pt x="54864" y="4572"/>
                </a:lnTo>
                <a:lnTo>
                  <a:pt x="0" y="4572"/>
                </a:lnTo>
                <a:lnTo>
                  <a:pt x="0" y="5715"/>
                </a:lnTo>
                <a:lnTo>
                  <a:pt x="67564" y="5715"/>
                </a:lnTo>
                <a:close/>
              </a:path>
              <a:path w="182245" h="5715">
                <a:moveTo>
                  <a:pt x="93853" y="5715"/>
                </a:moveTo>
                <a:lnTo>
                  <a:pt x="90424" y="4572"/>
                </a:lnTo>
                <a:lnTo>
                  <a:pt x="88138" y="3429"/>
                </a:lnTo>
                <a:lnTo>
                  <a:pt x="77851" y="0"/>
                </a:lnTo>
                <a:lnTo>
                  <a:pt x="74422" y="2286"/>
                </a:lnTo>
                <a:lnTo>
                  <a:pt x="73279" y="3429"/>
                </a:lnTo>
                <a:lnTo>
                  <a:pt x="70993" y="4572"/>
                </a:lnTo>
                <a:lnTo>
                  <a:pt x="68707" y="4572"/>
                </a:lnTo>
                <a:lnTo>
                  <a:pt x="67564" y="5715"/>
                </a:lnTo>
                <a:lnTo>
                  <a:pt x="93853" y="5715"/>
                </a:lnTo>
                <a:close/>
              </a:path>
              <a:path w="182245" h="5715">
                <a:moveTo>
                  <a:pt x="169418" y="5715"/>
                </a:moveTo>
                <a:lnTo>
                  <a:pt x="167132" y="4572"/>
                </a:lnTo>
                <a:lnTo>
                  <a:pt x="165989" y="3429"/>
                </a:lnTo>
                <a:lnTo>
                  <a:pt x="132715" y="3429"/>
                </a:lnTo>
                <a:lnTo>
                  <a:pt x="133858" y="2286"/>
                </a:lnTo>
                <a:lnTo>
                  <a:pt x="131572" y="2286"/>
                </a:lnTo>
                <a:lnTo>
                  <a:pt x="129286" y="4572"/>
                </a:lnTo>
                <a:lnTo>
                  <a:pt x="115570" y="4572"/>
                </a:lnTo>
                <a:lnTo>
                  <a:pt x="114427" y="5715"/>
                </a:lnTo>
                <a:lnTo>
                  <a:pt x="169418" y="5715"/>
                </a:lnTo>
                <a:close/>
              </a:path>
              <a:path w="182245" h="5715">
                <a:moveTo>
                  <a:pt x="181991" y="5715"/>
                </a:moveTo>
                <a:lnTo>
                  <a:pt x="179705" y="3429"/>
                </a:lnTo>
                <a:lnTo>
                  <a:pt x="176276" y="3429"/>
                </a:lnTo>
                <a:lnTo>
                  <a:pt x="172847" y="4572"/>
                </a:lnTo>
                <a:lnTo>
                  <a:pt x="170561" y="5715"/>
                </a:lnTo>
                <a:lnTo>
                  <a:pt x="181991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2621873" y="875876"/>
            <a:ext cx="41910" cy="3387"/>
          </a:xfrm>
          <a:custGeom>
            <a:avLst/>
            <a:gdLst/>
            <a:ahLst/>
            <a:cxnLst/>
            <a:rect l="l" t="t" r="r" b="b"/>
            <a:pathLst>
              <a:path w="62864" h="5080">
                <a:moveTo>
                  <a:pt x="5715" y="4572"/>
                </a:moveTo>
                <a:lnTo>
                  <a:pt x="3429" y="2286"/>
                </a:lnTo>
                <a:lnTo>
                  <a:pt x="1143" y="3429"/>
                </a:lnTo>
                <a:lnTo>
                  <a:pt x="0" y="4572"/>
                </a:lnTo>
                <a:lnTo>
                  <a:pt x="5715" y="4572"/>
                </a:lnTo>
                <a:close/>
              </a:path>
              <a:path w="62864" h="5080">
                <a:moveTo>
                  <a:pt x="9144" y="4572"/>
                </a:moveTo>
                <a:lnTo>
                  <a:pt x="8890" y="4318"/>
                </a:lnTo>
                <a:lnTo>
                  <a:pt x="8001" y="4572"/>
                </a:lnTo>
                <a:lnTo>
                  <a:pt x="9144" y="4572"/>
                </a:lnTo>
                <a:close/>
              </a:path>
              <a:path w="62864" h="5080">
                <a:moveTo>
                  <a:pt x="62865" y="2286"/>
                </a:moveTo>
                <a:lnTo>
                  <a:pt x="60579" y="0"/>
                </a:lnTo>
                <a:lnTo>
                  <a:pt x="59436" y="0"/>
                </a:lnTo>
                <a:lnTo>
                  <a:pt x="58293" y="1143"/>
                </a:lnTo>
                <a:lnTo>
                  <a:pt x="53721" y="1143"/>
                </a:lnTo>
                <a:lnTo>
                  <a:pt x="51435" y="2286"/>
                </a:lnTo>
                <a:lnTo>
                  <a:pt x="30861" y="2286"/>
                </a:lnTo>
                <a:lnTo>
                  <a:pt x="27432" y="3429"/>
                </a:lnTo>
                <a:lnTo>
                  <a:pt x="60579" y="3429"/>
                </a:lnTo>
                <a:lnTo>
                  <a:pt x="60579" y="4572"/>
                </a:lnTo>
                <a:lnTo>
                  <a:pt x="61722" y="4572"/>
                </a:lnTo>
                <a:lnTo>
                  <a:pt x="61722" y="3429"/>
                </a:lnTo>
                <a:lnTo>
                  <a:pt x="62865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2537883" y="878163"/>
            <a:ext cx="7620" cy="847"/>
          </a:xfrm>
          <a:custGeom>
            <a:avLst/>
            <a:gdLst/>
            <a:ahLst/>
            <a:cxnLst/>
            <a:rect l="l" t="t" r="r" b="b"/>
            <a:pathLst>
              <a:path w="11429" h="1269">
                <a:moveTo>
                  <a:pt x="9144" y="0"/>
                </a:moveTo>
                <a:lnTo>
                  <a:pt x="1142" y="0"/>
                </a:lnTo>
                <a:lnTo>
                  <a:pt x="0" y="1142"/>
                </a:lnTo>
                <a:lnTo>
                  <a:pt x="11429" y="1142"/>
                </a:lnTo>
                <a:lnTo>
                  <a:pt x="9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2460836" y="877400"/>
            <a:ext cx="33867" cy="1693"/>
          </a:xfrm>
          <a:custGeom>
            <a:avLst/>
            <a:gdLst/>
            <a:ahLst/>
            <a:cxnLst/>
            <a:rect l="l" t="t" r="r" b="b"/>
            <a:pathLst>
              <a:path w="50800" h="2540">
                <a:moveTo>
                  <a:pt x="48006" y="0"/>
                </a:moveTo>
                <a:lnTo>
                  <a:pt x="45720" y="1143"/>
                </a:lnTo>
                <a:lnTo>
                  <a:pt x="0" y="1143"/>
                </a:lnTo>
                <a:lnTo>
                  <a:pt x="0" y="2285"/>
                </a:lnTo>
                <a:lnTo>
                  <a:pt x="50292" y="2285"/>
                </a:lnTo>
                <a:lnTo>
                  <a:pt x="4800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2729484" y="877400"/>
            <a:ext cx="26247" cy="847"/>
          </a:xfrm>
          <a:custGeom>
            <a:avLst/>
            <a:gdLst/>
            <a:ahLst/>
            <a:cxnLst/>
            <a:rect l="l" t="t" r="r" b="b"/>
            <a:pathLst>
              <a:path w="39370" h="1269">
                <a:moveTo>
                  <a:pt x="35433" y="0"/>
                </a:moveTo>
                <a:lnTo>
                  <a:pt x="0" y="0"/>
                </a:lnTo>
                <a:lnTo>
                  <a:pt x="1143" y="1143"/>
                </a:lnTo>
                <a:lnTo>
                  <a:pt x="38862" y="1143"/>
                </a:lnTo>
                <a:lnTo>
                  <a:pt x="3543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2633302" y="876639"/>
            <a:ext cx="7197" cy="1693"/>
          </a:xfrm>
          <a:custGeom>
            <a:avLst/>
            <a:gdLst/>
            <a:ahLst/>
            <a:cxnLst/>
            <a:rect l="l" t="t" r="r" b="b"/>
            <a:pathLst>
              <a:path w="10795" h="2540">
                <a:moveTo>
                  <a:pt x="8000" y="0"/>
                </a:moveTo>
                <a:lnTo>
                  <a:pt x="5715" y="0"/>
                </a:lnTo>
                <a:lnTo>
                  <a:pt x="3429" y="1143"/>
                </a:lnTo>
                <a:lnTo>
                  <a:pt x="2286" y="1143"/>
                </a:lnTo>
                <a:lnTo>
                  <a:pt x="0" y="2286"/>
                </a:lnTo>
                <a:lnTo>
                  <a:pt x="10287" y="2286"/>
                </a:lnTo>
                <a:lnTo>
                  <a:pt x="80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2549314" y="875115"/>
            <a:ext cx="20743" cy="3387"/>
          </a:xfrm>
          <a:custGeom>
            <a:avLst/>
            <a:gdLst/>
            <a:ahLst/>
            <a:cxnLst/>
            <a:rect l="l" t="t" r="r" b="b"/>
            <a:pathLst>
              <a:path w="31114" h="5080">
                <a:moveTo>
                  <a:pt x="21843" y="0"/>
                </a:moveTo>
                <a:lnTo>
                  <a:pt x="24129" y="1143"/>
                </a:lnTo>
                <a:lnTo>
                  <a:pt x="17271" y="3428"/>
                </a:lnTo>
                <a:lnTo>
                  <a:pt x="1142" y="3428"/>
                </a:lnTo>
                <a:lnTo>
                  <a:pt x="0" y="4572"/>
                </a:lnTo>
                <a:lnTo>
                  <a:pt x="30987" y="4572"/>
                </a:lnTo>
                <a:lnTo>
                  <a:pt x="29844" y="3428"/>
                </a:lnTo>
                <a:lnTo>
                  <a:pt x="218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2460837" y="877400"/>
            <a:ext cx="25400" cy="847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6858" y="1143"/>
                </a:moveTo>
                <a:lnTo>
                  <a:pt x="2286" y="0"/>
                </a:lnTo>
                <a:lnTo>
                  <a:pt x="1143" y="0"/>
                </a:lnTo>
                <a:lnTo>
                  <a:pt x="0" y="1143"/>
                </a:lnTo>
                <a:lnTo>
                  <a:pt x="6858" y="1143"/>
                </a:lnTo>
                <a:close/>
              </a:path>
              <a:path w="38100" h="1269">
                <a:moveTo>
                  <a:pt x="17145" y="0"/>
                </a:moveTo>
                <a:lnTo>
                  <a:pt x="10287" y="0"/>
                </a:lnTo>
                <a:lnTo>
                  <a:pt x="6858" y="1143"/>
                </a:lnTo>
                <a:lnTo>
                  <a:pt x="17145" y="1143"/>
                </a:lnTo>
                <a:lnTo>
                  <a:pt x="17145" y="0"/>
                </a:lnTo>
                <a:close/>
              </a:path>
              <a:path w="38100" h="1269">
                <a:moveTo>
                  <a:pt x="24003" y="1143"/>
                </a:moveTo>
                <a:lnTo>
                  <a:pt x="20574" y="0"/>
                </a:lnTo>
                <a:lnTo>
                  <a:pt x="18288" y="0"/>
                </a:lnTo>
                <a:lnTo>
                  <a:pt x="17145" y="1143"/>
                </a:lnTo>
                <a:lnTo>
                  <a:pt x="24003" y="1143"/>
                </a:lnTo>
                <a:close/>
              </a:path>
              <a:path w="38100" h="1269">
                <a:moveTo>
                  <a:pt x="37719" y="1143"/>
                </a:moveTo>
                <a:lnTo>
                  <a:pt x="35433" y="0"/>
                </a:lnTo>
                <a:lnTo>
                  <a:pt x="33147" y="1143"/>
                </a:lnTo>
                <a:lnTo>
                  <a:pt x="37719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2727198" y="874352"/>
            <a:ext cx="33867" cy="3387"/>
          </a:xfrm>
          <a:custGeom>
            <a:avLst/>
            <a:gdLst/>
            <a:ahLst/>
            <a:cxnLst/>
            <a:rect l="l" t="t" r="r" b="b"/>
            <a:pathLst>
              <a:path w="50800" h="5080">
                <a:moveTo>
                  <a:pt x="4572" y="4572"/>
                </a:moveTo>
                <a:lnTo>
                  <a:pt x="2286" y="2286"/>
                </a:lnTo>
                <a:lnTo>
                  <a:pt x="0" y="4572"/>
                </a:lnTo>
                <a:lnTo>
                  <a:pt x="4572" y="4572"/>
                </a:lnTo>
                <a:close/>
              </a:path>
              <a:path w="50800" h="5080">
                <a:moveTo>
                  <a:pt x="34290" y="4572"/>
                </a:moveTo>
                <a:lnTo>
                  <a:pt x="33147" y="3429"/>
                </a:lnTo>
                <a:lnTo>
                  <a:pt x="33528" y="3048"/>
                </a:lnTo>
                <a:lnTo>
                  <a:pt x="29718" y="1143"/>
                </a:lnTo>
                <a:lnTo>
                  <a:pt x="28575" y="0"/>
                </a:lnTo>
                <a:lnTo>
                  <a:pt x="21717" y="0"/>
                </a:lnTo>
                <a:lnTo>
                  <a:pt x="17145" y="1143"/>
                </a:lnTo>
                <a:lnTo>
                  <a:pt x="16002" y="1143"/>
                </a:lnTo>
                <a:lnTo>
                  <a:pt x="16002" y="2286"/>
                </a:lnTo>
                <a:lnTo>
                  <a:pt x="14859" y="3429"/>
                </a:lnTo>
                <a:lnTo>
                  <a:pt x="4572" y="3429"/>
                </a:lnTo>
                <a:lnTo>
                  <a:pt x="4572" y="4572"/>
                </a:lnTo>
                <a:lnTo>
                  <a:pt x="34290" y="4572"/>
                </a:lnTo>
                <a:close/>
              </a:path>
              <a:path w="50800" h="5080">
                <a:moveTo>
                  <a:pt x="36576" y="4572"/>
                </a:moveTo>
                <a:lnTo>
                  <a:pt x="35433" y="3937"/>
                </a:lnTo>
                <a:lnTo>
                  <a:pt x="35433" y="4572"/>
                </a:lnTo>
                <a:lnTo>
                  <a:pt x="36576" y="4572"/>
                </a:lnTo>
                <a:close/>
              </a:path>
              <a:path w="50800" h="5080">
                <a:moveTo>
                  <a:pt x="50292" y="3429"/>
                </a:moveTo>
                <a:lnTo>
                  <a:pt x="49149" y="3429"/>
                </a:lnTo>
                <a:lnTo>
                  <a:pt x="49149" y="2286"/>
                </a:lnTo>
                <a:lnTo>
                  <a:pt x="48006" y="2286"/>
                </a:lnTo>
                <a:lnTo>
                  <a:pt x="48006" y="0"/>
                </a:lnTo>
                <a:lnTo>
                  <a:pt x="45720" y="0"/>
                </a:lnTo>
                <a:lnTo>
                  <a:pt x="45720" y="1143"/>
                </a:lnTo>
                <a:lnTo>
                  <a:pt x="44577" y="4572"/>
                </a:lnTo>
                <a:lnTo>
                  <a:pt x="50292" y="4572"/>
                </a:lnTo>
                <a:lnTo>
                  <a:pt x="50292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2642447" y="875876"/>
            <a:ext cx="13970" cy="1693"/>
          </a:xfrm>
          <a:custGeom>
            <a:avLst/>
            <a:gdLst/>
            <a:ahLst/>
            <a:cxnLst/>
            <a:rect l="l" t="t" r="r" b="b"/>
            <a:pathLst>
              <a:path w="20954" h="2540">
                <a:moveTo>
                  <a:pt x="10287" y="2286"/>
                </a:moveTo>
                <a:lnTo>
                  <a:pt x="8001" y="1143"/>
                </a:lnTo>
                <a:lnTo>
                  <a:pt x="4572" y="0"/>
                </a:lnTo>
                <a:lnTo>
                  <a:pt x="0" y="2286"/>
                </a:lnTo>
                <a:lnTo>
                  <a:pt x="10287" y="2286"/>
                </a:lnTo>
                <a:close/>
              </a:path>
              <a:path w="20954" h="2540">
                <a:moveTo>
                  <a:pt x="20574" y="2286"/>
                </a:moveTo>
                <a:lnTo>
                  <a:pt x="19431" y="1143"/>
                </a:lnTo>
                <a:lnTo>
                  <a:pt x="17145" y="1143"/>
                </a:lnTo>
                <a:lnTo>
                  <a:pt x="14859" y="2286"/>
                </a:lnTo>
                <a:lnTo>
                  <a:pt x="20574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2549313" y="875876"/>
            <a:ext cx="10160" cy="1693"/>
          </a:xfrm>
          <a:custGeom>
            <a:avLst/>
            <a:gdLst/>
            <a:ahLst/>
            <a:cxnLst/>
            <a:rect l="l" t="t" r="r" b="b"/>
            <a:pathLst>
              <a:path w="15239" h="2540">
                <a:moveTo>
                  <a:pt x="8000" y="0"/>
                </a:moveTo>
                <a:lnTo>
                  <a:pt x="1142" y="1142"/>
                </a:lnTo>
                <a:lnTo>
                  <a:pt x="0" y="1142"/>
                </a:lnTo>
                <a:lnTo>
                  <a:pt x="0" y="2285"/>
                </a:lnTo>
                <a:lnTo>
                  <a:pt x="14985" y="2285"/>
                </a:lnTo>
                <a:lnTo>
                  <a:pt x="80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2749550" y="875876"/>
            <a:ext cx="1270" cy="1270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2" y="0"/>
                </a:moveTo>
                <a:lnTo>
                  <a:pt x="0" y="761"/>
                </a:lnTo>
                <a:lnTo>
                  <a:pt x="1904" y="1650"/>
                </a:lnTo>
                <a:lnTo>
                  <a:pt x="1904" y="1142"/>
                </a:lnTo>
                <a:lnTo>
                  <a:pt x="76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2655401" y="871982"/>
            <a:ext cx="164253" cy="4657"/>
          </a:xfrm>
          <a:custGeom>
            <a:avLst/>
            <a:gdLst/>
            <a:ahLst/>
            <a:cxnLst/>
            <a:rect l="l" t="t" r="r" b="b"/>
            <a:pathLst>
              <a:path w="246379" h="6984">
                <a:moveTo>
                  <a:pt x="3429" y="3556"/>
                </a:moveTo>
                <a:lnTo>
                  <a:pt x="0" y="3556"/>
                </a:lnTo>
                <a:lnTo>
                  <a:pt x="0" y="5842"/>
                </a:lnTo>
                <a:lnTo>
                  <a:pt x="1143" y="6985"/>
                </a:lnTo>
                <a:lnTo>
                  <a:pt x="2286" y="6985"/>
                </a:lnTo>
                <a:lnTo>
                  <a:pt x="3429" y="5842"/>
                </a:lnTo>
                <a:lnTo>
                  <a:pt x="3429" y="3556"/>
                </a:lnTo>
                <a:close/>
              </a:path>
              <a:path w="246379" h="6984">
                <a:moveTo>
                  <a:pt x="60706" y="5842"/>
                </a:moveTo>
                <a:lnTo>
                  <a:pt x="33274" y="5842"/>
                </a:lnTo>
                <a:lnTo>
                  <a:pt x="32131" y="6985"/>
                </a:lnTo>
                <a:lnTo>
                  <a:pt x="60706" y="6985"/>
                </a:lnTo>
                <a:lnTo>
                  <a:pt x="60706" y="5842"/>
                </a:lnTo>
                <a:close/>
              </a:path>
              <a:path w="246379" h="6984">
                <a:moveTo>
                  <a:pt x="64135" y="4699"/>
                </a:moveTo>
                <a:lnTo>
                  <a:pt x="62992" y="3556"/>
                </a:lnTo>
                <a:lnTo>
                  <a:pt x="60706" y="4699"/>
                </a:lnTo>
                <a:lnTo>
                  <a:pt x="60706" y="5842"/>
                </a:lnTo>
                <a:lnTo>
                  <a:pt x="64135" y="5842"/>
                </a:lnTo>
                <a:lnTo>
                  <a:pt x="64135" y="4699"/>
                </a:lnTo>
                <a:close/>
              </a:path>
              <a:path w="246379" h="6984">
                <a:moveTo>
                  <a:pt x="94996" y="6985"/>
                </a:moveTo>
                <a:lnTo>
                  <a:pt x="89281" y="5842"/>
                </a:lnTo>
                <a:lnTo>
                  <a:pt x="83566" y="5842"/>
                </a:lnTo>
                <a:lnTo>
                  <a:pt x="80772" y="6985"/>
                </a:lnTo>
                <a:lnTo>
                  <a:pt x="94996" y="6985"/>
                </a:lnTo>
                <a:close/>
              </a:path>
              <a:path w="246379" h="6984">
                <a:moveTo>
                  <a:pt x="120269" y="6985"/>
                </a:moveTo>
                <a:lnTo>
                  <a:pt x="119126" y="5842"/>
                </a:lnTo>
                <a:lnTo>
                  <a:pt x="114554" y="4699"/>
                </a:lnTo>
                <a:lnTo>
                  <a:pt x="112268" y="6985"/>
                </a:lnTo>
                <a:lnTo>
                  <a:pt x="120269" y="6985"/>
                </a:lnTo>
                <a:close/>
              </a:path>
              <a:path w="246379" h="6984">
                <a:moveTo>
                  <a:pt x="122555" y="4699"/>
                </a:moveTo>
                <a:lnTo>
                  <a:pt x="120269" y="1270"/>
                </a:lnTo>
                <a:lnTo>
                  <a:pt x="119126" y="2413"/>
                </a:lnTo>
                <a:lnTo>
                  <a:pt x="119126" y="5842"/>
                </a:lnTo>
                <a:lnTo>
                  <a:pt x="121412" y="4699"/>
                </a:lnTo>
                <a:lnTo>
                  <a:pt x="122555" y="4699"/>
                </a:lnTo>
                <a:close/>
              </a:path>
              <a:path w="246379" h="6984">
                <a:moveTo>
                  <a:pt x="143129" y="5842"/>
                </a:moveTo>
                <a:lnTo>
                  <a:pt x="141986" y="5842"/>
                </a:lnTo>
                <a:lnTo>
                  <a:pt x="143129" y="6985"/>
                </a:lnTo>
                <a:lnTo>
                  <a:pt x="143129" y="5842"/>
                </a:lnTo>
                <a:close/>
              </a:path>
              <a:path w="246379" h="6984">
                <a:moveTo>
                  <a:pt x="182118" y="2413"/>
                </a:moveTo>
                <a:lnTo>
                  <a:pt x="177546" y="2413"/>
                </a:lnTo>
                <a:lnTo>
                  <a:pt x="177546" y="3556"/>
                </a:lnTo>
                <a:lnTo>
                  <a:pt x="176276" y="3556"/>
                </a:lnTo>
                <a:lnTo>
                  <a:pt x="179451" y="4318"/>
                </a:lnTo>
                <a:lnTo>
                  <a:pt x="180975" y="3556"/>
                </a:lnTo>
                <a:lnTo>
                  <a:pt x="182118" y="2413"/>
                </a:lnTo>
                <a:close/>
              </a:path>
              <a:path w="246379" h="6984">
                <a:moveTo>
                  <a:pt x="183261" y="3556"/>
                </a:moveTo>
                <a:lnTo>
                  <a:pt x="182118" y="2413"/>
                </a:lnTo>
                <a:lnTo>
                  <a:pt x="182118" y="3556"/>
                </a:lnTo>
                <a:lnTo>
                  <a:pt x="180975" y="3556"/>
                </a:lnTo>
                <a:lnTo>
                  <a:pt x="181864" y="4445"/>
                </a:lnTo>
                <a:lnTo>
                  <a:pt x="183261" y="4064"/>
                </a:lnTo>
                <a:lnTo>
                  <a:pt x="183261" y="3556"/>
                </a:lnTo>
                <a:close/>
              </a:path>
              <a:path w="246379" h="6984">
                <a:moveTo>
                  <a:pt x="202692" y="6985"/>
                </a:moveTo>
                <a:lnTo>
                  <a:pt x="200406" y="4699"/>
                </a:lnTo>
                <a:lnTo>
                  <a:pt x="196977" y="4699"/>
                </a:lnTo>
                <a:lnTo>
                  <a:pt x="194691" y="5842"/>
                </a:lnTo>
                <a:lnTo>
                  <a:pt x="193548" y="4699"/>
                </a:lnTo>
                <a:lnTo>
                  <a:pt x="192405" y="4699"/>
                </a:lnTo>
                <a:lnTo>
                  <a:pt x="187833" y="2413"/>
                </a:lnTo>
                <a:lnTo>
                  <a:pt x="185547" y="3556"/>
                </a:lnTo>
                <a:lnTo>
                  <a:pt x="183261" y="4064"/>
                </a:lnTo>
                <a:lnTo>
                  <a:pt x="183261" y="4699"/>
                </a:lnTo>
                <a:lnTo>
                  <a:pt x="182118" y="4699"/>
                </a:lnTo>
                <a:lnTo>
                  <a:pt x="181864" y="4445"/>
                </a:lnTo>
                <a:lnTo>
                  <a:pt x="180975" y="4699"/>
                </a:lnTo>
                <a:lnTo>
                  <a:pt x="179451" y="4318"/>
                </a:lnTo>
                <a:lnTo>
                  <a:pt x="178689" y="4699"/>
                </a:lnTo>
                <a:lnTo>
                  <a:pt x="177546" y="4699"/>
                </a:lnTo>
                <a:lnTo>
                  <a:pt x="177546" y="5842"/>
                </a:lnTo>
                <a:lnTo>
                  <a:pt x="176276" y="5842"/>
                </a:lnTo>
                <a:lnTo>
                  <a:pt x="176276" y="3556"/>
                </a:lnTo>
                <a:lnTo>
                  <a:pt x="171704" y="4699"/>
                </a:lnTo>
                <a:lnTo>
                  <a:pt x="167132" y="4699"/>
                </a:lnTo>
                <a:lnTo>
                  <a:pt x="164846" y="3556"/>
                </a:lnTo>
                <a:lnTo>
                  <a:pt x="162560" y="3556"/>
                </a:lnTo>
                <a:lnTo>
                  <a:pt x="161417" y="4699"/>
                </a:lnTo>
                <a:lnTo>
                  <a:pt x="161417" y="5842"/>
                </a:lnTo>
                <a:lnTo>
                  <a:pt x="160274" y="6985"/>
                </a:lnTo>
                <a:lnTo>
                  <a:pt x="202692" y="6985"/>
                </a:lnTo>
                <a:close/>
              </a:path>
              <a:path w="246379" h="6984">
                <a:moveTo>
                  <a:pt x="214122" y="6985"/>
                </a:moveTo>
                <a:lnTo>
                  <a:pt x="211836" y="5842"/>
                </a:lnTo>
                <a:lnTo>
                  <a:pt x="210693" y="5842"/>
                </a:lnTo>
                <a:lnTo>
                  <a:pt x="210693" y="4699"/>
                </a:lnTo>
                <a:lnTo>
                  <a:pt x="209550" y="4699"/>
                </a:lnTo>
                <a:lnTo>
                  <a:pt x="208407" y="5842"/>
                </a:lnTo>
                <a:lnTo>
                  <a:pt x="206121" y="6985"/>
                </a:lnTo>
                <a:lnTo>
                  <a:pt x="214122" y="6985"/>
                </a:lnTo>
                <a:close/>
              </a:path>
              <a:path w="246379" h="6984">
                <a:moveTo>
                  <a:pt x="222123" y="2413"/>
                </a:moveTo>
                <a:lnTo>
                  <a:pt x="220980" y="2413"/>
                </a:lnTo>
                <a:lnTo>
                  <a:pt x="221742" y="2794"/>
                </a:lnTo>
                <a:lnTo>
                  <a:pt x="222123" y="2413"/>
                </a:lnTo>
                <a:close/>
              </a:path>
              <a:path w="246379" h="6984">
                <a:moveTo>
                  <a:pt x="225552" y="1778"/>
                </a:moveTo>
                <a:lnTo>
                  <a:pt x="224409" y="2413"/>
                </a:lnTo>
                <a:lnTo>
                  <a:pt x="225552" y="2413"/>
                </a:lnTo>
                <a:lnTo>
                  <a:pt x="225552" y="1778"/>
                </a:lnTo>
                <a:close/>
              </a:path>
              <a:path w="246379" h="6984">
                <a:moveTo>
                  <a:pt x="226695" y="1270"/>
                </a:moveTo>
                <a:lnTo>
                  <a:pt x="225552" y="0"/>
                </a:lnTo>
                <a:lnTo>
                  <a:pt x="225552" y="1778"/>
                </a:lnTo>
                <a:lnTo>
                  <a:pt x="226695" y="1270"/>
                </a:lnTo>
                <a:close/>
              </a:path>
              <a:path w="246379" h="6984">
                <a:moveTo>
                  <a:pt x="246126" y="6985"/>
                </a:moveTo>
                <a:lnTo>
                  <a:pt x="245110" y="6477"/>
                </a:lnTo>
                <a:lnTo>
                  <a:pt x="240411" y="4699"/>
                </a:lnTo>
                <a:lnTo>
                  <a:pt x="233553" y="2413"/>
                </a:lnTo>
                <a:lnTo>
                  <a:pt x="231267" y="0"/>
                </a:lnTo>
                <a:lnTo>
                  <a:pt x="227838" y="0"/>
                </a:lnTo>
                <a:lnTo>
                  <a:pt x="226695" y="1270"/>
                </a:lnTo>
                <a:lnTo>
                  <a:pt x="226695" y="4699"/>
                </a:lnTo>
                <a:lnTo>
                  <a:pt x="225552" y="4699"/>
                </a:lnTo>
                <a:lnTo>
                  <a:pt x="224409" y="3556"/>
                </a:lnTo>
                <a:lnTo>
                  <a:pt x="224409" y="2413"/>
                </a:lnTo>
                <a:lnTo>
                  <a:pt x="223266" y="3556"/>
                </a:lnTo>
                <a:lnTo>
                  <a:pt x="221742" y="2794"/>
                </a:lnTo>
                <a:lnTo>
                  <a:pt x="220980" y="3556"/>
                </a:lnTo>
                <a:lnTo>
                  <a:pt x="220980" y="2413"/>
                </a:lnTo>
                <a:lnTo>
                  <a:pt x="219837" y="2413"/>
                </a:lnTo>
                <a:lnTo>
                  <a:pt x="218694" y="3556"/>
                </a:lnTo>
                <a:lnTo>
                  <a:pt x="217551" y="4699"/>
                </a:lnTo>
                <a:lnTo>
                  <a:pt x="215265" y="6985"/>
                </a:lnTo>
                <a:lnTo>
                  <a:pt x="244983" y="6985"/>
                </a:lnTo>
                <a:lnTo>
                  <a:pt x="246126" y="698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3180503" y="863853"/>
            <a:ext cx="7620" cy="5927"/>
          </a:xfrm>
          <a:custGeom>
            <a:avLst/>
            <a:gdLst/>
            <a:ahLst/>
            <a:cxnLst/>
            <a:rect l="l" t="t" r="r" b="b"/>
            <a:pathLst>
              <a:path w="11429" h="8890">
                <a:moveTo>
                  <a:pt x="8762" y="0"/>
                </a:moveTo>
                <a:lnTo>
                  <a:pt x="8000" y="762"/>
                </a:lnTo>
                <a:lnTo>
                  <a:pt x="8000" y="3048"/>
                </a:lnTo>
                <a:lnTo>
                  <a:pt x="3429" y="3048"/>
                </a:lnTo>
                <a:lnTo>
                  <a:pt x="2286" y="4191"/>
                </a:lnTo>
                <a:lnTo>
                  <a:pt x="0" y="4191"/>
                </a:lnTo>
                <a:lnTo>
                  <a:pt x="0" y="6476"/>
                </a:lnTo>
                <a:lnTo>
                  <a:pt x="4572" y="8763"/>
                </a:lnTo>
                <a:lnTo>
                  <a:pt x="9144" y="8763"/>
                </a:lnTo>
                <a:lnTo>
                  <a:pt x="11430" y="4191"/>
                </a:lnTo>
                <a:lnTo>
                  <a:pt x="11430" y="1904"/>
                </a:lnTo>
                <a:lnTo>
                  <a:pt x="9906" y="380"/>
                </a:lnTo>
                <a:lnTo>
                  <a:pt x="876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3020230" y="867410"/>
            <a:ext cx="1693" cy="1693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2285" y="0"/>
                </a:moveTo>
                <a:lnTo>
                  <a:pt x="0" y="1142"/>
                </a:lnTo>
                <a:lnTo>
                  <a:pt x="0" y="2285"/>
                </a:lnTo>
                <a:lnTo>
                  <a:pt x="2285" y="2285"/>
                </a:lnTo>
                <a:lnTo>
                  <a:pt x="22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2972901" y="861314"/>
            <a:ext cx="128270" cy="7197"/>
          </a:xfrm>
          <a:custGeom>
            <a:avLst/>
            <a:gdLst/>
            <a:ahLst/>
            <a:cxnLst/>
            <a:rect l="l" t="t" r="r" b="b"/>
            <a:pathLst>
              <a:path w="192404" h="10794">
                <a:moveTo>
                  <a:pt x="96139" y="4572"/>
                </a:moveTo>
                <a:lnTo>
                  <a:pt x="59563" y="4572"/>
                </a:lnTo>
                <a:lnTo>
                  <a:pt x="60706" y="5715"/>
                </a:lnTo>
                <a:lnTo>
                  <a:pt x="62992" y="6858"/>
                </a:lnTo>
                <a:lnTo>
                  <a:pt x="66421" y="8001"/>
                </a:lnTo>
                <a:lnTo>
                  <a:pt x="69850" y="6858"/>
                </a:lnTo>
                <a:lnTo>
                  <a:pt x="73279" y="6858"/>
                </a:lnTo>
                <a:lnTo>
                  <a:pt x="77851" y="5715"/>
                </a:lnTo>
                <a:lnTo>
                  <a:pt x="94996" y="5715"/>
                </a:lnTo>
                <a:lnTo>
                  <a:pt x="96139" y="4572"/>
                </a:lnTo>
                <a:close/>
              </a:path>
              <a:path w="192404" h="10794">
                <a:moveTo>
                  <a:pt x="123698" y="4572"/>
                </a:moveTo>
                <a:lnTo>
                  <a:pt x="122555" y="4572"/>
                </a:lnTo>
                <a:lnTo>
                  <a:pt x="122555" y="0"/>
                </a:lnTo>
                <a:lnTo>
                  <a:pt x="0" y="0"/>
                </a:lnTo>
                <a:lnTo>
                  <a:pt x="0" y="1143"/>
                </a:lnTo>
                <a:lnTo>
                  <a:pt x="111125" y="1143"/>
                </a:lnTo>
                <a:lnTo>
                  <a:pt x="112268" y="2286"/>
                </a:lnTo>
                <a:lnTo>
                  <a:pt x="112268" y="3429"/>
                </a:lnTo>
                <a:lnTo>
                  <a:pt x="115697" y="3429"/>
                </a:lnTo>
                <a:lnTo>
                  <a:pt x="120269" y="8001"/>
                </a:lnTo>
                <a:lnTo>
                  <a:pt x="122555" y="6858"/>
                </a:lnTo>
                <a:lnTo>
                  <a:pt x="123698" y="5715"/>
                </a:lnTo>
                <a:lnTo>
                  <a:pt x="123698" y="4572"/>
                </a:lnTo>
                <a:close/>
              </a:path>
              <a:path w="192404" h="10794">
                <a:moveTo>
                  <a:pt x="178562" y="2286"/>
                </a:moveTo>
                <a:lnTo>
                  <a:pt x="133985" y="2286"/>
                </a:lnTo>
                <a:lnTo>
                  <a:pt x="135636" y="3429"/>
                </a:lnTo>
                <a:lnTo>
                  <a:pt x="155702" y="3429"/>
                </a:lnTo>
                <a:lnTo>
                  <a:pt x="156845" y="4572"/>
                </a:lnTo>
                <a:lnTo>
                  <a:pt x="137414" y="4572"/>
                </a:lnTo>
                <a:lnTo>
                  <a:pt x="144272" y="6858"/>
                </a:lnTo>
                <a:lnTo>
                  <a:pt x="148844" y="8001"/>
                </a:lnTo>
                <a:lnTo>
                  <a:pt x="152273" y="9144"/>
                </a:lnTo>
                <a:lnTo>
                  <a:pt x="156845" y="6858"/>
                </a:lnTo>
                <a:lnTo>
                  <a:pt x="175133" y="6858"/>
                </a:lnTo>
                <a:lnTo>
                  <a:pt x="178562" y="3429"/>
                </a:lnTo>
                <a:lnTo>
                  <a:pt x="178562" y="2286"/>
                </a:lnTo>
                <a:close/>
              </a:path>
              <a:path w="192404" h="10794">
                <a:moveTo>
                  <a:pt x="192405" y="6858"/>
                </a:moveTo>
                <a:lnTo>
                  <a:pt x="191262" y="9144"/>
                </a:lnTo>
                <a:lnTo>
                  <a:pt x="192405" y="10287"/>
                </a:lnTo>
                <a:lnTo>
                  <a:pt x="192405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2907284" y="861315"/>
            <a:ext cx="27517" cy="5503"/>
          </a:xfrm>
          <a:custGeom>
            <a:avLst/>
            <a:gdLst/>
            <a:ahLst/>
            <a:cxnLst/>
            <a:rect l="l" t="t" r="r" b="b"/>
            <a:pathLst>
              <a:path w="41275" h="8255">
                <a:moveTo>
                  <a:pt x="41148" y="0"/>
                </a:moveTo>
                <a:lnTo>
                  <a:pt x="381" y="0"/>
                </a:lnTo>
                <a:lnTo>
                  <a:pt x="0" y="1143"/>
                </a:lnTo>
                <a:lnTo>
                  <a:pt x="4572" y="1143"/>
                </a:lnTo>
                <a:lnTo>
                  <a:pt x="8000" y="4572"/>
                </a:lnTo>
                <a:lnTo>
                  <a:pt x="8000" y="5714"/>
                </a:lnTo>
                <a:lnTo>
                  <a:pt x="9144" y="5714"/>
                </a:lnTo>
                <a:lnTo>
                  <a:pt x="11429" y="6857"/>
                </a:lnTo>
                <a:lnTo>
                  <a:pt x="14859" y="6857"/>
                </a:lnTo>
                <a:lnTo>
                  <a:pt x="17145" y="8000"/>
                </a:lnTo>
                <a:lnTo>
                  <a:pt x="22860" y="8000"/>
                </a:lnTo>
                <a:lnTo>
                  <a:pt x="25146" y="6857"/>
                </a:lnTo>
                <a:lnTo>
                  <a:pt x="28575" y="4572"/>
                </a:lnTo>
                <a:lnTo>
                  <a:pt x="35433" y="4572"/>
                </a:lnTo>
                <a:lnTo>
                  <a:pt x="37719" y="3428"/>
                </a:lnTo>
                <a:lnTo>
                  <a:pt x="40004" y="3428"/>
                </a:lnTo>
                <a:lnTo>
                  <a:pt x="40004" y="1143"/>
                </a:lnTo>
                <a:lnTo>
                  <a:pt x="4114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3370580" y="861314"/>
            <a:ext cx="24553" cy="4657"/>
          </a:xfrm>
          <a:custGeom>
            <a:avLst/>
            <a:gdLst/>
            <a:ahLst/>
            <a:cxnLst/>
            <a:rect l="l" t="t" r="r" b="b"/>
            <a:pathLst>
              <a:path w="36829" h="6984">
                <a:moveTo>
                  <a:pt x="12573" y="0"/>
                </a:moveTo>
                <a:lnTo>
                  <a:pt x="0" y="0"/>
                </a:lnTo>
                <a:lnTo>
                  <a:pt x="1143" y="1143"/>
                </a:lnTo>
                <a:lnTo>
                  <a:pt x="2286" y="3429"/>
                </a:lnTo>
                <a:lnTo>
                  <a:pt x="2286" y="4572"/>
                </a:lnTo>
                <a:lnTo>
                  <a:pt x="3429" y="6858"/>
                </a:lnTo>
                <a:lnTo>
                  <a:pt x="5715" y="5715"/>
                </a:lnTo>
                <a:lnTo>
                  <a:pt x="6858" y="4572"/>
                </a:lnTo>
                <a:lnTo>
                  <a:pt x="8001" y="4572"/>
                </a:lnTo>
                <a:lnTo>
                  <a:pt x="8001" y="3429"/>
                </a:lnTo>
                <a:lnTo>
                  <a:pt x="6858" y="3429"/>
                </a:lnTo>
                <a:lnTo>
                  <a:pt x="9144" y="2286"/>
                </a:lnTo>
                <a:lnTo>
                  <a:pt x="10287" y="1143"/>
                </a:lnTo>
                <a:lnTo>
                  <a:pt x="12573" y="0"/>
                </a:lnTo>
                <a:close/>
              </a:path>
              <a:path w="36829" h="6984">
                <a:moveTo>
                  <a:pt x="36576" y="2286"/>
                </a:moveTo>
                <a:lnTo>
                  <a:pt x="14859" y="2286"/>
                </a:lnTo>
                <a:lnTo>
                  <a:pt x="14859" y="3429"/>
                </a:lnTo>
                <a:lnTo>
                  <a:pt x="17145" y="5715"/>
                </a:lnTo>
                <a:lnTo>
                  <a:pt x="17145" y="6858"/>
                </a:lnTo>
                <a:lnTo>
                  <a:pt x="19431" y="5715"/>
                </a:lnTo>
                <a:lnTo>
                  <a:pt x="20574" y="4572"/>
                </a:lnTo>
                <a:lnTo>
                  <a:pt x="22860" y="4572"/>
                </a:lnTo>
                <a:lnTo>
                  <a:pt x="24003" y="3429"/>
                </a:lnTo>
                <a:lnTo>
                  <a:pt x="33147" y="3429"/>
                </a:lnTo>
                <a:lnTo>
                  <a:pt x="36576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3269064" y="862838"/>
            <a:ext cx="16933" cy="3387"/>
          </a:xfrm>
          <a:custGeom>
            <a:avLst/>
            <a:gdLst/>
            <a:ahLst/>
            <a:cxnLst/>
            <a:rect l="l" t="t" r="r" b="b"/>
            <a:pathLst>
              <a:path w="25400" h="5080">
                <a:moveTo>
                  <a:pt x="25145" y="0"/>
                </a:moveTo>
                <a:lnTo>
                  <a:pt x="0" y="0"/>
                </a:lnTo>
                <a:lnTo>
                  <a:pt x="6857" y="4572"/>
                </a:lnTo>
                <a:lnTo>
                  <a:pt x="9143" y="4572"/>
                </a:lnTo>
                <a:lnTo>
                  <a:pt x="12573" y="3428"/>
                </a:lnTo>
                <a:lnTo>
                  <a:pt x="14858" y="2286"/>
                </a:lnTo>
                <a:lnTo>
                  <a:pt x="21716" y="2286"/>
                </a:lnTo>
                <a:lnTo>
                  <a:pt x="24002" y="1143"/>
                </a:lnTo>
                <a:lnTo>
                  <a:pt x="2514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3024801" y="863599"/>
            <a:ext cx="25400" cy="2540"/>
          </a:xfrm>
          <a:custGeom>
            <a:avLst/>
            <a:gdLst/>
            <a:ahLst/>
            <a:cxnLst/>
            <a:rect l="l" t="t" r="r" b="b"/>
            <a:pathLst>
              <a:path w="38100" h="3809">
                <a:moveTo>
                  <a:pt x="12573" y="2286"/>
                </a:moveTo>
                <a:lnTo>
                  <a:pt x="0" y="2286"/>
                </a:lnTo>
                <a:lnTo>
                  <a:pt x="3429" y="3429"/>
                </a:lnTo>
                <a:lnTo>
                  <a:pt x="9144" y="3429"/>
                </a:lnTo>
                <a:lnTo>
                  <a:pt x="12573" y="2286"/>
                </a:lnTo>
                <a:close/>
              </a:path>
              <a:path w="38100" h="3809">
                <a:moveTo>
                  <a:pt x="37846" y="0"/>
                </a:moveTo>
                <a:lnTo>
                  <a:pt x="34417" y="0"/>
                </a:lnTo>
                <a:lnTo>
                  <a:pt x="33274" y="1143"/>
                </a:lnTo>
                <a:lnTo>
                  <a:pt x="21209" y="1143"/>
                </a:lnTo>
                <a:lnTo>
                  <a:pt x="21717" y="2286"/>
                </a:lnTo>
                <a:lnTo>
                  <a:pt x="24003" y="3429"/>
                </a:lnTo>
                <a:lnTo>
                  <a:pt x="33274" y="3429"/>
                </a:lnTo>
                <a:lnTo>
                  <a:pt x="34417" y="2286"/>
                </a:lnTo>
                <a:lnTo>
                  <a:pt x="37846" y="1143"/>
                </a:lnTo>
                <a:lnTo>
                  <a:pt x="3784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2972901" y="862076"/>
            <a:ext cx="21589" cy="3810"/>
          </a:xfrm>
          <a:custGeom>
            <a:avLst/>
            <a:gdLst/>
            <a:ahLst/>
            <a:cxnLst/>
            <a:rect l="l" t="t" r="r" b="b"/>
            <a:pathLst>
              <a:path w="32385" h="5715">
                <a:moveTo>
                  <a:pt x="32131" y="0"/>
                </a:moveTo>
                <a:lnTo>
                  <a:pt x="0" y="0"/>
                </a:lnTo>
                <a:lnTo>
                  <a:pt x="0" y="1142"/>
                </a:lnTo>
                <a:lnTo>
                  <a:pt x="13715" y="1142"/>
                </a:lnTo>
                <a:lnTo>
                  <a:pt x="13715" y="2285"/>
                </a:lnTo>
                <a:lnTo>
                  <a:pt x="14859" y="5714"/>
                </a:lnTo>
                <a:lnTo>
                  <a:pt x="21716" y="2285"/>
                </a:lnTo>
                <a:lnTo>
                  <a:pt x="28701" y="2285"/>
                </a:lnTo>
                <a:lnTo>
                  <a:pt x="29845" y="1142"/>
                </a:lnTo>
                <a:lnTo>
                  <a:pt x="3213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2937848" y="864362"/>
            <a:ext cx="3810" cy="1693"/>
          </a:xfrm>
          <a:custGeom>
            <a:avLst/>
            <a:gdLst/>
            <a:ahLst/>
            <a:cxnLst/>
            <a:rect l="l" t="t" r="r" b="b"/>
            <a:pathLst>
              <a:path w="5714" h="2540">
                <a:moveTo>
                  <a:pt x="5714" y="0"/>
                </a:moveTo>
                <a:lnTo>
                  <a:pt x="0" y="0"/>
                </a:lnTo>
                <a:lnTo>
                  <a:pt x="0" y="2285"/>
                </a:lnTo>
                <a:lnTo>
                  <a:pt x="1142" y="2285"/>
                </a:lnTo>
                <a:lnTo>
                  <a:pt x="571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3378962" y="861314"/>
            <a:ext cx="26670" cy="3810"/>
          </a:xfrm>
          <a:custGeom>
            <a:avLst/>
            <a:gdLst/>
            <a:ahLst/>
            <a:cxnLst/>
            <a:rect l="l" t="t" r="r" b="b"/>
            <a:pathLst>
              <a:path w="40004" h="5715">
                <a:moveTo>
                  <a:pt x="40005" y="0"/>
                </a:moveTo>
                <a:lnTo>
                  <a:pt x="0" y="0"/>
                </a:lnTo>
                <a:lnTo>
                  <a:pt x="2286" y="1143"/>
                </a:lnTo>
                <a:lnTo>
                  <a:pt x="2286" y="2285"/>
                </a:lnTo>
                <a:lnTo>
                  <a:pt x="26289" y="2285"/>
                </a:lnTo>
                <a:lnTo>
                  <a:pt x="29718" y="5714"/>
                </a:lnTo>
                <a:lnTo>
                  <a:pt x="32004" y="5714"/>
                </a:lnTo>
                <a:lnTo>
                  <a:pt x="33147" y="4572"/>
                </a:lnTo>
                <a:lnTo>
                  <a:pt x="35433" y="3428"/>
                </a:lnTo>
                <a:lnTo>
                  <a:pt x="37719" y="1143"/>
                </a:lnTo>
                <a:lnTo>
                  <a:pt x="4000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3198792" y="862837"/>
            <a:ext cx="50377" cy="2540"/>
          </a:xfrm>
          <a:custGeom>
            <a:avLst/>
            <a:gdLst/>
            <a:ahLst/>
            <a:cxnLst/>
            <a:rect l="l" t="t" r="r" b="b"/>
            <a:pathLst>
              <a:path w="75564" h="3809">
                <a:moveTo>
                  <a:pt x="28702" y="0"/>
                </a:moveTo>
                <a:lnTo>
                  <a:pt x="1143" y="0"/>
                </a:lnTo>
                <a:lnTo>
                  <a:pt x="2286" y="1143"/>
                </a:lnTo>
                <a:lnTo>
                  <a:pt x="0" y="1143"/>
                </a:lnTo>
                <a:lnTo>
                  <a:pt x="0" y="2286"/>
                </a:lnTo>
                <a:lnTo>
                  <a:pt x="21844" y="2286"/>
                </a:lnTo>
                <a:lnTo>
                  <a:pt x="25273" y="3429"/>
                </a:lnTo>
                <a:lnTo>
                  <a:pt x="28702" y="0"/>
                </a:lnTo>
                <a:close/>
              </a:path>
              <a:path w="75564" h="3809">
                <a:moveTo>
                  <a:pt x="75565" y="2286"/>
                </a:moveTo>
                <a:lnTo>
                  <a:pt x="67564" y="2286"/>
                </a:lnTo>
                <a:lnTo>
                  <a:pt x="68707" y="3429"/>
                </a:lnTo>
                <a:lnTo>
                  <a:pt x="74422" y="3429"/>
                </a:lnTo>
                <a:lnTo>
                  <a:pt x="75565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2936325" y="860552"/>
            <a:ext cx="188807" cy="4657"/>
          </a:xfrm>
          <a:custGeom>
            <a:avLst/>
            <a:gdLst/>
            <a:ahLst/>
            <a:cxnLst/>
            <a:rect l="l" t="t" r="r" b="b"/>
            <a:pathLst>
              <a:path w="283210" h="6984">
                <a:moveTo>
                  <a:pt x="19431" y="2286"/>
                </a:moveTo>
                <a:lnTo>
                  <a:pt x="0" y="2286"/>
                </a:lnTo>
                <a:lnTo>
                  <a:pt x="1143" y="3429"/>
                </a:lnTo>
                <a:lnTo>
                  <a:pt x="2286" y="5715"/>
                </a:lnTo>
                <a:lnTo>
                  <a:pt x="10287" y="5715"/>
                </a:lnTo>
                <a:lnTo>
                  <a:pt x="12573" y="6858"/>
                </a:lnTo>
                <a:lnTo>
                  <a:pt x="12573" y="3429"/>
                </a:lnTo>
                <a:lnTo>
                  <a:pt x="13716" y="3429"/>
                </a:lnTo>
                <a:lnTo>
                  <a:pt x="13716" y="6858"/>
                </a:lnTo>
                <a:lnTo>
                  <a:pt x="14859" y="6858"/>
                </a:lnTo>
                <a:lnTo>
                  <a:pt x="16002" y="4572"/>
                </a:lnTo>
                <a:lnTo>
                  <a:pt x="18288" y="3429"/>
                </a:lnTo>
                <a:lnTo>
                  <a:pt x="19431" y="2286"/>
                </a:lnTo>
                <a:close/>
              </a:path>
              <a:path w="283210" h="6984">
                <a:moveTo>
                  <a:pt x="45720" y="1143"/>
                </a:moveTo>
                <a:lnTo>
                  <a:pt x="30861" y="1143"/>
                </a:lnTo>
                <a:lnTo>
                  <a:pt x="30861" y="3429"/>
                </a:lnTo>
                <a:lnTo>
                  <a:pt x="29718" y="3429"/>
                </a:lnTo>
                <a:lnTo>
                  <a:pt x="29718" y="5715"/>
                </a:lnTo>
                <a:lnTo>
                  <a:pt x="30861" y="6858"/>
                </a:lnTo>
                <a:lnTo>
                  <a:pt x="36576" y="6858"/>
                </a:lnTo>
                <a:lnTo>
                  <a:pt x="40005" y="5715"/>
                </a:lnTo>
                <a:lnTo>
                  <a:pt x="43434" y="3429"/>
                </a:lnTo>
                <a:lnTo>
                  <a:pt x="45720" y="1143"/>
                </a:lnTo>
                <a:close/>
              </a:path>
              <a:path w="283210" h="6984">
                <a:moveTo>
                  <a:pt x="66294" y="3429"/>
                </a:moveTo>
                <a:lnTo>
                  <a:pt x="54864" y="3429"/>
                </a:lnTo>
                <a:lnTo>
                  <a:pt x="54864" y="5715"/>
                </a:lnTo>
                <a:lnTo>
                  <a:pt x="56007" y="6858"/>
                </a:lnTo>
                <a:lnTo>
                  <a:pt x="61722" y="6858"/>
                </a:lnTo>
                <a:lnTo>
                  <a:pt x="62865" y="5715"/>
                </a:lnTo>
                <a:lnTo>
                  <a:pt x="64008" y="5715"/>
                </a:lnTo>
                <a:lnTo>
                  <a:pt x="66294" y="3429"/>
                </a:lnTo>
                <a:close/>
              </a:path>
              <a:path w="283210" h="6984">
                <a:moveTo>
                  <a:pt x="165989" y="2286"/>
                </a:moveTo>
                <a:lnTo>
                  <a:pt x="101854" y="2286"/>
                </a:lnTo>
                <a:lnTo>
                  <a:pt x="106426" y="6858"/>
                </a:lnTo>
                <a:lnTo>
                  <a:pt x="109855" y="5715"/>
                </a:lnTo>
                <a:lnTo>
                  <a:pt x="152146" y="5715"/>
                </a:lnTo>
                <a:lnTo>
                  <a:pt x="153289" y="4572"/>
                </a:lnTo>
                <a:lnTo>
                  <a:pt x="153289" y="3429"/>
                </a:lnTo>
                <a:lnTo>
                  <a:pt x="164846" y="3429"/>
                </a:lnTo>
                <a:lnTo>
                  <a:pt x="165989" y="2286"/>
                </a:lnTo>
                <a:close/>
              </a:path>
              <a:path w="283210" h="6984">
                <a:moveTo>
                  <a:pt x="282702" y="0"/>
                </a:moveTo>
                <a:lnTo>
                  <a:pt x="54864" y="0"/>
                </a:lnTo>
                <a:lnTo>
                  <a:pt x="54864" y="1143"/>
                </a:lnTo>
                <a:lnTo>
                  <a:pt x="186563" y="1143"/>
                </a:lnTo>
                <a:lnTo>
                  <a:pt x="188849" y="3429"/>
                </a:lnTo>
                <a:lnTo>
                  <a:pt x="233426" y="3429"/>
                </a:lnTo>
                <a:lnTo>
                  <a:pt x="235712" y="4572"/>
                </a:lnTo>
                <a:lnTo>
                  <a:pt x="236855" y="5715"/>
                </a:lnTo>
                <a:lnTo>
                  <a:pt x="237998" y="6858"/>
                </a:lnTo>
                <a:lnTo>
                  <a:pt x="246126" y="6858"/>
                </a:lnTo>
                <a:lnTo>
                  <a:pt x="247269" y="6858"/>
                </a:lnTo>
                <a:lnTo>
                  <a:pt x="250698" y="6858"/>
                </a:lnTo>
                <a:lnTo>
                  <a:pt x="254127" y="5715"/>
                </a:lnTo>
                <a:lnTo>
                  <a:pt x="255270" y="4572"/>
                </a:lnTo>
                <a:lnTo>
                  <a:pt x="257556" y="4572"/>
                </a:lnTo>
                <a:lnTo>
                  <a:pt x="259842" y="5715"/>
                </a:lnTo>
                <a:lnTo>
                  <a:pt x="260985" y="6858"/>
                </a:lnTo>
                <a:lnTo>
                  <a:pt x="272415" y="6858"/>
                </a:lnTo>
                <a:lnTo>
                  <a:pt x="274701" y="5715"/>
                </a:lnTo>
                <a:lnTo>
                  <a:pt x="275844" y="5715"/>
                </a:lnTo>
                <a:lnTo>
                  <a:pt x="278130" y="4572"/>
                </a:lnTo>
                <a:lnTo>
                  <a:pt x="281559" y="3429"/>
                </a:lnTo>
                <a:lnTo>
                  <a:pt x="282702" y="1143"/>
                </a:lnTo>
                <a:lnTo>
                  <a:pt x="28270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3127079" y="859028"/>
            <a:ext cx="290830" cy="5503"/>
          </a:xfrm>
          <a:custGeom>
            <a:avLst/>
            <a:gdLst/>
            <a:ahLst/>
            <a:cxnLst/>
            <a:rect l="l" t="t" r="r" b="b"/>
            <a:pathLst>
              <a:path w="436245" h="8255">
                <a:moveTo>
                  <a:pt x="163703" y="5715"/>
                </a:moveTo>
                <a:lnTo>
                  <a:pt x="156845" y="5715"/>
                </a:lnTo>
                <a:lnTo>
                  <a:pt x="157988" y="6858"/>
                </a:lnTo>
                <a:lnTo>
                  <a:pt x="159131" y="6858"/>
                </a:lnTo>
                <a:lnTo>
                  <a:pt x="161417" y="8001"/>
                </a:lnTo>
                <a:lnTo>
                  <a:pt x="163703" y="5715"/>
                </a:lnTo>
                <a:close/>
              </a:path>
              <a:path w="436245" h="8255">
                <a:moveTo>
                  <a:pt x="216408" y="8001"/>
                </a:moveTo>
                <a:lnTo>
                  <a:pt x="212979" y="5715"/>
                </a:lnTo>
                <a:lnTo>
                  <a:pt x="214122" y="6858"/>
                </a:lnTo>
                <a:lnTo>
                  <a:pt x="216408" y="8001"/>
                </a:lnTo>
                <a:close/>
              </a:path>
              <a:path w="436245" h="8255">
                <a:moveTo>
                  <a:pt x="285115" y="3429"/>
                </a:moveTo>
                <a:lnTo>
                  <a:pt x="210693" y="3429"/>
                </a:lnTo>
                <a:lnTo>
                  <a:pt x="212979" y="5715"/>
                </a:lnTo>
                <a:lnTo>
                  <a:pt x="240411" y="5715"/>
                </a:lnTo>
                <a:lnTo>
                  <a:pt x="242697" y="6858"/>
                </a:lnTo>
                <a:lnTo>
                  <a:pt x="243840" y="6858"/>
                </a:lnTo>
                <a:lnTo>
                  <a:pt x="244983" y="8001"/>
                </a:lnTo>
                <a:lnTo>
                  <a:pt x="248412" y="8001"/>
                </a:lnTo>
                <a:lnTo>
                  <a:pt x="250698" y="6858"/>
                </a:lnTo>
                <a:lnTo>
                  <a:pt x="254127" y="5715"/>
                </a:lnTo>
                <a:lnTo>
                  <a:pt x="259842" y="5715"/>
                </a:lnTo>
                <a:lnTo>
                  <a:pt x="264414" y="8001"/>
                </a:lnTo>
                <a:lnTo>
                  <a:pt x="281686" y="8001"/>
                </a:lnTo>
                <a:lnTo>
                  <a:pt x="281686" y="6858"/>
                </a:lnTo>
                <a:lnTo>
                  <a:pt x="285115" y="3429"/>
                </a:lnTo>
                <a:close/>
              </a:path>
              <a:path w="436245" h="8255">
                <a:moveTo>
                  <a:pt x="291973" y="4572"/>
                </a:moveTo>
                <a:lnTo>
                  <a:pt x="286766" y="4572"/>
                </a:lnTo>
                <a:lnTo>
                  <a:pt x="287401" y="5715"/>
                </a:lnTo>
                <a:lnTo>
                  <a:pt x="287401" y="8001"/>
                </a:lnTo>
                <a:lnTo>
                  <a:pt x="288544" y="8001"/>
                </a:lnTo>
                <a:lnTo>
                  <a:pt x="291973" y="4572"/>
                </a:lnTo>
                <a:close/>
              </a:path>
              <a:path w="436245" h="8255">
                <a:moveTo>
                  <a:pt x="310261" y="5715"/>
                </a:moveTo>
                <a:lnTo>
                  <a:pt x="295402" y="5715"/>
                </a:lnTo>
                <a:lnTo>
                  <a:pt x="296545" y="6858"/>
                </a:lnTo>
                <a:lnTo>
                  <a:pt x="301117" y="6858"/>
                </a:lnTo>
                <a:lnTo>
                  <a:pt x="304546" y="8001"/>
                </a:lnTo>
                <a:lnTo>
                  <a:pt x="307975" y="6858"/>
                </a:lnTo>
                <a:lnTo>
                  <a:pt x="310261" y="5715"/>
                </a:lnTo>
                <a:close/>
              </a:path>
              <a:path w="436245" h="8255">
                <a:moveTo>
                  <a:pt x="358267" y="4572"/>
                </a:moveTo>
                <a:lnTo>
                  <a:pt x="345694" y="4572"/>
                </a:lnTo>
                <a:lnTo>
                  <a:pt x="347980" y="5715"/>
                </a:lnTo>
                <a:lnTo>
                  <a:pt x="351409" y="8001"/>
                </a:lnTo>
                <a:lnTo>
                  <a:pt x="354838" y="6858"/>
                </a:lnTo>
                <a:lnTo>
                  <a:pt x="358267" y="4572"/>
                </a:lnTo>
                <a:close/>
              </a:path>
              <a:path w="436245" h="8255">
                <a:moveTo>
                  <a:pt x="436118" y="2286"/>
                </a:moveTo>
                <a:lnTo>
                  <a:pt x="434975" y="1143"/>
                </a:lnTo>
                <a:lnTo>
                  <a:pt x="434975" y="0"/>
                </a:lnTo>
                <a:lnTo>
                  <a:pt x="393319" y="0"/>
                </a:lnTo>
                <a:lnTo>
                  <a:pt x="393827" y="1143"/>
                </a:lnTo>
                <a:lnTo>
                  <a:pt x="200406" y="1143"/>
                </a:lnTo>
                <a:lnTo>
                  <a:pt x="200406" y="4572"/>
                </a:lnTo>
                <a:lnTo>
                  <a:pt x="199136" y="4572"/>
                </a:lnTo>
                <a:lnTo>
                  <a:pt x="200406" y="5715"/>
                </a:lnTo>
                <a:lnTo>
                  <a:pt x="199136" y="5715"/>
                </a:lnTo>
                <a:lnTo>
                  <a:pt x="199136" y="4572"/>
                </a:lnTo>
                <a:lnTo>
                  <a:pt x="199136" y="3429"/>
                </a:lnTo>
                <a:lnTo>
                  <a:pt x="200406" y="4572"/>
                </a:lnTo>
                <a:lnTo>
                  <a:pt x="200406" y="1143"/>
                </a:lnTo>
                <a:lnTo>
                  <a:pt x="61849" y="1143"/>
                </a:lnTo>
                <a:lnTo>
                  <a:pt x="61849" y="2286"/>
                </a:lnTo>
                <a:lnTo>
                  <a:pt x="62992" y="3429"/>
                </a:lnTo>
                <a:lnTo>
                  <a:pt x="62992" y="4572"/>
                </a:lnTo>
                <a:lnTo>
                  <a:pt x="0" y="4572"/>
                </a:lnTo>
                <a:lnTo>
                  <a:pt x="0" y="5715"/>
                </a:lnTo>
                <a:lnTo>
                  <a:pt x="13716" y="5715"/>
                </a:lnTo>
                <a:lnTo>
                  <a:pt x="17145" y="6858"/>
                </a:lnTo>
                <a:lnTo>
                  <a:pt x="49276" y="6858"/>
                </a:lnTo>
                <a:lnTo>
                  <a:pt x="51562" y="8001"/>
                </a:lnTo>
                <a:lnTo>
                  <a:pt x="61849" y="8001"/>
                </a:lnTo>
                <a:lnTo>
                  <a:pt x="62992" y="5715"/>
                </a:lnTo>
                <a:lnTo>
                  <a:pt x="63754" y="3429"/>
                </a:lnTo>
                <a:lnTo>
                  <a:pt x="72136" y="3429"/>
                </a:lnTo>
                <a:lnTo>
                  <a:pt x="74422" y="5715"/>
                </a:lnTo>
                <a:lnTo>
                  <a:pt x="75565" y="5715"/>
                </a:lnTo>
                <a:lnTo>
                  <a:pt x="75565" y="6858"/>
                </a:lnTo>
                <a:lnTo>
                  <a:pt x="78994" y="6858"/>
                </a:lnTo>
                <a:lnTo>
                  <a:pt x="80137" y="8001"/>
                </a:lnTo>
                <a:lnTo>
                  <a:pt x="82423" y="8001"/>
                </a:lnTo>
                <a:lnTo>
                  <a:pt x="86995" y="6858"/>
                </a:lnTo>
                <a:lnTo>
                  <a:pt x="89281" y="6858"/>
                </a:lnTo>
                <a:lnTo>
                  <a:pt x="90043" y="7620"/>
                </a:lnTo>
                <a:lnTo>
                  <a:pt x="91567" y="8001"/>
                </a:lnTo>
                <a:lnTo>
                  <a:pt x="96139" y="4572"/>
                </a:lnTo>
                <a:lnTo>
                  <a:pt x="97282" y="3429"/>
                </a:lnTo>
                <a:lnTo>
                  <a:pt x="148844" y="3429"/>
                </a:lnTo>
                <a:lnTo>
                  <a:pt x="149987" y="4572"/>
                </a:lnTo>
                <a:lnTo>
                  <a:pt x="165989" y="4572"/>
                </a:lnTo>
                <a:lnTo>
                  <a:pt x="167132" y="5715"/>
                </a:lnTo>
                <a:lnTo>
                  <a:pt x="167767" y="6858"/>
                </a:lnTo>
                <a:lnTo>
                  <a:pt x="168275" y="8001"/>
                </a:lnTo>
                <a:lnTo>
                  <a:pt x="184277" y="8001"/>
                </a:lnTo>
                <a:lnTo>
                  <a:pt x="187706" y="6858"/>
                </a:lnTo>
                <a:lnTo>
                  <a:pt x="191135" y="6858"/>
                </a:lnTo>
                <a:lnTo>
                  <a:pt x="194564" y="8001"/>
                </a:lnTo>
                <a:lnTo>
                  <a:pt x="197993" y="8001"/>
                </a:lnTo>
                <a:lnTo>
                  <a:pt x="201549" y="5715"/>
                </a:lnTo>
                <a:lnTo>
                  <a:pt x="203835" y="8001"/>
                </a:lnTo>
                <a:lnTo>
                  <a:pt x="208407" y="8001"/>
                </a:lnTo>
                <a:lnTo>
                  <a:pt x="208407" y="3429"/>
                </a:lnTo>
                <a:lnTo>
                  <a:pt x="209550" y="2286"/>
                </a:lnTo>
                <a:lnTo>
                  <a:pt x="436118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3038518" y="862838"/>
            <a:ext cx="38946" cy="1693"/>
          </a:xfrm>
          <a:custGeom>
            <a:avLst/>
            <a:gdLst/>
            <a:ahLst/>
            <a:cxnLst/>
            <a:rect l="l" t="t" r="r" b="b"/>
            <a:pathLst>
              <a:path w="58420" h="2540">
                <a:moveTo>
                  <a:pt x="10414" y="0"/>
                </a:moveTo>
                <a:lnTo>
                  <a:pt x="2286" y="0"/>
                </a:lnTo>
                <a:lnTo>
                  <a:pt x="2286" y="1143"/>
                </a:lnTo>
                <a:lnTo>
                  <a:pt x="0" y="1143"/>
                </a:lnTo>
                <a:lnTo>
                  <a:pt x="635" y="2286"/>
                </a:lnTo>
                <a:lnTo>
                  <a:pt x="10414" y="2286"/>
                </a:lnTo>
                <a:lnTo>
                  <a:pt x="9271" y="1143"/>
                </a:lnTo>
                <a:lnTo>
                  <a:pt x="10414" y="0"/>
                </a:lnTo>
                <a:close/>
              </a:path>
              <a:path w="58420" h="2540">
                <a:moveTo>
                  <a:pt x="58420" y="2286"/>
                </a:moveTo>
                <a:lnTo>
                  <a:pt x="57277" y="1143"/>
                </a:lnTo>
                <a:lnTo>
                  <a:pt x="37211" y="1143"/>
                </a:lnTo>
                <a:lnTo>
                  <a:pt x="38989" y="2286"/>
                </a:lnTo>
                <a:lnTo>
                  <a:pt x="58420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2907284" y="860213"/>
            <a:ext cx="95673" cy="4233"/>
          </a:xfrm>
          <a:custGeom>
            <a:avLst/>
            <a:gdLst/>
            <a:ahLst/>
            <a:cxnLst/>
            <a:rect l="l" t="t" r="r" b="b"/>
            <a:pathLst>
              <a:path w="143510" h="6350">
                <a:moveTo>
                  <a:pt x="4572" y="2794"/>
                </a:moveTo>
                <a:lnTo>
                  <a:pt x="0" y="2794"/>
                </a:lnTo>
                <a:lnTo>
                  <a:pt x="1143" y="6223"/>
                </a:lnTo>
                <a:lnTo>
                  <a:pt x="4572" y="2794"/>
                </a:lnTo>
                <a:close/>
              </a:path>
              <a:path w="143510" h="6350">
                <a:moveTo>
                  <a:pt x="98425" y="2540"/>
                </a:moveTo>
                <a:lnTo>
                  <a:pt x="97282" y="2540"/>
                </a:lnTo>
                <a:lnTo>
                  <a:pt x="97282" y="1270"/>
                </a:lnTo>
                <a:lnTo>
                  <a:pt x="97282" y="0"/>
                </a:lnTo>
                <a:lnTo>
                  <a:pt x="711" y="0"/>
                </a:lnTo>
                <a:lnTo>
                  <a:pt x="711" y="1270"/>
                </a:lnTo>
                <a:lnTo>
                  <a:pt x="91567" y="1270"/>
                </a:lnTo>
                <a:lnTo>
                  <a:pt x="91567" y="2540"/>
                </a:lnTo>
                <a:lnTo>
                  <a:pt x="91567" y="3810"/>
                </a:lnTo>
                <a:lnTo>
                  <a:pt x="91567" y="5080"/>
                </a:lnTo>
                <a:lnTo>
                  <a:pt x="92189" y="5080"/>
                </a:lnTo>
                <a:lnTo>
                  <a:pt x="92189" y="6350"/>
                </a:lnTo>
                <a:lnTo>
                  <a:pt x="93218" y="6350"/>
                </a:lnTo>
                <a:lnTo>
                  <a:pt x="93218" y="5080"/>
                </a:lnTo>
                <a:lnTo>
                  <a:pt x="94475" y="5080"/>
                </a:lnTo>
                <a:lnTo>
                  <a:pt x="94475" y="3810"/>
                </a:lnTo>
                <a:lnTo>
                  <a:pt x="98425" y="3810"/>
                </a:lnTo>
                <a:lnTo>
                  <a:pt x="98425" y="2540"/>
                </a:lnTo>
                <a:close/>
              </a:path>
              <a:path w="143510" h="6350">
                <a:moveTo>
                  <a:pt x="143129" y="2794"/>
                </a:moveTo>
                <a:lnTo>
                  <a:pt x="131699" y="2794"/>
                </a:lnTo>
                <a:lnTo>
                  <a:pt x="132842" y="3937"/>
                </a:lnTo>
                <a:lnTo>
                  <a:pt x="137414" y="6223"/>
                </a:lnTo>
                <a:lnTo>
                  <a:pt x="140843" y="5080"/>
                </a:lnTo>
                <a:lnTo>
                  <a:pt x="143129" y="2794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3185076" y="863601"/>
            <a:ext cx="1693" cy="423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2286" y="0"/>
                </a:moveTo>
                <a:lnTo>
                  <a:pt x="0" y="0"/>
                </a:lnTo>
                <a:lnTo>
                  <a:pt x="1904" y="380"/>
                </a:lnTo>
                <a:lnTo>
                  <a:pt x="228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3266855" y="860213"/>
            <a:ext cx="99907" cy="3387"/>
          </a:xfrm>
          <a:custGeom>
            <a:avLst/>
            <a:gdLst/>
            <a:ahLst/>
            <a:cxnLst/>
            <a:rect l="l" t="t" r="r" b="b"/>
            <a:pathLst>
              <a:path w="149860" h="5080">
                <a:moveTo>
                  <a:pt x="50177" y="3937"/>
                </a:moveTo>
                <a:lnTo>
                  <a:pt x="44462" y="3937"/>
                </a:lnTo>
                <a:lnTo>
                  <a:pt x="47891" y="5080"/>
                </a:lnTo>
                <a:lnTo>
                  <a:pt x="50177" y="3937"/>
                </a:lnTo>
                <a:close/>
              </a:path>
              <a:path w="149860" h="5080">
                <a:moveTo>
                  <a:pt x="124472" y="0"/>
                </a:moveTo>
                <a:lnTo>
                  <a:pt x="0" y="0"/>
                </a:lnTo>
                <a:lnTo>
                  <a:pt x="0" y="1270"/>
                </a:lnTo>
                <a:lnTo>
                  <a:pt x="107708" y="1270"/>
                </a:lnTo>
                <a:lnTo>
                  <a:pt x="107708" y="2540"/>
                </a:lnTo>
                <a:lnTo>
                  <a:pt x="109093" y="2540"/>
                </a:lnTo>
                <a:lnTo>
                  <a:pt x="109093" y="5080"/>
                </a:lnTo>
                <a:lnTo>
                  <a:pt x="121297" y="5080"/>
                </a:lnTo>
                <a:lnTo>
                  <a:pt x="121297" y="2540"/>
                </a:lnTo>
                <a:lnTo>
                  <a:pt x="123202" y="2540"/>
                </a:lnTo>
                <a:lnTo>
                  <a:pt x="123202" y="1270"/>
                </a:lnTo>
                <a:lnTo>
                  <a:pt x="124472" y="1270"/>
                </a:lnTo>
                <a:lnTo>
                  <a:pt x="124472" y="0"/>
                </a:lnTo>
                <a:close/>
              </a:path>
              <a:path w="149860" h="5080">
                <a:moveTo>
                  <a:pt x="149745" y="1651"/>
                </a:moveTo>
                <a:lnTo>
                  <a:pt x="126885" y="1651"/>
                </a:lnTo>
                <a:lnTo>
                  <a:pt x="128028" y="3937"/>
                </a:lnTo>
                <a:lnTo>
                  <a:pt x="130314" y="5080"/>
                </a:lnTo>
                <a:lnTo>
                  <a:pt x="132600" y="3937"/>
                </a:lnTo>
                <a:lnTo>
                  <a:pt x="133743" y="3937"/>
                </a:lnTo>
                <a:lnTo>
                  <a:pt x="134886" y="2794"/>
                </a:lnTo>
                <a:lnTo>
                  <a:pt x="149745" y="2794"/>
                </a:lnTo>
                <a:lnTo>
                  <a:pt x="149745" y="165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3169328" y="861313"/>
            <a:ext cx="50377" cy="2540"/>
          </a:xfrm>
          <a:custGeom>
            <a:avLst/>
            <a:gdLst/>
            <a:ahLst/>
            <a:cxnLst/>
            <a:rect l="l" t="t" r="r" b="b"/>
            <a:pathLst>
              <a:path w="75564" h="3809">
                <a:moveTo>
                  <a:pt x="6477" y="0"/>
                </a:moveTo>
                <a:lnTo>
                  <a:pt x="381" y="0"/>
                </a:lnTo>
                <a:lnTo>
                  <a:pt x="0" y="1143"/>
                </a:lnTo>
                <a:lnTo>
                  <a:pt x="762" y="1143"/>
                </a:lnTo>
                <a:lnTo>
                  <a:pt x="3048" y="3429"/>
                </a:lnTo>
                <a:lnTo>
                  <a:pt x="4191" y="3429"/>
                </a:lnTo>
                <a:lnTo>
                  <a:pt x="5334" y="2286"/>
                </a:lnTo>
                <a:lnTo>
                  <a:pt x="5334" y="1143"/>
                </a:lnTo>
                <a:lnTo>
                  <a:pt x="6477" y="0"/>
                </a:lnTo>
                <a:close/>
              </a:path>
              <a:path w="75564" h="3809">
                <a:moveTo>
                  <a:pt x="75184" y="1143"/>
                </a:moveTo>
                <a:lnTo>
                  <a:pt x="43053" y="1143"/>
                </a:lnTo>
                <a:lnTo>
                  <a:pt x="44196" y="2286"/>
                </a:lnTo>
                <a:lnTo>
                  <a:pt x="44196" y="3429"/>
                </a:lnTo>
                <a:lnTo>
                  <a:pt x="46482" y="3429"/>
                </a:lnTo>
                <a:lnTo>
                  <a:pt x="45339" y="2286"/>
                </a:lnTo>
                <a:lnTo>
                  <a:pt x="74041" y="2286"/>
                </a:lnTo>
                <a:lnTo>
                  <a:pt x="75184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3127079" y="862837"/>
            <a:ext cx="8467" cy="847"/>
          </a:xfrm>
          <a:custGeom>
            <a:avLst/>
            <a:gdLst/>
            <a:ahLst/>
            <a:cxnLst/>
            <a:rect l="l" t="t" r="r" b="b"/>
            <a:pathLst>
              <a:path w="12700" h="1269">
                <a:moveTo>
                  <a:pt x="5715" y="0"/>
                </a:moveTo>
                <a:lnTo>
                  <a:pt x="0" y="0"/>
                </a:lnTo>
                <a:lnTo>
                  <a:pt x="0" y="1143"/>
                </a:lnTo>
                <a:lnTo>
                  <a:pt x="4572" y="1143"/>
                </a:lnTo>
                <a:lnTo>
                  <a:pt x="5715" y="0"/>
                </a:lnTo>
                <a:close/>
              </a:path>
              <a:path w="12700" h="1269">
                <a:moveTo>
                  <a:pt x="12573" y="0"/>
                </a:moveTo>
                <a:lnTo>
                  <a:pt x="8001" y="0"/>
                </a:lnTo>
                <a:lnTo>
                  <a:pt x="10287" y="1143"/>
                </a:lnTo>
                <a:lnTo>
                  <a:pt x="1257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2935563" y="861314"/>
            <a:ext cx="18627" cy="2540"/>
          </a:xfrm>
          <a:custGeom>
            <a:avLst/>
            <a:gdLst/>
            <a:ahLst/>
            <a:cxnLst/>
            <a:rect l="l" t="t" r="r" b="b"/>
            <a:pathLst>
              <a:path w="27939" h="3809">
                <a:moveTo>
                  <a:pt x="27431" y="0"/>
                </a:moveTo>
                <a:lnTo>
                  <a:pt x="0" y="0"/>
                </a:lnTo>
                <a:lnTo>
                  <a:pt x="1142" y="1143"/>
                </a:lnTo>
                <a:lnTo>
                  <a:pt x="21716" y="1143"/>
                </a:lnTo>
                <a:lnTo>
                  <a:pt x="24002" y="3428"/>
                </a:lnTo>
                <a:lnTo>
                  <a:pt x="25145" y="1143"/>
                </a:lnTo>
                <a:lnTo>
                  <a:pt x="2743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3317918" y="861314"/>
            <a:ext cx="19050" cy="1693"/>
          </a:xfrm>
          <a:custGeom>
            <a:avLst/>
            <a:gdLst/>
            <a:ahLst/>
            <a:cxnLst/>
            <a:rect l="l" t="t" r="r" b="b"/>
            <a:pathLst>
              <a:path w="28575" h="2540">
                <a:moveTo>
                  <a:pt x="28575" y="0"/>
                </a:moveTo>
                <a:lnTo>
                  <a:pt x="0" y="0"/>
                </a:lnTo>
                <a:lnTo>
                  <a:pt x="508" y="1143"/>
                </a:lnTo>
                <a:lnTo>
                  <a:pt x="6858" y="1143"/>
                </a:lnTo>
                <a:lnTo>
                  <a:pt x="8000" y="2285"/>
                </a:lnTo>
                <a:lnTo>
                  <a:pt x="26288" y="2285"/>
                </a:lnTo>
                <a:lnTo>
                  <a:pt x="2857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3193458" y="861314"/>
            <a:ext cx="43603" cy="1693"/>
          </a:xfrm>
          <a:custGeom>
            <a:avLst/>
            <a:gdLst/>
            <a:ahLst/>
            <a:cxnLst/>
            <a:rect l="l" t="t" r="r" b="b"/>
            <a:pathLst>
              <a:path w="65404" h="2540">
                <a:moveTo>
                  <a:pt x="45847" y="0"/>
                </a:moveTo>
                <a:lnTo>
                  <a:pt x="0" y="0"/>
                </a:lnTo>
                <a:lnTo>
                  <a:pt x="2286" y="2286"/>
                </a:lnTo>
                <a:lnTo>
                  <a:pt x="4572" y="2286"/>
                </a:lnTo>
                <a:lnTo>
                  <a:pt x="5715" y="1143"/>
                </a:lnTo>
                <a:lnTo>
                  <a:pt x="43561" y="1143"/>
                </a:lnTo>
                <a:lnTo>
                  <a:pt x="45847" y="0"/>
                </a:lnTo>
                <a:close/>
              </a:path>
              <a:path w="65404" h="2540">
                <a:moveTo>
                  <a:pt x="65290" y="1155"/>
                </a:moveTo>
                <a:lnTo>
                  <a:pt x="50419" y="1155"/>
                </a:lnTo>
                <a:lnTo>
                  <a:pt x="50419" y="2286"/>
                </a:lnTo>
                <a:lnTo>
                  <a:pt x="65290" y="2286"/>
                </a:lnTo>
                <a:lnTo>
                  <a:pt x="65290" y="115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3056128" y="861314"/>
            <a:ext cx="3810" cy="1693"/>
          </a:xfrm>
          <a:custGeom>
            <a:avLst/>
            <a:gdLst/>
            <a:ahLst/>
            <a:cxnLst/>
            <a:rect l="l" t="t" r="r" b="b"/>
            <a:pathLst>
              <a:path w="5714" h="2540">
                <a:moveTo>
                  <a:pt x="5715" y="0"/>
                </a:moveTo>
                <a:lnTo>
                  <a:pt x="0" y="0"/>
                </a:lnTo>
                <a:lnTo>
                  <a:pt x="2286" y="2285"/>
                </a:lnTo>
                <a:lnTo>
                  <a:pt x="3429" y="1143"/>
                </a:lnTo>
                <a:lnTo>
                  <a:pt x="5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3350684" y="860552"/>
            <a:ext cx="68157" cy="1693"/>
          </a:xfrm>
          <a:custGeom>
            <a:avLst/>
            <a:gdLst/>
            <a:ahLst/>
            <a:cxnLst/>
            <a:rect l="l" t="t" r="r" b="b"/>
            <a:pathLst>
              <a:path w="102235" h="2540">
                <a:moveTo>
                  <a:pt x="89281" y="0"/>
                </a:moveTo>
                <a:lnTo>
                  <a:pt x="0" y="0"/>
                </a:lnTo>
                <a:lnTo>
                  <a:pt x="1143" y="1143"/>
                </a:lnTo>
                <a:lnTo>
                  <a:pt x="82423" y="1143"/>
                </a:lnTo>
                <a:lnTo>
                  <a:pt x="84709" y="2286"/>
                </a:lnTo>
                <a:lnTo>
                  <a:pt x="85852" y="1143"/>
                </a:lnTo>
                <a:lnTo>
                  <a:pt x="89281" y="0"/>
                </a:lnTo>
                <a:close/>
              </a:path>
              <a:path w="102235" h="2540">
                <a:moveTo>
                  <a:pt x="101854" y="0"/>
                </a:moveTo>
                <a:lnTo>
                  <a:pt x="92710" y="0"/>
                </a:lnTo>
                <a:lnTo>
                  <a:pt x="94996" y="1143"/>
                </a:lnTo>
                <a:lnTo>
                  <a:pt x="96139" y="1143"/>
                </a:lnTo>
                <a:lnTo>
                  <a:pt x="97282" y="2286"/>
                </a:lnTo>
                <a:lnTo>
                  <a:pt x="100711" y="2286"/>
                </a:lnTo>
                <a:lnTo>
                  <a:pt x="101854" y="1143"/>
                </a:lnTo>
                <a:lnTo>
                  <a:pt x="10185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33" name="object 133"/>
          <p:cNvGrpSpPr/>
          <p:nvPr/>
        </p:nvGrpSpPr>
        <p:grpSpPr>
          <a:xfrm>
            <a:off x="2907792" y="843618"/>
            <a:ext cx="569807" cy="18627"/>
            <a:chOff x="4361688" y="1265427"/>
            <a:chExt cx="854710" cy="27940"/>
          </a:xfrm>
        </p:grpSpPr>
        <p:sp>
          <p:nvSpPr>
            <p:cNvPr id="134" name="object 134"/>
            <p:cNvSpPr/>
            <p:nvPr/>
          </p:nvSpPr>
          <p:spPr>
            <a:xfrm>
              <a:off x="4361688" y="1265427"/>
              <a:ext cx="854710" cy="27940"/>
            </a:xfrm>
            <a:custGeom>
              <a:avLst/>
              <a:gdLst/>
              <a:ahLst/>
              <a:cxnLst/>
              <a:rect l="l" t="t" r="r" b="b"/>
              <a:pathLst>
                <a:path w="854710" h="27940">
                  <a:moveTo>
                    <a:pt x="604774" y="9271"/>
                  </a:moveTo>
                  <a:lnTo>
                    <a:pt x="602488" y="8128"/>
                  </a:lnTo>
                  <a:lnTo>
                    <a:pt x="599059" y="4572"/>
                  </a:lnTo>
                  <a:lnTo>
                    <a:pt x="596773" y="3429"/>
                  </a:lnTo>
                  <a:lnTo>
                    <a:pt x="594487" y="3429"/>
                  </a:lnTo>
                  <a:lnTo>
                    <a:pt x="591058" y="4572"/>
                  </a:lnTo>
                  <a:lnTo>
                    <a:pt x="585343" y="2286"/>
                  </a:lnTo>
                  <a:lnTo>
                    <a:pt x="583184" y="4572"/>
                  </a:lnTo>
                  <a:lnTo>
                    <a:pt x="581914" y="5842"/>
                  </a:lnTo>
                  <a:lnTo>
                    <a:pt x="579628" y="5842"/>
                  </a:lnTo>
                  <a:lnTo>
                    <a:pt x="578485" y="4572"/>
                  </a:lnTo>
                  <a:lnTo>
                    <a:pt x="577342" y="4572"/>
                  </a:lnTo>
                  <a:lnTo>
                    <a:pt x="576199" y="5842"/>
                  </a:lnTo>
                  <a:lnTo>
                    <a:pt x="575056" y="6985"/>
                  </a:lnTo>
                  <a:lnTo>
                    <a:pt x="573913" y="6985"/>
                  </a:lnTo>
                  <a:lnTo>
                    <a:pt x="572770" y="8128"/>
                  </a:lnTo>
                  <a:lnTo>
                    <a:pt x="571627" y="8128"/>
                  </a:lnTo>
                  <a:lnTo>
                    <a:pt x="570484" y="6985"/>
                  </a:lnTo>
                  <a:lnTo>
                    <a:pt x="569341" y="6985"/>
                  </a:lnTo>
                  <a:lnTo>
                    <a:pt x="568198" y="5842"/>
                  </a:lnTo>
                  <a:lnTo>
                    <a:pt x="564769" y="6985"/>
                  </a:lnTo>
                  <a:lnTo>
                    <a:pt x="561340" y="5842"/>
                  </a:lnTo>
                  <a:lnTo>
                    <a:pt x="559054" y="8128"/>
                  </a:lnTo>
                  <a:lnTo>
                    <a:pt x="559054" y="9271"/>
                  </a:lnTo>
                  <a:lnTo>
                    <a:pt x="604774" y="9271"/>
                  </a:lnTo>
                  <a:close/>
                </a:path>
                <a:path w="854710" h="27940">
                  <a:moveTo>
                    <a:pt x="617474" y="9271"/>
                  </a:moveTo>
                  <a:lnTo>
                    <a:pt x="614045" y="5842"/>
                  </a:lnTo>
                  <a:lnTo>
                    <a:pt x="612902" y="5842"/>
                  </a:lnTo>
                  <a:lnTo>
                    <a:pt x="609346" y="9271"/>
                  </a:lnTo>
                  <a:lnTo>
                    <a:pt x="617474" y="9271"/>
                  </a:lnTo>
                  <a:close/>
                </a:path>
                <a:path w="854710" h="27940">
                  <a:moveTo>
                    <a:pt x="627761" y="9271"/>
                  </a:moveTo>
                  <a:lnTo>
                    <a:pt x="626618" y="8128"/>
                  </a:lnTo>
                  <a:lnTo>
                    <a:pt x="625475" y="8128"/>
                  </a:lnTo>
                  <a:lnTo>
                    <a:pt x="623189" y="6985"/>
                  </a:lnTo>
                  <a:lnTo>
                    <a:pt x="622046" y="6985"/>
                  </a:lnTo>
                  <a:lnTo>
                    <a:pt x="619760" y="9271"/>
                  </a:lnTo>
                  <a:lnTo>
                    <a:pt x="627761" y="9271"/>
                  </a:lnTo>
                  <a:close/>
                </a:path>
                <a:path w="854710" h="27940">
                  <a:moveTo>
                    <a:pt x="657479" y="8128"/>
                  </a:moveTo>
                  <a:lnTo>
                    <a:pt x="655193" y="5842"/>
                  </a:lnTo>
                  <a:lnTo>
                    <a:pt x="654050" y="5842"/>
                  </a:lnTo>
                  <a:lnTo>
                    <a:pt x="654050" y="4572"/>
                  </a:lnTo>
                  <a:lnTo>
                    <a:pt x="651764" y="2286"/>
                  </a:lnTo>
                  <a:lnTo>
                    <a:pt x="649478" y="2286"/>
                  </a:lnTo>
                  <a:lnTo>
                    <a:pt x="644906" y="4572"/>
                  </a:lnTo>
                  <a:lnTo>
                    <a:pt x="641477" y="4572"/>
                  </a:lnTo>
                  <a:lnTo>
                    <a:pt x="636905" y="3429"/>
                  </a:lnTo>
                  <a:lnTo>
                    <a:pt x="633476" y="4572"/>
                  </a:lnTo>
                  <a:lnTo>
                    <a:pt x="630047" y="8128"/>
                  </a:lnTo>
                  <a:lnTo>
                    <a:pt x="657479" y="8128"/>
                  </a:lnTo>
                  <a:close/>
                </a:path>
                <a:path w="854710" h="27940">
                  <a:moveTo>
                    <a:pt x="667766" y="8128"/>
                  </a:moveTo>
                  <a:lnTo>
                    <a:pt x="665480" y="5842"/>
                  </a:lnTo>
                  <a:lnTo>
                    <a:pt x="664337" y="3429"/>
                  </a:lnTo>
                  <a:lnTo>
                    <a:pt x="662051" y="4572"/>
                  </a:lnTo>
                  <a:lnTo>
                    <a:pt x="658622" y="8128"/>
                  </a:lnTo>
                  <a:lnTo>
                    <a:pt x="667766" y="8128"/>
                  </a:lnTo>
                  <a:close/>
                </a:path>
                <a:path w="854710" h="27940">
                  <a:moveTo>
                    <a:pt x="687197" y="8128"/>
                  </a:moveTo>
                  <a:lnTo>
                    <a:pt x="686054" y="5842"/>
                  </a:lnTo>
                  <a:lnTo>
                    <a:pt x="684911" y="4572"/>
                  </a:lnTo>
                  <a:lnTo>
                    <a:pt x="678053" y="4572"/>
                  </a:lnTo>
                  <a:lnTo>
                    <a:pt x="675767" y="6985"/>
                  </a:lnTo>
                  <a:lnTo>
                    <a:pt x="672338" y="6985"/>
                  </a:lnTo>
                  <a:lnTo>
                    <a:pt x="670052" y="8128"/>
                  </a:lnTo>
                  <a:lnTo>
                    <a:pt x="687197" y="8128"/>
                  </a:lnTo>
                  <a:close/>
                </a:path>
                <a:path w="854710" h="27940">
                  <a:moveTo>
                    <a:pt x="703326" y="8128"/>
                  </a:moveTo>
                  <a:lnTo>
                    <a:pt x="702183" y="6985"/>
                  </a:lnTo>
                  <a:lnTo>
                    <a:pt x="701040" y="6985"/>
                  </a:lnTo>
                  <a:lnTo>
                    <a:pt x="698754" y="8128"/>
                  </a:lnTo>
                  <a:lnTo>
                    <a:pt x="703326" y="8128"/>
                  </a:lnTo>
                  <a:close/>
                </a:path>
                <a:path w="854710" h="27940">
                  <a:moveTo>
                    <a:pt x="776605" y="8128"/>
                  </a:moveTo>
                  <a:lnTo>
                    <a:pt x="773176" y="6985"/>
                  </a:lnTo>
                  <a:lnTo>
                    <a:pt x="768477" y="6985"/>
                  </a:lnTo>
                  <a:lnTo>
                    <a:pt x="765048" y="8128"/>
                  </a:lnTo>
                  <a:lnTo>
                    <a:pt x="760476" y="6985"/>
                  </a:lnTo>
                  <a:lnTo>
                    <a:pt x="757047" y="4572"/>
                  </a:lnTo>
                  <a:lnTo>
                    <a:pt x="755904" y="3429"/>
                  </a:lnTo>
                  <a:lnTo>
                    <a:pt x="754761" y="3429"/>
                  </a:lnTo>
                  <a:lnTo>
                    <a:pt x="753618" y="4572"/>
                  </a:lnTo>
                  <a:lnTo>
                    <a:pt x="749046" y="6985"/>
                  </a:lnTo>
                  <a:lnTo>
                    <a:pt x="745617" y="8128"/>
                  </a:lnTo>
                  <a:lnTo>
                    <a:pt x="741045" y="9271"/>
                  </a:lnTo>
                  <a:lnTo>
                    <a:pt x="734187" y="5842"/>
                  </a:lnTo>
                  <a:lnTo>
                    <a:pt x="730758" y="4572"/>
                  </a:lnTo>
                  <a:lnTo>
                    <a:pt x="728472" y="4572"/>
                  </a:lnTo>
                  <a:lnTo>
                    <a:pt x="725043" y="3429"/>
                  </a:lnTo>
                  <a:lnTo>
                    <a:pt x="723900" y="3429"/>
                  </a:lnTo>
                  <a:lnTo>
                    <a:pt x="723900" y="6985"/>
                  </a:lnTo>
                  <a:lnTo>
                    <a:pt x="722757" y="8128"/>
                  </a:lnTo>
                  <a:lnTo>
                    <a:pt x="721614" y="8128"/>
                  </a:lnTo>
                  <a:lnTo>
                    <a:pt x="717042" y="5842"/>
                  </a:lnTo>
                  <a:lnTo>
                    <a:pt x="714756" y="5842"/>
                  </a:lnTo>
                  <a:lnTo>
                    <a:pt x="712470" y="4572"/>
                  </a:lnTo>
                  <a:lnTo>
                    <a:pt x="708914" y="8128"/>
                  </a:lnTo>
                  <a:lnTo>
                    <a:pt x="707898" y="9271"/>
                  </a:lnTo>
                  <a:lnTo>
                    <a:pt x="706755" y="10414"/>
                  </a:lnTo>
                  <a:lnTo>
                    <a:pt x="706628" y="10414"/>
                  </a:lnTo>
                  <a:lnTo>
                    <a:pt x="706628" y="9652"/>
                  </a:lnTo>
                  <a:lnTo>
                    <a:pt x="705345" y="9652"/>
                  </a:lnTo>
                  <a:lnTo>
                    <a:pt x="705345" y="8382"/>
                  </a:lnTo>
                  <a:lnTo>
                    <a:pt x="628015" y="8382"/>
                  </a:lnTo>
                  <a:lnTo>
                    <a:pt x="628015" y="9652"/>
                  </a:lnTo>
                  <a:lnTo>
                    <a:pt x="556882" y="9652"/>
                  </a:lnTo>
                  <a:lnTo>
                    <a:pt x="556882" y="10414"/>
                  </a:lnTo>
                  <a:lnTo>
                    <a:pt x="555625" y="11557"/>
                  </a:lnTo>
                  <a:lnTo>
                    <a:pt x="554482" y="10414"/>
                  </a:lnTo>
                  <a:lnTo>
                    <a:pt x="554482" y="6985"/>
                  </a:lnTo>
                  <a:lnTo>
                    <a:pt x="553339" y="5842"/>
                  </a:lnTo>
                  <a:lnTo>
                    <a:pt x="551053" y="4572"/>
                  </a:lnTo>
                  <a:lnTo>
                    <a:pt x="549910" y="3429"/>
                  </a:lnTo>
                  <a:lnTo>
                    <a:pt x="548767" y="3429"/>
                  </a:lnTo>
                  <a:lnTo>
                    <a:pt x="545338" y="6985"/>
                  </a:lnTo>
                  <a:lnTo>
                    <a:pt x="544195" y="9271"/>
                  </a:lnTo>
                  <a:lnTo>
                    <a:pt x="543052" y="9271"/>
                  </a:lnTo>
                  <a:lnTo>
                    <a:pt x="541909" y="10414"/>
                  </a:lnTo>
                  <a:lnTo>
                    <a:pt x="539623" y="9271"/>
                  </a:lnTo>
                  <a:lnTo>
                    <a:pt x="538480" y="8128"/>
                  </a:lnTo>
                  <a:lnTo>
                    <a:pt x="536194" y="8128"/>
                  </a:lnTo>
                  <a:lnTo>
                    <a:pt x="533908" y="6985"/>
                  </a:lnTo>
                  <a:lnTo>
                    <a:pt x="532765" y="5842"/>
                  </a:lnTo>
                  <a:lnTo>
                    <a:pt x="529336" y="6985"/>
                  </a:lnTo>
                  <a:lnTo>
                    <a:pt x="526923" y="6985"/>
                  </a:lnTo>
                  <a:lnTo>
                    <a:pt x="523494" y="8128"/>
                  </a:lnTo>
                  <a:lnTo>
                    <a:pt x="522351" y="9271"/>
                  </a:lnTo>
                  <a:lnTo>
                    <a:pt x="520065" y="9271"/>
                  </a:lnTo>
                  <a:lnTo>
                    <a:pt x="510921" y="6985"/>
                  </a:lnTo>
                  <a:lnTo>
                    <a:pt x="507492" y="5842"/>
                  </a:lnTo>
                  <a:lnTo>
                    <a:pt x="504063" y="5842"/>
                  </a:lnTo>
                  <a:lnTo>
                    <a:pt x="499491" y="8128"/>
                  </a:lnTo>
                  <a:lnTo>
                    <a:pt x="497205" y="6985"/>
                  </a:lnTo>
                  <a:lnTo>
                    <a:pt x="496062" y="6985"/>
                  </a:lnTo>
                  <a:lnTo>
                    <a:pt x="494919" y="8128"/>
                  </a:lnTo>
                  <a:lnTo>
                    <a:pt x="493776" y="9271"/>
                  </a:lnTo>
                  <a:lnTo>
                    <a:pt x="489204" y="9271"/>
                  </a:lnTo>
                  <a:lnTo>
                    <a:pt x="484632" y="8128"/>
                  </a:lnTo>
                  <a:lnTo>
                    <a:pt x="480060" y="8128"/>
                  </a:lnTo>
                  <a:lnTo>
                    <a:pt x="479171" y="9271"/>
                  </a:lnTo>
                  <a:lnTo>
                    <a:pt x="478282" y="10414"/>
                  </a:lnTo>
                  <a:lnTo>
                    <a:pt x="477520" y="11557"/>
                  </a:lnTo>
                  <a:lnTo>
                    <a:pt x="474345" y="14986"/>
                  </a:lnTo>
                  <a:lnTo>
                    <a:pt x="472059" y="14986"/>
                  </a:lnTo>
                  <a:lnTo>
                    <a:pt x="465201" y="8128"/>
                  </a:lnTo>
                  <a:lnTo>
                    <a:pt x="462915" y="8128"/>
                  </a:lnTo>
                  <a:lnTo>
                    <a:pt x="461772" y="9271"/>
                  </a:lnTo>
                  <a:lnTo>
                    <a:pt x="460629" y="9271"/>
                  </a:lnTo>
                  <a:lnTo>
                    <a:pt x="460629" y="10414"/>
                  </a:lnTo>
                  <a:lnTo>
                    <a:pt x="459486" y="9271"/>
                  </a:lnTo>
                  <a:lnTo>
                    <a:pt x="454914" y="9271"/>
                  </a:lnTo>
                  <a:lnTo>
                    <a:pt x="453771" y="10414"/>
                  </a:lnTo>
                  <a:lnTo>
                    <a:pt x="452628" y="12700"/>
                  </a:lnTo>
                  <a:lnTo>
                    <a:pt x="451485" y="13843"/>
                  </a:lnTo>
                  <a:lnTo>
                    <a:pt x="451485" y="14986"/>
                  </a:lnTo>
                  <a:lnTo>
                    <a:pt x="451485" y="17272"/>
                  </a:lnTo>
                  <a:lnTo>
                    <a:pt x="450342" y="18415"/>
                  </a:lnTo>
                  <a:lnTo>
                    <a:pt x="450342" y="16129"/>
                  </a:lnTo>
                  <a:lnTo>
                    <a:pt x="449199" y="12700"/>
                  </a:lnTo>
                  <a:lnTo>
                    <a:pt x="449199" y="9271"/>
                  </a:lnTo>
                  <a:lnTo>
                    <a:pt x="439928" y="9271"/>
                  </a:lnTo>
                  <a:lnTo>
                    <a:pt x="438785" y="10414"/>
                  </a:lnTo>
                  <a:lnTo>
                    <a:pt x="437642" y="12700"/>
                  </a:lnTo>
                  <a:lnTo>
                    <a:pt x="435356" y="13843"/>
                  </a:lnTo>
                  <a:lnTo>
                    <a:pt x="431927" y="13843"/>
                  </a:lnTo>
                  <a:lnTo>
                    <a:pt x="430784" y="14986"/>
                  </a:lnTo>
                  <a:lnTo>
                    <a:pt x="429641" y="14986"/>
                  </a:lnTo>
                  <a:lnTo>
                    <a:pt x="428498" y="13843"/>
                  </a:lnTo>
                  <a:lnTo>
                    <a:pt x="427355" y="13843"/>
                  </a:lnTo>
                  <a:lnTo>
                    <a:pt x="422783" y="11557"/>
                  </a:lnTo>
                  <a:lnTo>
                    <a:pt x="419354" y="11557"/>
                  </a:lnTo>
                  <a:lnTo>
                    <a:pt x="414782" y="10414"/>
                  </a:lnTo>
                  <a:lnTo>
                    <a:pt x="411353" y="9271"/>
                  </a:lnTo>
                  <a:lnTo>
                    <a:pt x="407924" y="9271"/>
                  </a:lnTo>
                  <a:lnTo>
                    <a:pt x="401066" y="11557"/>
                  </a:lnTo>
                  <a:lnTo>
                    <a:pt x="398780" y="11557"/>
                  </a:lnTo>
                  <a:lnTo>
                    <a:pt x="395351" y="10414"/>
                  </a:lnTo>
                  <a:lnTo>
                    <a:pt x="395351" y="13843"/>
                  </a:lnTo>
                  <a:lnTo>
                    <a:pt x="394208" y="14986"/>
                  </a:lnTo>
                  <a:lnTo>
                    <a:pt x="393065" y="14986"/>
                  </a:lnTo>
                  <a:lnTo>
                    <a:pt x="390779" y="13843"/>
                  </a:lnTo>
                  <a:lnTo>
                    <a:pt x="383921" y="13843"/>
                  </a:lnTo>
                  <a:lnTo>
                    <a:pt x="383921" y="12700"/>
                  </a:lnTo>
                  <a:lnTo>
                    <a:pt x="382778" y="12700"/>
                  </a:lnTo>
                  <a:lnTo>
                    <a:pt x="382778" y="11557"/>
                  </a:lnTo>
                  <a:lnTo>
                    <a:pt x="381635" y="10414"/>
                  </a:lnTo>
                  <a:lnTo>
                    <a:pt x="377063" y="10414"/>
                  </a:lnTo>
                  <a:lnTo>
                    <a:pt x="375920" y="11557"/>
                  </a:lnTo>
                  <a:lnTo>
                    <a:pt x="372491" y="11557"/>
                  </a:lnTo>
                  <a:lnTo>
                    <a:pt x="367919" y="13843"/>
                  </a:lnTo>
                  <a:lnTo>
                    <a:pt x="366776" y="14986"/>
                  </a:lnTo>
                  <a:lnTo>
                    <a:pt x="366776" y="13843"/>
                  </a:lnTo>
                  <a:lnTo>
                    <a:pt x="364363" y="13843"/>
                  </a:lnTo>
                  <a:lnTo>
                    <a:pt x="364363" y="12700"/>
                  </a:lnTo>
                  <a:lnTo>
                    <a:pt x="363220" y="12700"/>
                  </a:lnTo>
                  <a:lnTo>
                    <a:pt x="360934" y="9271"/>
                  </a:lnTo>
                  <a:lnTo>
                    <a:pt x="351790" y="9271"/>
                  </a:lnTo>
                  <a:lnTo>
                    <a:pt x="348361" y="10414"/>
                  </a:lnTo>
                  <a:lnTo>
                    <a:pt x="344932" y="10414"/>
                  </a:lnTo>
                  <a:lnTo>
                    <a:pt x="344932" y="11557"/>
                  </a:lnTo>
                  <a:lnTo>
                    <a:pt x="343789" y="12700"/>
                  </a:lnTo>
                  <a:lnTo>
                    <a:pt x="338074" y="12700"/>
                  </a:lnTo>
                  <a:lnTo>
                    <a:pt x="336931" y="11557"/>
                  </a:lnTo>
                  <a:lnTo>
                    <a:pt x="333502" y="11557"/>
                  </a:lnTo>
                  <a:lnTo>
                    <a:pt x="332359" y="12700"/>
                  </a:lnTo>
                  <a:lnTo>
                    <a:pt x="330073" y="12700"/>
                  </a:lnTo>
                  <a:lnTo>
                    <a:pt x="328930" y="13843"/>
                  </a:lnTo>
                  <a:lnTo>
                    <a:pt x="325501" y="13843"/>
                  </a:lnTo>
                  <a:lnTo>
                    <a:pt x="324358" y="14986"/>
                  </a:lnTo>
                  <a:lnTo>
                    <a:pt x="323215" y="17272"/>
                  </a:lnTo>
                  <a:lnTo>
                    <a:pt x="323215" y="18415"/>
                  </a:lnTo>
                  <a:lnTo>
                    <a:pt x="322072" y="18415"/>
                  </a:lnTo>
                  <a:lnTo>
                    <a:pt x="318643" y="14986"/>
                  </a:lnTo>
                  <a:lnTo>
                    <a:pt x="318643" y="12700"/>
                  </a:lnTo>
                  <a:lnTo>
                    <a:pt x="317500" y="11557"/>
                  </a:lnTo>
                  <a:lnTo>
                    <a:pt x="293497" y="11557"/>
                  </a:lnTo>
                  <a:lnTo>
                    <a:pt x="292354" y="10414"/>
                  </a:lnTo>
                  <a:lnTo>
                    <a:pt x="287782" y="8128"/>
                  </a:lnTo>
                  <a:lnTo>
                    <a:pt x="284226" y="9271"/>
                  </a:lnTo>
                  <a:lnTo>
                    <a:pt x="278511" y="14986"/>
                  </a:lnTo>
                  <a:lnTo>
                    <a:pt x="275082" y="14986"/>
                  </a:lnTo>
                  <a:lnTo>
                    <a:pt x="275082" y="10414"/>
                  </a:lnTo>
                  <a:lnTo>
                    <a:pt x="273939" y="9271"/>
                  </a:lnTo>
                  <a:lnTo>
                    <a:pt x="270510" y="9271"/>
                  </a:lnTo>
                  <a:lnTo>
                    <a:pt x="268224" y="11557"/>
                  </a:lnTo>
                  <a:lnTo>
                    <a:pt x="264795" y="11557"/>
                  </a:lnTo>
                  <a:lnTo>
                    <a:pt x="261366" y="12700"/>
                  </a:lnTo>
                  <a:lnTo>
                    <a:pt x="259080" y="13843"/>
                  </a:lnTo>
                  <a:lnTo>
                    <a:pt x="256794" y="13843"/>
                  </a:lnTo>
                  <a:lnTo>
                    <a:pt x="254508" y="12700"/>
                  </a:lnTo>
                  <a:lnTo>
                    <a:pt x="254508" y="11557"/>
                  </a:lnTo>
                  <a:lnTo>
                    <a:pt x="253365" y="12700"/>
                  </a:lnTo>
                  <a:lnTo>
                    <a:pt x="252222" y="12700"/>
                  </a:lnTo>
                  <a:lnTo>
                    <a:pt x="251079" y="13843"/>
                  </a:lnTo>
                  <a:lnTo>
                    <a:pt x="248793" y="13843"/>
                  </a:lnTo>
                  <a:lnTo>
                    <a:pt x="247650" y="14986"/>
                  </a:lnTo>
                  <a:lnTo>
                    <a:pt x="246507" y="14986"/>
                  </a:lnTo>
                  <a:lnTo>
                    <a:pt x="246507" y="13843"/>
                  </a:lnTo>
                  <a:lnTo>
                    <a:pt x="247650" y="14986"/>
                  </a:lnTo>
                  <a:lnTo>
                    <a:pt x="247650" y="13843"/>
                  </a:lnTo>
                  <a:lnTo>
                    <a:pt x="245364" y="11557"/>
                  </a:lnTo>
                  <a:lnTo>
                    <a:pt x="243078" y="10414"/>
                  </a:lnTo>
                  <a:lnTo>
                    <a:pt x="239649" y="11557"/>
                  </a:lnTo>
                  <a:lnTo>
                    <a:pt x="237363" y="11557"/>
                  </a:lnTo>
                  <a:lnTo>
                    <a:pt x="236220" y="12700"/>
                  </a:lnTo>
                  <a:lnTo>
                    <a:pt x="228219" y="12700"/>
                  </a:lnTo>
                  <a:lnTo>
                    <a:pt x="225933" y="11557"/>
                  </a:lnTo>
                  <a:lnTo>
                    <a:pt x="224790" y="10414"/>
                  </a:lnTo>
                  <a:lnTo>
                    <a:pt x="221361" y="10414"/>
                  </a:lnTo>
                  <a:lnTo>
                    <a:pt x="216789" y="12700"/>
                  </a:lnTo>
                  <a:lnTo>
                    <a:pt x="211074" y="11557"/>
                  </a:lnTo>
                  <a:lnTo>
                    <a:pt x="206502" y="12700"/>
                  </a:lnTo>
                  <a:lnTo>
                    <a:pt x="202946" y="12700"/>
                  </a:lnTo>
                  <a:lnTo>
                    <a:pt x="198374" y="13843"/>
                  </a:lnTo>
                  <a:lnTo>
                    <a:pt x="194945" y="11557"/>
                  </a:lnTo>
                  <a:lnTo>
                    <a:pt x="186944" y="11557"/>
                  </a:lnTo>
                  <a:lnTo>
                    <a:pt x="181229" y="10414"/>
                  </a:lnTo>
                  <a:lnTo>
                    <a:pt x="175514" y="11557"/>
                  </a:lnTo>
                  <a:lnTo>
                    <a:pt x="170942" y="11557"/>
                  </a:lnTo>
                  <a:lnTo>
                    <a:pt x="169291" y="14986"/>
                  </a:lnTo>
                  <a:lnTo>
                    <a:pt x="168656" y="16129"/>
                  </a:lnTo>
                  <a:lnTo>
                    <a:pt x="167513" y="16129"/>
                  </a:lnTo>
                  <a:lnTo>
                    <a:pt x="165227" y="14986"/>
                  </a:lnTo>
                  <a:lnTo>
                    <a:pt x="161798" y="13843"/>
                  </a:lnTo>
                  <a:lnTo>
                    <a:pt x="158369" y="13843"/>
                  </a:lnTo>
                  <a:lnTo>
                    <a:pt x="154940" y="14986"/>
                  </a:lnTo>
                  <a:lnTo>
                    <a:pt x="153797" y="16129"/>
                  </a:lnTo>
                  <a:lnTo>
                    <a:pt x="151511" y="13843"/>
                  </a:lnTo>
                  <a:lnTo>
                    <a:pt x="144653" y="13843"/>
                  </a:lnTo>
                  <a:lnTo>
                    <a:pt x="142367" y="14986"/>
                  </a:lnTo>
                  <a:lnTo>
                    <a:pt x="141224" y="16129"/>
                  </a:lnTo>
                  <a:lnTo>
                    <a:pt x="140081" y="16129"/>
                  </a:lnTo>
                  <a:lnTo>
                    <a:pt x="138938" y="14986"/>
                  </a:lnTo>
                  <a:lnTo>
                    <a:pt x="137795" y="12700"/>
                  </a:lnTo>
                  <a:lnTo>
                    <a:pt x="133223" y="12700"/>
                  </a:lnTo>
                  <a:lnTo>
                    <a:pt x="132080" y="13843"/>
                  </a:lnTo>
                  <a:lnTo>
                    <a:pt x="130937" y="13843"/>
                  </a:lnTo>
                  <a:lnTo>
                    <a:pt x="130937" y="14986"/>
                  </a:lnTo>
                  <a:lnTo>
                    <a:pt x="129794" y="16129"/>
                  </a:lnTo>
                  <a:lnTo>
                    <a:pt x="128651" y="17272"/>
                  </a:lnTo>
                  <a:lnTo>
                    <a:pt x="121666" y="13843"/>
                  </a:lnTo>
                  <a:lnTo>
                    <a:pt x="113665" y="13843"/>
                  </a:lnTo>
                  <a:lnTo>
                    <a:pt x="110236" y="12700"/>
                  </a:lnTo>
                  <a:lnTo>
                    <a:pt x="107950" y="12700"/>
                  </a:lnTo>
                  <a:lnTo>
                    <a:pt x="105664" y="13843"/>
                  </a:lnTo>
                  <a:lnTo>
                    <a:pt x="102235" y="12700"/>
                  </a:lnTo>
                  <a:lnTo>
                    <a:pt x="97663" y="17272"/>
                  </a:lnTo>
                  <a:lnTo>
                    <a:pt x="90805" y="17272"/>
                  </a:lnTo>
                  <a:lnTo>
                    <a:pt x="89662" y="16129"/>
                  </a:lnTo>
                  <a:lnTo>
                    <a:pt x="89662" y="13843"/>
                  </a:lnTo>
                  <a:lnTo>
                    <a:pt x="88519" y="12700"/>
                  </a:lnTo>
                  <a:lnTo>
                    <a:pt x="86233" y="13843"/>
                  </a:lnTo>
                  <a:lnTo>
                    <a:pt x="85090" y="13843"/>
                  </a:lnTo>
                  <a:lnTo>
                    <a:pt x="85090" y="14986"/>
                  </a:lnTo>
                  <a:lnTo>
                    <a:pt x="83947" y="14986"/>
                  </a:lnTo>
                  <a:lnTo>
                    <a:pt x="81661" y="16129"/>
                  </a:lnTo>
                  <a:lnTo>
                    <a:pt x="80518" y="17272"/>
                  </a:lnTo>
                  <a:lnTo>
                    <a:pt x="79375" y="18415"/>
                  </a:lnTo>
                  <a:lnTo>
                    <a:pt x="75946" y="16129"/>
                  </a:lnTo>
                  <a:lnTo>
                    <a:pt x="67945" y="16129"/>
                  </a:lnTo>
                  <a:lnTo>
                    <a:pt x="66802" y="14986"/>
                  </a:lnTo>
                  <a:lnTo>
                    <a:pt x="65659" y="16129"/>
                  </a:lnTo>
                  <a:lnTo>
                    <a:pt x="65659" y="18415"/>
                  </a:lnTo>
                  <a:lnTo>
                    <a:pt x="64516" y="19558"/>
                  </a:lnTo>
                  <a:lnTo>
                    <a:pt x="55372" y="19558"/>
                  </a:lnTo>
                  <a:lnTo>
                    <a:pt x="51943" y="16129"/>
                  </a:lnTo>
                  <a:lnTo>
                    <a:pt x="42799" y="16129"/>
                  </a:lnTo>
                  <a:lnTo>
                    <a:pt x="40386" y="18415"/>
                  </a:lnTo>
                  <a:lnTo>
                    <a:pt x="39243" y="17272"/>
                  </a:lnTo>
                  <a:lnTo>
                    <a:pt x="35814" y="14986"/>
                  </a:lnTo>
                  <a:lnTo>
                    <a:pt x="35814" y="13843"/>
                  </a:lnTo>
                  <a:lnTo>
                    <a:pt x="33528" y="16129"/>
                  </a:lnTo>
                  <a:lnTo>
                    <a:pt x="28956" y="18415"/>
                  </a:lnTo>
                  <a:lnTo>
                    <a:pt x="26670" y="19558"/>
                  </a:lnTo>
                  <a:lnTo>
                    <a:pt x="23241" y="18415"/>
                  </a:lnTo>
                  <a:lnTo>
                    <a:pt x="20955" y="18415"/>
                  </a:lnTo>
                  <a:lnTo>
                    <a:pt x="17526" y="17272"/>
                  </a:lnTo>
                  <a:lnTo>
                    <a:pt x="15240" y="17272"/>
                  </a:lnTo>
                  <a:lnTo>
                    <a:pt x="12954" y="19558"/>
                  </a:lnTo>
                  <a:lnTo>
                    <a:pt x="9525" y="18415"/>
                  </a:lnTo>
                  <a:lnTo>
                    <a:pt x="9017" y="19558"/>
                  </a:lnTo>
                  <a:lnTo>
                    <a:pt x="8382" y="20701"/>
                  </a:lnTo>
                  <a:lnTo>
                    <a:pt x="7239" y="21844"/>
                  </a:lnTo>
                  <a:lnTo>
                    <a:pt x="6096" y="20701"/>
                  </a:lnTo>
                  <a:lnTo>
                    <a:pt x="3810" y="20701"/>
                  </a:lnTo>
                  <a:lnTo>
                    <a:pt x="1524" y="23114"/>
                  </a:lnTo>
                  <a:lnTo>
                    <a:pt x="381" y="24257"/>
                  </a:lnTo>
                  <a:lnTo>
                    <a:pt x="0" y="25400"/>
                  </a:lnTo>
                  <a:lnTo>
                    <a:pt x="327787" y="25400"/>
                  </a:lnTo>
                  <a:lnTo>
                    <a:pt x="327787" y="26543"/>
                  </a:lnTo>
                  <a:lnTo>
                    <a:pt x="327787" y="27686"/>
                  </a:lnTo>
                  <a:lnTo>
                    <a:pt x="391922" y="27686"/>
                  </a:lnTo>
                  <a:lnTo>
                    <a:pt x="391922" y="26543"/>
                  </a:lnTo>
                  <a:lnTo>
                    <a:pt x="390779" y="25400"/>
                  </a:lnTo>
                  <a:lnTo>
                    <a:pt x="388493" y="25400"/>
                  </a:lnTo>
                  <a:lnTo>
                    <a:pt x="389636" y="23114"/>
                  </a:lnTo>
                  <a:lnTo>
                    <a:pt x="390779" y="24257"/>
                  </a:lnTo>
                  <a:lnTo>
                    <a:pt x="639191" y="24257"/>
                  </a:lnTo>
                  <a:lnTo>
                    <a:pt x="720471" y="24257"/>
                  </a:lnTo>
                  <a:lnTo>
                    <a:pt x="720471" y="21844"/>
                  </a:lnTo>
                  <a:lnTo>
                    <a:pt x="721614" y="21844"/>
                  </a:lnTo>
                  <a:lnTo>
                    <a:pt x="722249" y="23114"/>
                  </a:lnTo>
                  <a:lnTo>
                    <a:pt x="765048" y="23114"/>
                  </a:lnTo>
                  <a:lnTo>
                    <a:pt x="766191" y="24257"/>
                  </a:lnTo>
                  <a:lnTo>
                    <a:pt x="766191" y="26543"/>
                  </a:lnTo>
                  <a:lnTo>
                    <a:pt x="768477" y="24257"/>
                  </a:lnTo>
                  <a:lnTo>
                    <a:pt x="775462" y="9271"/>
                  </a:lnTo>
                  <a:lnTo>
                    <a:pt x="776605" y="8128"/>
                  </a:lnTo>
                  <a:close/>
                </a:path>
                <a:path w="854710" h="27940">
                  <a:moveTo>
                    <a:pt x="820039" y="21844"/>
                  </a:moveTo>
                  <a:lnTo>
                    <a:pt x="818896" y="20701"/>
                  </a:lnTo>
                  <a:lnTo>
                    <a:pt x="818896" y="21844"/>
                  </a:lnTo>
                  <a:lnTo>
                    <a:pt x="820039" y="21844"/>
                  </a:lnTo>
                  <a:close/>
                </a:path>
                <a:path w="854710" h="27940">
                  <a:moveTo>
                    <a:pt x="854456" y="4572"/>
                  </a:moveTo>
                  <a:lnTo>
                    <a:pt x="852043" y="4572"/>
                  </a:lnTo>
                  <a:lnTo>
                    <a:pt x="849757" y="6985"/>
                  </a:lnTo>
                  <a:lnTo>
                    <a:pt x="847471" y="4572"/>
                  </a:lnTo>
                  <a:lnTo>
                    <a:pt x="846328" y="4572"/>
                  </a:lnTo>
                  <a:lnTo>
                    <a:pt x="844042" y="6985"/>
                  </a:lnTo>
                  <a:lnTo>
                    <a:pt x="842899" y="8128"/>
                  </a:lnTo>
                  <a:lnTo>
                    <a:pt x="840613" y="6985"/>
                  </a:lnTo>
                  <a:lnTo>
                    <a:pt x="839470" y="5842"/>
                  </a:lnTo>
                  <a:lnTo>
                    <a:pt x="838327" y="5842"/>
                  </a:lnTo>
                  <a:lnTo>
                    <a:pt x="838327" y="4572"/>
                  </a:lnTo>
                  <a:lnTo>
                    <a:pt x="837184" y="3429"/>
                  </a:lnTo>
                  <a:lnTo>
                    <a:pt x="834898" y="0"/>
                  </a:lnTo>
                  <a:lnTo>
                    <a:pt x="832612" y="2286"/>
                  </a:lnTo>
                  <a:lnTo>
                    <a:pt x="829183" y="4572"/>
                  </a:lnTo>
                  <a:lnTo>
                    <a:pt x="822325" y="6985"/>
                  </a:lnTo>
                  <a:lnTo>
                    <a:pt x="822325" y="8128"/>
                  </a:lnTo>
                  <a:lnTo>
                    <a:pt x="821182" y="6985"/>
                  </a:lnTo>
                  <a:lnTo>
                    <a:pt x="821182" y="4572"/>
                  </a:lnTo>
                  <a:lnTo>
                    <a:pt x="822325" y="2286"/>
                  </a:lnTo>
                  <a:lnTo>
                    <a:pt x="821182" y="1143"/>
                  </a:lnTo>
                  <a:lnTo>
                    <a:pt x="816610" y="1143"/>
                  </a:lnTo>
                  <a:lnTo>
                    <a:pt x="815467" y="2286"/>
                  </a:lnTo>
                  <a:lnTo>
                    <a:pt x="813181" y="3429"/>
                  </a:lnTo>
                  <a:lnTo>
                    <a:pt x="812038" y="3429"/>
                  </a:lnTo>
                  <a:lnTo>
                    <a:pt x="807466" y="1143"/>
                  </a:lnTo>
                  <a:lnTo>
                    <a:pt x="806323" y="2286"/>
                  </a:lnTo>
                  <a:lnTo>
                    <a:pt x="805942" y="3429"/>
                  </a:lnTo>
                  <a:lnTo>
                    <a:pt x="805180" y="5842"/>
                  </a:lnTo>
                  <a:lnTo>
                    <a:pt x="805180" y="8128"/>
                  </a:lnTo>
                  <a:lnTo>
                    <a:pt x="804037" y="8128"/>
                  </a:lnTo>
                  <a:lnTo>
                    <a:pt x="804037" y="9271"/>
                  </a:lnTo>
                  <a:lnTo>
                    <a:pt x="801751" y="9271"/>
                  </a:lnTo>
                  <a:lnTo>
                    <a:pt x="799465" y="8128"/>
                  </a:lnTo>
                  <a:lnTo>
                    <a:pt x="797179" y="8128"/>
                  </a:lnTo>
                  <a:lnTo>
                    <a:pt x="796036" y="6985"/>
                  </a:lnTo>
                  <a:lnTo>
                    <a:pt x="794893" y="4572"/>
                  </a:lnTo>
                  <a:lnTo>
                    <a:pt x="794893" y="3429"/>
                  </a:lnTo>
                  <a:lnTo>
                    <a:pt x="784606" y="3429"/>
                  </a:lnTo>
                  <a:lnTo>
                    <a:pt x="783463" y="4572"/>
                  </a:lnTo>
                  <a:lnTo>
                    <a:pt x="782320" y="4572"/>
                  </a:lnTo>
                  <a:lnTo>
                    <a:pt x="782320" y="5842"/>
                  </a:lnTo>
                  <a:lnTo>
                    <a:pt x="783463" y="6985"/>
                  </a:lnTo>
                  <a:lnTo>
                    <a:pt x="784606" y="8128"/>
                  </a:lnTo>
                  <a:lnTo>
                    <a:pt x="784606" y="9271"/>
                  </a:lnTo>
                  <a:lnTo>
                    <a:pt x="783463" y="9271"/>
                  </a:lnTo>
                  <a:lnTo>
                    <a:pt x="783463" y="6985"/>
                  </a:lnTo>
                  <a:lnTo>
                    <a:pt x="780034" y="8128"/>
                  </a:lnTo>
                  <a:lnTo>
                    <a:pt x="777748" y="8128"/>
                  </a:lnTo>
                  <a:lnTo>
                    <a:pt x="778891" y="9271"/>
                  </a:lnTo>
                  <a:lnTo>
                    <a:pt x="780034" y="10414"/>
                  </a:lnTo>
                  <a:lnTo>
                    <a:pt x="780034" y="11557"/>
                  </a:lnTo>
                  <a:lnTo>
                    <a:pt x="782320" y="13843"/>
                  </a:lnTo>
                  <a:lnTo>
                    <a:pt x="786892" y="13843"/>
                  </a:lnTo>
                  <a:lnTo>
                    <a:pt x="788035" y="13843"/>
                  </a:lnTo>
                  <a:lnTo>
                    <a:pt x="792607" y="13843"/>
                  </a:lnTo>
                  <a:lnTo>
                    <a:pt x="794893" y="14986"/>
                  </a:lnTo>
                  <a:lnTo>
                    <a:pt x="796036" y="13843"/>
                  </a:lnTo>
                  <a:lnTo>
                    <a:pt x="797179" y="11557"/>
                  </a:lnTo>
                  <a:lnTo>
                    <a:pt x="797179" y="10414"/>
                  </a:lnTo>
                  <a:lnTo>
                    <a:pt x="802894" y="10414"/>
                  </a:lnTo>
                  <a:lnTo>
                    <a:pt x="806323" y="9271"/>
                  </a:lnTo>
                  <a:lnTo>
                    <a:pt x="809752" y="9271"/>
                  </a:lnTo>
                  <a:lnTo>
                    <a:pt x="812038" y="10414"/>
                  </a:lnTo>
                  <a:lnTo>
                    <a:pt x="810895" y="12700"/>
                  </a:lnTo>
                  <a:lnTo>
                    <a:pt x="810895" y="14986"/>
                  </a:lnTo>
                  <a:lnTo>
                    <a:pt x="814324" y="14986"/>
                  </a:lnTo>
                  <a:lnTo>
                    <a:pt x="815467" y="16129"/>
                  </a:lnTo>
                  <a:lnTo>
                    <a:pt x="817753" y="16129"/>
                  </a:lnTo>
                  <a:lnTo>
                    <a:pt x="821182" y="12700"/>
                  </a:lnTo>
                  <a:lnTo>
                    <a:pt x="822325" y="13843"/>
                  </a:lnTo>
                  <a:lnTo>
                    <a:pt x="825754" y="16129"/>
                  </a:lnTo>
                  <a:lnTo>
                    <a:pt x="828040" y="14986"/>
                  </a:lnTo>
                  <a:lnTo>
                    <a:pt x="830326" y="12700"/>
                  </a:lnTo>
                  <a:lnTo>
                    <a:pt x="832612" y="12700"/>
                  </a:lnTo>
                  <a:lnTo>
                    <a:pt x="834898" y="14986"/>
                  </a:lnTo>
                  <a:lnTo>
                    <a:pt x="837184" y="14986"/>
                  </a:lnTo>
                  <a:lnTo>
                    <a:pt x="839470" y="12700"/>
                  </a:lnTo>
                  <a:lnTo>
                    <a:pt x="841756" y="13843"/>
                  </a:lnTo>
                  <a:lnTo>
                    <a:pt x="844042" y="13843"/>
                  </a:lnTo>
                  <a:lnTo>
                    <a:pt x="844042" y="14986"/>
                  </a:lnTo>
                  <a:lnTo>
                    <a:pt x="845185" y="14986"/>
                  </a:lnTo>
                  <a:lnTo>
                    <a:pt x="847471" y="13843"/>
                  </a:lnTo>
                  <a:lnTo>
                    <a:pt x="848614" y="12700"/>
                  </a:lnTo>
                  <a:lnTo>
                    <a:pt x="850900" y="11557"/>
                  </a:lnTo>
                  <a:lnTo>
                    <a:pt x="852043" y="10414"/>
                  </a:lnTo>
                  <a:lnTo>
                    <a:pt x="852043" y="8128"/>
                  </a:lnTo>
                  <a:lnTo>
                    <a:pt x="853186" y="6985"/>
                  </a:lnTo>
                  <a:lnTo>
                    <a:pt x="853186" y="5842"/>
                  </a:lnTo>
                  <a:lnTo>
                    <a:pt x="854456" y="4572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167630" y="126657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1524" y="0"/>
                  </a:moveTo>
                  <a:lnTo>
                    <a:pt x="381" y="1142"/>
                  </a:lnTo>
                  <a:lnTo>
                    <a:pt x="0" y="2285"/>
                  </a:lnTo>
                  <a:lnTo>
                    <a:pt x="6096" y="2285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6" name="object 136"/>
          <p:cNvSpPr/>
          <p:nvPr/>
        </p:nvSpPr>
        <p:spPr>
          <a:xfrm>
            <a:off x="3554476" y="853609"/>
            <a:ext cx="190077" cy="10160"/>
          </a:xfrm>
          <a:custGeom>
            <a:avLst/>
            <a:gdLst/>
            <a:ahLst/>
            <a:cxnLst/>
            <a:rect l="l" t="t" r="r" b="b"/>
            <a:pathLst>
              <a:path w="285114" h="15240">
                <a:moveTo>
                  <a:pt x="205994" y="4572"/>
                </a:moveTo>
                <a:lnTo>
                  <a:pt x="204851" y="3429"/>
                </a:lnTo>
                <a:lnTo>
                  <a:pt x="164846" y="3429"/>
                </a:lnTo>
                <a:lnTo>
                  <a:pt x="163703" y="4572"/>
                </a:lnTo>
                <a:lnTo>
                  <a:pt x="163703" y="5715"/>
                </a:lnTo>
                <a:lnTo>
                  <a:pt x="162560" y="4572"/>
                </a:lnTo>
                <a:lnTo>
                  <a:pt x="163703" y="3429"/>
                </a:lnTo>
                <a:lnTo>
                  <a:pt x="17145" y="3429"/>
                </a:lnTo>
                <a:lnTo>
                  <a:pt x="16002" y="1143"/>
                </a:lnTo>
                <a:lnTo>
                  <a:pt x="16002" y="0"/>
                </a:lnTo>
                <a:lnTo>
                  <a:pt x="3429" y="0"/>
                </a:lnTo>
                <a:lnTo>
                  <a:pt x="3429" y="2286"/>
                </a:lnTo>
                <a:lnTo>
                  <a:pt x="2286" y="2286"/>
                </a:lnTo>
                <a:lnTo>
                  <a:pt x="0" y="3429"/>
                </a:lnTo>
                <a:lnTo>
                  <a:pt x="1143" y="4572"/>
                </a:lnTo>
                <a:lnTo>
                  <a:pt x="2794" y="8001"/>
                </a:lnTo>
                <a:lnTo>
                  <a:pt x="3937" y="10287"/>
                </a:lnTo>
                <a:lnTo>
                  <a:pt x="4572" y="11430"/>
                </a:lnTo>
                <a:lnTo>
                  <a:pt x="5715" y="12573"/>
                </a:lnTo>
                <a:lnTo>
                  <a:pt x="10287" y="10287"/>
                </a:lnTo>
                <a:lnTo>
                  <a:pt x="12573" y="12573"/>
                </a:lnTo>
                <a:lnTo>
                  <a:pt x="17145" y="10287"/>
                </a:lnTo>
                <a:lnTo>
                  <a:pt x="21717" y="12573"/>
                </a:lnTo>
                <a:lnTo>
                  <a:pt x="27432" y="12573"/>
                </a:lnTo>
                <a:lnTo>
                  <a:pt x="30861" y="11430"/>
                </a:lnTo>
                <a:lnTo>
                  <a:pt x="37719" y="11430"/>
                </a:lnTo>
                <a:lnTo>
                  <a:pt x="42291" y="10287"/>
                </a:lnTo>
                <a:lnTo>
                  <a:pt x="46990" y="12573"/>
                </a:lnTo>
                <a:lnTo>
                  <a:pt x="51562" y="12573"/>
                </a:lnTo>
                <a:lnTo>
                  <a:pt x="51562" y="11430"/>
                </a:lnTo>
                <a:lnTo>
                  <a:pt x="52705" y="11430"/>
                </a:lnTo>
                <a:lnTo>
                  <a:pt x="52705" y="9144"/>
                </a:lnTo>
                <a:lnTo>
                  <a:pt x="53848" y="9144"/>
                </a:lnTo>
                <a:lnTo>
                  <a:pt x="53848" y="8001"/>
                </a:lnTo>
                <a:lnTo>
                  <a:pt x="57277" y="8001"/>
                </a:lnTo>
                <a:lnTo>
                  <a:pt x="58420" y="9144"/>
                </a:lnTo>
                <a:lnTo>
                  <a:pt x="58420" y="10287"/>
                </a:lnTo>
                <a:lnTo>
                  <a:pt x="59563" y="10287"/>
                </a:lnTo>
                <a:lnTo>
                  <a:pt x="59563" y="11430"/>
                </a:lnTo>
                <a:lnTo>
                  <a:pt x="60706" y="13716"/>
                </a:lnTo>
                <a:lnTo>
                  <a:pt x="62992" y="13716"/>
                </a:lnTo>
                <a:lnTo>
                  <a:pt x="66421" y="10287"/>
                </a:lnTo>
                <a:lnTo>
                  <a:pt x="68707" y="10287"/>
                </a:lnTo>
                <a:lnTo>
                  <a:pt x="69850" y="11430"/>
                </a:lnTo>
                <a:lnTo>
                  <a:pt x="73279" y="14859"/>
                </a:lnTo>
                <a:lnTo>
                  <a:pt x="76708" y="14859"/>
                </a:lnTo>
                <a:lnTo>
                  <a:pt x="78994" y="13716"/>
                </a:lnTo>
                <a:lnTo>
                  <a:pt x="80137" y="12573"/>
                </a:lnTo>
                <a:lnTo>
                  <a:pt x="82423" y="11430"/>
                </a:lnTo>
                <a:lnTo>
                  <a:pt x="84709" y="11430"/>
                </a:lnTo>
                <a:lnTo>
                  <a:pt x="89281" y="13716"/>
                </a:lnTo>
                <a:lnTo>
                  <a:pt x="94996" y="13716"/>
                </a:lnTo>
                <a:lnTo>
                  <a:pt x="98425" y="12573"/>
                </a:lnTo>
                <a:lnTo>
                  <a:pt x="107569" y="12573"/>
                </a:lnTo>
                <a:lnTo>
                  <a:pt x="109855" y="10287"/>
                </a:lnTo>
                <a:lnTo>
                  <a:pt x="113284" y="13716"/>
                </a:lnTo>
                <a:lnTo>
                  <a:pt x="114427" y="13716"/>
                </a:lnTo>
                <a:lnTo>
                  <a:pt x="116713" y="12573"/>
                </a:lnTo>
                <a:lnTo>
                  <a:pt x="117856" y="11430"/>
                </a:lnTo>
                <a:lnTo>
                  <a:pt x="123571" y="11430"/>
                </a:lnTo>
                <a:lnTo>
                  <a:pt x="124714" y="10287"/>
                </a:lnTo>
                <a:lnTo>
                  <a:pt x="124714" y="6858"/>
                </a:lnTo>
                <a:lnTo>
                  <a:pt x="125857" y="5715"/>
                </a:lnTo>
                <a:lnTo>
                  <a:pt x="127000" y="5715"/>
                </a:lnTo>
                <a:lnTo>
                  <a:pt x="128270" y="4572"/>
                </a:lnTo>
                <a:lnTo>
                  <a:pt x="128270" y="6858"/>
                </a:lnTo>
                <a:lnTo>
                  <a:pt x="127000" y="6858"/>
                </a:lnTo>
                <a:lnTo>
                  <a:pt x="127000" y="8001"/>
                </a:lnTo>
                <a:lnTo>
                  <a:pt x="128270" y="9144"/>
                </a:lnTo>
                <a:lnTo>
                  <a:pt x="128270" y="10287"/>
                </a:lnTo>
                <a:lnTo>
                  <a:pt x="129413" y="10287"/>
                </a:lnTo>
                <a:lnTo>
                  <a:pt x="129413" y="11430"/>
                </a:lnTo>
                <a:lnTo>
                  <a:pt x="133985" y="11430"/>
                </a:lnTo>
                <a:lnTo>
                  <a:pt x="138557" y="12573"/>
                </a:lnTo>
                <a:lnTo>
                  <a:pt x="140843" y="8001"/>
                </a:lnTo>
                <a:lnTo>
                  <a:pt x="140843" y="6858"/>
                </a:lnTo>
                <a:lnTo>
                  <a:pt x="143129" y="5715"/>
                </a:lnTo>
                <a:lnTo>
                  <a:pt x="144272" y="6858"/>
                </a:lnTo>
                <a:lnTo>
                  <a:pt x="147701" y="9144"/>
                </a:lnTo>
                <a:lnTo>
                  <a:pt x="151130" y="9144"/>
                </a:lnTo>
                <a:lnTo>
                  <a:pt x="154559" y="10287"/>
                </a:lnTo>
                <a:lnTo>
                  <a:pt x="156845" y="11430"/>
                </a:lnTo>
                <a:lnTo>
                  <a:pt x="160274" y="12573"/>
                </a:lnTo>
                <a:lnTo>
                  <a:pt x="162560" y="10287"/>
                </a:lnTo>
                <a:lnTo>
                  <a:pt x="169418" y="10287"/>
                </a:lnTo>
                <a:lnTo>
                  <a:pt x="171704" y="9144"/>
                </a:lnTo>
                <a:lnTo>
                  <a:pt x="172847" y="8001"/>
                </a:lnTo>
                <a:lnTo>
                  <a:pt x="175133" y="8001"/>
                </a:lnTo>
                <a:lnTo>
                  <a:pt x="177419" y="6858"/>
                </a:lnTo>
                <a:lnTo>
                  <a:pt x="179705" y="6858"/>
                </a:lnTo>
                <a:lnTo>
                  <a:pt x="180848" y="8001"/>
                </a:lnTo>
                <a:lnTo>
                  <a:pt x="183134" y="9144"/>
                </a:lnTo>
                <a:lnTo>
                  <a:pt x="185420" y="10287"/>
                </a:lnTo>
                <a:lnTo>
                  <a:pt x="187706" y="9144"/>
                </a:lnTo>
                <a:lnTo>
                  <a:pt x="189992" y="9144"/>
                </a:lnTo>
                <a:lnTo>
                  <a:pt x="193421" y="11430"/>
                </a:lnTo>
                <a:lnTo>
                  <a:pt x="197993" y="9144"/>
                </a:lnTo>
                <a:lnTo>
                  <a:pt x="201422" y="10287"/>
                </a:lnTo>
                <a:lnTo>
                  <a:pt x="202565" y="10287"/>
                </a:lnTo>
                <a:lnTo>
                  <a:pt x="204851" y="8001"/>
                </a:lnTo>
                <a:lnTo>
                  <a:pt x="204851" y="6858"/>
                </a:lnTo>
                <a:lnTo>
                  <a:pt x="205994" y="4572"/>
                </a:lnTo>
                <a:close/>
              </a:path>
              <a:path w="285114" h="15240">
                <a:moveTo>
                  <a:pt x="215265" y="3429"/>
                </a:moveTo>
                <a:lnTo>
                  <a:pt x="205994" y="3429"/>
                </a:lnTo>
                <a:lnTo>
                  <a:pt x="207137" y="4572"/>
                </a:lnTo>
                <a:lnTo>
                  <a:pt x="207137" y="6858"/>
                </a:lnTo>
                <a:lnTo>
                  <a:pt x="208280" y="8001"/>
                </a:lnTo>
                <a:lnTo>
                  <a:pt x="208280" y="9144"/>
                </a:lnTo>
                <a:lnTo>
                  <a:pt x="209550" y="10287"/>
                </a:lnTo>
                <a:lnTo>
                  <a:pt x="210693" y="10287"/>
                </a:lnTo>
                <a:lnTo>
                  <a:pt x="211836" y="9144"/>
                </a:lnTo>
                <a:lnTo>
                  <a:pt x="211836" y="8001"/>
                </a:lnTo>
                <a:lnTo>
                  <a:pt x="212979" y="8001"/>
                </a:lnTo>
                <a:lnTo>
                  <a:pt x="212979" y="6858"/>
                </a:lnTo>
                <a:lnTo>
                  <a:pt x="214122" y="4572"/>
                </a:lnTo>
                <a:lnTo>
                  <a:pt x="215265" y="3429"/>
                </a:lnTo>
                <a:close/>
              </a:path>
              <a:path w="285114" h="15240">
                <a:moveTo>
                  <a:pt x="284988" y="4572"/>
                </a:moveTo>
                <a:lnTo>
                  <a:pt x="225552" y="4572"/>
                </a:lnTo>
                <a:lnTo>
                  <a:pt x="226695" y="6858"/>
                </a:lnTo>
                <a:lnTo>
                  <a:pt x="227838" y="9144"/>
                </a:lnTo>
                <a:lnTo>
                  <a:pt x="230124" y="8001"/>
                </a:lnTo>
                <a:lnTo>
                  <a:pt x="231267" y="8001"/>
                </a:lnTo>
                <a:lnTo>
                  <a:pt x="232410" y="6858"/>
                </a:lnTo>
                <a:lnTo>
                  <a:pt x="233553" y="8001"/>
                </a:lnTo>
                <a:lnTo>
                  <a:pt x="234696" y="9144"/>
                </a:lnTo>
                <a:lnTo>
                  <a:pt x="239268" y="9144"/>
                </a:lnTo>
                <a:lnTo>
                  <a:pt x="241554" y="8001"/>
                </a:lnTo>
                <a:lnTo>
                  <a:pt x="243840" y="8001"/>
                </a:lnTo>
                <a:lnTo>
                  <a:pt x="246126" y="9144"/>
                </a:lnTo>
                <a:lnTo>
                  <a:pt x="249555" y="6858"/>
                </a:lnTo>
                <a:lnTo>
                  <a:pt x="254127" y="6858"/>
                </a:lnTo>
                <a:lnTo>
                  <a:pt x="257556" y="8001"/>
                </a:lnTo>
                <a:lnTo>
                  <a:pt x="259842" y="8001"/>
                </a:lnTo>
                <a:lnTo>
                  <a:pt x="264414" y="9144"/>
                </a:lnTo>
                <a:lnTo>
                  <a:pt x="270129" y="8001"/>
                </a:lnTo>
                <a:lnTo>
                  <a:pt x="274701" y="9144"/>
                </a:lnTo>
                <a:lnTo>
                  <a:pt x="276987" y="10287"/>
                </a:lnTo>
                <a:lnTo>
                  <a:pt x="280416" y="9144"/>
                </a:lnTo>
                <a:lnTo>
                  <a:pt x="284988" y="4572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3817027" y="855134"/>
            <a:ext cx="15240" cy="3810"/>
          </a:xfrm>
          <a:custGeom>
            <a:avLst/>
            <a:gdLst/>
            <a:ahLst/>
            <a:cxnLst/>
            <a:rect l="l" t="t" r="r" b="b"/>
            <a:pathLst>
              <a:path w="22860" h="5715">
                <a:moveTo>
                  <a:pt x="22860" y="0"/>
                </a:moveTo>
                <a:lnTo>
                  <a:pt x="0" y="0"/>
                </a:lnTo>
                <a:lnTo>
                  <a:pt x="1143" y="2285"/>
                </a:lnTo>
                <a:lnTo>
                  <a:pt x="8000" y="2285"/>
                </a:lnTo>
                <a:lnTo>
                  <a:pt x="10287" y="3428"/>
                </a:lnTo>
                <a:lnTo>
                  <a:pt x="16001" y="3428"/>
                </a:lnTo>
                <a:lnTo>
                  <a:pt x="20574" y="5715"/>
                </a:lnTo>
                <a:lnTo>
                  <a:pt x="21717" y="4572"/>
                </a:lnTo>
                <a:lnTo>
                  <a:pt x="22860" y="2285"/>
                </a:lnTo>
                <a:lnTo>
                  <a:pt x="2286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3720846" y="858181"/>
            <a:ext cx="3387" cy="847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4571" y="0"/>
                </a:moveTo>
                <a:lnTo>
                  <a:pt x="0" y="0"/>
                </a:lnTo>
                <a:lnTo>
                  <a:pt x="2285" y="1143"/>
                </a:lnTo>
                <a:lnTo>
                  <a:pt x="457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39" name="object 139"/>
          <p:cNvGrpSpPr/>
          <p:nvPr/>
        </p:nvGrpSpPr>
        <p:grpSpPr>
          <a:xfrm>
            <a:off x="3565906" y="842094"/>
            <a:ext cx="413173" cy="16087"/>
            <a:chOff x="5348859" y="1263141"/>
            <a:chExt cx="619760" cy="24130"/>
          </a:xfrm>
        </p:grpSpPr>
        <p:sp>
          <p:nvSpPr>
            <p:cNvPr id="140" name="object 140"/>
            <p:cNvSpPr/>
            <p:nvPr/>
          </p:nvSpPr>
          <p:spPr>
            <a:xfrm>
              <a:off x="5348859" y="1263141"/>
              <a:ext cx="619760" cy="24130"/>
            </a:xfrm>
            <a:custGeom>
              <a:avLst/>
              <a:gdLst/>
              <a:ahLst/>
              <a:cxnLst/>
              <a:rect l="l" t="t" r="r" b="b"/>
              <a:pathLst>
                <a:path w="619760" h="24130">
                  <a:moveTo>
                    <a:pt x="111125" y="24130"/>
                  </a:moveTo>
                  <a:lnTo>
                    <a:pt x="109855" y="22987"/>
                  </a:lnTo>
                  <a:lnTo>
                    <a:pt x="109855" y="24130"/>
                  </a:lnTo>
                  <a:lnTo>
                    <a:pt x="111125" y="24130"/>
                  </a:lnTo>
                  <a:close/>
                </a:path>
                <a:path w="619760" h="24130">
                  <a:moveTo>
                    <a:pt x="383540" y="21844"/>
                  </a:moveTo>
                  <a:lnTo>
                    <a:pt x="377825" y="21844"/>
                  </a:lnTo>
                  <a:lnTo>
                    <a:pt x="378968" y="24130"/>
                  </a:lnTo>
                  <a:lnTo>
                    <a:pt x="381254" y="24130"/>
                  </a:lnTo>
                  <a:lnTo>
                    <a:pt x="383540" y="21844"/>
                  </a:lnTo>
                  <a:close/>
                </a:path>
                <a:path w="619760" h="24130">
                  <a:moveTo>
                    <a:pt x="619379" y="13716"/>
                  </a:moveTo>
                  <a:lnTo>
                    <a:pt x="618236" y="12573"/>
                  </a:lnTo>
                  <a:lnTo>
                    <a:pt x="615950" y="11430"/>
                  </a:lnTo>
                  <a:lnTo>
                    <a:pt x="614807" y="9144"/>
                  </a:lnTo>
                  <a:lnTo>
                    <a:pt x="614807" y="4572"/>
                  </a:lnTo>
                  <a:lnTo>
                    <a:pt x="613664" y="2286"/>
                  </a:lnTo>
                  <a:lnTo>
                    <a:pt x="611378" y="0"/>
                  </a:lnTo>
                  <a:lnTo>
                    <a:pt x="606806" y="0"/>
                  </a:lnTo>
                  <a:lnTo>
                    <a:pt x="603377" y="1143"/>
                  </a:lnTo>
                  <a:lnTo>
                    <a:pt x="601091" y="1143"/>
                  </a:lnTo>
                  <a:lnTo>
                    <a:pt x="599948" y="2286"/>
                  </a:lnTo>
                  <a:lnTo>
                    <a:pt x="599948" y="4572"/>
                  </a:lnTo>
                  <a:lnTo>
                    <a:pt x="598805" y="6858"/>
                  </a:lnTo>
                  <a:lnTo>
                    <a:pt x="596392" y="8001"/>
                  </a:lnTo>
                  <a:lnTo>
                    <a:pt x="592963" y="4572"/>
                  </a:lnTo>
                  <a:lnTo>
                    <a:pt x="591820" y="4572"/>
                  </a:lnTo>
                  <a:lnTo>
                    <a:pt x="590677" y="3429"/>
                  </a:lnTo>
                  <a:lnTo>
                    <a:pt x="586105" y="3429"/>
                  </a:lnTo>
                  <a:lnTo>
                    <a:pt x="583819" y="2286"/>
                  </a:lnTo>
                  <a:lnTo>
                    <a:pt x="581533" y="0"/>
                  </a:lnTo>
                  <a:lnTo>
                    <a:pt x="580390" y="0"/>
                  </a:lnTo>
                  <a:lnTo>
                    <a:pt x="579247" y="1143"/>
                  </a:lnTo>
                  <a:lnTo>
                    <a:pt x="575818" y="3429"/>
                  </a:lnTo>
                  <a:lnTo>
                    <a:pt x="573532" y="4572"/>
                  </a:lnTo>
                  <a:lnTo>
                    <a:pt x="570103" y="3429"/>
                  </a:lnTo>
                  <a:lnTo>
                    <a:pt x="568960" y="2286"/>
                  </a:lnTo>
                  <a:lnTo>
                    <a:pt x="566674" y="2286"/>
                  </a:lnTo>
                  <a:lnTo>
                    <a:pt x="565531" y="3429"/>
                  </a:lnTo>
                  <a:lnTo>
                    <a:pt x="562102" y="4572"/>
                  </a:lnTo>
                  <a:lnTo>
                    <a:pt x="559816" y="5715"/>
                  </a:lnTo>
                  <a:lnTo>
                    <a:pt x="556387" y="4572"/>
                  </a:lnTo>
                  <a:lnTo>
                    <a:pt x="549529" y="4572"/>
                  </a:lnTo>
                  <a:lnTo>
                    <a:pt x="548386" y="3429"/>
                  </a:lnTo>
                  <a:lnTo>
                    <a:pt x="544957" y="1143"/>
                  </a:lnTo>
                  <a:lnTo>
                    <a:pt x="541528" y="1143"/>
                  </a:lnTo>
                  <a:lnTo>
                    <a:pt x="539242" y="4572"/>
                  </a:lnTo>
                  <a:lnTo>
                    <a:pt x="538099" y="5715"/>
                  </a:lnTo>
                  <a:lnTo>
                    <a:pt x="535813" y="5715"/>
                  </a:lnTo>
                  <a:lnTo>
                    <a:pt x="534670" y="4572"/>
                  </a:lnTo>
                  <a:lnTo>
                    <a:pt x="533527" y="2286"/>
                  </a:lnTo>
                  <a:lnTo>
                    <a:pt x="532384" y="1143"/>
                  </a:lnTo>
                  <a:lnTo>
                    <a:pt x="528955" y="4572"/>
                  </a:lnTo>
                  <a:lnTo>
                    <a:pt x="525526" y="4572"/>
                  </a:lnTo>
                  <a:lnTo>
                    <a:pt x="523240" y="5715"/>
                  </a:lnTo>
                  <a:lnTo>
                    <a:pt x="518668" y="5715"/>
                  </a:lnTo>
                  <a:lnTo>
                    <a:pt x="513969" y="3429"/>
                  </a:lnTo>
                  <a:lnTo>
                    <a:pt x="512826" y="3429"/>
                  </a:lnTo>
                  <a:lnTo>
                    <a:pt x="510540" y="2286"/>
                  </a:lnTo>
                  <a:lnTo>
                    <a:pt x="509397" y="2286"/>
                  </a:lnTo>
                  <a:lnTo>
                    <a:pt x="503682" y="0"/>
                  </a:lnTo>
                  <a:lnTo>
                    <a:pt x="499110" y="0"/>
                  </a:lnTo>
                  <a:lnTo>
                    <a:pt x="494538" y="4572"/>
                  </a:lnTo>
                  <a:lnTo>
                    <a:pt x="491109" y="4572"/>
                  </a:lnTo>
                  <a:lnTo>
                    <a:pt x="491109" y="3429"/>
                  </a:lnTo>
                  <a:lnTo>
                    <a:pt x="489966" y="3429"/>
                  </a:lnTo>
                  <a:lnTo>
                    <a:pt x="487680" y="1143"/>
                  </a:lnTo>
                  <a:lnTo>
                    <a:pt x="484251" y="2286"/>
                  </a:lnTo>
                  <a:lnTo>
                    <a:pt x="483108" y="4572"/>
                  </a:lnTo>
                  <a:lnTo>
                    <a:pt x="481965" y="5715"/>
                  </a:lnTo>
                  <a:lnTo>
                    <a:pt x="480822" y="6858"/>
                  </a:lnTo>
                  <a:lnTo>
                    <a:pt x="480822" y="8001"/>
                  </a:lnTo>
                  <a:lnTo>
                    <a:pt x="480822" y="10287"/>
                  </a:lnTo>
                  <a:lnTo>
                    <a:pt x="480060" y="12573"/>
                  </a:lnTo>
                  <a:lnTo>
                    <a:pt x="479679" y="13716"/>
                  </a:lnTo>
                  <a:lnTo>
                    <a:pt x="477393" y="13716"/>
                  </a:lnTo>
                  <a:lnTo>
                    <a:pt x="477393" y="12573"/>
                  </a:lnTo>
                  <a:lnTo>
                    <a:pt x="476250" y="10287"/>
                  </a:lnTo>
                  <a:lnTo>
                    <a:pt x="476250" y="4572"/>
                  </a:lnTo>
                  <a:lnTo>
                    <a:pt x="475107" y="5715"/>
                  </a:lnTo>
                  <a:lnTo>
                    <a:pt x="473964" y="5715"/>
                  </a:lnTo>
                  <a:lnTo>
                    <a:pt x="472821" y="4572"/>
                  </a:lnTo>
                  <a:lnTo>
                    <a:pt x="471678" y="4572"/>
                  </a:lnTo>
                  <a:lnTo>
                    <a:pt x="471678" y="2286"/>
                  </a:lnTo>
                  <a:lnTo>
                    <a:pt x="469392" y="2286"/>
                  </a:lnTo>
                  <a:lnTo>
                    <a:pt x="467106" y="3429"/>
                  </a:lnTo>
                  <a:lnTo>
                    <a:pt x="462534" y="3429"/>
                  </a:lnTo>
                  <a:lnTo>
                    <a:pt x="460248" y="2286"/>
                  </a:lnTo>
                  <a:lnTo>
                    <a:pt x="455676" y="2286"/>
                  </a:lnTo>
                  <a:lnTo>
                    <a:pt x="453390" y="3429"/>
                  </a:lnTo>
                  <a:lnTo>
                    <a:pt x="449961" y="3429"/>
                  </a:lnTo>
                  <a:lnTo>
                    <a:pt x="449961" y="5715"/>
                  </a:lnTo>
                  <a:lnTo>
                    <a:pt x="449961" y="8001"/>
                  </a:lnTo>
                  <a:lnTo>
                    <a:pt x="448818" y="8001"/>
                  </a:lnTo>
                  <a:lnTo>
                    <a:pt x="447675" y="9144"/>
                  </a:lnTo>
                  <a:lnTo>
                    <a:pt x="446532" y="9144"/>
                  </a:lnTo>
                  <a:lnTo>
                    <a:pt x="445389" y="6858"/>
                  </a:lnTo>
                  <a:lnTo>
                    <a:pt x="446532" y="4572"/>
                  </a:lnTo>
                  <a:lnTo>
                    <a:pt x="447675" y="4572"/>
                  </a:lnTo>
                  <a:lnTo>
                    <a:pt x="448818" y="5715"/>
                  </a:lnTo>
                  <a:lnTo>
                    <a:pt x="449961" y="5715"/>
                  </a:lnTo>
                  <a:lnTo>
                    <a:pt x="449961" y="3429"/>
                  </a:lnTo>
                  <a:lnTo>
                    <a:pt x="432689" y="3429"/>
                  </a:lnTo>
                  <a:lnTo>
                    <a:pt x="430403" y="5715"/>
                  </a:lnTo>
                  <a:lnTo>
                    <a:pt x="424688" y="5715"/>
                  </a:lnTo>
                  <a:lnTo>
                    <a:pt x="423545" y="6858"/>
                  </a:lnTo>
                  <a:lnTo>
                    <a:pt x="422402" y="6858"/>
                  </a:lnTo>
                  <a:lnTo>
                    <a:pt x="422402" y="8001"/>
                  </a:lnTo>
                  <a:lnTo>
                    <a:pt x="417830" y="9144"/>
                  </a:lnTo>
                  <a:lnTo>
                    <a:pt x="414401" y="8001"/>
                  </a:lnTo>
                  <a:lnTo>
                    <a:pt x="408686" y="8001"/>
                  </a:lnTo>
                  <a:lnTo>
                    <a:pt x="406400" y="6858"/>
                  </a:lnTo>
                  <a:lnTo>
                    <a:pt x="402971" y="3429"/>
                  </a:lnTo>
                  <a:lnTo>
                    <a:pt x="398399" y="3429"/>
                  </a:lnTo>
                  <a:lnTo>
                    <a:pt x="394970" y="2286"/>
                  </a:lnTo>
                  <a:lnTo>
                    <a:pt x="388112" y="2286"/>
                  </a:lnTo>
                  <a:lnTo>
                    <a:pt x="386969" y="3429"/>
                  </a:lnTo>
                  <a:lnTo>
                    <a:pt x="384683" y="4572"/>
                  </a:lnTo>
                  <a:lnTo>
                    <a:pt x="383540" y="4572"/>
                  </a:lnTo>
                  <a:lnTo>
                    <a:pt x="382397" y="5715"/>
                  </a:lnTo>
                  <a:lnTo>
                    <a:pt x="382397" y="6858"/>
                  </a:lnTo>
                  <a:lnTo>
                    <a:pt x="381254" y="8001"/>
                  </a:lnTo>
                  <a:lnTo>
                    <a:pt x="383540" y="8001"/>
                  </a:lnTo>
                  <a:lnTo>
                    <a:pt x="384683" y="6858"/>
                  </a:lnTo>
                  <a:lnTo>
                    <a:pt x="385826" y="8001"/>
                  </a:lnTo>
                  <a:lnTo>
                    <a:pt x="385826" y="9144"/>
                  </a:lnTo>
                  <a:lnTo>
                    <a:pt x="385826" y="10287"/>
                  </a:lnTo>
                  <a:lnTo>
                    <a:pt x="382397" y="10287"/>
                  </a:lnTo>
                  <a:lnTo>
                    <a:pt x="382397" y="9144"/>
                  </a:lnTo>
                  <a:lnTo>
                    <a:pt x="381254" y="8001"/>
                  </a:lnTo>
                  <a:lnTo>
                    <a:pt x="377825" y="8001"/>
                  </a:lnTo>
                  <a:lnTo>
                    <a:pt x="376682" y="9144"/>
                  </a:lnTo>
                  <a:lnTo>
                    <a:pt x="376682" y="10287"/>
                  </a:lnTo>
                  <a:lnTo>
                    <a:pt x="374396" y="10287"/>
                  </a:lnTo>
                  <a:lnTo>
                    <a:pt x="374396" y="8001"/>
                  </a:lnTo>
                  <a:lnTo>
                    <a:pt x="373253" y="5715"/>
                  </a:lnTo>
                  <a:lnTo>
                    <a:pt x="368681" y="5715"/>
                  </a:lnTo>
                  <a:lnTo>
                    <a:pt x="365252" y="6858"/>
                  </a:lnTo>
                  <a:lnTo>
                    <a:pt x="364109" y="10287"/>
                  </a:lnTo>
                  <a:lnTo>
                    <a:pt x="364109" y="11430"/>
                  </a:lnTo>
                  <a:lnTo>
                    <a:pt x="361823" y="10287"/>
                  </a:lnTo>
                  <a:lnTo>
                    <a:pt x="360680" y="9144"/>
                  </a:lnTo>
                  <a:lnTo>
                    <a:pt x="360680" y="6858"/>
                  </a:lnTo>
                  <a:lnTo>
                    <a:pt x="358394" y="5715"/>
                  </a:lnTo>
                  <a:lnTo>
                    <a:pt x="358394" y="8001"/>
                  </a:lnTo>
                  <a:lnTo>
                    <a:pt x="356108" y="10287"/>
                  </a:lnTo>
                  <a:lnTo>
                    <a:pt x="354965" y="10287"/>
                  </a:lnTo>
                  <a:lnTo>
                    <a:pt x="354965" y="6858"/>
                  </a:lnTo>
                  <a:lnTo>
                    <a:pt x="356108" y="3429"/>
                  </a:lnTo>
                  <a:lnTo>
                    <a:pt x="354965" y="2286"/>
                  </a:lnTo>
                  <a:lnTo>
                    <a:pt x="351409" y="2286"/>
                  </a:lnTo>
                  <a:lnTo>
                    <a:pt x="350266" y="3429"/>
                  </a:lnTo>
                  <a:lnTo>
                    <a:pt x="347980" y="3429"/>
                  </a:lnTo>
                  <a:lnTo>
                    <a:pt x="346837" y="4572"/>
                  </a:lnTo>
                  <a:lnTo>
                    <a:pt x="344551" y="5715"/>
                  </a:lnTo>
                  <a:lnTo>
                    <a:pt x="341122" y="5715"/>
                  </a:lnTo>
                  <a:lnTo>
                    <a:pt x="338836" y="4572"/>
                  </a:lnTo>
                  <a:lnTo>
                    <a:pt x="337693" y="4572"/>
                  </a:lnTo>
                  <a:lnTo>
                    <a:pt x="336550" y="3429"/>
                  </a:lnTo>
                  <a:lnTo>
                    <a:pt x="334264" y="4572"/>
                  </a:lnTo>
                  <a:lnTo>
                    <a:pt x="333121" y="5715"/>
                  </a:lnTo>
                  <a:lnTo>
                    <a:pt x="331978" y="5715"/>
                  </a:lnTo>
                  <a:lnTo>
                    <a:pt x="329692" y="3429"/>
                  </a:lnTo>
                  <a:lnTo>
                    <a:pt x="325120" y="3429"/>
                  </a:lnTo>
                  <a:lnTo>
                    <a:pt x="323977" y="4572"/>
                  </a:lnTo>
                  <a:lnTo>
                    <a:pt x="323469" y="5715"/>
                  </a:lnTo>
                  <a:lnTo>
                    <a:pt x="322834" y="6858"/>
                  </a:lnTo>
                  <a:lnTo>
                    <a:pt x="321691" y="8001"/>
                  </a:lnTo>
                  <a:lnTo>
                    <a:pt x="319405" y="6858"/>
                  </a:lnTo>
                  <a:lnTo>
                    <a:pt x="317119" y="6858"/>
                  </a:lnTo>
                  <a:lnTo>
                    <a:pt x="313690" y="3429"/>
                  </a:lnTo>
                  <a:lnTo>
                    <a:pt x="303403" y="3429"/>
                  </a:lnTo>
                  <a:lnTo>
                    <a:pt x="303403" y="12573"/>
                  </a:lnTo>
                  <a:lnTo>
                    <a:pt x="303403" y="13716"/>
                  </a:lnTo>
                  <a:lnTo>
                    <a:pt x="302260" y="14859"/>
                  </a:lnTo>
                  <a:lnTo>
                    <a:pt x="302260" y="16129"/>
                  </a:lnTo>
                  <a:lnTo>
                    <a:pt x="302260" y="17272"/>
                  </a:lnTo>
                  <a:lnTo>
                    <a:pt x="297688" y="17272"/>
                  </a:lnTo>
                  <a:lnTo>
                    <a:pt x="298831" y="16129"/>
                  </a:lnTo>
                  <a:lnTo>
                    <a:pt x="298831" y="14859"/>
                  </a:lnTo>
                  <a:lnTo>
                    <a:pt x="299974" y="14859"/>
                  </a:lnTo>
                  <a:lnTo>
                    <a:pt x="301117" y="13716"/>
                  </a:lnTo>
                  <a:lnTo>
                    <a:pt x="301117" y="12573"/>
                  </a:lnTo>
                  <a:lnTo>
                    <a:pt x="303403" y="12573"/>
                  </a:lnTo>
                  <a:lnTo>
                    <a:pt x="303403" y="3429"/>
                  </a:lnTo>
                  <a:lnTo>
                    <a:pt x="299974" y="4572"/>
                  </a:lnTo>
                  <a:lnTo>
                    <a:pt x="296545" y="4572"/>
                  </a:lnTo>
                  <a:lnTo>
                    <a:pt x="295402" y="3429"/>
                  </a:lnTo>
                  <a:lnTo>
                    <a:pt x="294259" y="3429"/>
                  </a:lnTo>
                  <a:lnTo>
                    <a:pt x="293116" y="4572"/>
                  </a:lnTo>
                  <a:lnTo>
                    <a:pt x="291973" y="5715"/>
                  </a:lnTo>
                  <a:lnTo>
                    <a:pt x="290830" y="5715"/>
                  </a:lnTo>
                  <a:lnTo>
                    <a:pt x="288544" y="4572"/>
                  </a:lnTo>
                  <a:lnTo>
                    <a:pt x="287401" y="3429"/>
                  </a:lnTo>
                  <a:lnTo>
                    <a:pt x="286258" y="3429"/>
                  </a:lnTo>
                  <a:lnTo>
                    <a:pt x="283972" y="5715"/>
                  </a:lnTo>
                  <a:lnTo>
                    <a:pt x="279400" y="8001"/>
                  </a:lnTo>
                  <a:lnTo>
                    <a:pt x="279400" y="9144"/>
                  </a:lnTo>
                  <a:lnTo>
                    <a:pt x="278257" y="8001"/>
                  </a:lnTo>
                  <a:lnTo>
                    <a:pt x="278257" y="4572"/>
                  </a:lnTo>
                  <a:lnTo>
                    <a:pt x="273685" y="4572"/>
                  </a:lnTo>
                  <a:lnTo>
                    <a:pt x="271272" y="3429"/>
                  </a:lnTo>
                  <a:lnTo>
                    <a:pt x="268986" y="3429"/>
                  </a:lnTo>
                  <a:lnTo>
                    <a:pt x="266700" y="5715"/>
                  </a:lnTo>
                  <a:lnTo>
                    <a:pt x="268986" y="8001"/>
                  </a:lnTo>
                  <a:lnTo>
                    <a:pt x="268986" y="9144"/>
                  </a:lnTo>
                  <a:lnTo>
                    <a:pt x="270129" y="10287"/>
                  </a:lnTo>
                  <a:lnTo>
                    <a:pt x="268986" y="11430"/>
                  </a:lnTo>
                  <a:lnTo>
                    <a:pt x="267843" y="12573"/>
                  </a:lnTo>
                  <a:lnTo>
                    <a:pt x="264414" y="12573"/>
                  </a:lnTo>
                  <a:lnTo>
                    <a:pt x="260985" y="11430"/>
                  </a:lnTo>
                  <a:lnTo>
                    <a:pt x="259842" y="9144"/>
                  </a:lnTo>
                  <a:lnTo>
                    <a:pt x="257556" y="8001"/>
                  </a:lnTo>
                  <a:lnTo>
                    <a:pt x="256413" y="6858"/>
                  </a:lnTo>
                  <a:lnTo>
                    <a:pt x="256413" y="5715"/>
                  </a:lnTo>
                  <a:lnTo>
                    <a:pt x="255270" y="3429"/>
                  </a:lnTo>
                  <a:lnTo>
                    <a:pt x="250698" y="5715"/>
                  </a:lnTo>
                  <a:lnTo>
                    <a:pt x="246126" y="3429"/>
                  </a:lnTo>
                  <a:lnTo>
                    <a:pt x="241554" y="5715"/>
                  </a:lnTo>
                  <a:lnTo>
                    <a:pt x="235839" y="5715"/>
                  </a:lnTo>
                  <a:lnTo>
                    <a:pt x="231267" y="3429"/>
                  </a:lnTo>
                  <a:lnTo>
                    <a:pt x="228981" y="3429"/>
                  </a:lnTo>
                  <a:lnTo>
                    <a:pt x="227838" y="4572"/>
                  </a:lnTo>
                  <a:lnTo>
                    <a:pt x="225552" y="5715"/>
                  </a:lnTo>
                  <a:lnTo>
                    <a:pt x="223266" y="6858"/>
                  </a:lnTo>
                  <a:lnTo>
                    <a:pt x="218694" y="8001"/>
                  </a:lnTo>
                  <a:lnTo>
                    <a:pt x="215265" y="10287"/>
                  </a:lnTo>
                  <a:lnTo>
                    <a:pt x="214122" y="11430"/>
                  </a:lnTo>
                  <a:lnTo>
                    <a:pt x="212979" y="11430"/>
                  </a:lnTo>
                  <a:lnTo>
                    <a:pt x="211836" y="10287"/>
                  </a:lnTo>
                  <a:lnTo>
                    <a:pt x="210693" y="10287"/>
                  </a:lnTo>
                  <a:lnTo>
                    <a:pt x="210693" y="9144"/>
                  </a:lnTo>
                  <a:lnTo>
                    <a:pt x="209550" y="9144"/>
                  </a:lnTo>
                  <a:lnTo>
                    <a:pt x="208407" y="8001"/>
                  </a:lnTo>
                  <a:lnTo>
                    <a:pt x="208407" y="9144"/>
                  </a:lnTo>
                  <a:lnTo>
                    <a:pt x="207264" y="10287"/>
                  </a:lnTo>
                  <a:lnTo>
                    <a:pt x="207264" y="11430"/>
                  </a:lnTo>
                  <a:lnTo>
                    <a:pt x="206121" y="11430"/>
                  </a:lnTo>
                  <a:lnTo>
                    <a:pt x="206121" y="13716"/>
                  </a:lnTo>
                  <a:lnTo>
                    <a:pt x="203835" y="13716"/>
                  </a:lnTo>
                  <a:lnTo>
                    <a:pt x="202692" y="12573"/>
                  </a:lnTo>
                  <a:lnTo>
                    <a:pt x="202692" y="10287"/>
                  </a:lnTo>
                  <a:lnTo>
                    <a:pt x="201549" y="10287"/>
                  </a:lnTo>
                  <a:lnTo>
                    <a:pt x="201549" y="6858"/>
                  </a:lnTo>
                  <a:lnTo>
                    <a:pt x="196977" y="6858"/>
                  </a:lnTo>
                  <a:lnTo>
                    <a:pt x="196977" y="10287"/>
                  </a:lnTo>
                  <a:lnTo>
                    <a:pt x="195834" y="11430"/>
                  </a:lnTo>
                  <a:lnTo>
                    <a:pt x="194691" y="11430"/>
                  </a:lnTo>
                  <a:lnTo>
                    <a:pt x="191135" y="8001"/>
                  </a:lnTo>
                  <a:lnTo>
                    <a:pt x="189992" y="9144"/>
                  </a:lnTo>
                  <a:lnTo>
                    <a:pt x="189992" y="10287"/>
                  </a:lnTo>
                  <a:lnTo>
                    <a:pt x="188849" y="9144"/>
                  </a:lnTo>
                  <a:lnTo>
                    <a:pt x="187706" y="6858"/>
                  </a:lnTo>
                  <a:lnTo>
                    <a:pt x="179705" y="6858"/>
                  </a:lnTo>
                  <a:lnTo>
                    <a:pt x="177419" y="8001"/>
                  </a:lnTo>
                  <a:lnTo>
                    <a:pt x="171704" y="8001"/>
                  </a:lnTo>
                  <a:lnTo>
                    <a:pt x="167132" y="6858"/>
                  </a:lnTo>
                  <a:lnTo>
                    <a:pt x="163703" y="6858"/>
                  </a:lnTo>
                  <a:lnTo>
                    <a:pt x="159131" y="8001"/>
                  </a:lnTo>
                  <a:lnTo>
                    <a:pt x="156845" y="8001"/>
                  </a:lnTo>
                  <a:lnTo>
                    <a:pt x="155702" y="6858"/>
                  </a:lnTo>
                  <a:lnTo>
                    <a:pt x="155702" y="18415"/>
                  </a:lnTo>
                  <a:lnTo>
                    <a:pt x="155702" y="19558"/>
                  </a:lnTo>
                  <a:lnTo>
                    <a:pt x="154559" y="18415"/>
                  </a:lnTo>
                  <a:lnTo>
                    <a:pt x="155702" y="18415"/>
                  </a:lnTo>
                  <a:lnTo>
                    <a:pt x="155702" y="6858"/>
                  </a:lnTo>
                  <a:lnTo>
                    <a:pt x="153416" y="6858"/>
                  </a:lnTo>
                  <a:lnTo>
                    <a:pt x="151130" y="8001"/>
                  </a:lnTo>
                  <a:lnTo>
                    <a:pt x="149987" y="8001"/>
                  </a:lnTo>
                  <a:lnTo>
                    <a:pt x="145415" y="5715"/>
                  </a:lnTo>
                  <a:lnTo>
                    <a:pt x="141986" y="6858"/>
                  </a:lnTo>
                  <a:lnTo>
                    <a:pt x="138557" y="5715"/>
                  </a:lnTo>
                  <a:lnTo>
                    <a:pt x="137414" y="6858"/>
                  </a:lnTo>
                  <a:lnTo>
                    <a:pt x="136271" y="6858"/>
                  </a:lnTo>
                  <a:lnTo>
                    <a:pt x="135509" y="8001"/>
                  </a:lnTo>
                  <a:lnTo>
                    <a:pt x="133985" y="10287"/>
                  </a:lnTo>
                  <a:lnTo>
                    <a:pt x="130556" y="11430"/>
                  </a:lnTo>
                  <a:lnTo>
                    <a:pt x="125984" y="11430"/>
                  </a:lnTo>
                  <a:lnTo>
                    <a:pt x="123698" y="12573"/>
                  </a:lnTo>
                  <a:lnTo>
                    <a:pt x="122555" y="13716"/>
                  </a:lnTo>
                  <a:lnTo>
                    <a:pt x="122555" y="14859"/>
                  </a:lnTo>
                  <a:lnTo>
                    <a:pt x="121285" y="16129"/>
                  </a:lnTo>
                  <a:lnTo>
                    <a:pt x="120269" y="17272"/>
                  </a:lnTo>
                  <a:lnTo>
                    <a:pt x="117983" y="17272"/>
                  </a:lnTo>
                  <a:lnTo>
                    <a:pt x="116840" y="14859"/>
                  </a:lnTo>
                  <a:lnTo>
                    <a:pt x="115697" y="13716"/>
                  </a:lnTo>
                  <a:lnTo>
                    <a:pt x="115697" y="11430"/>
                  </a:lnTo>
                  <a:lnTo>
                    <a:pt x="114554" y="9144"/>
                  </a:lnTo>
                  <a:lnTo>
                    <a:pt x="112268" y="8001"/>
                  </a:lnTo>
                  <a:lnTo>
                    <a:pt x="111125" y="8001"/>
                  </a:lnTo>
                  <a:lnTo>
                    <a:pt x="108712" y="9144"/>
                  </a:lnTo>
                  <a:lnTo>
                    <a:pt x="108712" y="10287"/>
                  </a:lnTo>
                  <a:lnTo>
                    <a:pt x="107569" y="11430"/>
                  </a:lnTo>
                  <a:lnTo>
                    <a:pt x="108712" y="13716"/>
                  </a:lnTo>
                  <a:lnTo>
                    <a:pt x="106426" y="13716"/>
                  </a:lnTo>
                  <a:lnTo>
                    <a:pt x="102997" y="14859"/>
                  </a:lnTo>
                  <a:lnTo>
                    <a:pt x="104140" y="11430"/>
                  </a:lnTo>
                  <a:lnTo>
                    <a:pt x="102997" y="10287"/>
                  </a:lnTo>
                  <a:lnTo>
                    <a:pt x="102997" y="9144"/>
                  </a:lnTo>
                  <a:lnTo>
                    <a:pt x="101854" y="9144"/>
                  </a:lnTo>
                  <a:lnTo>
                    <a:pt x="99568" y="11430"/>
                  </a:lnTo>
                  <a:lnTo>
                    <a:pt x="99568" y="12573"/>
                  </a:lnTo>
                  <a:lnTo>
                    <a:pt x="94996" y="12573"/>
                  </a:lnTo>
                  <a:lnTo>
                    <a:pt x="93853" y="13716"/>
                  </a:lnTo>
                  <a:lnTo>
                    <a:pt x="89281" y="13716"/>
                  </a:lnTo>
                  <a:lnTo>
                    <a:pt x="88138" y="14859"/>
                  </a:lnTo>
                  <a:lnTo>
                    <a:pt x="86995" y="17272"/>
                  </a:lnTo>
                  <a:lnTo>
                    <a:pt x="86995" y="18415"/>
                  </a:lnTo>
                  <a:lnTo>
                    <a:pt x="86995" y="19558"/>
                  </a:lnTo>
                  <a:lnTo>
                    <a:pt x="83566" y="19558"/>
                  </a:lnTo>
                  <a:lnTo>
                    <a:pt x="83566" y="16129"/>
                  </a:lnTo>
                  <a:lnTo>
                    <a:pt x="82423" y="13716"/>
                  </a:lnTo>
                  <a:lnTo>
                    <a:pt x="77851" y="13716"/>
                  </a:lnTo>
                  <a:lnTo>
                    <a:pt x="76708" y="11430"/>
                  </a:lnTo>
                  <a:lnTo>
                    <a:pt x="75565" y="10287"/>
                  </a:lnTo>
                  <a:lnTo>
                    <a:pt x="73279" y="10287"/>
                  </a:lnTo>
                  <a:lnTo>
                    <a:pt x="72136" y="9144"/>
                  </a:lnTo>
                  <a:lnTo>
                    <a:pt x="69850" y="10287"/>
                  </a:lnTo>
                  <a:lnTo>
                    <a:pt x="67564" y="10287"/>
                  </a:lnTo>
                  <a:lnTo>
                    <a:pt x="67564" y="11430"/>
                  </a:lnTo>
                  <a:lnTo>
                    <a:pt x="65278" y="13716"/>
                  </a:lnTo>
                  <a:lnTo>
                    <a:pt x="62992" y="13716"/>
                  </a:lnTo>
                  <a:lnTo>
                    <a:pt x="59563" y="12573"/>
                  </a:lnTo>
                  <a:lnTo>
                    <a:pt x="57277" y="12573"/>
                  </a:lnTo>
                  <a:lnTo>
                    <a:pt x="56134" y="11430"/>
                  </a:lnTo>
                  <a:lnTo>
                    <a:pt x="52705" y="11430"/>
                  </a:lnTo>
                  <a:lnTo>
                    <a:pt x="49276" y="10287"/>
                  </a:lnTo>
                  <a:lnTo>
                    <a:pt x="40132" y="10287"/>
                  </a:lnTo>
                  <a:lnTo>
                    <a:pt x="37846" y="9144"/>
                  </a:lnTo>
                  <a:lnTo>
                    <a:pt x="36703" y="8001"/>
                  </a:lnTo>
                  <a:lnTo>
                    <a:pt x="34417" y="10287"/>
                  </a:lnTo>
                  <a:lnTo>
                    <a:pt x="34417" y="11430"/>
                  </a:lnTo>
                  <a:lnTo>
                    <a:pt x="32131" y="13716"/>
                  </a:lnTo>
                  <a:lnTo>
                    <a:pt x="29845" y="13716"/>
                  </a:lnTo>
                  <a:lnTo>
                    <a:pt x="27432" y="14859"/>
                  </a:lnTo>
                  <a:lnTo>
                    <a:pt x="26289" y="13716"/>
                  </a:lnTo>
                  <a:lnTo>
                    <a:pt x="22860" y="11430"/>
                  </a:lnTo>
                  <a:lnTo>
                    <a:pt x="16002" y="13716"/>
                  </a:lnTo>
                  <a:lnTo>
                    <a:pt x="14859" y="13716"/>
                  </a:lnTo>
                  <a:lnTo>
                    <a:pt x="14859" y="12573"/>
                  </a:lnTo>
                  <a:lnTo>
                    <a:pt x="12573" y="10287"/>
                  </a:lnTo>
                  <a:lnTo>
                    <a:pt x="11430" y="10287"/>
                  </a:lnTo>
                  <a:lnTo>
                    <a:pt x="9144" y="12573"/>
                  </a:lnTo>
                  <a:lnTo>
                    <a:pt x="8636" y="13716"/>
                  </a:lnTo>
                  <a:lnTo>
                    <a:pt x="8001" y="14859"/>
                  </a:lnTo>
                  <a:lnTo>
                    <a:pt x="6858" y="16129"/>
                  </a:lnTo>
                  <a:lnTo>
                    <a:pt x="3429" y="17272"/>
                  </a:lnTo>
                  <a:lnTo>
                    <a:pt x="0" y="19558"/>
                  </a:lnTo>
                  <a:lnTo>
                    <a:pt x="622" y="19558"/>
                  </a:lnTo>
                  <a:lnTo>
                    <a:pt x="622" y="20828"/>
                  </a:lnTo>
                  <a:lnTo>
                    <a:pt x="146431" y="20828"/>
                  </a:lnTo>
                  <a:lnTo>
                    <a:pt x="145415" y="21844"/>
                  </a:lnTo>
                  <a:lnTo>
                    <a:pt x="147447" y="20828"/>
                  </a:lnTo>
                  <a:lnTo>
                    <a:pt x="186563" y="20828"/>
                  </a:lnTo>
                  <a:lnTo>
                    <a:pt x="186563" y="19558"/>
                  </a:lnTo>
                  <a:lnTo>
                    <a:pt x="186563" y="18415"/>
                  </a:lnTo>
                  <a:lnTo>
                    <a:pt x="187706" y="18415"/>
                  </a:lnTo>
                  <a:lnTo>
                    <a:pt x="188849" y="20701"/>
                  </a:lnTo>
                  <a:lnTo>
                    <a:pt x="198120" y="20701"/>
                  </a:lnTo>
                  <a:lnTo>
                    <a:pt x="200406" y="21844"/>
                  </a:lnTo>
                  <a:lnTo>
                    <a:pt x="202692" y="21844"/>
                  </a:lnTo>
                  <a:lnTo>
                    <a:pt x="202692" y="22987"/>
                  </a:lnTo>
                  <a:lnTo>
                    <a:pt x="203835" y="24130"/>
                  </a:lnTo>
                  <a:lnTo>
                    <a:pt x="204978" y="22987"/>
                  </a:lnTo>
                  <a:lnTo>
                    <a:pt x="206121" y="22987"/>
                  </a:lnTo>
                  <a:lnTo>
                    <a:pt x="208407" y="21844"/>
                  </a:lnTo>
                  <a:lnTo>
                    <a:pt x="271272" y="21844"/>
                  </a:lnTo>
                  <a:lnTo>
                    <a:pt x="272415" y="22987"/>
                  </a:lnTo>
                  <a:lnTo>
                    <a:pt x="273685" y="22987"/>
                  </a:lnTo>
                  <a:lnTo>
                    <a:pt x="277114" y="24130"/>
                  </a:lnTo>
                  <a:lnTo>
                    <a:pt x="279400" y="24130"/>
                  </a:lnTo>
                  <a:lnTo>
                    <a:pt x="281686" y="20701"/>
                  </a:lnTo>
                  <a:lnTo>
                    <a:pt x="282829" y="19558"/>
                  </a:lnTo>
                  <a:lnTo>
                    <a:pt x="282829" y="18415"/>
                  </a:lnTo>
                  <a:lnTo>
                    <a:pt x="285115" y="17272"/>
                  </a:lnTo>
                  <a:lnTo>
                    <a:pt x="288544" y="18415"/>
                  </a:lnTo>
                  <a:lnTo>
                    <a:pt x="290830" y="19558"/>
                  </a:lnTo>
                  <a:lnTo>
                    <a:pt x="293116" y="22987"/>
                  </a:lnTo>
                  <a:lnTo>
                    <a:pt x="293116" y="24130"/>
                  </a:lnTo>
                  <a:lnTo>
                    <a:pt x="299974" y="24130"/>
                  </a:lnTo>
                  <a:lnTo>
                    <a:pt x="302260" y="22987"/>
                  </a:lnTo>
                  <a:lnTo>
                    <a:pt x="309118" y="22987"/>
                  </a:lnTo>
                  <a:lnTo>
                    <a:pt x="310261" y="24130"/>
                  </a:lnTo>
                  <a:lnTo>
                    <a:pt x="314833" y="24130"/>
                  </a:lnTo>
                  <a:lnTo>
                    <a:pt x="317119" y="22987"/>
                  </a:lnTo>
                  <a:lnTo>
                    <a:pt x="318770" y="20574"/>
                  </a:lnTo>
                  <a:lnTo>
                    <a:pt x="319405" y="21844"/>
                  </a:lnTo>
                  <a:lnTo>
                    <a:pt x="323977" y="24130"/>
                  </a:lnTo>
                  <a:lnTo>
                    <a:pt x="325120" y="22987"/>
                  </a:lnTo>
                  <a:lnTo>
                    <a:pt x="326263" y="22987"/>
                  </a:lnTo>
                  <a:lnTo>
                    <a:pt x="328549" y="21844"/>
                  </a:lnTo>
                  <a:lnTo>
                    <a:pt x="331978" y="20701"/>
                  </a:lnTo>
                  <a:lnTo>
                    <a:pt x="333121" y="21844"/>
                  </a:lnTo>
                  <a:lnTo>
                    <a:pt x="334264" y="22987"/>
                  </a:lnTo>
                  <a:lnTo>
                    <a:pt x="338836" y="22987"/>
                  </a:lnTo>
                  <a:lnTo>
                    <a:pt x="341122" y="21844"/>
                  </a:lnTo>
                  <a:lnTo>
                    <a:pt x="346837" y="21844"/>
                  </a:lnTo>
                  <a:lnTo>
                    <a:pt x="351409" y="22987"/>
                  </a:lnTo>
                  <a:lnTo>
                    <a:pt x="357251" y="21844"/>
                  </a:lnTo>
                  <a:lnTo>
                    <a:pt x="361823" y="20701"/>
                  </a:lnTo>
                  <a:lnTo>
                    <a:pt x="362966" y="20701"/>
                  </a:lnTo>
                  <a:lnTo>
                    <a:pt x="364109" y="19558"/>
                  </a:lnTo>
                  <a:lnTo>
                    <a:pt x="364109" y="16129"/>
                  </a:lnTo>
                  <a:lnTo>
                    <a:pt x="365252" y="16129"/>
                  </a:lnTo>
                  <a:lnTo>
                    <a:pt x="365252" y="17272"/>
                  </a:lnTo>
                  <a:lnTo>
                    <a:pt x="366395" y="17272"/>
                  </a:lnTo>
                  <a:lnTo>
                    <a:pt x="366395" y="19558"/>
                  </a:lnTo>
                  <a:lnTo>
                    <a:pt x="367538" y="21844"/>
                  </a:lnTo>
                  <a:lnTo>
                    <a:pt x="368681" y="22987"/>
                  </a:lnTo>
                  <a:lnTo>
                    <a:pt x="370967" y="21844"/>
                  </a:lnTo>
                  <a:lnTo>
                    <a:pt x="372110" y="20701"/>
                  </a:lnTo>
                  <a:lnTo>
                    <a:pt x="374396" y="19558"/>
                  </a:lnTo>
                  <a:lnTo>
                    <a:pt x="399542" y="19558"/>
                  </a:lnTo>
                  <a:lnTo>
                    <a:pt x="402971" y="20701"/>
                  </a:lnTo>
                  <a:lnTo>
                    <a:pt x="406400" y="20701"/>
                  </a:lnTo>
                  <a:lnTo>
                    <a:pt x="409829" y="24130"/>
                  </a:lnTo>
                  <a:lnTo>
                    <a:pt x="410972" y="24130"/>
                  </a:lnTo>
                  <a:lnTo>
                    <a:pt x="412115" y="22987"/>
                  </a:lnTo>
                  <a:lnTo>
                    <a:pt x="413258" y="20701"/>
                  </a:lnTo>
                  <a:lnTo>
                    <a:pt x="414401" y="20701"/>
                  </a:lnTo>
                  <a:lnTo>
                    <a:pt x="416687" y="21844"/>
                  </a:lnTo>
                  <a:lnTo>
                    <a:pt x="417830" y="22987"/>
                  </a:lnTo>
                  <a:lnTo>
                    <a:pt x="418973" y="21844"/>
                  </a:lnTo>
                  <a:lnTo>
                    <a:pt x="421259" y="21844"/>
                  </a:lnTo>
                  <a:lnTo>
                    <a:pt x="421259" y="20701"/>
                  </a:lnTo>
                  <a:lnTo>
                    <a:pt x="422402" y="20701"/>
                  </a:lnTo>
                  <a:lnTo>
                    <a:pt x="423545" y="19558"/>
                  </a:lnTo>
                  <a:lnTo>
                    <a:pt x="424688" y="19558"/>
                  </a:lnTo>
                  <a:lnTo>
                    <a:pt x="425831" y="21844"/>
                  </a:lnTo>
                  <a:lnTo>
                    <a:pt x="426974" y="22987"/>
                  </a:lnTo>
                  <a:lnTo>
                    <a:pt x="431546" y="22987"/>
                  </a:lnTo>
                  <a:lnTo>
                    <a:pt x="433832" y="21844"/>
                  </a:lnTo>
                  <a:lnTo>
                    <a:pt x="438531" y="21844"/>
                  </a:lnTo>
                  <a:lnTo>
                    <a:pt x="440817" y="19558"/>
                  </a:lnTo>
                  <a:lnTo>
                    <a:pt x="441960" y="17272"/>
                  </a:lnTo>
                  <a:lnTo>
                    <a:pt x="441960" y="16129"/>
                  </a:lnTo>
                  <a:lnTo>
                    <a:pt x="444246" y="13716"/>
                  </a:lnTo>
                  <a:lnTo>
                    <a:pt x="446532" y="13716"/>
                  </a:lnTo>
                  <a:lnTo>
                    <a:pt x="446532" y="14859"/>
                  </a:lnTo>
                  <a:lnTo>
                    <a:pt x="446532" y="17272"/>
                  </a:lnTo>
                  <a:lnTo>
                    <a:pt x="446532" y="18415"/>
                  </a:lnTo>
                  <a:lnTo>
                    <a:pt x="447675" y="20701"/>
                  </a:lnTo>
                  <a:lnTo>
                    <a:pt x="449961" y="22987"/>
                  </a:lnTo>
                  <a:lnTo>
                    <a:pt x="452247" y="21844"/>
                  </a:lnTo>
                  <a:lnTo>
                    <a:pt x="457962" y="21844"/>
                  </a:lnTo>
                  <a:lnTo>
                    <a:pt x="460248" y="20701"/>
                  </a:lnTo>
                  <a:lnTo>
                    <a:pt x="467106" y="20701"/>
                  </a:lnTo>
                  <a:lnTo>
                    <a:pt x="469392" y="19558"/>
                  </a:lnTo>
                  <a:lnTo>
                    <a:pt x="469392" y="18415"/>
                  </a:lnTo>
                  <a:lnTo>
                    <a:pt x="470535" y="19558"/>
                  </a:lnTo>
                  <a:lnTo>
                    <a:pt x="472821" y="19558"/>
                  </a:lnTo>
                  <a:lnTo>
                    <a:pt x="475107" y="20701"/>
                  </a:lnTo>
                  <a:lnTo>
                    <a:pt x="478536" y="20701"/>
                  </a:lnTo>
                  <a:lnTo>
                    <a:pt x="479679" y="19558"/>
                  </a:lnTo>
                  <a:lnTo>
                    <a:pt x="480822" y="19558"/>
                  </a:lnTo>
                  <a:lnTo>
                    <a:pt x="480822" y="17272"/>
                  </a:lnTo>
                  <a:lnTo>
                    <a:pt x="481965" y="17272"/>
                  </a:lnTo>
                  <a:lnTo>
                    <a:pt x="483108" y="18415"/>
                  </a:lnTo>
                  <a:lnTo>
                    <a:pt x="485394" y="21844"/>
                  </a:lnTo>
                  <a:lnTo>
                    <a:pt x="487680" y="20701"/>
                  </a:lnTo>
                  <a:lnTo>
                    <a:pt x="492252" y="20701"/>
                  </a:lnTo>
                  <a:lnTo>
                    <a:pt x="493395" y="18415"/>
                  </a:lnTo>
                  <a:lnTo>
                    <a:pt x="494538" y="17272"/>
                  </a:lnTo>
                  <a:lnTo>
                    <a:pt x="495681" y="17272"/>
                  </a:lnTo>
                  <a:lnTo>
                    <a:pt x="496824" y="18415"/>
                  </a:lnTo>
                  <a:lnTo>
                    <a:pt x="497967" y="18415"/>
                  </a:lnTo>
                  <a:lnTo>
                    <a:pt x="501396" y="21844"/>
                  </a:lnTo>
                  <a:lnTo>
                    <a:pt x="510540" y="21844"/>
                  </a:lnTo>
                  <a:lnTo>
                    <a:pt x="510540" y="20701"/>
                  </a:lnTo>
                  <a:lnTo>
                    <a:pt x="512826" y="18415"/>
                  </a:lnTo>
                  <a:lnTo>
                    <a:pt x="512826" y="17272"/>
                  </a:lnTo>
                  <a:lnTo>
                    <a:pt x="513969" y="16129"/>
                  </a:lnTo>
                  <a:lnTo>
                    <a:pt x="513969" y="14859"/>
                  </a:lnTo>
                  <a:lnTo>
                    <a:pt x="517525" y="14859"/>
                  </a:lnTo>
                  <a:lnTo>
                    <a:pt x="517525" y="16129"/>
                  </a:lnTo>
                  <a:lnTo>
                    <a:pt x="517525" y="18415"/>
                  </a:lnTo>
                  <a:lnTo>
                    <a:pt x="518668" y="18415"/>
                  </a:lnTo>
                  <a:lnTo>
                    <a:pt x="522097" y="16129"/>
                  </a:lnTo>
                  <a:lnTo>
                    <a:pt x="524383" y="16129"/>
                  </a:lnTo>
                  <a:lnTo>
                    <a:pt x="527812" y="18415"/>
                  </a:lnTo>
                  <a:lnTo>
                    <a:pt x="531241" y="19558"/>
                  </a:lnTo>
                  <a:lnTo>
                    <a:pt x="536956" y="19558"/>
                  </a:lnTo>
                  <a:lnTo>
                    <a:pt x="538099" y="18415"/>
                  </a:lnTo>
                  <a:lnTo>
                    <a:pt x="538099" y="17272"/>
                  </a:lnTo>
                  <a:lnTo>
                    <a:pt x="540385" y="14859"/>
                  </a:lnTo>
                  <a:lnTo>
                    <a:pt x="542671" y="13716"/>
                  </a:lnTo>
                  <a:lnTo>
                    <a:pt x="543814" y="12573"/>
                  </a:lnTo>
                  <a:lnTo>
                    <a:pt x="544957" y="14859"/>
                  </a:lnTo>
                  <a:lnTo>
                    <a:pt x="546100" y="16129"/>
                  </a:lnTo>
                  <a:lnTo>
                    <a:pt x="546100" y="17272"/>
                  </a:lnTo>
                  <a:lnTo>
                    <a:pt x="547243" y="17272"/>
                  </a:lnTo>
                  <a:lnTo>
                    <a:pt x="550672" y="18415"/>
                  </a:lnTo>
                  <a:lnTo>
                    <a:pt x="552958" y="19558"/>
                  </a:lnTo>
                  <a:lnTo>
                    <a:pt x="555244" y="17272"/>
                  </a:lnTo>
                  <a:lnTo>
                    <a:pt x="557530" y="16129"/>
                  </a:lnTo>
                  <a:lnTo>
                    <a:pt x="570103" y="16129"/>
                  </a:lnTo>
                  <a:lnTo>
                    <a:pt x="576961" y="12573"/>
                  </a:lnTo>
                  <a:lnTo>
                    <a:pt x="580390" y="12573"/>
                  </a:lnTo>
                  <a:lnTo>
                    <a:pt x="582676" y="13716"/>
                  </a:lnTo>
                  <a:lnTo>
                    <a:pt x="584962" y="14859"/>
                  </a:lnTo>
                  <a:lnTo>
                    <a:pt x="586105" y="14859"/>
                  </a:lnTo>
                  <a:lnTo>
                    <a:pt x="588391" y="13716"/>
                  </a:lnTo>
                  <a:lnTo>
                    <a:pt x="590677" y="14859"/>
                  </a:lnTo>
                  <a:lnTo>
                    <a:pt x="594106" y="12573"/>
                  </a:lnTo>
                  <a:lnTo>
                    <a:pt x="596392" y="13716"/>
                  </a:lnTo>
                  <a:lnTo>
                    <a:pt x="610235" y="13716"/>
                  </a:lnTo>
                  <a:lnTo>
                    <a:pt x="612521" y="16129"/>
                  </a:lnTo>
                  <a:lnTo>
                    <a:pt x="614807" y="16129"/>
                  </a:lnTo>
                  <a:lnTo>
                    <a:pt x="617093" y="14859"/>
                  </a:lnTo>
                  <a:lnTo>
                    <a:pt x="618236" y="14859"/>
                  </a:lnTo>
                  <a:lnTo>
                    <a:pt x="619379" y="13716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781548" y="1264284"/>
              <a:ext cx="29845" cy="2540"/>
            </a:xfrm>
            <a:custGeom>
              <a:avLst/>
              <a:gdLst/>
              <a:ahLst/>
              <a:cxnLst/>
              <a:rect l="l" t="t" r="r" b="b"/>
              <a:pathLst>
                <a:path w="29845" h="2540">
                  <a:moveTo>
                    <a:pt x="20701" y="2286"/>
                  </a:moveTo>
                  <a:lnTo>
                    <a:pt x="19558" y="1143"/>
                  </a:lnTo>
                  <a:lnTo>
                    <a:pt x="13843" y="1143"/>
                  </a:lnTo>
                  <a:lnTo>
                    <a:pt x="9271" y="0"/>
                  </a:lnTo>
                  <a:lnTo>
                    <a:pt x="5842" y="1143"/>
                  </a:lnTo>
                  <a:lnTo>
                    <a:pt x="1143" y="1143"/>
                  </a:lnTo>
                  <a:lnTo>
                    <a:pt x="0" y="2286"/>
                  </a:lnTo>
                  <a:lnTo>
                    <a:pt x="20701" y="2286"/>
                  </a:lnTo>
                  <a:close/>
                </a:path>
                <a:path w="29845" h="2540">
                  <a:moveTo>
                    <a:pt x="29845" y="2286"/>
                  </a:moveTo>
                  <a:lnTo>
                    <a:pt x="27559" y="1143"/>
                  </a:lnTo>
                  <a:lnTo>
                    <a:pt x="22987" y="1143"/>
                  </a:lnTo>
                  <a:lnTo>
                    <a:pt x="20701" y="2286"/>
                  </a:lnTo>
                  <a:lnTo>
                    <a:pt x="29845" y="2286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834980" y="872745"/>
            <a:ext cx="374227" cy="23283"/>
            <a:chOff x="2752470" y="1309116"/>
            <a:chExt cx="561340" cy="34925"/>
          </a:xfrm>
        </p:grpSpPr>
        <p:sp>
          <p:nvSpPr>
            <p:cNvPr id="143" name="object 143"/>
            <p:cNvSpPr/>
            <p:nvPr/>
          </p:nvSpPr>
          <p:spPr>
            <a:xfrm>
              <a:off x="2752471" y="1313814"/>
              <a:ext cx="561340" cy="29845"/>
            </a:xfrm>
            <a:custGeom>
              <a:avLst/>
              <a:gdLst/>
              <a:ahLst/>
              <a:cxnLst/>
              <a:rect l="l" t="t" r="r" b="b"/>
              <a:pathLst>
                <a:path w="561339" h="29844">
                  <a:moveTo>
                    <a:pt x="45085" y="13462"/>
                  </a:moveTo>
                  <a:lnTo>
                    <a:pt x="43561" y="13843"/>
                  </a:lnTo>
                  <a:lnTo>
                    <a:pt x="44704" y="13843"/>
                  </a:lnTo>
                  <a:lnTo>
                    <a:pt x="45085" y="13462"/>
                  </a:lnTo>
                  <a:close/>
                </a:path>
                <a:path w="561339" h="29844">
                  <a:moveTo>
                    <a:pt x="83566" y="17272"/>
                  </a:moveTo>
                  <a:lnTo>
                    <a:pt x="82423" y="16129"/>
                  </a:lnTo>
                  <a:lnTo>
                    <a:pt x="82423" y="17272"/>
                  </a:lnTo>
                  <a:lnTo>
                    <a:pt x="83566" y="17272"/>
                  </a:lnTo>
                  <a:close/>
                </a:path>
                <a:path w="561339" h="29844">
                  <a:moveTo>
                    <a:pt x="185420" y="17272"/>
                  </a:moveTo>
                  <a:lnTo>
                    <a:pt x="133985" y="17272"/>
                  </a:lnTo>
                  <a:lnTo>
                    <a:pt x="133985" y="18415"/>
                  </a:lnTo>
                  <a:lnTo>
                    <a:pt x="131699" y="18415"/>
                  </a:lnTo>
                  <a:lnTo>
                    <a:pt x="140843" y="20701"/>
                  </a:lnTo>
                  <a:lnTo>
                    <a:pt x="145415" y="20701"/>
                  </a:lnTo>
                  <a:lnTo>
                    <a:pt x="147701" y="19558"/>
                  </a:lnTo>
                  <a:lnTo>
                    <a:pt x="147701" y="18415"/>
                  </a:lnTo>
                  <a:lnTo>
                    <a:pt x="149987" y="18415"/>
                  </a:lnTo>
                  <a:lnTo>
                    <a:pt x="153416" y="19558"/>
                  </a:lnTo>
                  <a:lnTo>
                    <a:pt x="156845" y="18415"/>
                  </a:lnTo>
                  <a:lnTo>
                    <a:pt x="160274" y="19558"/>
                  </a:lnTo>
                  <a:lnTo>
                    <a:pt x="162560" y="19558"/>
                  </a:lnTo>
                  <a:lnTo>
                    <a:pt x="164846" y="18415"/>
                  </a:lnTo>
                  <a:lnTo>
                    <a:pt x="167132" y="19558"/>
                  </a:lnTo>
                  <a:lnTo>
                    <a:pt x="179705" y="19558"/>
                  </a:lnTo>
                  <a:lnTo>
                    <a:pt x="185420" y="17272"/>
                  </a:lnTo>
                  <a:close/>
                </a:path>
                <a:path w="561339" h="29844">
                  <a:moveTo>
                    <a:pt x="250698" y="13843"/>
                  </a:moveTo>
                  <a:lnTo>
                    <a:pt x="250190" y="13843"/>
                  </a:lnTo>
                  <a:lnTo>
                    <a:pt x="250698" y="14986"/>
                  </a:lnTo>
                  <a:lnTo>
                    <a:pt x="250698" y="13843"/>
                  </a:lnTo>
                  <a:close/>
                </a:path>
                <a:path w="561339" h="29844">
                  <a:moveTo>
                    <a:pt x="560946" y="16129"/>
                  </a:moveTo>
                  <a:lnTo>
                    <a:pt x="556387" y="11430"/>
                  </a:lnTo>
                  <a:lnTo>
                    <a:pt x="551815" y="11430"/>
                  </a:lnTo>
                  <a:lnTo>
                    <a:pt x="551815" y="16129"/>
                  </a:lnTo>
                  <a:lnTo>
                    <a:pt x="549529" y="16129"/>
                  </a:lnTo>
                  <a:lnTo>
                    <a:pt x="550659" y="14986"/>
                  </a:lnTo>
                  <a:lnTo>
                    <a:pt x="551815" y="16129"/>
                  </a:lnTo>
                  <a:lnTo>
                    <a:pt x="551815" y="11430"/>
                  </a:lnTo>
                  <a:lnTo>
                    <a:pt x="550659" y="11430"/>
                  </a:lnTo>
                  <a:lnTo>
                    <a:pt x="543814" y="8001"/>
                  </a:lnTo>
                  <a:lnTo>
                    <a:pt x="542658" y="8001"/>
                  </a:lnTo>
                  <a:lnTo>
                    <a:pt x="540372" y="9144"/>
                  </a:lnTo>
                  <a:lnTo>
                    <a:pt x="539242" y="10287"/>
                  </a:lnTo>
                  <a:lnTo>
                    <a:pt x="539242" y="12573"/>
                  </a:lnTo>
                  <a:lnTo>
                    <a:pt x="540372" y="13843"/>
                  </a:lnTo>
                  <a:lnTo>
                    <a:pt x="540893" y="14986"/>
                  </a:lnTo>
                  <a:lnTo>
                    <a:pt x="541528" y="16129"/>
                  </a:lnTo>
                  <a:lnTo>
                    <a:pt x="541528" y="17272"/>
                  </a:lnTo>
                  <a:lnTo>
                    <a:pt x="540372" y="18415"/>
                  </a:lnTo>
                  <a:lnTo>
                    <a:pt x="539242" y="18415"/>
                  </a:lnTo>
                  <a:lnTo>
                    <a:pt x="535813" y="14986"/>
                  </a:lnTo>
                  <a:lnTo>
                    <a:pt x="534657" y="14986"/>
                  </a:lnTo>
                  <a:lnTo>
                    <a:pt x="532371" y="16129"/>
                  </a:lnTo>
                  <a:lnTo>
                    <a:pt x="531241" y="17272"/>
                  </a:lnTo>
                  <a:lnTo>
                    <a:pt x="528955" y="16129"/>
                  </a:lnTo>
                  <a:lnTo>
                    <a:pt x="528955" y="12573"/>
                  </a:lnTo>
                  <a:lnTo>
                    <a:pt x="527812" y="11430"/>
                  </a:lnTo>
                  <a:lnTo>
                    <a:pt x="526669" y="11430"/>
                  </a:lnTo>
                  <a:lnTo>
                    <a:pt x="525526" y="11950"/>
                  </a:lnTo>
                  <a:lnTo>
                    <a:pt x="525526" y="10795"/>
                  </a:lnTo>
                  <a:lnTo>
                    <a:pt x="525259" y="10795"/>
                  </a:lnTo>
                  <a:lnTo>
                    <a:pt x="525259" y="12065"/>
                  </a:lnTo>
                  <a:lnTo>
                    <a:pt x="524370" y="12573"/>
                  </a:lnTo>
                  <a:lnTo>
                    <a:pt x="524256" y="12712"/>
                  </a:lnTo>
                  <a:lnTo>
                    <a:pt x="524256" y="12065"/>
                  </a:lnTo>
                  <a:lnTo>
                    <a:pt x="525259" y="12065"/>
                  </a:lnTo>
                  <a:lnTo>
                    <a:pt x="525259" y="10795"/>
                  </a:lnTo>
                  <a:lnTo>
                    <a:pt x="523684" y="10795"/>
                  </a:lnTo>
                  <a:lnTo>
                    <a:pt x="523684" y="13335"/>
                  </a:lnTo>
                  <a:lnTo>
                    <a:pt x="523240" y="13843"/>
                  </a:lnTo>
                  <a:lnTo>
                    <a:pt x="523240" y="14605"/>
                  </a:lnTo>
                  <a:lnTo>
                    <a:pt x="523240" y="14986"/>
                  </a:lnTo>
                  <a:lnTo>
                    <a:pt x="510540" y="14986"/>
                  </a:lnTo>
                  <a:lnTo>
                    <a:pt x="512826" y="17272"/>
                  </a:lnTo>
                  <a:lnTo>
                    <a:pt x="512826" y="18415"/>
                  </a:lnTo>
                  <a:lnTo>
                    <a:pt x="511670" y="19558"/>
                  </a:lnTo>
                  <a:lnTo>
                    <a:pt x="511175" y="19558"/>
                  </a:lnTo>
                  <a:lnTo>
                    <a:pt x="511175" y="18415"/>
                  </a:lnTo>
                  <a:lnTo>
                    <a:pt x="510540" y="18415"/>
                  </a:lnTo>
                  <a:lnTo>
                    <a:pt x="510540" y="19685"/>
                  </a:lnTo>
                  <a:lnTo>
                    <a:pt x="510540" y="21844"/>
                  </a:lnTo>
                  <a:lnTo>
                    <a:pt x="509384" y="21844"/>
                  </a:lnTo>
                  <a:lnTo>
                    <a:pt x="508254" y="20701"/>
                  </a:lnTo>
                  <a:lnTo>
                    <a:pt x="509384" y="20701"/>
                  </a:lnTo>
                  <a:lnTo>
                    <a:pt x="510400" y="19685"/>
                  </a:lnTo>
                  <a:lnTo>
                    <a:pt x="510540" y="19685"/>
                  </a:lnTo>
                  <a:lnTo>
                    <a:pt x="510540" y="18415"/>
                  </a:lnTo>
                  <a:lnTo>
                    <a:pt x="509384" y="18415"/>
                  </a:lnTo>
                  <a:lnTo>
                    <a:pt x="509384" y="14986"/>
                  </a:lnTo>
                  <a:lnTo>
                    <a:pt x="310261" y="14986"/>
                  </a:lnTo>
                  <a:lnTo>
                    <a:pt x="310261" y="13843"/>
                  </a:lnTo>
                  <a:lnTo>
                    <a:pt x="309118" y="13843"/>
                  </a:lnTo>
                  <a:lnTo>
                    <a:pt x="310261" y="12573"/>
                  </a:lnTo>
                  <a:lnTo>
                    <a:pt x="310362" y="13335"/>
                  </a:lnTo>
                  <a:lnTo>
                    <a:pt x="311277" y="13335"/>
                  </a:lnTo>
                  <a:lnTo>
                    <a:pt x="311277" y="14605"/>
                  </a:lnTo>
                  <a:lnTo>
                    <a:pt x="523240" y="14605"/>
                  </a:lnTo>
                  <a:lnTo>
                    <a:pt x="523240" y="13843"/>
                  </a:lnTo>
                  <a:lnTo>
                    <a:pt x="523240" y="13335"/>
                  </a:lnTo>
                  <a:lnTo>
                    <a:pt x="523684" y="13335"/>
                  </a:lnTo>
                  <a:lnTo>
                    <a:pt x="523684" y="10795"/>
                  </a:lnTo>
                  <a:lnTo>
                    <a:pt x="522909" y="10795"/>
                  </a:lnTo>
                  <a:lnTo>
                    <a:pt x="522084" y="9144"/>
                  </a:lnTo>
                  <a:lnTo>
                    <a:pt x="520954" y="8001"/>
                  </a:lnTo>
                  <a:lnTo>
                    <a:pt x="520954" y="6858"/>
                  </a:lnTo>
                  <a:lnTo>
                    <a:pt x="519811" y="6858"/>
                  </a:lnTo>
                  <a:lnTo>
                    <a:pt x="516382" y="5715"/>
                  </a:lnTo>
                  <a:lnTo>
                    <a:pt x="511670" y="3429"/>
                  </a:lnTo>
                  <a:lnTo>
                    <a:pt x="510540" y="3429"/>
                  </a:lnTo>
                  <a:lnTo>
                    <a:pt x="509384" y="4572"/>
                  </a:lnTo>
                  <a:lnTo>
                    <a:pt x="508254" y="4572"/>
                  </a:lnTo>
                  <a:lnTo>
                    <a:pt x="508254" y="5715"/>
                  </a:lnTo>
                  <a:lnTo>
                    <a:pt x="507111" y="9144"/>
                  </a:lnTo>
                  <a:lnTo>
                    <a:pt x="504825" y="10287"/>
                  </a:lnTo>
                  <a:lnTo>
                    <a:pt x="502539" y="8001"/>
                  </a:lnTo>
                  <a:lnTo>
                    <a:pt x="500253" y="6858"/>
                  </a:lnTo>
                  <a:lnTo>
                    <a:pt x="497967" y="4572"/>
                  </a:lnTo>
                  <a:lnTo>
                    <a:pt x="495681" y="3429"/>
                  </a:lnTo>
                  <a:lnTo>
                    <a:pt x="494538" y="3429"/>
                  </a:lnTo>
                  <a:lnTo>
                    <a:pt x="491109" y="6858"/>
                  </a:lnTo>
                  <a:lnTo>
                    <a:pt x="488823" y="8001"/>
                  </a:lnTo>
                  <a:lnTo>
                    <a:pt x="479679" y="8001"/>
                  </a:lnTo>
                  <a:lnTo>
                    <a:pt x="479679" y="10287"/>
                  </a:lnTo>
                  <a:lnTo>
                    <a:pt x="479171" y="10795"/>
                  </a:lnTo>
                  <a:lnTo>
                    <a:pt x="476250" y="10795"/>
                  </a:lnTo>
                  <a:lnTo>
                    <a:pt x="476250" y="4572"/>
                  </a:lnTo>
                  <a:lnTo>
                    <a:pt x="471678" y="4572"/>
                  </a:lnTo>
                  <a:lnTo>
                    <a:pt x="471678" y="3429"/>
                  </a:lnTo>
                  <a:lnTo>
                    <a:pt x="470535" y="3429"/>
                  </a:lnTo>
                  <a:lnTo>
                    <a:pt x="467106" y="0"/>
                  </a:lnTo>
                  <a:lnTo>
                    <a:pt x="464820" y="0"/>
                  </a:lnTo>
                  <a:lnTo>
                    <a:pt x="463677" y="2286"/>
                  </a:lnTo>
                  <a:lnTo>
                    <a:pt x="463677" y="3429"/>
                  </a:lnTo>
                  <a:lnTo>
                    <a:pt x="462534" y="5715"/>
                  </a:lnTo>
                  <a:lnTo>
                    <a:pt x="461391" y="6858"/>
                  </a:lnTo>
                  <a:lnTo>
                    <a:pt x="461391" y="8001"/>
                  </a:lnTo>
                  <a:lnTo>
                    <a:pt x="446532" y="8001"/>
                  </a:lnTo>
                  <a:lnTo>
                    <a:pt x="447675" y="9144"/>
                  </a:lnTo>
                  <a:lnTo>
                    <a:pt x="448818" y="9144"/>
                  </a:lnTo>
                  <a:lnTo>
                    <a:pt x="449961" y="10287"/>
                  </a:lnTo>
                  <a:lnTo>
                    <a:pt x="449961" y="10795"/>
                  </a:lnTo>
                  <a:lnTo>
                    <a:pt x="446532" y="10795"/>
                  </a:lnTo>
                  <a:lnTo>
                    <a:pt x="446532" y="12065"/>
                  </a:lnTo>
                  <a:lnTo>
                    <a:pt x="443992" y="12065"/>
                  </a:lnTo>
                  <a:lnTo>
                    <a:pt x="443103" y="10287"/>
                  </a:lnTo>
                  <a:lnTo>
                    <a:pt x="440817" y="8001"/>
                  </a:lnTo>
                  <a:lnTo>
                    <a:pt x="437388" y="5715"/>
                  </a:lnTo>
                  <a:lnTo>
                    <a:pt x="435102" y="3429"/>
                  </a:lnTo>
                  <a:lnTo>
                    <a:pt x="433959" y="1143"/>
                  </a:lnTo>
                  <a:lnTo>
                    <a:pt x="432816" y="1143"/>
                  </a:lnTo>
                  <a:lnTo>
                    <a:pt x="431546" y="2286"/>
                  </a:lnTo>
                  <a:lnTo>
                    <a:pt x="429260" y="3429"/>
                  </a:lnTo>
                  <a:lnTo>
                    <a:pt x="428117" y="4572"/>
                  </a:lnTo>
                  <a:lnTo>
                    <a:pt x="426974" y="5080"/>
                  </a:lnTo>
                  <a:lnTo>
                    <a:pt x="426974" y="5715"/>
                  </a:lnTo>
                  <a:lnTo>
                    <a:pt x="428117" y="5715"/>
                  </a:lnTo>
                  <a:lnTo>
                    <a:pt x="429260" y="6858"/>
                  </a:lnTo>
                  <a:lnTo>
                    <a:pt x="429260" y="8001"/>
                  </a:lnTo>
                  <a:lnTo>
                    <a:pt x="418973" y="8001"/>
                  </a:lnTo>
                  <a:lnTo>
                    <a:pt x="418973" y="9144"/>
                  </a:lnTo>
                  <a:lnTo>
                    <a:pt x="263271" y="9144"/>
                  </a:lnTo>
                  <a:lnTo>
                    <a:pt x="263271" y="11430"/>
                  </a:lnTo>
                  <a:lnTo>
                    <a:pt x="262128" y="12573"/>
                  </a:lnTo>
                  <a:lnTo>
                    <a:pt x="259842" y="13843"/>
                  </a:lnTo>
                  <a:lnTo>
                    <a:pt x="259842" y="14986"/>
                  </a:lnTo>
                  <a:lnTo>
                    <a:pt x="258699" y="13843"/>
                  </a:lnTo>
                  <a:lnTo>
                    <a:pt x="258699" y="10287"/>
                  </a:lnTo>
                  <a:lnTo>
                    <a:pt x="259842" y="9144"/>
                  </a:lnTo>
                  <a:lnTo>
                    <a:pt x="259842" y="5715"/>
                  </a:lnTo>
                  <a:lnTo>
                    <a:pt x="257556" y="3429"/>
                  </a:lnTo>
                  <a:lnTo>
                    <a:pt x="254127" y="2286"/>
                  </a:lnTo>
                  <a:lnTo>
                    <a:pt x="251841" y="1714"/>
                  </a:lnTo>
                  <a:lnTo>
                    <a:pt x="251841" y="13843"/>
                  </a:lnTo>
                  <a:lnTo>
                    <a:pt x="250698" y="14986"/>
                  </a:lnTo>
                  <a:lnTo>
                    <a:pt x="249555" y="12573"/>
                  </a:lnTo>
                  <a:lnTo>
                    <a:pt x="250698" y="13843"/>
                  </a:lnTo>
                  <a:lnTo>
                    <a:pt x="251841" y="13843"/>
                  </a:lnTo>
                  <a:lnTo>
                    <a:pt x="251841" y="1714"/>
                  </a:lnTo>
                  <a:lnTo>
                    <a:pt x="249555" y="1143"/>
                  </a:lnTo>
                  <a:lnTo>
                    <a:pt x="246126" y="2286"/>
                  </a:lnTo>
                  <a:lnTo>
                    <a:pt x="243840" y="3429"/>
                  </a:lnTo>
                  <a:lnTo>
                    <a:pt x="217551" y="3429"/>
                  </a:lnTo>
                  <a:lnTo>
                    <a:pt x="217551" y="4572"/>
                  </a:lnTo>
                  <a:lnTo>
                    <a:pt x="207264" y="4572"/>
                  </a:lnTo>
                  <a:lnTo>
                    <a:pt x="206121" y="6858"/>
                  </a:lnTo>
                  <a:lnTo>
                    <a:pt x="203835" y="8001"/>
                  </a:lnTo>
                  <a:lnTo>
                    <a:pt x="175133" y="8001"/>
                  </a:lnTo>
                  <a:lnTo>
                    <a:pt x="175133" y="12573"/>
                  </a:lnTo>
                  <a:lnTo>
                    <a:pt x="175133" y="13843"/>
                  </a:lnTo>
                  <a:lnTo>
                    <a:pt x="173990" y="13843"/>
                  </a:lnTo>
                  <a:lnTo>
                    <a:pt x="173990" y="14986"/>
                  </a:lnTo>
                  <a:lnTo>
                    <a:pt x="172847" y="13843"/>
                  </a:lnTo>
                  <a:lnTo>
                    <a:pt x="173990" y="12573"/>
                  </a:lnTo>
                  <a:lnTo>
                    <a:pt x="173990" y="11430"/>
                  </a:lnTo>
                  <a:lnTo>
                    <a:pt x="175133" y="12573"/>
                  </a:lnTo>
                  <a:lnTo>
                    <a:pt x="175133" y="8001"/>
                  </a:lnTo>
                  <a:lnTo>
                    <a:pt x="167132" y="8001"/>
                  </a:lnTo>
                  <a:lnTo>
                    <a:pt x="164846" y="10287"/>
                  </a:lnTo>
                  <a:lnTo>
                    <a:pt x="163703" y="10287"/>
                  </a:lnTo>
                  <a:lnTo>
                    <a:pt x="161417" y="9144"/>
                  </a:lnTo>
                  <a:lnTo>
                    <a:pt x="160274" y="6858"/>
                  </a:lnTo>
                  <a:lnTo>
                    <a:pt x="157988" y="4572"/>
                  </a:lnTo>
                  <a:lnTo>
                    <a:pt x="156845" y="4572"/>
                  </a:lnTo>
                  <a:lnTo>
                    <a:pt x="155702" y="5715"/>
                  </a:lnTo>
                  <a:lnTo>
                    <a:pt x="155702" y="8001"/>
                  </a:lnTo>
                  <a:lnTo>
                    <a:pt x="154559" y="10287"/>
                  </a:lnTo>
                  <a:lnTo>
                    <a:pt x="123698" y="10287"/>
                  </a:lnTo>
                  <a:lnTo>
                    <a:pt x="124841" y="11430"/>
                  </a:lnTo>
                  <a:lnTo>
                    <a:pt x="122555" y="13843"/>
                  </a:lnTo>
                  <a:lnTo>
                    <a:pt x="120269" y="13843"/>
                  </a:lnTo>
                  <a:lnTo>
                    <a:pt x="120269" y="8001"/>
                  </a:lnTo>
                  <a:lnTo>
                    <a:pt x="107696" y="8001"/>
                  </a:lnTo>
                  <a:lnTo>
                    <a:pt x="105283" y="5715"/>
                  </a:lnTo>
                  <a:lnTo>
                    <a:pt x="104140" y="3429"/>
                  </a:lnTo>
                  <a:lnTo>
                    <a:pt x="102997" y="2286"/>
                  </a:lnTo>
                  <a:lnTo>
                    <a:pt x="69850" y="2286"/>
                  </a:lnTo>
                  <a:lnTo>
                    <a:pt x="65278" y="1143"/>
                  </a:lnTo>
                  <a:lnTo>
                    <a:pt x="64135" y="0"/>
                  </a:lnTo>
                  <a:lnTo>
                    <a:pt x="59563" y="0"/>
                  </a:lnTo>
                  <a:lnTo>
                    <a:pt x="54991" y="4572"/>
                  </a:lnTo>
                  <a:lnTo>
                    <a:pt x="635" y="4572"/>
                  </a:lnTo>
                  <a:lnTo>
                    <a:pt x="0" y="5715"/>
                  </a:lnTo>
                  <a:lnTo>
                    <a:pt x="0" y="6858"/>
                  </a:lnTo>
                  <a:lnTo>
                    <a:pt x="1143" y="8001"/>
                  </a:lnTo>
                  <a:lnTo>
                    <a:pt x="1143" y="9144"/>
                  </a:lnTo>
                  <a:lnTo>
                    <a:pt x="1778" y="10287"/>
                  </a:lnTo>
                  <a:lnTo>
                    <a:pt x="2286" y="11430"/>
                  </a:lnTo>
                  <a:lnTo>
                    <a:pt x="5715" y="13843"/>
                  </a:lnTo>
                  <a:lnTo>
                    <a:pt x="8001" y="12573"/>
                  </a:lnTo>
                  <a:lnTo>
                    <a:pt x="9144" y="12573"/>
                  </a:lnTo>
                  <a:lnTo>
                    <a:pt x="9144" y="11430"/>
                  </a:lnTo>
                  <a:lnTo>
                    <a:pt x="13716" y="11430"/>
                  </a:lnTo>
                  <a:lnTo>
                    <a:pt x="16002" y="13843"/>
                  </a:lnTo>
                  <a:lnTo>
                    <a:pt x="21717" y="14986"/>
                  </a:lnTo>
                  <a:lnTo>
                    <a:pt x="26416" y="16129"/>
                  </a:lnTo>
                  <a:lnTo>
                    <a:pt x="30988" y="12573"/>
                  </a:lnTo>
                  <a:lnTo>
                    <a:pt x="33274" y="12573"/>
                  </a:lnTo>
                  <a:lnTo>
                    <a:pt x="34417" y="11430"/>
                  </a:lnTo>
                  <a:lnTo>
                    <a:pt x="35560" y="11430"/>
                  </a:lnTo>
                  <a:lnTo>
                    <a:pt x="35560" y="10287"/>
                  </a:lnTo>
                  <a:lnTo>
                    <a:pt x="36703" y="10287"/>
                  </a:lnTo>
                  <a:lnTo>
                    <a:pt x="40132" y="12573"/>
                  </a:lnTo>
                  <a:lnTo>
                    <a:pt x="43561" y="13843"/>
                  </a:lnTo>
                  <a:lnTo>
                    <a:pt x="42418" y="11430"/>
                  </a:lnTo>
                  <a:lnTo>
                    <a:pt x="40132" y="9144"/>
                  </a:lnTo>
                  <a:lnTo>
                    <a:pt x="38989" y="8001"/>
                  </a:lnTo>
                  <a:lnTo>
                    <a:pt x="37846" y="8001"/>
                  </a:lnTo>
                  <a:lnTo>
                    <a:pt x="37846" y="6858"/>
                  </a:lnTo>
                  <a:lnTo>
                    <a:pt x="38989" y="6858"/>
                  </a:lnTo>
                  <a:lnTo>
                    <a:pt x="40132" y="8001"/>
                  </a:lnTo>
                  <a:lnTo>
                    <a:pt x="40132" y="9144"/>
                  </a:lnTo>
                  <a:lnTo>
                    <a:pt x="44704" y="9144"/>
                  </a:lnTo>
                  <a:lnTo>
                    <a:pt x="45847" y="10287"/>
                  </a:lnTo>
                  <a:lnTo>
                    <a:pt x="45847" y="12573"/>
                  </a:lnTo>
                  <a:lnTo>
                    <a:pt x="45085" y="13462"/>
                  </a:lnTo>
                  <a:lnTo>
                    <a:pt x="48133" y="12573"/>
                  </a:lnTo>
                  <a:lnTo>
                    <a:pt x="50419" y="12573"/>
                  </a:lnTo>
                  <a:lnTo>
                    <a:pt x="50419" y="13843"/>
                  </a:lnTo>
                  <a:lnTo>
                    <a:pt x="51562" y="14986"/>
                  </a:lnTo>
                  <a:lnTo>
                    <a:pt x="52705" y="16129"/>
                  </a:lnTo>
                  <a:lnTo>
                    <a:pt x="61849" y="16129"/>
                  </a:lnTo>
                  <a:lnTo>
                    <a:pt x="66421" y="17272"/>
                  </a:lnTo>
                  <a:lnTo>
                    <a:pt x="67564" y="18415"/>
                  </a:lnTo>
                  <a:lnTo>
                    <a:pt x="69850" y="18415"/>
                  </a:lnTo>
                  <a:lnTo>
                    <a:pt x="70993" y="17272"/>
                  </a:lnTo>
                  <a:lnTo>
                    <a:pt x="74422" y="16129"/>
                  </a:lnTo>
                  <a:lnTo>
                    <a:pt x="82423" y="16129"/>
                  </a:lnTo>
                  <a:lnTo>
                    <a:pt x="88138" y="16129"/>
                  </a:lnTo>
                  <a:lnTo>
                    <a:pt x="90424" y="14986"/>
                  </a:lnTo>
                  <a:lnTo>
                    <a:pt x="92710" y="16129"/>
                  </a:lnTo>
                  <a:lnTo>
                    <a:pt x="97282" y="13843"/>
                  </a:lnTo>
                  <a:lnTo>
                    <a:pt x="99568" y="13843"/>
                  </a:lnTo>
                  <a:lnTo>
                    <a:pt x="101854" y="16129"/>
                  </a:lnTo>
                  <a:lnTo>
                    <a:pt x="101854" y="17272"/>
                  </a:lnTo>
                  <a:lnTo>
                    <a:pt x="105283" y="17272"/>
                  </a:lnTo>
                  <a:lnTo>
                    <a:pt x="108839" y="16129"/>
                  </a:lnTo>
                  <a:lnTo>
                    <a:pt x="108839" y="13843"/>
                  </a:lnTo>
                  <a:lnTo>
                    <a:pt x="109982" y="12573"/>
                  </a:lnTo>
                  <a:lnTo>
                    <a:pt x="109982" y="9144"/>
                  </a:lnTo>
                  <a:lnTo>
                    <a:pt x="111125" y="10287"/>
                  </a:lnTo>
                  <a:lnTo>
                    <a:pt x="113411" y="10287"/>
                  </a:lnTo>
                  <a:lnTo>
                    <a:pt x="116840" y="13843"/>
                  </a:lnTo>
                  <a:lnTo>
                    <a:pt x="117983" y="16129"/>
                  </a:lnTo>
                  <a:lnTo>
                    <a:pt x="117983" y="17272"/>
                  </a:lnTo>
                  <a:lnTo>
                    <a:pt x="124841" y="17272"/>
                  </a:lnTo>
                  <a:lnTo>
                    <a:pt x="127127" y="18415"/>
                  </a:lnTo>
                  <a:lnTo>
                    <a:pt x="131699" y="18415"/>
                  </a:lnTo>
                  <a:lnTo>
                    <a:pt x="131699" y="16129"/>
                  </a:lnTo>
                  <a:lnTo>
                    <a:pt x="133985" y="16129"/>
                  </a:lnTo>
                  <a:lnTo>
                    <a:pt x="133985" y="17145"/>
                  </a:lnTo>
                  <a:lnTo>
                    <a:pt x="186423" y="17145"/>
                  </a:lnTo>
                  <a:lnTo>
                    <a:pt x="186423" y="18415"/>
                  </a:lnTo>
                  <a:lnTo>
                    <a:pt x="187706" y="18415"/>
                  </a:lnTo>
                  <a:lnTo>
                    <a:pt x="190119" y="19558"/>
                  </a:lnTo>
                  <a:lnTo>
                    <a:pt x="194691" y="20701"/>
                  </a:lnTo>
                  <a:lnTo>
                    <a:pt x="195834" y="21844"/>
                  </a:lnTo>
                  <a:lnTo>
                    <a:pt x="206121" y="21844"/>
                  </a:lnTo>
                  <a:lnTo>
                    <a:pt x="208407" y="22987"/>
                  </a:lnTo>
                  <a:lnTo>
                    <a:pt x="211836" y="19558"/>
                  </a:lnTo>
                  <a:lnTo>
                    <a:pt x="214122" y="19558"/>
                  </a:lnTo>
                  <a:lnTo>
                    <a:pt x="216408" y="18415"/>
                  </a:lnTo>
                  <a:lnTo>
                    <a:pt x="218186" y="18415"/>
                  </a:lnTo>
                  <a:lnTo>
                    <a:pt x="218186" y="19685"/>
                  </a:lnTo>
                  <a:lnTo>
                    <a:pt x="219837" y="19685"/>
                  </a:lnTo>
                  <a:lnTo>
                    <a:pt x="219837" y="20955"/>
                  </a:lnTo>
                  <a:lnTo>
                    <a:pt x="219837" y="22225"/>
                  </a:lnTo>
                  <a:lnTo>
                    <a:pt x="224028" y="22225"/>
                  </a:lnTo>
                  <a:lnTo>
                    <a:pt x="225552" y="22987"/>
                  </a:lnTo>
                  <a:lnTo>
                    <a:pt x="225552" y="22225"/>
                  </a:lnTo>
                  <a:lnTo>
                    <a:pt x="226695" y="22225"/>
                  </a:lnTo>
                  <a:lnTo>
                    <a:pt x="226695" y="20955"/>
                  </a:lnTo>
                  <a:lnTo>
                    <a:pt x="227838" y="20955"/>
                  </a:lnTo>
                  <a:lnTo>
                    <a:pt x="227838" y="22987"/>
                  </a:lnTo>
                  <a:lnTo>
                    <a:pt x="225552" y="22987"/>
                  </a:lnTo>
                  <a:lnTo>
                    <a:pt x="227838" y="24130"/>
                  </a:lnTo>
                  <a:lnTo>
                    <a:pt x="238125" y="24130"/>
                  </a:lnTo>
                  <a:lnTo>
                    <a:pt x="240411" y="25273"/>
                  </a:lnTo>
                  <a:lnTo>
                    <a:pt x="240411" y="24130"/>
                  </a:lnTo>
                  <a:lnTo>
                    <a:pt x="242697" y="21844"/>
                  </a:lnTo>
                  <a:lnTo>
                    <a:pt x="244475" y="20955"/>
                  </a:lnTo>
                  <a:lnTo>
                    <a:pt x="245491" y="20955"/>
                  </a:lnTo>
                  <a:lnTo>
                    <a:pt x="247269" y="21844"/>
                  </a:lnTo>
                  <a:lnTo>
                    <a:pt x="248158" y="20955"/>
                  </a:lnTo>
                  <a:lnTo>
                    <a:pt x="248666" y="20955"/>
                  </a:lnTo>
                  <a:lnTo>
                    <a:pt x="249555" y="21844"/>
                  </a:lnTo>
                  <a:lnTo>
                    <a:pt x="249555" y="22987"/>
                  </a:lnTo>
                  <a:lnTo>
                    <a:pt x="249555" y="24130"/>
                  </a:lnTo>
                  <a:lnTo>
                    <a:pt x="251841" y="25273"/>
                  </a:lnTo>
                  <a:lnTo>
                    <a:pt x="254127" y="24130"/>
                  </a:lnTo>
                  <a:lnTo>
                    <a:pt x="258699" y="22987"/>
                  </a:lnTo>
                  <a:lnTo>
                    <a:pt x="263271" y="24130"/>
                  </a:lnTo>
                  <a:lnTo>
                    <a:pt x="267843" y="21844"/>
                  </a:lnTo>
                  <a:lnTo>
                    <a:pt x="272542" y="21844"/>
                  </a:lnTo>
                  <a:lnTo>
                    <a:pt x="271399" y="20701"/>
                  </a:lnTo>
                  <a:lnTo>
                    <a:pt x="269824" y="20701"/>
                  </a:lnTo>
                  <a:lnTo>
                    <a:pt x="269824" y="19685"/>
                  </a:lnTo>
                  <a:lnTo>
                    <a:pt x="268986" y="19685"/>
                  </a:lnTo>
                  <a:lnTo>
                    <a:pt x="268986" y="18415"/>
                  </a:lnTo>
                  <a:lnTo>
                    <a:pt x="268986" y="17145"/>
                  </a:lnTo>
                  <a:lnTo>
                    <a:pt x="269824" y="17145"/>
                  </a:lnTo>
                  <a:lnTo>
                    <a:pt x="269824" y="16129"/>
                  </a:lnTo>
                  <a:lnTo>
                    <a:pt x="272542" y="16129"/>
                  </a:lnTo>
                  <a:lnTo>
                    <a:pt x="274828" y="17272"/>
                  </a:lnTo>
                  <a:lnTo>
                    <a:pt x="275971" y="18415"/>
                  </a:lnTo>
                  <a:lnTo>
                    <a:pt x="278257" y="19558"/>
                  </a:lnTo>
                  <a:lnTo>
                    <a:pt x="275971" y="20701"/>
                  </a:lnTo>
                  <a:lnTo>
                    <a:pt x="274828" y="20701"/>
                  </a:lnTo>
                  <a:lnTo>
                    <a:pt x="272542" y="21844"/>
                  </a:lnTo>
                  <a:lnTo>
                    <a:pt x="273685" y="21844"/>
                  </a:lnTo>
                  <a:lnTo>
                    <a:pt x="279400" y="20701"/>
                  </a:lnTo>
                  <a:lnTo>
                    <a:pt x="283972" y="24130"/>
                  </a:lnTo>
                  <a:lnTo>
                    <a:pt x="285115" y="25273"/>
                  </a:lnTo>
                  <a:lnTo>
                    <a:pt x="287401" y="24130"/>
                  </a:lnTo>
                  <a:lnTo>
                    <a:pt x="287401" y="22987"/>
                  </a:lnTo>
                  <a:lnTo>
                    <a:pt x="288544" y="21844"/>
                  </a:lnTo>
                  <a:lnTo>
                    <a:pt x="288544" y="19558"/>
                  </a:lnTo>
                  <a:lnTo>
                    <a:pt x="289687" y="18415"/>
                  </a:lnTo>
                  <a:lnTo>
                    <a:pt x="293116" y="18415"/>
                  </a:lnTo>
                  <a:lnTo>
                    <a:pt x="293116" y="19685"/>
                  </a:lnTo>
                  <a:lnTo>
                    <a:pt x="293116" y="20955"/>
                  </a:lnTo>
                  <a:lnTo>
                    <a:pt x="293116" y="21844"/>
                  </a:lnTo>
                  <a:lnTo>
                    <a:pt x="293116" y="22225"/>
                  </a:lnTo>
                  <a:lnTo>
                    <a:pt x="293116" y="24130"/>
                  </a:lnTo>
                  <a:lnTo>
                    <a:pt x="295402" y="24130"/>
                  </a:lnTo>
                  <a:lnTo>
                    <a:pt x="297688" y="22987"/>
                  </a:lnTo>
                  <a:lnTo>
                    <a:pt x="298831" y="24130"/>
                  </a:lnTo>
                  <a:lnTo>
                    <a:pt x="301117" y="25273"/>
                  </a:lnTo>
                  <a:lnTo>
                    <a:pt x="304546" y="24130"/>
                  </a:lnTo>
                  <a:lnTo>
                    <a:pt x="307975" y="24130"/>
                  </a:lnTo>
                  <a:lnTo>
                    <a:pt x="311404" y="25273"/>
                  </a:lnTo>
                  <a:lnTo>
                    <a:pt x="312547" y="25273"/>
                  </a:lnTo>
                  <a:lnTo>
                    <a:pt x="313690" y="24130"/>
                  </a:lnTo>
                  <a:lnTo>
                    <a:pt x="313690" y="22987"/>
                  </a:lnTo>
                  <a:lnTo>
                    <a:pt x="314833" y="22987"/>
                  </a:lnTo>
                  <a:lnTo>
                    <a:pt x="314833" y="22225"/>
                  </a:lnTo>
                  <a:lnTo>
                    <a:pt x="316992" y="22225"/>
                  </a:lnTo>
                  <a:lnTo>
                    <a:pt x="316992" y="23495"/>
                  </a:lnTo>
                  <a:lnTo>
                    <a:pt x="319405" y="23495"/>
                  </a:lnTo>
                  <a:lnTo>
                    <a:pt x="319405" y="24765"/>
                  </a:lnTo>
                  <a:lnTo>
                    <a:pt x="320548" y="24765"/>
                  </a:lnTo>
                  <a:lnTo>
                    <a:pt x="320548" y="23495"/>
                  </a:lnTo>
                  <a:lnTo>
                    <a:pt x="320967" y="23495"/>
                  </a:lnTo>
                  <a:lnTo>
                    <a:pt x="320967" y="22225"/>
                  </a:lnTo>
                  <a:lnTo>
                    <a:pt x="321386" y="22225"/>
                  </a:lnTo>
                  <a:lnTo>
                    <a:pt x="321386" y="20955"/>
                  </a:lnTo>
                  <a:lnTo>
                    <a:pt x="321691" y="20955"/>
                  </a:lnTo>
                  <a:lnTo>
                    <a:pt x="321691" y="19685"/>
                  </a:lnTo>
                  <a:lnTo>
                    <a:pt x="322834" y="19685"/>
                  </a:lnTo>
                  <a:lnTo>
                    <a:pt x="322834" y="20701"/>
                  </a:lnTo>
                  <a:lnTo>
                    <a:pt x="323977" y="20701"/>
                  </a:lnTo>
                  <a:lnTo>
                    <a:pt x="323977" y="21844"/>
                  </a:lnTo>
                  <a:lnTo>
                    <a:pt x="325120" y="24130"/>
                  </a:lnTo>
                  <a:lnTo>
                    <a:pt x="326263" y="25273"/>
                  </a:lnTo>
                  <a:lnTo>
                    <a:pt x="328549" y="25273"/>
                  </a:lnTo>
                  <a:lnTo>
                    <a:pt x="330835" y="24130"/>
                  </a:lnTo>
                  <a:lnTo>
                    <a:pt x="331978" y="24130"/>
                  </a:lnTo>
                  <a:lnTo>
                    <a:pt x="334264" y="25273"/>
                  </a:lnTo>
                  <a:lnTo>
                    <a:pt x="336550" y="25273"/>
                  </a:lnTo>
                  <a:lnTo>
                    <a:pt x="338836" y="22987"/>
                  </a:lnTo>
                  <a:lnTo>
                    <a:pt x="342265" y="24130"/>
                  </a:lnTo>
                  <a:lnTo>
                    <a:pt x="344551" y="22987"/>
                  </a:lnTo>
                  <a:lnTo>
                    <a:pt x="346837" y="22987"/>
                  </a:lnTo>
                  <a:lnTo>
                    <a:pt x="349123" y="21844"/>
                  </a:lnTo>
                  <a:lnTo>
                    <a:pt x="349631" y="21336"/>
                  </a:lnTo>
                  <a:lnTo>
                    <a:pt x="349885" y="21844"/>
                  </a:lnTo>
                  <a:lnTo>
                    <a:pt x="351536" y="24130"/>
                  </a:lnTo>
                  <a:lnTo>
                    <a:pt x="360680" y="24130"/>
                  </a:lnTo>
                  <a:lnTo>
                    <a:pt x="364109" y="21844"/>
                  </a:lnTo>
                  <a:lnTo>
                    <a:pt x="368681" y="22987"/>
                  </a:lnTo>
                  <a:lnTo>
                    <a:pt x="372110" y="21844"/>
                  </a:lnTo>
                  <a:lnTo>
                    <a:pt x="373253" y="21844"/>
                  </a:lnTo>
                  <a:lnTo>
                    <a:pt x="374396" y="22987"/>
                  </a:lnTo>
                  <a:lnTo>
                    <a:pt x="376682" y="22987"/>
                  </a:lnTo>
                  <a:lnTo>
                    <a:pt x="377825" y="24130"/>
                  </a:lnTo>
                  <a:lnTo>
                    <a:pt x="378968" y="24130"/>
                  </a:lnTo>
                  <a:lnTo>
                    <a:pt x="381254" y="25273"/>
                  </a:lnTo>
                  <a:lnTo>
                    <a:pt x="382397" y="24130"/>
                  </a:lnTo>
                  <a:lnTo>
                    <a:pt x="383540" y="21844"/>
                  </a:lnTo>
                  <a:lnTo>
                    <a:pt x="383540" y="20701"/>
                  </a:lnTo>
                  <a:lnTo>
                    <a:pt x="384556" y="19685"/>
                  </a:lnTo>
                  <a:lnTo>
                    <a:pt x="384810" y="19685"/>
                  </a:lnTo>
                  <a:lnTo>
                    <a:pt x="385826" y="20701"/>
                  </a:lnTo>
                  <a:lnTo>
                    <a:pt x="386207" y="21844"/>
                  </a:lnTo>
                  <a:lnTo>
                    <a:pt x="386588" y="22987"/>
                  </a:lnTo>
                  <a:lnTo>
                    <a:pt x="386969" y="24130"/>
                  </a:lnTo>
                  <a:lnTo>
                    <a:pt x="388112" y="25273"/>
                  </a:lnTo>
                  <a:lnTo>
                    <a:pt x="391541" y="24130"/>
                  </a:lnTo>
                  <a:lnTo>
                    <a:pt x="392684" y="22987"/>
                  </a:lnTo>
                  <a:lnTo>
                    <a:pt x="393827" y="24130"/>
                  </a:lnTo>
                  <a:lnTo>
                    <a:pt x="394970" y="24130"/>
                  </a:lnTo>
                  <a:lnTo>
                    <a:pt x="397256" y="25273"/>
                  </a:lnTo>
                  <a:lnTo>
                    <a:pt x="399542" y="25273"/>
                  </a:lnTo>
                  <a:lnTo>
                    <a:pt x="402971" y="21844"/>
                  </a:lnTo>
                  <a:lnTo>
                    <a:pt x="406400" y="21844"/>
                  </a:lnTo>
                  <a:lnTo>
                    <a:pt x="409829" y="22987"/>
                  </a:lnTo>
                  <a:lnTo>
                    <a:pt x="412115" y="24130"/>
                  </a:lnTo>
                  <a:lnTo>
                    <a:pt x="415544" y="24130"/>
                  </a:lnTo>
                  <a:lnTo>
                    <a:pt x="417322" y="25273"/>
                  </a:lnTo>
                  <a:lnTo>
                    <a:pt x="418973" y="26416"/>
                  </a:lnTo>
                  <a:lnTo>
                    <a:pt x="423545" y="26416"/>
                  </a:lnTo>
                  <a:lnTo>
                    <a:pt x="428117" y="25273"/>
                  </a:lnTo>
                  <a:lnTo>
                    <a:pt x="432816" y="25273"/>
                  </a:lnTo>
                  <a:lnTo>
                    <a:pt x="435102" y="26416"/>
                  </a:lnTo>
                  <a:lnTo>
                    <a:pt x="438531" y="27559"/>
                  </a:lnTo>
                  <a:lnTo>
                    <a:pt x="440817" y="27559"/>
                  </a:lnTo>
                  <a:lnTo>
                    <a:pt x="443103" y="26416"/>
                  </a:lnTo>
                  <a:lnTo>
                    <a:pt x="451104" y="26416"/>
                  </a:lnTo>
                  <a:lnTo>
                    <a:pt x="453390" y="25273"/>
                  </a:lnTo>
                  <a:lnTo>
                    <a:pt x="456819" y="24130"/>
                  </a:lnTo>
                  <a:lnTo>
                    <a:pt x="457962" y="22987"/>
                  </a:lnTo>
                  <a:lnTo>
                    <a:pt x="462356" y="19685"/>
                  </a:lnTo>
                  <a:lnTo>
                    <a:pt x="463765" y="19685"/>
                  </a:lnTo>
                  <a:lnTo>
                    <a:pt x="467106" y="24130"/>
                  </a:lnTo>
                  <a:lnTo>
                    <a:pt x="467106" y="25273"/>
                  </a:lnTo>
                  <a:lnTo>
                    <a:pt x="469392" y="27559"/>
                  </a:lnTo>
                  <a:lnTo>
                    <a:pt x="476250" y="27559"/>
                  </a:lnTo>
                  <a:lnTo>
                    <a:pt x="480822" y="26416"/>
                  </a:lnTo>
                  <a:lnTo>
                    <a:pt x="485394" y="27559"/>
                  </a:lnTo>
                  <a:lnTo>
                    <a:pt x="487680" y="27559"/>
                  </a:lnTo>
                  <a:lnTo>
                    <a:pt x="489966" y="26416"/>
                  </a:lnTo>
                  <a:lnTo>
                    <a:pt x="493395" y="26416"/>
                  </a:lnTo>
                  <a:lnTo>
                    <a:pt x="493395" y="25273"/>
                  </a:lnTo>
                  <a:lnTo>
                    <a:pt x="494538" y="25273"/>
                  </a:lnTo>
                  <a:lnTo>
                    <a:pt x="496824" y="22987"/>
                  </a:lnTo>
                  <a:lnTo>
                    <a:pt x="499097" y="21844"/>
                  </a:lnTo>
                  <a:lnTo>
                    <a:pt x="501256" y="19685"/>
                  </a:lnTo>
                  <a:lnTo>
                    <a:pt x="503682" y="19685"/>
                  </a:lnTo>
                  <a:lnTo>
                    <a:pt x="503682" y="22987"/>
                  </a:lnTo>
                  <a:lnTo>
                    <a:pt x="503682" y="25273"/>
                  </a:lnTo>
                  <a:lnTo>
                    <a:pt x="504825" y="26416"/>
                  </a:lnTo>
                  <a:lnTo>
                    <a:pt x="505968" y="26416"/>
                  </a:lnTo>
                  <a:lnTo>
                    <a:pt x="509384" y="25273"/>
                  </a:lnTo>
                  <a:lnTo>
                    <a:pt x="514083" y="26416"/>
                  </a:lnTo>
                  <a:lnTo>
                    <a:pt x="517525" y="24130"/>
                  </a:lnTo>
                  <a:lnTo>
                    <a:pt x="518668" y="22987"/>
                  </a:lnTo>
                  <a:lnTo>
                    <a:pt x="519811" y="24130"/>
                  </a:lnTo>
                  <a:lnTo>
                    <a:pt x="520954" y="24130"/>
                  </a:lnTo>
                  <a:lnTo>
                    <a:pt x="525526" y="26416"/>
                  </a:lnTo>
                  <a:lnTo>
                    <a:pt x="531241" y="27559"/>
                  </a:lnTo>
                  <a:lnTo>
                    <a:pt x="535813" y="29845"/>
                  </a:lnTo>
                  <a:lnTo>
                    <a:pt x="539242" y="29845"/>
                  </a:lnTo>
                  <a:lnTo>
                    <a:pt x="540372" y="27559"/>
                  </a:lnTo>
                  <a:lnTo>
                    <a:pt x="541528" y="24130"/>
                  </a:lnTo>
                  <a:lnTo>
                    <a:pt x="544957" y="22987"/>
                  </a:lnTo>
                  <a:lnTo>
                    <a:pt x="547243" y="21844"/>
                  </a:lnTo>
                  <a:lnTo>
                    <a:pt x="549529" y="21844"/>
                  </a:lnTo>
                  <a:lnTo>
                    <a:pt x="549529" y="24130"/>
                  </a:lnTo>
                  <a:lnTo>
                    <a:pt x="551815" y="26416"/>
                  </a:lnTo>
                  <a:lnTo>
                    <a:pt x="554101" y="26416"/>
                  </a:lnTo>
                  <a:lnTo>
                    <a:pt x="558673" y="24130"/>
                  </a:lnTo>
                  <a:lnTo>
                    <a:pt x="560946" y="21844"/>
                  </a:lnTo>
                  <a:lnTo>
                    <a:pt x="560946" y="16129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753106" y="1309115"/>
              <a:ext cx="488315" cy="15240"/>
            </a:xfrm>
            <a:custGeom>
              <a:avLst/>
              <a:gdLst/>
              <a:ahLst/>
              <a:cxnLst/>
              <a:rect l="l" t="t" r="r" b="b"/>
              <a:pathLst>
                <a:path w="488314" h="15240">
                  <a:moveTo>
                    <a:pt x="41783" y="8128"/>
                  </a:moveTo>
                  <a:lnTo>
                    <a:pt x="40640" y="4699"/>
                  </a:lnTo>
                  <a:lnTo>
                    <a:pt x="37211" y="3556"/>
                  </a:lnTo>
                  <a:lnTo>
                    <a:pt x="32639" y="1270"/>
                  </a:lnTo>
                  <a:lnTo>
                    <a:pt x="31496" y="1270"/>
                  </a:lnTo>
                  <a:lnTo>
                    <a:pt x="29210" y="2413"/>
                  </a:lnTo>
                  <a:lnTo>
                    <a:pt x="26924" y="2413"/>
                  </a:lnTo>
                  <a:lnTo>
                    <a:pt x="26924" y="4699"/>
                  </a:lnTo>
                  <a:lnTo>
                    <a:pt x="28067" y="5842"/>
                  </a:lnTo>
                  <a:lnTo>
                    <a:pt x="26924" y="6985"/>
                  </a:lnTo>
                  <a:lnTo>
                    <a:pt x="24511" y="6985"/>
                  </a:lnTo>
                  <a:lnTo>
                    <a:pt x="23368" y="4699"/>
                  </a:lnTo>
                  <a:lnTo>
                    <a:pt x="23368" y="2413"/>
                  </a:lnTo>
                  <a:lnTo>
                    <a:pt x="19939" y="1270"/>
                  </a:lnTo>
                  <a:lnTo>
                    <a:pt x="17653" y="1270"/>
                  </a:lnTo>
                  <a:lnTo>
                    <a:pt x="15367" y="3556"/>
                  </a:lnTo>
                  <a:lnTo>
                    <a:pt x="15367" y="4699"/>
                  </a:lnTo>
                  <a:lnTo>
                    <a:pt x="13081" y="4699"/>
                  </a:lnTo>
                  <a:lnTo>
                    <a:pt x="10795" y="3556"/>
                  </a:lnTo>
                  <a:lnTo>
                    <a:pt x="9652" y="2413"/>
                  </a:lnTo>
                  <a:lnTo>
                    <a:pt x="5080" y="0"/>
                  </a:lnTo>
                  <a:lnTo>
                    <a:pt x="2794" y="1270"/>
                  </a:lnTo>
                  <a:lnTo>
                    <a:pt x="1143" y="4699"/>
                  </a:lnTo>
                  <a:lnTo>
                    <a:pt x="508" y="5842"/>
                  </a:lnTo>
                  <a:lnTo>
                    <a:pt x="508" y="6985"/>
                  </a:lnTo>
                  <a:lnTo>
                    <a:pt x="508" y="8128"/>
                  </a:lnTo>
                  <a:lnTo>
                    <a:pt x="0" y="9271"/>
                  </a:lnTo>
                  <a:lnTo>
                    <a:pt x="41783" y="9271"/>
                  </a:lnTo>
                  <a:lnTo>
                    <a:pt x="41783" y="8128"/>
                  </a:lnTo>
                  <a:close/>
                </a:path>
                <a:path w="488314" h="15240">
                  <a:moveTo>
                    <a:pt x="44069" y="13843"/>
                  </a:moveTo>
                  <a:lnTo>
                    <a:pt x="39497" y="13843"/>
                  </a:lnTo>
                  <a:lnTo>
                    <a:pt x="40640" y="14986"/>
                  </a:lnTo>
                  <a:lnTo>
                    <a:pt x="42926" y="14986"/>
                  </a:lnTo>
                  <a:lnTo>
                    <a:pt x="44069" y="13843"/>
                  </a:lnTo>
                  <a:close/>
                </a:path>
                <a:path w="488314" h="15240">
                  <a:moveTo>
                    <a:pt x="52070" y="9271"/>
                  </a:moveTo>
                  <a:lnTo>
                    <a:pt x="48641" y="6985"/>
                  </a:lnTo>
                  <a:lnTo>
                    <a:pt x="46355" y="4699"/>
                  </a:lnTo>
                  <a:lnTo>
                    <a:pt x="45212" y="4699"/>
                  </a:lnTo>
                  <a:lnTo>
                    <a:pt x="45212" y="6985"/>
                  </a:lnTo>
                  <a:lnTo>
                    <a:pt x="44069" y="6985"/>
                  </a:lnTo>
                  <a:lnTo>
                    <a:pt x="44069" y="8128"/>
                  </a:lnTo>
                  <a:lnTo>
                    <a:pt x="41783" y="9271"/>
                  </a:lnTo>
                  <a:lnTo>
                    <a:pt x="52070" y="9271"/>
                  </a:lnTo>
                  <a:close/>
                </a:path>
                <a:path w="488314" h="15240">
                  <a:moveTo>
                    <a:pt x="92075" y="6985"/>
                  </a:moveTo>
                  <a:lnTo>
                    <a:pt x="89789" y="4699"/>
                  </a:lnTo>
                  <a:lnTo>
                    <a:pt x="79502" y="4699"/>
                  </a:lnTo>
                  <a:lnTo>
                    <a:pt x="77216" y="5842"/>
                  </a:lnTo>
                  <a:lnTo>
                    <a:pt x="72644" y="6985"/>
                  </a:lnTo>
                  <a:lnTo>
                    <a:pt x="92075" y="6985"/>
                  </a:lnTo>
                  <a:close/>
                </a:path>
                <a:path w="488314" h="15240">
                  <a:moveTo>
                    <a:pt x="151638" y="14986"/>
                  </a:moveTo>
                  <a:lnTo>
                    <a:pt x="149352" y="12700"/>
                  </a:lnTo>
                  <a:lnTo>
                    <a:pt x="149352" y="11557"/>
                  </a:lnTo>
                  <a:lnTo>
                    <a:pt x="148209" y="10414"/>
                  </a:lnTo>
                  <a:lnTo>
                    <a:pt x="148209" y="9271"/>
                  </a:lnTo>
                  <a:lnTo>
                    <a:pt x="147066" y="9271"/>
                  </a:lnTo>
                  <a:lnTo>
                    <a:pt x="147066" y="8128"/>
                  </a:lnTo>
                  <a:lnTo>
                    <a:pt x="144780" y="8128"/>
                  </a:lnTo>
                  <a:lnTo>
                    <a:pt x="142494" y="6985"/>
                  </a:lnTo>
                  <a:lnTo>
                    <a:pt x="139065" y="6985"/>
                  </a:lnTo>
                  <a:lnTo>
                    <a:pt x="136779" y="9271"/>
                  </a:lnTo>
                  <a:lnTo>
                    <a:pt x="133350" y="5842"/>
                  </a:lnTo>
                  <a:lnTo>
                    <a:pt x="129921" y="6985"/>
                  </a:lnTo>
                  <a:lnTo>
                    <a:pt x="119634" y="6985"/>
                  </a:lnTo>
                  <a:lnTo>
                    <a:pt x="116205" y="9271"/>
                  </a:lnTo>
                  <a:lnTo>
                    <a:pt x="115062" y="10414"/>
                  </a:lnTo>
                  <a:lnTo>
                    <a:pt x="115062" y="11557"/>
                  </a:lnTo>
                  <a:lnTo>
                    <a:pt x="111633" y="11557"/>
                  </a:lnTo>
                  <a:lnTo>
                    <a:pt x="110490" y="10414"/>
                  </a:lnTo>
                  <a:lnTo>
                    <a:pt x="109347" y="11557"/>
                  </a:lnTo>
                  <a:lnTo>
                    <a:pt x="108204" y="11557"/>
                  </a:lnTo>
                  <a:lnTo>
                    <a:pt x="107061" y="12700"/>
                  </a:lnTo>
                  <a:lnTo>
                    <a:pt x="120777" y="12700"/>
                  </a:lnTo>
                  <a:lnTo>
                    <a:pt x="123063" y="14986"/>
                  </a:lnTo>
                  <a:lnTo>
                    <a:pt x="151638" y="14986"/>
                  </a:lnTo>
                  <a:close/>
                </a:path>
                <a:path w="488314" h="15240">
                  <a:moveTo>
                    <a:pt x="163068" y="14986"/>
                  </a:moveTo>
                  <a:lnTo>
                    <a:pt x="160782" y="13843"/>
                  </a:lnTo>
                  <a:lnTo>
                    <a:pt x="159639" y="11557"/>
                  </a:lnTo>
                  <a:lnTo>
                    <a:pt x="157353" y="9271"/>
                  </a:lnTo>
                  <a:lnTo>
                    <a:pt x="156210" y="9271"/>
                  </a:lnTo>
                  <a:lnTo>
                    <a:pt x="155067" y="10414"/>
                  </a:lnTo>
                  <a:lnTo>
                    <a:pt x="155067" y="12700"/>
                  </a:lnTo>
                  <a:lnTo>
                    <a:pt x="153924" y="14986"/>
                  </a:lnTo>
                  <a:lnTo>
                    <a:pt x="163068" y="14986"/>
                  </a:lnTo>
                  <a:close/>
                </a:path>
                <a:path w="488314" h="15240">
                  <a:moveTo>
                    <a:pt x="203200" y="12700"/>
                  </a:moveTo>
                  <a:lnTo>
                    <a:pt x="202057" y="11557"/>
                  </a:lnTo>
                  <a:lnTo>
                    <a:pt x="200914" y="11557"/>
                  </a:lnTo>
                  <a:lnTo>
                    <a:pt x="198628" y="10414"/>
                  </a:lnTo>
                  <a:lnTo>
                    <a:pt x="197485" y="9271"/>
                  </a:lnTo>
                  <a:lnTo>
                    <a:pt x="192913" y="6985"/>
                  </a:lnTo>
                  <a:lnTo>
                    <a:pt x="190627" y="8128"/>
                  </a:lnTo>
                  <a:lnTo>
                    <a:pt x="187071" y="8128"/>
                  </a:lnTo>
                  <a:lnTo>
                    <a:pt x="184785" y="6985"/>
                  </a:lnTo>
                  <a:lnTo>
                    <a:pt x="179070" y="6985"/>
                  </a:lnTo>
                  <a:lnTo>
                    <a:pt x="176784" y="8128"/>
                  </a:lnTo>
                  <a:lnTo>
                    <a:pt x="174498" y="10414"/>
                  </a:lnTo>
                  <a:lnTo>
                    <a:pt x="171069" y="11557"/>
                  </a:lnTo>
                  <a:lnTo>
                    <a:pt x="167640" y="11557"/>
                  </a:lnTo>
                  <a:lnTo>
                    <a:pt x="166497" y="12700"/>
                  </a:lnTo>
                  <a:lnTo>
                    <a:pt x="203200" y="12700"/>
                  </a:lnTo>
                  <a:close/>
                </a:path>
                <a:path w="488314" h="15240">
                  <a:moveTo>
                    <a:pt x="214630" y="9271"/>
                  </a:moveTo>
                  <a:lnTo>
                    <a:pt x="210058" y="6985"/>
                  </a:lnTo>
                  <a:lnTo>
                    <a:pt x="208915" y="5842"/>
                  </a:lnTo>
                  <a:lnTo>
                    <a:pt x="206629" y="8128"/>
                  </a:lnTo>
                  <a:lnTo>
                    <a:pt x="206629" y="9271"/>
                  </a:lnTo>
                  <a:lnTo>
                    <a:pt x="214630" y="9271"/>
                  </a:lnTo>
                  <a:close/>
                </a:path>
                <a:path w="488314" h="15240">
                  <a:moveTo>
                    <a:pt x="216916" y="8128"/>
                  </a:moveTo>
                  <a:lnTo>
                    <a:pt x="214630" y="9271"/>
                  </a:lnTo>
                  <a:lnTo>
                    <a:pt x="216916" y="9271"/>
                  </a:lnTo>
                  <a:lnTo>
                    <a:pt x="216916" y="8128"/>
                  </a:lnTo>
                  <a:close/>
                </a:path>
                <a:path w="488314" h="15240">
                  <a:moveTo>
                    <a:pt x="240919" y="8128"/>
                  </a:moveTo>
                  <a:lnTo>
                    <a:pt x="239776" y="6985"/>
                  </a:lnTo>
                  <a:lnTo>
                    <a:pt x="236347" y="5842"/>
                  </a:lnTo>
                  <a:lnTo>
                    <a:pt x="234061" y="4699"/>
                  </a:lnTo>
                  <a:lnTo>
                    <a:pt x="230632" y="5842"/>
                  </a:lnTo>
                  <a:lnTo>
                    <a:pt x="228346" y="6985"/>
                  </a:lnTo>
                  <a:lnTo>
                    <a:pt x="224917" y="6985"/>
                  </a:lnTo>
                  <a:lnTo>
                    <a:pt x="222631" y="5842"/>
                  </a:lnTo>
                  <a:lnTo>
                    <a:pt x="218059" y="5842"/>
                  </a:lnTo>
                  <a:lnTo>
                    <a:pt x="216916" y="6985"/>
                  </a:lnTo>
                  <a:lnTo>
                    <a:pt x="216916" y="8128"/>
                  </a:lnTo>
                  <a:lnTo>
                    <a:pt x="240919" y="8128"/>
                  </a:lnTo>
                  <a:close/>
                </a:path>
                <a:path w="488314" h="15240">
                  <a:moveTo>
                    <a:pt x="402336" y="10414"/>
                  </a:moveTo>
                  <a:lnTo>
                    <a:pt x="401193" y="9271"/>
                  </a:lnTo>
                  <a:lnTo>
                    <a:pt x="401193" y="8128"/>
                  </a:lnTo>
                  <a:lnTo>
                    <a:pt x="400050" y="8128"/>
                  </a:lnTo>
                  <a:lnTo>
                    <a:pt x="397764" y="9271"/>
                  </a:lnTo>
                  <a:lnTo>
                    <a:pt x="395478" y="11557"/>
                  </a:lnTo>
                  <a:lnTo>
                    <a:pt x="395478" y="12700"/>
                  </a:lnTo>
                  <a:lnTo>
                    <a:pt x="402336" y="12700"/>
                  </a:lnTo>
                  <a:lnTo>
                    <a:pt x="402336" y="10414"/>
                  </a:lnTo>
                  <a:close/>
                </a:path>
                <a:path w="488314" h="15240">
                  <a:moveTo>
                    <a:pt x="416052" y="7874"/>
                  </a:moveTo>
                  <a:lnTo>
                    <a:pt x="415277" y="7874"/>
                  </a:lnTo>
                  <a:lnTo>
                    <a:pt x="415277" y="5334"/>
                  </a:lnTo>
                  <a:lnTo>
                    <a:pt x="407670" y="5334"/>
                  </a:lnTo>
                  <a:lnTo>
                    <a:pt x="407670" y="7874"/>
                  </a:lnTo>
                  <a:lnTo>
                    <a:pt x="406908" y="7874"/>
                  </a:lnTo>
                  <a:lnTo>
                    <a:pt x="406908" y="9144"/>
                  </a:lnTo>
                  <a:lnTo>
                    <a:pt x="405765" y="9144"/>
                  </a:lnTo>
                  <a:lnTo>
                    <a:pt x="405765" y="11684"/>
                  </a:lnTo>
                  <a:lnTo>
                    <a:pt x="405003" y="11684"/>
                  </a:lnTo>
                  <a:lnTo>
                    <a:pt x="405003" y="12954"/>
                  </a:lnTo>
                  <a:lnTo>
                    <a:pt x="395084" y="12954"/>
                  </a:lnTo>
                  <a:lnTo>
                    <a:pt x="395084" y="11684"/>
                  </a:lnTo>
                  <a:lnTo>
                    <a:pt x="393827" y="11684"/>
                  </a:lnTo>
                  <a:lnTo>
                    <a:pt x="393827" y="10414"/>
                  </a:lnTo>
                  <a:lnTo>
                    <a:pt x="393192" y="10414"/>
                  </a:lnTo>
                  <a:lnTo>
                    <a:pt x="393192" y="9144"/>
                  </a:lnTo>
                  <a:lnTo>
                    <a:pt x="392430" y="9144"/>
                  </a:lnTo>
                  <a:lnTo>
                    <a:pt x="392430" y="7874"/>
                  </a:lnTo>
                  <a:lnTo>
                    <a:pt x="382905" y="7874"/>
                  </a:lnTo>
                  <a:lnTo>
                    <a:pt x="382905" y="9144"/>
                  </a:lnTo>
                  <a:lnTo>
                    <a:pt x="376999" y="9144"/>
                  </a:lnTo>
                  <a:lnTo>
                    <a:pt x="373761" y="6985"/>
                  </a:lnTo>
                  <a:lnTo>
                    <a:pt x="372618" y="6985"/>
                  </a:lnTo>
                  <a:lnTo>
                    <a:pt x="370332" y="5842"/>
                  </a:lnTo>
                  <a:lnTo>
                    <a:pt x="369189" y="5842"/>
                  </a:lnTo>
                  <a:lnTo>
                    <a:pt x="368046" y="6985"/>
                  </a:lnTo>
                  <a:lnTo>
                    <a:pt x="366903" y="6985"/>
                  </a:lnTo>
                  <a:lnTo>
                    <a:pt x="364617" y="8128"/>
                  </a:lnTo>
                  <a:lnTo>
                    <a:pt x="361569" y="9144"/>
                  </a:lnTo>
                  <a:lnTo>
                    <a:pt x="360934" y="9144"/>
                  </a:lnTo>
                  <a:lnTo>
                    <a:pt x="358902" y="8128"/>
                  </a:lnTo>
                  <a:lnTo>
                    <a:pt x="355473" y="6985"/>
                  </a:lnTo>
                  <a:lnTo>
                    <a:pt x="352044" y="8128"/>
                  </a:lnTo>
                  <a:lnTo>
                    <a:pt x="346202" y="8128"/>
                  </a:lnTo>
                  <a:lnTo>
                    <a:pt x="345186" y="9144"/>
                  </a:lnTo>
                  <a:lnTo>
                    <a:pt x="343789" y="9144"/>
                  </a:lnTo>
                  <a:lnTo>
                    <a:pt x="342773" y="8128"/>
                  </a:lnTo>
                  <a:lnTo>
                    <a:pt x="339344" y="6985"/>
                  </a:lnTo>
                  <a:lnTo>
                    <a:pt x="337058" y="8128"/>
                  </a:lnTo>
                  <a:lnTo>
                    <a:pt x="336600" y="9144"/>
                  </a:lnTo>
                  <a:lnTo>
                    <a:pt x="336257" y="9144"/>
                  </a:lnTo>
                  <a:lnTo>
                    <a:pt x="336257" y="10414"/>
                  </a:lnTo>
                  <a:lnTo>
                    <a:pt x="335915" y="10414"/>
                  </a:lnTo>
                  <a:lnTo>
                    <a:pt x="333629" y="9271"/>
                  </a:lnTo>
                  <a:lnTo>
                    <a:pt x="331343" y="6985"/>
                  </a:lnTo>
                  <a:lnTo>
                    <a:pt x="329057" y="9271"/>
                  </a:lnTo>
                  <a:lnTo>
                    <a:pt x="327914" y="9271"/>
                  </a:lnTo>
                  <a:lnTo>
                    <a:pt x="326771" y="10414"/>
                  </a:lnTo>
                  <a:lnTo>
                    <a:pt x="324485" y="9271"/>
                  </a:lnTo>
                  <a:lnTo>
                    <a:pt x="322199" y="6985"/>
                  </a:lnTo>
                  <a:lnTo>
                    <a:pt x="321056" y="4699"/>
                  </a:lnTo>
                  <a:lnTo>
                    <a:pt x="319913" y="5842"/>
                  </a:lnTo>
                  <a:lnTo>
                    <a:pt x="317627" y="6985"/>
                  </a:lnTo>
                  <a:lnTo>
                    <a:pt x="315341" y="9271"/>
                  </a:lnTo>
                  <a:lnTo>
                    <a:pt x="314198" y="9271"/>
                  </a:lnTo>
                  <a:lnTo>
                    <a:pt x="308483" y="3556"/>
                  </a:lnTo>
                  <a:lnTo>
                    <a:pt x="307340" y="3556"/>
                  </a:lnTo>
                  <a:lnTo>
                    <a:pt x="305054" y="5842"/>
                  </a:lnTo>
                  <a:lnTo>
                    <a:pt x="303911" y="8128"/>
                  </a:lnTo>
                  <a:lnTo>
                    <a:pt x="301625" y="9271"/>
                  </a:lnTo>
                  <a:lnTo>
                    <a:pt x="299339" y="8128"/>
                  </a:lnTo>
                  <a:lnTo>
                    <a:pt x="298196" y="8128"/>
                  </a:lnTo>
                  <a:lnTo>
                    <a:pt x="295910" y="6985"/>
                  </a:lnTo>
                  <a:lnTo>
                    <a:pt x="293624" y="8128"/>
                  </a:lnTo>
                  <a:lnTo>
                    <a:pt x="293624" y="9271"/>
                  </a:lnTo>
                  <a:lnTo>
                    <a:pt x="292481" y="8128"/>
                  </a:lnTo>
                  <a:lnTo>
                    <a:pt x="291338" y="8128"/>
                  </a:lnTo>
                  <a:lnTo>
                    <a:pt x="289052" y="6985"/>
                  </a:lnTo>
                  <a:lnTo>
                    <a:pt x="287909" y="8128"/>
                  </a:lnTo>
                  <a:lnTo>
                    <a:pt x="285623" y="9271"/>
                  </a:lnTo>
                  <a:lnTo>
                    <a:pt x="284480" y="9271"/>
                  </a:lnTo>
                  <a:lnTo>
                    <a:pt x="284480" y="10414"/>
                  </a:lnTo>
                  <a:lnTo>
                    <a:pt x="284480" y="11684"/>
                  </a:lnTo>
                  <a:lnTo>
                    <a:pt x="283718" y="11684"/>
                  </a:lnTo>
                  <a:lnTo>
                    <a:pt x="283718" y="12319"/>
                  </a:lnTo>
                  <a:lnTo>
                    <a:pt x="282194" y="11557"/>
                  </a:lnTo>
                  <a:lnTo>
                    <a:pt x="281051" y="9271"/>
                  </a:lnTo>
                  <a:lnTo>
                    <a:pt x="278765" y="10414"/>
                  </a:lnTo>
                  <a:lnTo>
                    <a:pt x="275336" y="10414"/>
                  </a:lnTo>
                  <a:lnTo>
                    <a:pt x="274193" y="9271"/>
                  </a:lnTo>
                  <a:lnTo>
                    <a:pt x="271907" y="9271"/>
                  </a:lnTo>
                  <a:lnTo>
                    <a:pt x="270764" y="10414"/>
                  </a:lnTo>
                  <a:lnTo>
                    <a:pt x="269621" y="11557"/>
                  </a:lnTo>
                  <a:lnTo>
                    <a:pt x="268351" y="11557"/>
                  </a:lnTo>
                  <a:lnTo>
                    <a:pt x="266065" y="9271"/>
                  </a:lnTo>
                  <a:lnTo>
                    <a:pt x="264922" y="9271"/>
                  </a:lnTo>
                  <a:lnTo>
                    <a:pt x="263779" y="8128"/>
                  </a:lnTo>
                  <a:lnTo>
                    <a:pt x="263779" y="6985"/>
                  </a:lnTo>
                  <a:lnTo>
                    <a:pt x="262636" y="8128"/>
                  </a:lnTo>
                  <a:lnTo>
                    <a:pt x="262636" y="11557"/>
                  </a:lnTo>
                  <a:lnTo>
                    <a:pt x="262636" y="12700"/>
                  </a:lnTo>
                  <a:lnTo>
                    <a:pt x="283337" y="12700"/>
                  </a:lnTo>
                  <a:lnTo>
                    <a:pt x="283718" y="12700"/>
                  </a:lnTo>
                  <a:lnTo>
                    <a:pt x="283718" y="12954"/>
                  </a:lnTo>
                  <a:lnTo>
                    <a:pt x="262636" y="12954"/>
                  </a:lnTo>
                  <a:lnTo>
                    <a:pt x="262636" y="14224"/>
                  </a:lnTo>
                  <a:lnTo>
                    <a:pt x="416052" y="14224"/>
                  </a:lnTo>
                  <a:lnTo>
                    <a:pt x="416052" y="12954"/>
                  </a:lnTo>
                  <a:lnTo>
                    <a:pt x="416052" y="11684"/>
                  </a:lnTo>
                  <a:lnTo>
                    <a:pt x="416052" y="9144"/>
                  </a:lnTo>
                  <a:lnTo>
                    <a:pt x="416052" y="7874"/>
                  </a:lnTo>
                  <a:close/>
                </a:path>
                <a:path w="488314" h="15240">
                  <a:moveTo>
                    <a:pt x="427482" y="12700"/>
                  </a:moveTo>
                  <a:lnTo>
                    <a:pt x="426339" y="11557"/>
                  </a:lnTo>
                  <a:lnTo>
                    <a:pt x="426339" y="9779"/>
                  </a:lnTo>
                  <a:lnTo>
                    <a:pt x="426339" y="9271"/>
                  </a:lnTo>
                  <a:lnTo>
                    <a:pt x="421767" y="5842"/>
                  </a:lnTo>
                  <a:lnTo>
                    <a:pt x="419481" y="5842"/>
                  </a:lnTo>
                  <a:lnTo>
                    <a:pt x="419481" y="10414"/>
                  </a:lnTo>
                  <a:lnTo>
                    <a:pt x="419481" y="12700"/>
                  </a:lnTo>
                  <a:lnTo>
                    <a:pt x="427482" y="12700"/>
                  </a:lnTo>
                  <a:close/>
                </a:path>
                <a:path w="488314" h="15240">
                  <a:moveTo>
                    <a:pt x="458470" y="12700"/>
                  </a:moveTo>
                  <a:lnTo>
                    <a:pt x="457327" y="11557"/>
                  </a:lnTo>
                  <a:lnTo>
                    <a:pt x="449326" y="11557"/>
                  </a:lnTo>
                  <a:lnTo>
                    <a:pt x="447040" y="9271"/>
                  </a:lnTo>
                  <a:lnTo>
                    <a:pt x="445897" y="9271"/>
                  </a:lnTo>
                  <a:lnTo>
                    <a:pt x="444754" y="10414"/>
                  </a:lnTo>
                  <a:lnTo>
                    <a:pt x="444754" y="11557"/>
                  </a:lnTo>
                  <a:lnTo>
                    <a:pt x="445897" y="12700"/>
                  </a:lnTo>
                  <a:lnTo>
                    <a:pt x="458470" y="12700"/>
                  </a:lnTo>
                  <a:close/>
                </a:path>
                <a:path w="488314" h="15240">
                  <a:moveTo>
                    <a:pt x="488188" y="12700"/>
                  </a:moveTo>
                  <a:lnTo>
                    <a:pt x="484759" y="10414"/>
                  </a:lnTo>
                  <a:lnTo>
                    <a:pt x="484759" y="9271"/>
                  </a:lnTo>
                  <a:lnTo>
                    <a:pt x="480187" y="9271"/>
                  </a:lnTo>
                  <a:lnTo>
                    <a:pt x="480187" y="10414"/>
                  </a:lnTo>
                  <a:lnTo>
                    <a:pt x="479044" y="10414"/>
                  </a:lnTo>
                  <a:lnTo>
                    <a:pt x="479044" y="12700"/>
                  </a:lnTo>
                  <a:lnTo>
                    <a:pt x="488188" y="12700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45" name="object 145"/>
          <p:cNvSpPr/>
          <p:nvPr/>
        </p:nvSpPr>
        <p:spPr>
          <a:xfrm>
            <a:off x="4878239" y="841248"/>
            <a:ext cx="7197" cy="4657"/>
          </a:xfrm>
          <a:custGeom>
            <a:avLst/>
            <a:gdLst/>
            <a:ahLst/>
            <a:cxnLst/>
            <a:rect l="l" t="t" r="r" b="b"/>
            <a:pathLst>
              <a:path w="10795" h="6984">
                <a:moveTo>
                  <a:pt x="9651" y="0"/>
                </a:moveTo>
                <a:lnTo>
                  <a:pt x="3937" y="1143"/>
                </a:lnTo>
                <a:lnTo>
                  <a:pt x="0" y="1143"/>
                </a:lnTo>
                <a:lnTo>
                  <a:pt x="1650" y="4572"/>
                </a:lnTo>
                <a:lnTo>
                  <a:pt x="6223" y="6857"/>
                </a:lnTo>
                <a:lnTo>
                  <a:pt x="7366" y="6857"/>
                </a:lnTo>
                <a:lnTo>
                  <a:pt x="9651" y="5714"/>
                </a:lnTo>
                <a:lnTo>
                  <a:pt x="10795" y="4572"/>
                </a:lnTo>
                <a:lnTo>
                  <a:pt x="10795" y="2285"/>
                </a:lnTo>
                <a:lnTo>
                  <a:pt x="965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/>
          <p:nvPr/>
        </p:nvSpPr>
        <p:spPr>
          <a:xfrm>
            <a:off x="4930733" y="835914"/>
            <a:ext cx="68580" cy="9313"/>
          </a:xfrm>
          <a:custGeom>
            <a:avLst/>
            <a:gdLst/>
            <a:ahLst/>
            <a:cxnLst/>
            <a:rect l="l" t="t" r="r" b="b"/>
            <a:pathLst>
              <a:path w="102870" h="13969">
                <a:moveTo>
                  <a:pt x="20320" y="10287"/>
                </a:moveTo>
                <a:lnTo>
                  <a:pt x="19177" y="8001"/>
                </a:lnTo>
                <a:lnTo>
                  <a:pt x="18034" y="4572"/>
                </a:lnTo>
                <a:lnTo>
                  <a:pt x="19050" y="2413"/>
                </a:lnTo>
                <a:lnTo>
                  <a:pt x="19177" y="0"/>
                </a:lnTo>
                <a:lnTo>
                  <a:pt x="14605" y="1143"/>
                </a:lnTo>
                <a:lnTo>
                  <a:pt x="14605" y="2286"/>
                </a:lnTo>
                <a:lnTo>
                  <a:pt x="12192" y="2286"/>
                </a:lnTo>
                <a:lnTo>
                  <a:pt x="9906" y="3429"/>
                </a:lnTo>
                <a:lnTo>
                  <a:pt x="381" y="3429"/>
                </a:lnTo>
                <a:lnTo>
                  <a:pt x="0" y="4572"/>
                </a:lnTo>
                <a:lnTo>
                  <a:pt x="3048" y="4572"/>
                </a:lnTo>
                <a:lnTo>
                  <a:pt x="5334" y="5715"/>
                </a:lnTo>
                <a:lnTo>
                  <a:pt x="5334" y="6858"/>
                </a:lnTo>
                <a:lnTo>
                  <a:pt x="6477" y="8001"/>
                </a:lnTo>
                <a:lnTo>
                  <a:pt x="7620" y="8001"/>
                </a:lnTo>
                <a:lnTo>
                  <a:pt x="7620" y="9144"/>
                </a:lnTo>
                <a:lnTo>
                  <a:pt x="8763" y="9144"/>
                </a:lnTo>
                <a:lnTo>
                  <a:pt x="15748" y="11430"/>
                </a:lnTo>
                <a:lnTo>
                  <a:pt x="19177" y="11430"/>
                </a:lnTo>
                <a:lnTo>
                  <a:pt x="20320" y="10287"/>
                </a:lnTo>
                <a:close/>
              </a:path>
              <a:path w="102870" h="13969">
                <a:moveTo>
                  <a:pt x="102743" y="8001"/>
                </a:moveTo>
                <a:lnTo>
                  <a:pt x="100457" y="4572"/>
                </a:lnTo>
                <a:lnTo>
                  <a:pt x="99314" y="3429"/>
                </a:lnTo>
                <a:lnTo>
                  <a:pt x="98171" y="1143"/>
                </a:lnTo>
                <a:lnTo>
                  <a:pt x="94615" y="1143"/>
                </a:lnTo>
                <a:lnTo>
                  <a:pt x="92329" y="0"/>
                </a:lnTo>
                <a:lnTo>
                  <a:pt x="87757" y="0"/>
                </a:lnTo>
                <a:lnTo>
                  <a:pt x="84328" y="3429"/>
                </a:lnTo>
                <a:lnTo>
                  <a:pt x="55753" y="3429"/>
                </a:lnTo>
                <a:lnTo>
                  <a:pt x="53467" y="5715"/>
                </a:lnTo>
                <a:lnTo>
                  <a:pt x="42037" y="5715"/>
                </a:lnTo>
                <a:lnTo>
                  <a:pt x="39751" y="6858"/>
                </a:lnTo>
                <a:lnTo>
                  <a:pt x="30607" y="6858"/>
                </a:lnTo>
                <a:lnTo>
                  <a:pt x="31750" y="8001"/>
                </a:lnTo>
                <a:lnTo>
                  <a:pt x="32893" y="9144"/>
                </a:lnTo>
                <a:lnTo>
                  <a:pt x="32893" y="10287"/>
                </a:lnTo>
                <a:lnTo>
                  <a:pt x="34036" y="11430"/>
                </a:lnTo>
                <a:lnTo>
                  <a:pt x="36322" y="11430"/>
                </a:lnTo>
                <a:lnTo>
                  <a:pt x="39751" y="12573"/>
                </a:lnTo>
                <a:lnTo>
                  <a:pt x="43180" y="12573"/>
                </a:lnTo>
                <a:lnTo>
                  <a:pt x="46609" y="11430"/>
                </a:lnTo>
                <a:lnTo>
                  <a:pt x="47752" y="11430"/>
                </a:lnTo>
                <a:lnTo>
                  <a:pt x="51181" y="12573"/>
                </a:lnTo>
                <a:lnTo>
                  <a:pt x="54610" y="11430"/>
                </a:lnTo>
                <a:lnTo>
                  <a:pt x="60325" y="11430"/>
                </a:lnTo>
                <a:lnTo>
                  <a:pt x="62611" y="10287"/>
                </a:lnTo>
                <a:lnTo>
                  <a:pt x="64897" y="8001"/>
                </a:lnTo>
                <a:lnTo>
                  <a:pt x="66040" y="8001"/>
                </a:lnTo>
                <a:lnTo>
                  <a:pt x="69469" y="11430"/>
                </a:lnTo>
                <a:lnTo>
                  <a:pt x="71755" y="12573"/>
                </a:lnTo>
                <a:lnTo>
                  <a:pt x="76327" y="12573"/>
                </a:lnTo>
                <a:lnTo>
                  <a:pt x="77470" y="13716"/>
                </a:lnTo>
                <a:lnTo>
                  <a:pt x="80899" y="13716"/>
                </a:lnTo>
                <a:lnTo>
                  <a:pt x="85471" y="9144"/>
                </a:lnTo>
                <a:lnTo>
                  <a:pt x="87757" y="9144"/>
                </a:lnTo>
                <a:lnTo>
                  <a:pt x="87757" y="8001"/>
                </a:lnTo>
                <a:lnTo>
                  <a:pt x="88900" y="6858"/>
                </a:lnTo>
                <a:lnTo>
                  <a:pt x="91186" y="6858"/>
                </a:lnTo>
                <a:lnTo>
                  <a:pt x="92329" y="8001"/>
                </a:lnTo>
                <a:lnTo>
                  <a:pt x="92329" y="12573"/>
                </a:lnTo>
                <a:lnTo>
                  <a:pt x="93472" y="13716"/>
                </a:lnTo>
                <a:lnTo>
                  <a:pt x="99314" y="13716"/>
                </a:lnTo>
                <a:lnTo>
                  <a:pt x="100457" y="12573"/>
                </a:lnTo>
                <a:lnTo>
                  <a:pt x="102743" y="800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/>
          <p:nvPr/>
        </p:nvSpPr>
        <p:spPr>
          <a:xfrm>
            <a:off x="4629828" y="840485"/>
            <a:ext cx="32173" cy="3387"/>
          </a:xfrm>
          <a:custGeom>
            <a:avLst/>
            <a:gdLst/>
            <a:ahLst/>
            <a:cxnLst/>
            <a:rect l="l" t="t" r="r" b="b"/>
            <a:pathLst>
              <a:path w="48259" h="5080">
                <a:moveTo>
                  <a:pt x="8001" y="0"/>
                </a:moveTo>
                <a:lnTo>
                  <a:pt x="0" y="0"/>
                </a:lnTo>
                <a:lnTo>
                  <a:pt x="1143" y="1143"/>
                </a:lnTo>
                <a:lnTo>
                  <a:pt x="1143" y="2286"/>
                </a:lnTo>
                <a:lnTo>
                  <a:pt x="3429" y="4572"/>
                </a:lnTo>
                <a:lnTo>
                  <a:pt x="4572" y="4572"/>
                </a:lnTo>
                <a:lnTo>
                  <a:pt x="5715" y="3429"/>
                </a:lnTo>
                <a:lnTo>
                  <a:pt x="5715" y="2286"/>
                </a:lnTo>
                <a:lnTo>
                  <a:pt x="6858" y="2286"/>
                </a:lnTo>
                <a:lnTo>
                  <a:pt x="6858" y="1143"/>
                </a:lnTo>
                <a:lnTo>
                  <a:pt x="8001" y="0"/>
                </a:lnTo>
                <a:close/>
              </a:path>
              <a:path w="48259" h="5080">
                <a:moveTo>
                  <a:pt x="48006" y="0"/>
                </a:moveTo>
                <a:lnTo>
                  <a:pt x="12573" y="0"/>
                </a:lnTo>
                <a:lnTo>
                  <a:pt x="13716" y="1143"/>
                </a:lnTo>
                <a:lnTo>
                  <a:pt x="18288" y="3429"/>
                </a:lnTo>
                <a:lnTo>
                  <a:pt x="27432" y="3429"/>
                </a:lnTo>
                <a:lnTo>
                  <a:pt x="29718" y="4572"/>
                </a:lnTo>
                <a:lnTo>
                  <a:pt x="30861" y="3429"/>
                </a:lnTo>
                <a:lnTo>
                  <a:pt x="33147" y="2286"/>
                </a:lnTo>
                <a:lnTo>
                  <a:pt x="41148" y="2286"/>
                </a:lnTo>
                <a:lnTo>
                  <a:pt x="42291" y="1143"/>
                </a:lnTo>
                <a:lnTo>
                  <a:pt x="46863" y="1143"/>
                </a:lnTo>
                <a:lnTo>
                  <a:pt x="4800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4886791" y="835151"/>
            <a:ext cx="62230" cy="7620"/>
          </a:xfrm>
          <a:custGeom>
            <a:avLst/>
            <a:gdLst/>
            <a:ahLst/>
            <a:cxnLst/>
            <a:rect l="l" t="t" r="r" b="b"/>
            <a:pathLst>
              <a:path w="93345" h="11430">
                <a:moveTo>
                  <a:pt x="8382" y="9144"/>
                </a:moveTo>
                <a:lnTo>
                  <a:pt x="7239" y="8001"/>
                </a:lnTo>
                <a:lnTo>
                  <a:pt x="6096" y="5715"/>
                </a:lnTo>
                <a:lnTo>
                  <a:pt x="3810" y="6858"/>
                </a:lnTo>
                <a:lnTo>
                  <a:pt x="2667" y="8001"/>
                </a:lnTo>
                <a:lnTo>
                  <a:pt x="0" y="8636"/>
                </a:lnTo>
                <a:lnTo>
                  <a:pt x="381" y="9144"/>
                </a:lnTo>
                <a:lnTo>
                  <a:pt x="2667" y="11430"/>
                </a:lnTo>
                <a:lnTo>
                  <a:pt x="7239" y="11430"/>
                </a:lnTo>
                <a:lnTo>
                  <a:pt x="8382" y="10287"/>
                </a:lnTo>
                <a:lnTo>
                  <a:pt x="8382" y="9144"/>
                </a:lnTo>
                <a:close/>
              </a:path>
              <a:path w="93345" h="11430">
                <a:moveTo>
                  <a:pt x="32893" y="3429"/>
                </a:moveTo>
                <a:lnTo>
                  <a:pt x="31242" y="3429"/>
                </a:lnTo>
                <a:lnTo>
                  <a:pt x="28956" y="4572"/>
                </a:lnTo>
                <a:lnTo>
                  <a:pt x="25527" y="5715"/>
                </a:lnTo>
                <a:lnTo>
                  <a:pt x="24384" y="6858"/>
                </a:lnTo>
                <a:lnTo>
                  <a:pt x="9525" y="6858"/>
                </a:lnTo>
                <a:lnTo>
                  <a:pt x="8382" y="8001"/>
                </a:lnTo>
                <a:lnTo>
                  <a:pt x="8382" y="9144"/>
                </a:lnTo>
                <a:lnTo>
                  <a:pt x="9525" y="10287"/>
                </a:lnTo>
                <a:lnTo>
                  <a:pt x="16383" y="10287"/>
                </a:lnTo>
                <a:lnTo>
                  <a:pt x="18669" y="11430"/>
                </a:lnTo>
                <a:lnTo>
                  <a:pt x="22098" y="11430"/>
                </a:lnTo>
                <a:lnTo>
                  <a:pt x="24384" y="10287"/>
                </a:lnTo>
                <a:lnTo>
                  <a:pt x="25527" y="9144"/>
                </a:lnTo>
                <a:lnTo>
                  <a:pt x="28956" y="9144"/>
                </a:lnTo>
                <a:lnTo>
                  <a:pt x="30099" y="6858"/>
                </a:lnTo>
                <a:lnTo>
                  <a:pt x="32385" y="4572"/>
                </a:lnTo>
                <a:lnTo>
                  <a:pt x="32893" y="3429"/>
                </a:lnTo>
                <a:close/>
              </a:path>
              <a:path w="93345" h="11430">
                <a:moveTo>
                  <a:pt x="50673" y="8001"/>
                </a:moveTo>
                <a:lnTo>
                  <a:pt x="49530" y="8001"/>
                </a:lnTo>
                <a:lnTo>
                  <a:pt x="48387" y="6858"/>
                </a:lnTo>
                <a:lnTo>
                  <a:pt x="47244" y="6858"/>
                </a:lnTo>
                <a:lnTo>
                  <a:pt x="47244" y="4572"/>
                </a:lnTo>
                <a:lnTo>
                  <a:pt x="46101" y="1143"/>
                </a:lnTo>
                <a:lnTo>
                  <a:pt x="43815" y="0"/>
                </a:lnTo>
                <a:lnTo>
                  <a:pt x="38100" y="0"/>
                </a:lnTo>
                <a:lnTo>
                  <a:pt x="35814" y="1143"/>
                </a:lnTo>
                <a:lnTo>
                  <a:pt x="36957" y="1143"/>
                </a:lnTo>
                <a:lnTo>
                  <a:pt x="36957" y="2286"/>
                </a:lnTo>
                <a:lnTo>
                  <a:pt x="34671" y="3429"/>
                </a:lnTo>
                <a:lnTo>
                  <a:pt x="32893" y="3556"/>
                </a:lnTo>
                <a:lnTo>
                  <a:pt x="34671" y="8001"/>
                </a:lnTo>
                <a:lnTo>
                  <a:pt x="39243" y="10287"/>
                </a:lnTo>
                <a:lnTo>
                  <a:pt x="44958" y="11430"/>
                </a:lnTo>
                <a:lnTo>
                  <a:pt x="48387" y="11430"/>
                </a:lnTo>
                <a:lnTo>
                  <a:pt x="49530" y="9144"/>
                </a:lnTo>
                <a:lnTo>
                  <a:pt x="50673" y="9144"/>
                </a:lnTo>
                <a:lnTo>
                  <a:pt x="50673" y="8001"/>
                </a:lnTo>
                <a:close/>
              </a:path>
              <a:path w="93345" h="11430">
                <a:moveTo>
                  <a:pt x="93091" y="10287"/>
                </a:moveTo>
                <a:lnTo>
                  <a:pt x="90805" y="10287"/>
                </a:lnTo>
                <a:lnTo>
                  <a:pt x="91948" y="11430"/>
                </a:lnTo>
                <a:lnTo>
                  <a:pt x="93091" y="10287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/>
          <p:nvPr/>
        </p:nvSpPr>
        <p:spPr>
          <a:xfrm>
            <a:off x="4663356" y="840485"/>
            <a:ext cx="14817" cy="2540"/>
          </a:xfrm>
          <a:custGeom>
            <a:avLst/>
            <a:gdLst/>
            <a:ahLst/>
            <a:cxnLst/>
            <a:rect l="l" t="t" r="r" b="b"/>
            <a:pathLst>
              <a:path w="22225" h="3809">
                <a:moveTo>
                  <a:pt x="21844" y="0"/>
                </a:moveTo>
                <a:lnTo>
                  <a:pt x="0" y="0"/>
                </a:lnTo>
                <a:lnTo>
                  <a:pt x="1143" y="1143"/>
                </a:lnTo>
                <a:lnTo>
                  <a:pt x="1143" y="2286"/>
                </a:lnTo>
                <a:lnTo>
                  <a:pt x="2286" y="3429"/>
                </a:lnTo>
                <a:lnTo>
                  <a:pt x="5715" y="3429"/>
                </a:lnTo>
                <a:lnTo>
                  <a:pt x="8001" y="2286"/>
                </a:lnTo>
                <a:lnTo>
                  <a:pt x="9271" y="3429"/>
                </a:lnTo>
                <a:lnTo>
                  <a:pt x="14986" y="3429"/>
                </a:lnTo>
                <a:lnTo>
                  <a:pt x="218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object 150"/>
          <p:cNvSpPr/>
          <p:nvPr/>
        </p:nvSpPr>
        <p:spPr>
          <a:xfrm>
            <a:off x="4944533" y="836168"/>
            <a:ext cx="12700" cy="5927"/>
          </a:xfrm>
          <a:custGeom>
            <a:avLst/>
            <a:gdLst/>
            <a:ahLst/>
            <a:cxnLst/>
            <a:rect l="l" t="t" r="r" b="b"/>
            <a:pathLst>
              <a:path w="19050" h="8890">
                <a:moveTo>
                  <a:pt x="0" y="0"/>
                </a:moveTo>
                <a:lnTo>
                  <a:pt x="761" y="762"/>
                </a:lnTo>
                <a:lnTo>
                  <a:pt x="761" y="5333"/>
                </a:lnTo>
                <a:lnTo>
                  <a:pt x="1904" y="6476"/>
                </a:lnTo>
                <a:lnTo>
                  <a:pt x="3048" y="8763"/>
                </a:lnTo>
                <a:lnTo>
                  <a:pt x="7620" y="8763"/>
                </a:lnTo>
                <a:lnTo>
                  <a:pt x="7620" y="7620"/>
                </a:lnTo>
                <a:lnTo>
                  <a:pt x="8763" y="7620"/>
                </a:lnTo>
                <a:lnTo>
                  <a:pt x="9905" y="6476"/>
                </a:lnTo>
                <a:lnTo>
                  <a:pt x="19050" y="6476"/>
                </a:lnTo>
                <a:lnTo>
                  <a:pt x="16764" y="5333"/>
                </a:lnTo>
                <a:lnTo>
                  <a:pt x="13334" y="4191"/>
                </a:lnTo>
                <a:lnTo>
                  <a:pt x="11049" y="3048"/>
                </a:lnTo>
                <a:lnTo>
                  <a:pt x="7620" y="1904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4867911" y="838961"/>
            <a:ext cx="10583" cy="3387"/>
          </a:xfrm>
          <a:custGeom>
            <a:avLst/>
            <a:gdLst/>
            <a:ahLst/>
            <a:cxnLst/>
            <a:rect l="l" t="t" r="r" b="b"/>
            <a:pathLst>
              <a:path w="15875" h="5080">
                <a:moveTo>
                  <a:pt x="13715" y="0"/>
                </a:moveTo>
                <a:lnTo>
                  <a:pt x="0" y="0"/>
                </a:lnTo>
                <a:lnTo>
                  <a:pt x="0" y="1142"/>
                </a:lnTo>
                <a:lnTo>
                  <a:pt x="3428" y="1142"/>
                </a:lnTo>
                <a:lnTo>
                  <a:pt x="8000" y="3428"/>
                </a:lnTo>
                <a:lnTo>
                  <a:pt x="9143" y="4572"/>
                </a:lnTo>
                <a:lnTo>
                  <a:pt x="15493" y="4572"/>
                </a:lnTo>
                <a:lnTo>
                  <a:pt x="14858" y="3428"/>
                </a:lnTo>
                <a:lnTo>
                  <a:pt x="14858" y="2285"/>
                </a:lnTo>
                <a:lnTo>
                  <a:pt x="13715" y="1142"/>
                </a:lnTo>
                <a:lnTo>
                  <a:pt x="13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/>
          <p:nvPr/>
        </p:nvSpPr>
        <p:spPr>
          <a:xfrm>
            <a:off x="4687824" y="840486"/>
            <a:ext cx="3810" cy="1693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5715" y="0"/>
                </a:moveTo>
                <a:lnTo>
                  <a:pt x="0" y="0"/>
                </a:lnTo>
                <a:lnTo>
                  <a:pt x="1143" y="2286"/>
                </a:lnTo>
                <a:lnTo>
                  <a:pt x="2286" y="2286"/>
                </a:lnTo>
                <a:lnTo>
                  <a:pt x="4572" y="1143"/>
                </a:lnTo>
                <a:lnTo>
                  <a:pt x="5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/>
          <p:nvPr/>
        </p:nvSpPr>
        <p:spPr>
          <a:xfrm>
            <a:off x="4586309" y="838200"/>
            <a:ext cx="40640" cy="3810"/>
          </a:xfrm>
          <a:custGeom>
            <a:avLst/>
            <a:gdLst/>
            <a:ahLst/>
            <a:cxnLst/>
            <a:rect l="l" t="t" r="r" b="b"/>
            <a:pathLst>
              <a:path w="60959" h="5715">
                <a:moveTo>
                  <a:pt x="22860" y="0"/>
                </a:moveTo>
                <a:lnTo>
                  <a:pt x="0" y="0"/>
                </a:lnTo>
                <a:lnTo>
                  <a:pt x="4572" y="2286"/>
                </a:lnTo>
                <a:lnTo>
                  <a:pt x="6858" y="4572"/>
                </a:lnTo>
                <a:lnTo>
                  <a:pt x="9144" y="5715"/>
                </a:lnTo>
                <a:lnTo>
                  <a:pt x="11430" y="4572"/>
                </a:lnTo>
                <a:lnTo>
                  <a:pt x="14859" y="2286"/>
                </a:lnTo>
                <a:lnTo>
                  <a:pt x="19431" y="2286"/>
                </a:lnTo>
                <a:lnTo>
                  <a:pt x="22860" y="1143"/>
                </a:lnTo>
                <a:lnTo>
                  <a:pt x="22860" y="0"/>
                </a:lnTo>
                <a:close/>
              </a:path>
              <a:path w="60959" h="5715">
                <a:moveTo>
                  <a:pt x="60706" y="2286"/>
                </a:moveTo>
                <a:lnTo>
                  <a:pt x="52705" y="2286"/>
                </a:lnTo>
                <a:lnTo>
                  <a:pt x="52705" y="3429"/>
                </a:lnTo>
                <a:lnTo>
                  <a:pt x="53848" y="4572"/>
                </a:lnTo>
                <a:lnTo>
                  <a:pt x="57277" y="4572"/>
                </a:lnTo>
                <a:lnTo>
                  <a:pt x="57277" y="5715"/>
                </a:lnTo>
                <a:lnTo>
                  <a:pt x="60706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4926669" y="838961"/>
            <a:ext cx="6350" cy="2540"/>
          </a:xfrm>
          <a:custGeom>
            <a:avLst/>
            <a:gdLst/>
            <a:ahLst/>
            <a:cxnLst/>
            <a:rect l="l" t="t" r="r" b="b"/>
            <a:pathLst>
              <a:path w="9525" h="3809">
                <a:moveTo>
                  <a:pt x="9144" y="0"/>
                </a:moveTo>
                <a:lnTo>
                  <a:pt x="6096" y="0"/>
                </a:lnTo>
                <a:lnTo>
                  <a:pt x="5715" y="1142"/>
                </a:lnTo>
                <a:lnTo>
                  <a:pt x="0" y="1142"/>
                </a:lnTo>
                <a:lnTo>
                  <a:pt x="2286" y="3428"/>
                </a:lnTo>
                <a:lnTo>
                  <a:pt x="8000" y="3428"/>
                </a:lnTo>
                <a:lnTo>
                  <a:pt x="9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4881627" y="838961"/>
            <a:ext cx="5503" cy="2540"/>
          </a:xfrm>
          <a:custGeom>
            <a:avLst/>
            <a:gdLst/>
            <a:ahLst/>
            <a:cxnLst/>
            <a:rect l="l" t="t" r="r" b="b"/>
            <a:pathLst>
              <a:path w="8254" h="3809">
                <a:moveTo>
                  <a:pt x="2285" y="0"/>
                </a:moveTo>
                <a:lnTo>
                  <a:pt x="0" y="0"/>
                </a:lnTo>
                <a:lnTo>
                  <a:pt x="0" y="1142"/>
                </a:lnTo>
                <a:lnTo>
                  <a:pt x="4571" y="3428"/>
                </a:lnTo>
                <a:lnTo>
                  <a:pt x="7746" y="2921"/>
                </a:lnTo>
                <a:lnTo>
                  <a:pt x="6984" y="1142"/>
                </a:lnTo>
                <a:lnTo>
                  <a:pt x="4571" y="1142"/>
                </a:lnTo>
                <a:lnTo>
                  <a:pt x="22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/>
          <p:nvPr/>
        </p:nvSpPr>
        <p:spPr>
          <a:xfrm>
            <a:off x="4601549" y="838199"/>
            <a:ext cx="100330" cy="3387"/>
          </a:xfrm>
          <a:custGeom>
            <a:avLst/>
            <a:gdLst/>
            <a:ahLst/>
            <a:cxnLst/>
            <a:rect l="l" t="t" r="r" b="b"/>
            <a:pathLst>
              <a:path w="150495" h="5080">
                <a:moveTo>
                  <a:pt x="29845" y="0"/>
                </a:moveTo>
                <a:lnTo>
                  <a:pt x="0" y="0"/>
                </a:lnTo>
                <a:lnTo>
                  <a:pt x="1143" y="1143"/>
                </a:lnTo>
                <a:lnTo>
                  <a:pt x="2286" y="4572"/>
                </a:lnTo>
                <a:lnTo>
                  <a:pt x="4572" y="3429"/>
                </a:lnTo>
                <a:lnTo>
                  <a:pt x="9144" y="3429"/>
                </a:lnTo>
                <a:lnTo>
                  <a:pt x="10287" y="2286"/>
                </a:lnTo>
                <a:lnTo>
                  <a:pt x="12573" y="1143"/>
                </a:lnTo>
                <a:lnTo>
                  <a:pt x="21844" y="1143"/>
                </a:lnTo>
                <a:lnTo>
                  <a:pt x="21844" y="2286"/>
                </a:lnTo>
                <a:lnTo>
                  <a:pt x="22987" y="2286"/>
                </a:lnTo>
                <a:lnTo>
                  <a:pt x="25273" y="4572"/>
                </a:lnTo>
                <a:lnTo>
                  <a:pt x="29845" y="0"/>
                </a:lnTo>
                <a:close/>
              </a:path>
              <a:path w="150495" h="5080">
                <a:moveTo>
                  <a:pt x="150495" y="0"/>
                </a:moveTo>
                <a:lnTo>
                  <a:pt x="29845" y="0"/>
                </a:lnTo>
                <a:lnTo>
                  <a:pt x="29845" y="1270"/>
                </a:lnTo>
                <a:lnTo>
                  <a:pt x="29845" y="2540"/>
                </a:lnTo>
                <a:lnTo>
                  <a:pt x="42164" y="2540"/>
                </a:lnTo>
                <a:lnTo>
                  <a:pt x="42164" y="3810"/>
                </a:lnTo>
                <a:lnTo>
                  <a:pt x="118605" y="3810"/>
                </a:lnTo>
                <a:lnTo>
                  <a:pt x="118605" y="5080"/>
                </a:lnTo>
                <a:lnTo>
                  <a:pt x="119380" y="5080"/>
                </a:lnTo>
                <a:lnTo>
                  <a:pt x="119380" y="3810"/>
                </a:lnTo>
                <a:lnTo>
                  <a:pt x="121920" y="3810"/>
                </a:lnTo>
                <a:lnTo>
                  <a:pt x="121920" y="2540"/>
                </a:lnTo>
                <a:lnTo>
                  <a:pt x="124460" y="2540"/>
                </a:lnTo>
                <a:lnTo>
                  <a:pt x="124460" y="1270"/>
                </a:lnTo>
                <a:lnTo>
                  <a:pt x="128638" y="1270"/>
                </a:lnTo>
                <a:lnTo>
                  <a:pt x="128638" y="2540"/>
                </a:lnTo>
                <a:lnTo>
                  <a:pt x="129286" y="2540"/>
                </a:lnTo>
                <a:lnTo>
                  <a:pt x="129286" y="3810"/>
                </a:lnTo>
                <a:lnTo>
                  <a:pt x="139433" y="3810"/>
                </a:lnTo>
                <a:lnTo>
                  <a:pt x="139433" y="5080"/>
                </a:lnTo>
                <a:lnTo>
                  <a:pt x="145542" y="5080"/>
                </a:lnTo>
                <a:lnTo>
                  <a:pt x="145542" y="3810"/>
                </a:lnTo>
                <a:lnTo>
                  <a:pt x="147053" y="3810"/>
                </a:lnTo>
                <a:lnTo>
                  <a:pt x="147053" y="2540"/>
                </a:lnTo>
                <a:lnTo>
                  <a:pt x="149225" y="2540"/>
                </a:lnTo>
                <a:lnTo>
                  <a:pt x="149225" y="1270"/>
                </a:lnTo>
                <a:lnTo>
                  <a:pt x="150495" y="1270"/>
                </a:lnTo>
                <a:lnTo>
                  <a:pt x="15049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4920573" y="838200"/>
            <a:ext cx="2963" cy="2540"/>
          </a:xfrm>
          <a:custGeom>
            <a:avLst/>
            <a:gdLst/>
            <a:ahLst/>
            <a:cxnLst/>
            <a:rect l="l" t="t" r="r" b="b"/>
            <a:pathLst>
              <a:path w="4445" h="3809">
                <a:moveTo>
                  <a:pt x="2286" y="0"/>
                </a:moveTo>
                <a:lnTo>
                  <a:pt x="1143" y="0"/>
                </a:lnTo>
                <a:lnTo>
                  <a:pt x="0" y="3428"/>
                </a:lnTo>
                <a:lnTo>
                  <a:pt x="1143" y="3428"/>
                </a:lnTo>
                <a:lnTo>
                  <a:pt x="4064" y="634"/>
                </a:lnTo>
                <a:lnTo>
                  <a:pt x="228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4838954" y="838199"/>
            <a:ext cx="31327" cy="2540"/>
          </a:xfrm>
          <a:custGeom>
            <a:avLst/>
            <a:gdLst/>
            <a:ahLst/>
            <a:cxnLst/>
            <a:rect l="l" t="t" r="r" b="b"/>
            <a:pathLst>
              <a:path w="46990" h="3809">
                <a:moveTo>
                  <a:pt x="6858" y="0"/>
                </a:moveTo>
                <a:lnTo>
                  <a:pt x="0" y="0"/>
                </a:lnTo>
                <a:lnTo>
                  <a:pt x="1143" y="2286"/>
                </a:lnTo>
                <a:lnTo>
                  <a:pt x="2286" y="3429"/>
                </a:lnTo>
                <a:lnTo>
                  <a:pt x="5715" y="1143"/>
                </a:lnTo>
                <a:lnTo>
                  <a:pt x="6858" y="0"/>
                </a:lnTo>
                <a:close/>
              </a:path>
              <a:path w="46990" h="3809">
                <a:moveTo>
                  <a:pt x="20955" y="1397"/>
                </a:moveTo>
                <a:lnTo>
                  <a:pt x="20574" y="1143"/>
                </a:lnTo>
                <a:lnTo>
                  <a:pt x="18288" y="1143"/>
                </a:lnTo>
                <a:lnTo>
                  <a:pt x="16002" y="0"/>
                </a:lnTo>
                <a:lnTo>
                  <a:pt x="13716" y="1143"/>
                </a:lnTo>
                <a:lnTo>
                  <a:pt x="13716" y="3429"/>
                </a:lnTo>
                <a:lnTo>
                  <a:pt x="14859" y="3429"/>
                </a:lnTo>
                <a:lnTo>
                  <a:pt x="20955" y="1397"/>
                </a:lnTo>
                <a:close/>
              </a:path>
              <a:path w="46990" h="3809">
                <a:moveTo>
                  <a:pt x="46863" y="2286"/>
                </a:moveTo>
                <a:lnTo>
                  <a:pt x="43434" y="2286"/>
                </a:lnTo>
                <a:lnTo>
                  <a:pt x="43434" y="3429"/>
                </a:lnTo>
                <a:lnTo>
                  <a:pt x="44577" y="3429"/>
                </a:lnTo>
                <a:lnTo>
                  <a:pt x="46863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4574879" y="837437"/>
            <a:ext cx="96520" cy="3387"/>
          </a:xfrm>
          <a:custGeom>
            <a:avLst/>
            <a:gdLst/>
            <a:ahLst/>
            <a:cxnLst/>
            <a:rect l="l" t="t" r="r" b="b"/>
            <a:pathLst>
              <a:path w="144779" h="5080">
                <a:moveTo>
                  <a:pt x="61849" y="2286"/>
                </a:moveTo>
                <a:lnTo>
                  <a:pt x="56007" y="2286"/>
                </a:lnTo>
                <a:lnTo>
                  <a:pt x="58293" y="4572"/>
                </a:lnTo>
                <a:lnTo>
                  <a:pt x="59436" y="4572"/>
                </a:lnTo>
                <a:lnTo>
                  <a:pt x="61849" y="2286"/>
                </a:lnTo>
                <a:close/>
              </a:path>
              <a:path w="144779" h="5080">
                <a:moveTo>
                  <a:pt x="144272" y="0"/>
                </a:moveTo>
                <a:lnTo>
                  <a:pt x="0" y="0"/>
                </a:lnTo>
                <a:lnTo>
                  <a:pt x="3429" y="2286"/>
                </a:lnTo>
                <a:lnTo>
                  <a:pt x="5715" y="4572"/>
                </a:lnTo>
                <a:lnTo>
                  <a:pt x="9144" y="3429"/>
                </a:lnTo>
                <a:lnTo>
                  <a:pt x="12573" y="3429"/>
                </a:lnTo>
                <a:lnTo>
                  <a:pt x="17145" y="1143"/>
                </a:lnTo>
                <a:lnTo>
                  <a:pt x="144272" y="1143"/>
                </a:lnTo>
                <a:lnTo>
                  <a:pt x="1442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/>
          <p:nvPr/>
        </p:nvSpPr>
        <p:spPr>
          <a:xfrm>
            <a:off x="4958757" y="836675"/>
            <a:ext cx="7197" cy="3387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5715" y="0"/>
                </a:moveTo>
                <a:lnTo>
                  <a:pt x="4572" y="0"/>
                </a:lnTo>
                <a:lnTo>
                  <a:pt x="4572" y="1142"/>
                </a:lnTo>
                <a:lnTo>
                  <a:pt x="3429" y="1142"/>
                </a:lnTo>
                <a:lnTo>
                  <a:pt x="0" y="4571"/>
                </a:lnTo>
                <a:lnTo>
                  <a:pt x="10287" y="4571"/>
                </a:lnTo>
                <a:lnTo>
                  <a:pt x="5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/>
          <p:nvPr/>
        </p:nvSpPr>
        <p:spPr>
          <a:xfrm>
            <a:off x="4893141" y="833543"/>
            <a:ext cx="35137" cy="6350"/>
          </a:xfrm>
          <a:custGeom>
            <a:avLst/>
            <a:gdLst/>
            <a:ahLst/>
            <a:cxnLst/>
            <a:rect l="l" t="t" r="r" b="b"/>
            <a:pathLst>
              <a:path w="52704" h="9525">
                <a:moveTo>
                  <a:pt x="14859" y="9271"/>
                </a:moveTo>
                <a:lnTo>
                  <a:pt x="12573" y="8128"/>
                </a:lnTo>
                <a:lnTo>
                  <a:pt x="12573" y="1143"/>
                </a:lnTo>
                <a:lnTo>
                  <a:pt x="11430" y="0"/>
                </a:lnTo>
                <a:lnTo>
                  <a:pt x="4572" y="0"/>
                </a:lnTo>
                <a:lnTo>
                  <a:pt x="0" y="9271"/>
                </a:lnTo>
                <a:lnTo>
                  <a:pt x="14859" y="9271"/>
                </a:lnTo>
                <a:close/>
              </a:path>
              <a:path w="52704" h="9525">
                <a:moveTo>
                  <a:pt x="52578" y="9271"/>
                </a:moveTo>
                <a:lnTo>
                  <a:pt x="51435" y="8128"/>
                </a:lnTo>
                <a:lnTo>
                  <a:pt x="49149" y="8128"/>
                </a:lnTo>
                <a:lnTo>
                  <a:pt x="48006" y="6985"/>
                </a:lnTo>
                <a:lnTo>
                  <a:pt x="45720" y="6985"/>
                </a:lnTo>
                <a:lnTo>
                  <a:pt x="45212" y="7620"/>
                </a:lnTo>
                <a:lnTo>
                  <a:pt x="50292" y="9271"/>
                </a:lnTo>
                <a:lnTo>
                  <a:pt x="52578" y="927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/>
          <p:nvPr/>
        </p:nvSpPr>
        <p:spPr>
          <a:xfrm>
            <a:off x="4822106" y="836675"/>
            <a:ext cx="34713" cy="3387"/>
          </a:xfrm>
          <a:custGeom>
            <a:avLst/>
            <a:gdLst/>
            <a:ahLst/>
            <a:cxnLst/>
            <a:rect l="l" t="t" r="r" b="b"/>
            <a:pathLst>
              <a:path w="52070" h="5080">
                <a:moveTo>
                  <a:pt x="5334" y="4191"/>
                </a:moveTo>
                <a:lnTo>
                  <a:pt x="2286" y="1143"/>
                </a:lnTo>
                <a:lnTo>
                  <a:pt x="1143" y="1143"/>
                </a:lnTo>
                <a:lnTo>
                  <a:pt x="1143" y="0"/>
                </a:lnTo>
                <a:lnTo>
                  <a:pt x="0" y="0"/>
                </a:lnTo>
                <a:lnTo>
                  <a:pt x="127" y="1270"/>
                </a:lnTo>
                <a:lnTo>
                  <a:pt x="2286" y="4572"/>
                </a:lnTo>
                <a:lnTo>
                  <a:pt x="4572" y="4572"/>
                </a:lnTo>
                <a:lnTo>
                  <a:pt x="5334" y="4191"/>
                </a:lnTo>
                <a:close/>
              </a:path>
              <a:path w="52070" h="5080">
                <a:moveTo>
                  <a:pt x="9144" y="2286"/>
                </a:moveTo>
                <a:lnTo>
                  <a:pt x="8001" y="2286"/>
                </a:lnTo>
                <a:lnTo>
                  <a:pt x="5334" y="4191"/>
                </a:lnTo>
                <a:lnTo>
                  <a:pt x="5715" y="4572"/>
                </a:lnTo>
                <a:lnTo>
                  <a:pt x="8001" y="4572"/>
                </a:lnTo>
                <a:lnTo>
                  <a:pt x="8001" y="3429"/>
                </a:lnTo>
                <a:lnTo>
                  <a:pt x="9144" y="2286"/>
                </a:lnTo>
                <a:close/>
              </a:path>
              <a:path w="52070" h="5080">
                <a:moveTo>
                  <a:pt x="25273" y="2286"/>
                </a:moveTo>
                <a:lnTo>
                  <a:pt x="24130" y="1143"/>
                </a:lnTo>
                <a:lnTo>
                  <a:pt x="19558" y="1143"/>
                </a:lnTo>
                <a:lnTo>
                  <a:pt x="16129" y="3429"/>
                </a:lnTo>
                <a:lnTo>
                  <a:pt x="17272" y="4572"/>
                </a:lnTo>
                <a:lnTo>
                  <a:pt x="19558" y="3429"/>
                </a:lnTo>
                <a:lnTo>
                  <a:pt x="24130" y="2286"/>
                </a:lnTo>
                <a:lnTo>
                  <a:pt x="25273" y="2286"/>
                </a:lnTo>
                <a:close/>
              </a:path>
              <a:path w="52070" h="5080">
                <a:moveTo>
                  <a:pt x="51816" y="1905"/>
                </a:moveTo>
                <a:lnTo>
                  <a:pt x="46228" y="3683"/>
                </a:lnTo>
                <a:lnTo>
                  <a:pt x="48133" y="4572"/>
                </a:lnTo>
                <a:lnTo>
                  <a:pt x="49276" y="4572"/>
                </a:lnTo>
                <a:lnTo>
                  <a:pt x="51562" y="2286"/>
                </a:lnTo>
                <a:lnTo>
                  <a:pt x="51816" y="190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3" name="object 163"/>
          <p:cNvSpPr/>
          <p:nvPr/>
        </p:nvSpPr>
        <p:spPr>
          <a:xfrm>
            <a:off x="4767919" y="838961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3" y="0"/>
                </a:moveTo>
                <a:lnTo>
                  <a:pt x="0" y="1142"/>
                </a:lnTo>
                <a:lnTo>
                  <a:pt x="1143" y="1142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/>
          <p:nvPr/>
        </p:nvSpPr>
        <p:spPr>
          <a:xfrm>
            <a:off x="4828964" y="835152"/>
            <a:ext cx="47413" cy="3810"/>
          </a:xfrm>
          <a:custGeom>
            <a:avLst/>
            <a:gdLst/>
            <a:ahLst/>
            <a:cxnLst/>
            <a:rect l="l" t="t" r="r" b="b"/>
            <a:pathLst>
              <a:path w="71120" h="5715">
                <a:moveTo>
                  <a:pt x="5842" y="5715"/>
                </a:moveTo>
                <a:lnTo>
                  <a:pt x="3429" y="3429"/>
                </a:lnTo>
                <a:lnTo>
                  <a:pt x="0" y="3429"/>
                </a:lnTo>
                <a:lnTo>
                  <a:pt x="2286" y="5715"/>
                </a:lnTo>
                <a:lnTo>
                  <a:pt x="5842" y="5715"/>
                </a:lnTo>
                <a:close/>
              </a:path>
              <a:path w="71120" h="5715">
                <a:moveTo>
                  <a:pt x="28702" y="1143"/>
                </a:moveTo>
                <a:lnTo>
                  <a:pt x="26416" y="0"/>
                </a:lnTo>
                <a:lnTo>
                  <a:pt x="21844" y="4572"/>
                </a:lnTo>
                <a:lnTo>
                  <a:pt x="22987" y="4572"/>
                </a:lnTo>
                <a:lnTo>
                  <a:pt x="25273" y="5715"/>
                </a:lnTo>
                <a:lnTo>
                  <a:pt x="28702" y="5715"/>
                </a:lnTo>
                <a:lnTo>
                  <a:pt x="28702" y="1143"/>
                </a:lnTo>
                <a:close/>
              </a:path>
              <a:path w="71120" h="5715">
                <a:moveTo>
                  <a:pt x="70993" y="5715"/>
                </a:moveTo>
                <a:lnTo>
                  <a:pt x="68707" y="4572"/>
                </a:lnTo>
                <a:lnTo>
                  <a:pt x="66421" y="2286"/>
                </a:lnTo>
                <a:lnTo>
                  <a:pt x="64135" y="1143"/>
                </a:lnTo>
                <a:lnTo>
                  <a:pt x="61849" y="2286"/>
                </a:lnTo>
                <a:lnTo>
                  <a:pt x="57277" y="3429"/>
                </a:lnTo>
                <a:lnTo>
                  <a:pt x="48133" y="3429"/>
                </a:lnTo>
                <a:lnTo>
                  <a:pt x="52705" y="4572"/>
                </a:lnTo>
                <a:lnTo>
                  <a:pt x="57277" y="4572"/>
                </a:lnTo>
                <a:lnTo>
                  <a:pt x="57277" y="5715"/>
                </a:lnTo>
                <a:lnTo>
                  <a:pt x="70993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/>
          <p:nvPr/>
        </p:nvSpPr>
        <p:spPr>
          <a:xfrm>
            <a:off x="4578689" y="833966"/>
            <a:ext cx="149860" cy="5080"/>
          </a:xfrm>
          <a:custGeom>
            <a:avLst/>
            <a:gdLst/>
            <a:ahLst/>
            <a:cxnLst/>
            <a:rect l="l" t="t" r="r" b="b"/>
            <a:pathLst>
              <a:path w="224790" h="7619">
                <a:moveTo>
                  <a:pt x="200152" y="0"/>
                </a:moveTo>
                <a:lnTo>
                  <a:pt x="49034" y="0"/>
                </a:lnTo>
                <a:lnTo>
                  <a:pt x="49034" y="1270"/>
                </a:lnTo>
                <a:lnTo>
                  <a:pt x="0" y="1270"/>
                </a:lnTo>
                <a:lnTo>
                  <a:pt x="0" y="2540"/>
                </a:lnTo>
                <a:lnTo>
                  <a:pt x="186563" y="2540"/>
                </a:lnTo>
                <a:lnTo>
                  <a:pt x="186563" y="3810"/>
                </a:lnTo>
                <a:lnTo>
                  <a:pt x="187515" y="3810"/>
                </a:lnTo>
                <a:lnTo>
                  <a:pt x="187515" y="5080"/>
                </a:lnTo>
                <a:lnTo>
                  <a:pt x="186880" y="5080"/>
                </a:lnTo>
                <a:lnTo>
                  <a:pt x="186880" y="6350"/>
                </a:lnTo>
                <a:lnTo>
                  <a:pt x="190106" y="6350"/>
                </a:lnTo>
                <a:lnTo>
                  <a:pt x="190106" y="7620"/>
                </a:lnTo>
                <a:lnTo>
                  <a:pt x="191389" y="7620"/>
                </a:lnTo>
                <a:lnTo>
                  <a:pt x="191389" y="6350"/>
                </a:lnTo>
                <a:lnTo>
                  <a:pt x="192024" y="6350"/>
                </a:lnTo>
                <a:lnTo>
                  <a:pt x="192024" y="5080"/>
                </a:lnTo>
                <a:lnTo>
                  <a:pt x="196469" y="5080"/>
                </a:lnTo>
                <a:lnTo>
                  <a:pt x="196469" y="3810"/>
                </a:lnTo>
                <a:lnTo>
                  <a:pt x="197993" y="3810"/>
                </a:lnTo>
                <a:lnTo>
                  <a:pt x="197993" y="2540"/>
                </a:lnTo>
                <a:lnTo>
                  <a:pt x="198945" y="2540"/>
                </a:lnTo>
                <a:lnTo>
                  <a:pt x="198945" y="1270"/>
                </a:lnTo>
                <a:lnTo>
                  <a:pt x="200152" y="1270"/>
                </a:lnTo>
                <a:lnTo>
                  <a:pt x="200152" y="0"/>
                </a:lnTo>
                <a:close/>
              </a:path>
              <a:path w="224790" h="7619">
                <a:moveTo>
                  <a:pt x="224409" y="4064"/>
                </a:moveTo>
                <a:lnTo>
                  <a:pt x="205994" y="4064"/>
                </a:lnTo>
                <a:lnTo>
                  <a:pt x="205994" y="5207"/>
                </a:lnTo>
                <a:lnTo>
                  <a:pt x="219837" y="5207"/>
                </a:lnTo>
                <a:lnTo>
                  <a:pt x="222123" y="7493"/>
                </a:lnTo>
                <a:lnTo>
                  <a:pt x="224409" y="5207"/>
                </a:lnTo>
                <a:lnTo>
                  <a:pt x="224409" y="4064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/>
          <p:nvPr/>
        </p:nvSpPr>
        <p:spPr>
          <a:xfrm>
            <a:off x="4967901" y="835914"/>
            <a:ext cx="18627" cy="2540"/>
          </a:xfrm>
          <a:custGeom>
            <a:avLst/>
            <a:gdLst/>
            <a:ahLst/>
            <a:cxnLst/>
            <a:rect l="l" t="t" r="r" b="b"/>
            <a:pathLst>
              <a:path w="27940" h="3809">
                <a:moveTo>
                  <a:pt x="24002" y="0"/>
                </a:moveTo>
                <a:lnTo>
                  <a:pt x="16001" y="0"/>
                </a:lnTo>
                <a:lnTo>
                  <a:pt x="12573" y="1143"/>
                </a:lnTo>
                <a:lnTo>
                  <a:pt x="9144" y="1143"/>
                </a:lnTo>
                <a:lnTo>
                  <a:pt x="6857" y="2285"/>
                </a:lnTo>
                <a:lnTo>
                  <a:pt x="1143" y="2285"/>
                </a:lnTo>
                <a:lnTo>
                  <a:pt x="0" y="3428"/>
                </a:lnTo>
                <a:lnTo>
                  <a:pt x="27431" y="3428"/>
                </a:lnTo>
                <a:lnTo>
                  <a:pt x="2400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/>
          <p:nvPr/>
        </p:nvSpPr>
        <p:spPr>
          <a:xfrm>
            <a:off x="4930987" y="835151"/>
            <a:ext cx="6350" cy="3387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2667" y="0"/>
                </a:moveTo>
                <a:lnTo>
                  <a:pt x="1524" y="1143"/>
                </a:lnTo>
                <a:lnTo>
                  <a:pt x="380" y="3428"/>
                </a:lnTo>
                <a:lnTo>
                  <a:pt x="0" y="4572"/>
                </a:lnTo>
                <a:lnTo>
                  <a:pt x="9525" y="4572"/>
                </a:lnTo>
                <a:lnTo>
                  <a:pt x="8381" y="3428"/>
                </a:lnTo>
                <a:lnTo>
                  <a:pt x="6096" y="2286"/>
                </a:lnTo>
                <a:lnTo>
                  <a:pt x="6096" y="1143"/>
                </a:lnTo>
                <a:lnTo>
                  <a:pt x="4952" y="1143"/>
                </a:lnTo>
                <a:lnTo>
                  <a:pt x="266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/>
          <p:nvPr/>
        </p:nvSpPr>
        <p:spPr>
          <a:xfrm>
            <a:off x="4671060" y="829733"/>
            <a:ext cx="193040" cy="8467"/>
          </a:xfrm>
          <a:custGeom>
            <a:avLst/>
            <a:gdLst/>
            <a:ahLst/>
            <a:cxnLst/>
            <a:rect l="l" t="t" r="r" b="b"/>
            <a:pathLst>
              <a:path w="289559" h="12700">
                <a:moveTo>
                  <a:pt x="48006" y="9906"/>
                </a:moveTo>
                <a:lnTo>
                  <a:pt x="46863" y="9271"/>
                </a:lnTo>
                <a:lnTo>
                  <a:pt x="36576" y="9271"/>
                </a:lnTo>
                <a:lnTo>
                  <a:pt x="36576" y="11557"/>
                </a:lnTo>
                <a:lnTo>
                  <a:pt x="0" y="11557"/>
                </a:lnTo>
                <a:lnTo>
                  <a:pt x="1143" y="12700"/>
                </a:lnTo>
                <a:lnTo>
                  <a:pt x="48006" y="12700"/>
                </a:lnTo>
                <a:lnTo>
                  <a:pt x="48006" y="9906"/>
                </a:lnTo>
                <a:close/>
              </a:path>
              <a:path w="289559" h="12700">
                <a:moveTo>
                  <a:pt x="78994" y="11557"/>
                </a:moveTo>
                <a:lnTo>
                  <a:pt x="67437" y="11557"/>
                </a:lnTo>
                <a:lnTo>
                  <a:pt x="70866" y="12700"/>
                </a:lnTo>
                <a:lnTo>
                  <a:pt x="75438" y="12700"/>
                </a:lnTo>
                <a:lnTo>
                  <a:pt x="78994" y="11557"/>
                </a:lnTo>
                <a:close/>
              </a:path>
              <a:path w="289559" h="12700">
                <a:moveTo>
                  <a:pt x="99568" y="10414"/>
                </a:moveTo>
                <a:lnTo>
                  <a:pt x="98425" y="8128"/>
                </a:lnTo>
                <a:lnTo>
                  <a:pt x="98425" y="5715"/>
                </a:lnTo>
                <a:lnTo>
                  <a:pt x="92710" y="0"/>
                </a:lnTo>
                <a:lnTo>
                  <a:pt x="90424" y="1143"/>
                </a:lnTo>
                <a:lnTo>
                  <a:pt x="90424" y="6858"/>
                </a:lnTo>
                <a:lnTo>
                  <a:pt x="65151" y="6858"/>
                </a:lnTo>
                <a:lnTo>
                  <a:pt x="65786" y="8128"/>
                </a:lnTo>
                <a:lnTo>
                  <a:pt x="89281" y="8128"/>
                </a:lnTo>
                <a:lnTo>
                  <a:pt x="93853" y="12700"/>
                </a:lnTo>
                <a:lnTo>
                  <a:pt x="96139" y="11557"/>
                </a:lnTo>
                <a:lnTo>
                  <a:pt x="98425" y="11557"/>
                </a:lnTo>
                <a:lnTo>
                  <a:pt x="99568" y="10414"/>
                </a:lnTo>
                <a:close/>
              </a:path>
              <a:path w="289559" h="12700">
                <a:moveTo>
                  <a:pt x="116713" y="9271"/>
                </a:moveTo>
                <a:lnTo>
                  <a:pt x="108712" y="9271"/>
                </a:lnTo>
                <a:lnTo>
                  <a:pt x="108712" y="10414"/>
                </a:lnTo>
                <a:lnTo>
                  <a:pt x="109855" y="11557"/>
                </a:lnTo>
                <a:lnTo>
                  <a:pt x="109855" y="12700"/>
                </a:lnTo>
                <a:lnTo>
                  <a:pt x="113284" y="12700"/>
                </a:lnTo>
                <a:lnTo>
                  <a:pt x="116713" y="9271"/>
                </a:lnTo>
                <a:close/>
              </a:path>
              <a:path w="289559" h="12700">
                <a:moveTo>
                  <a:pt x="156718" y="5715"/>
                </a:moveTo>
                <a:lnTo>
                  <a:pt x="154432" y="4572"/>
                </a:lnTo>
                <a:lnTo>
                  <a:pt x="154432" y="5715"/>
                </a:lnTo>
                <a:lnTo>
                  <a:pt x="151003" y="9271"/>
                </a:lnTo>
                <a:lnTo>
                  <a:pt x="132207" y="9271"/>
                </a:lnTo>
                <a:lnTo>
                  <a:pt x="133858" y="10414"/>
                </a:lnTo>
                <a:lnTo>
                  <a:pt x="136144" y="11557"/>
                </a:lnTo>
                <a:lnTo>
                  <a:pt x="137287" y="12700"/>
                </a:lnTo>
                <a:lnTo>
                  <a:pt x="148717" y="12700"/>
                </a:lnTo>
                <a:lnTo>
                  <a:pt x="151003" y="11557"/>
                </a:lnTo>
                <a:lnTo>
                  <a:pt x="152146" y="10414"/>
                </a:lnTo>
                <a:lnTo>
                  <a:pt x="155575" y="5715"/>
                </a:lnTo>
                <a:lnTo>
                  <a:pt x="156718" y="5715"/>
                </a:lnTo>
                <a:close/>
              </a:path>
              <a:path w="289559" h="12700">
                <a:moveTo>
                  <a:pt x="193421" y="10414"/>
                </a:moveTo>
                <a:lnTo>
                  <a:pt x="188849" y="10414"/>
                </a:lnTo>
                <a:lnTo>
                  <a:pt x="184277" y="8128"/>
                </a:lnTo>
                <a:lnTo>
                  <a:pt x="173990" y="8128"/>
                </a:lnTo>
                <a:lnTo>
                  <a:pt x="172847" y="9271"/>
                </a:lnTo>
                <a:lnTo>
                  <a:pt x="158115" y="9271"/>
                </a:lnTo>
                <a:lnTo>
                  <a:pt x="159004" y="11557"/>
                </a:lnTo>
                <a:lnTo>
                  <a:pt x="163703" y="11557"/>
                </a:lnTo>
                <a:lnTo>
                  <a:pt x="167132" y="12700"/>
                </a:lnTo>
                <a:lnTo>
                  <a:pt x="170561" y="10414"/>
                </a:lnTo>
                <a:lnTo>
                  <a:pt x="173990" y="10414"/>
                </a:lnTo>
                <a:lnTo>
                  <a:pt x="175133" y="11557"/>
                </a:lnTo>
                <a:lnTo>
                  <a:pt x="177419" y="12700"/>
                </a:lnTo>
                <a:lnTo>
                  <a:pt x="178562" y="12700"/>
                </a:lnTo>
                <a:lnTo>
                  <a:pt x="180848" y="11557"/>
                </a:lnTo>
                <a:lnTo>
                  <a:pt x="181991" y="10414"/>
                </a:lnTo>
                <a:lnTo>
                  <a:pt x="183134" y="11557"/>
                </a:lnTo>
                <a:lnTo>
                  <a:pt x="184277" y="11557"/>
                </a:lnTo>
                <a:lnTo>
                  <a:pt x="186563" y="12700"/>
                </a:lnTo>
                <a:lnTo>
                  <a:pt x="188849" y="12700"/>
                </a:lnTo>
                <a:lnTo>
                  <a:pt x="193421" y="10414"/>
                </a:lnTo>
                <a:close/>
              </a:path>
              <a:path w="289559" h="12700">
                <a:moveTo>
                  <a:pt x="220599" y="8890"/>
                </a:moveTo>
                <a:lnTo>
                  <a:pt x="218567" y="8128"/>
                </a:lnTo>
                <a:lnTo>
                  <a:pt x="213995" y="11557"/>
                </a:lnTo>
                <a:lnTo>
                  <a:pt x="209423" y="11557"/>
                </a:lnTo>
                <a:lnTo>
                  <a:pt x="211709" y="12700"/>
                </a:lnTo>
                <a:lnTo>
                  <a:pt x="218567" y="12700"/>
                </a:lnTo>
                <a:lnTo>
                  <a:pt x="218567" y="11557"/>
                </a:lnTo>
                <a:lnTo>
                  <a:pt x="219710" y="10414"/>
                </a:lnTo>
                <a:lnTo>
                  <a:pt x="220599" y="8890"/>
                </a:lnTo>
                <a:close/>
              </a:path>
              <a:path w="289559" h="12700">
                <a:moveTo>
                  <a:pt x="236855" y="11557"/>
                </a:moveTo>
                <a:lnTo>
                  <a:pt x="235712" y="10414"/>
                </a:lnTo>
                <a:lnTo>
                  <a:pt x="234569" y="10414"/>
                </a:lnTo>
                <a:lnTo>
                  <a:pt x="234569" y="11557"/>
                </a:lnTo>
                <a:lnTo>
                  <a:pt x="235712" y="11557"/>
                </a:lnTo>
                <a:lnTo>
                  <a:pt x="235712" y="12700"/>
                </a:lnTo>
                <a:lnTo>
                  <a:pt x="236855" y="11557"/>
                </a:lnTo>
                <a:close/>
              </a:path>
              <a:path w="289559" h="12700">
                <a:moveTo>
                  <a:pt x="289560" y="11557"/>
                </a:moveTo>
                <a:lnTo>
                  <a:pt x="284988" y="10414"/>
                </a:lnTo>
                <a:lnTo>
                  <a:pt x="281559" y="9271"/>
                </a:lnTo>
                <a:lnTo>
                  <a:pt x="279273" y="10414"/>
                </a:lnTo>
                <a:lnTo>
                  <a:pt x="278384" y="12319"/>
                </a:lnTo>
                <a:lnTo>
                  <a:pt x="280416" y="11557"/>
                </a:lnTo>
                <a:lnTo>
                  <a:pt x="289560" y="11557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/>
          <p:nvPr/>
        </p:nvSpPr>
        <p:spPr>
          <a:xfrm>
            <a:off x="4908380" y="83667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3" y="0"/>
                </a:moveTo>
                <a:lnTo>
                  <a:pt x="0" y="0"/>
                </a:lnTo>
                <a:lnTo>
                  <a:pt x="507" y="1269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0" name="object 170"/>
          <p:cNvSpPr/>
          <p:nvPr/>
        </p:nvSpPr>
        <p:spPr>
          <a:xfrm>
            <a:off x="4968663" y="836675"/>
            <a:ext cx="3387" cy="847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3428" y="0"/>
                </a:moveTo>
                <a:lnTo>
                  <a:pt x="1143" y="0"/>
                </a:lnTo>
                <a:lnTo>
                  <a:pt x="0" y="1142"/>
                </a:lnTo>
                <a:lnTo>
                  <a:pt x="4572" y="1142"/>
                </a:lnTo>
                <a:lnTo>
                  <a:pt x="342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/>
          <p:nvPr/>
        </p:nvSpPr>
        <p:spPr>
          <a:xfrm>
            <a:off x="4909143" y="835914"/>
            <a:ext cx="1693" cy="1693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285" y="0"/>
                </a:moveTo>
                <a:lnTo>
                  <a:pt x="1142" y="1143"/>
                </a:lnTo>
                <a:lnTo>
                  <a:pt x="0" y="1143"/>
                </a:lnTo>
                <a:lnTo>
                  <a:pt x="1142" y="2285"/>
                </a:lnTo>
                <a:lnTo>
                  <a:pt x="22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/>
          <p:nvPr/>
        </p:nvSpPr>
        <p:spPr>
          <a:xfrm>
            <a:off x="4798484" y="833543"/>
            <a:ext cx="13123" cy="4233"/>
          </a:xfrm>
          <a:custGeom>
            <a:avLst/>
            <a:gdLst/>
            <a:ahLst/>
            <a:cxnLst/>
            <a:rect l="l" t="t" r="r" b="b"/>
            <a:pathLst>
              <a:path w="19684" h="6350">
                <a:moveTo>
                  <a:pt x="16001" y="0"/>
                </a:moveTo>
                <a:lnTo>
                  <a:pt x="13716" y="0"/>
                </a:lnTo>
                <a:lnTo>
                  <a:pt x="10286" y="1142"/>
                </a:lnTo>
                <a:lnTo>
                  <a:pt x="4064" y="1142"/>
                </a:lnTo>
                <a:lnTo>
                  <a:pt x="2285" y="3555"/>
                </a:lnTo>
                <a:lnTo>
                  <a:pt x="0" y="4699"/>
                </a:lnTo>
                <a:lnTo>
                  <a:pt x="14858" y="4699"/>
                </a:lnTo>
                <a:lnTo>
                  <a:pt x="18288" y="5841"/>
                </a:lnTo>
                <a:lnTo>
                  <a:pt x="19430" y="5841"/>
                </a:lnTo>
                <a:lnTo>
                  <a:pt x="17145" y="3555"/>
                </a:lnTo>
                <a:lnTo>
                  <a:pt x="17145" y="2412"/>
                </a:lnTo>
                <a:lnTo>
                  <a:pt x="16001" y="1142"/>
                </a:lnTo>
                <a:lnTo>
                  <a:pt x="1600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3" name="object 173"/>
          <p:cNvSpPr/>
          <p:nvPr/>
        </p:nvSpPr>
        <p:spPr>
          <a:xfrm>
            <a:off x="4572593" y="834813"/>
            <a:ext cx="122343" cy="2963"/>
          </a:xfrm>
          <a:custGeom>
            <a:avLst/>
            <a:gdLst/>
            <a:ahLst/>
            <a:cxnLst/>
            <a:rect l="l" t="t" r="r" b="b"/>
            <a:pathLst>
              <a:path w="183515" h="4444">
                <a:moveTo>
                  <a:pt x="109855" y="2794"/>
                </a:moveTo>
                <a:lnTo>
                  <a:pt x="102997" y="2794"/>
                </a:lnTo>
                <a:lnTo>
                  <a:pt x="104140" y="3937"/>
                </a:lnTo>
                <a:lnTo>
                  <a:pt x="109855" y="3937"/>
                </a:lnTo>
                <a:lnTo>
                  <a:pt x="109855" y="2794"/>
                </a:lnTo>
                <a:close/>
              </a:path>
              <a:path w="183515" h="4444">
                <a:moveTo>
                  <a:pt x="177419" y="2794"/>
                </a:moveTo>
                <a:lnTo>
                  <a:pt x="110998" y="2794"/>
                </a:lnTo>
                <a:lnTo>
                  <a:pt x="110998" y="3937"/>
                </a:lnTo>
                <a:lnTo>
                  <a:pt x="175133" y="3937"/>
                </a:lnTo>
                <a:lnTo>
                  <a:pt x="177419" y="2794"/>
                </a:lnTo>
                <a:close/>
              </a:path>
              <a:path w="183515" h="4444">
                <a:moveTo>
                  <a:pt x="183134" y="1270"/>
                </a:moveTo>
                <a:lnTo>
                  <a:pt x="7747" y="1270"/>
                </a:lnTo>
                <a:lnTo>
                  <a:pt x="7747" y="2540"/>
                </a:lnTo>
                <a:lnTo>
                  <a:pt x="4813" y="2540"/>
                </a:lnTo>
                <a:lnTo>
                  <a:pt x="4813" y="1270"/>
                </a:lnTo>
                <a:lnTo>
                  <a:pt x="3429" y="1270"/>
                </a:lnTo>
                <a:lnTo>
                  <a:pt x="3429" y="0"/>
                </a:ln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3810"/>
                </a:lnTo>
                <a:lnTo>
                  <a:pt x="101854" y="3810"/>
                </a:lnTo>
                <a:lnTo>
                  <a:pt x="101854" y="2540"/>
                </a:lnTo>
                <a:lnTo>
                  <a:pt x="177419" y="2540"/>
                </a:lnTo>
                <a:lnTo>
                  <a:pt x="177419" y="2794"/>
                </a:lnTo>
                <a:lnTo>
                  <a:pt x="177419" y="3810"/>
                </a:lnTo>
                <a:lnTo>
                  <a:pt x="183134" y="3810"/>
                </a:lnTo>
                <a:lnTo>
                  <a:pt x="183134" y="2540"/>
                </a:lnTo>
                <a:lnTo>
                  <a:pt x="183134" y="127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4" name="object 174"/>
          <p:cNvSpPr/>
          <p:nvPr/>
        </p:nvSpPr>
        <p:spPr>
          <a:xfrm>
            <a:off x="4821089" y="836423"/>
            <a:ext cx="1270" cy="423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0"/>
                </a:moveTo>
                <a:lnTo>
                  <a:pt x="381" y="381"/>
                </a:lnTo>
                <a:lnTo>
                  <a:pt x="1524" y="381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4714918" y="831257"/>
            <a:ext cx="42757" cy="5503"/>
          </a:xfrm>
          <a:custGeom>
            <a:avLst/>
            <a:gdLst/>
            <a:ahLst/>
            <a:cxnLst/>
            <a:rect l="l" t="t" r="r" b="b"/>
            <a:pathLst>
              <a:path w="64134" h="8255">
                <a:moveTo>
                  <a:pt x="22352" y="5842"/>
                </a:moveTo>
                <a:lnTo>
                  <a:pt x="0" y="5842"/>
                </a:lnTo>
                <a:lnTo>
                  <a:pt x="508" y="6985"/>
                </a:lnTo>
                <a:lnTo>
                  <a:pt x="508" y="8128"/>
                </a:lnTo>
                <a:lnTo>
                  <a:pt x="21209" y="8128"/>
                </a:lnTo>
                <a:lnTo>
                  <a:pt x="21209" y="6985"/>
                </a:lnTo>
                <a:lnTo>
                  <a:pt x="22352" y="5842"/>
                </a:lnTo>
                <a:close/>
              </a:path>
              <a:path w="64134" h="8255">
                <a:moveTo>
                  <a:pt x="38227" y="5842"/>
                </a:moveTo>
                <a:lnTo>
                  <a:pt x="34925" y="5842"/>
                </a:lnTo>
                <a:lnTo>
                  <a:pt x="33782" y="8128"/>
                </a:lnTo>
                <a:lnTo>
                  <a:pt x="36068" y="8128"/>
                </a:lnTo>
                <a:lnTo>
                  <a:pt x="38227" y="5842"/>
                </a:lnTo>
                <a:close/>
              </a:path>
              <a:path w="64134" h="8255">
                <a:moveTo>
                  <a:pt x="58293" y="6985"/>
                </a:moveTo>
                <a:lnTo>
                  <a:pt x="56642" y="5842"/>
                </a:lnTo>
                <a:lnTo>
                  <a:pt x="54356" y="4572"/>
                </a:lnTo>
                <a:lnTo>
                  <a:pt x="54356" y="2286"/>
                </a:lnTo>
                <a:lnTo>
                  <a:pt x="53213" y="1143"/>
                </a:lnTo>
                <a:lnTo>
                  <a:pt x="50927" y="0"/>
                </a:lnTo>
                <a:lnTo>
                  <a:pt x="44069" y="0"/>
                </a:lnTo>
                <a:lnTo>
                  <a:pt x="40640" y="3429"/>
                </a:lnTo>
                <a:lnTo>
                  <a:pt x="39497" y="3429"/>
                </a:lnTo>
                <a:lnTo>
                  <a:pt x="39497" y="4572"/>
                </a:lnTo>
                <a:lnTo>
                  <a:pt x="38227" y="5842"/>
                </a:lnTo>
                <a:lnTo>
                  <a:pt x="42926" y="5842"/>
                </a:lnTo>
                <a:lnTo>
                  <a:pt x="42926" y="6985"/>
                </a:lnTo>
                <a:lnTo>
                  <a:pt x="53213" y="6985"/>
                </a:lnTo>
                <a:lnTo>
                  <a:pt x="55499" y="8128"/>
                </a:lnTo>
                <a:lnTo>
                  <a:pt x="57785" y="8128"/>
                </a:lnTo>
                <a:lnTo>
                  <a:pt x="58293" y="6985"/>
                </a:lnTo>
                <a:close/>
              </a:path>
              <a:path w="64134" h="8255">
                <a:moveTo>
                  <a:pt x="64008" y="5588"/>
                </a:moveTo>
                <a:lnTo>
                  <a:pt x="62357" y="4572"/>
                </a:lnTo>
                <a:lnTo>
                  <a:pt x="61214" y="3429"/>
                </a:lnTo>
                <a:lnTo>
                  <a:pt x="60071" y="3429"/>
                </a:lnTo>
                <a:lnTo>
                  <a:pt x="58293" y="6985"/>
                </a:lnTo>
                <a:lnTo>
                  <a:pt x="60071" y="8128"/>
                </a:lnTo>
                <a:lnTo>
                  <a:pt x="62357" y="8128"/>
                </a:lnTo>
                <a:lnTo>
                  <a:pt x="64008" y="558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/>
          <p:nvPr/>
        </p:nvSpPr>
        <p:spPr>
          <a:xfrm>
            <a:off x="4818127" y="835152"/>
            <a:ext cx="2963" cy="1270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2539" y="0"/>
                </a:moveTo>
                <a:lnTo>
                  <a:pt x="253" y="0"/>
                </a:lnTo>
                <a:lnTo>
                  <a:pt x="0" y="762"/>
                </a:lnTo>
                <a:lnTo>
                  <a:pt x="1396" y="1143"/>
                </a:lnTo>
                <a:lnTo>
                  <a:pt x="4444" y="1904"/>
                </a:lnTo>
                <a:lnTo>
                  <a:pt x="253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/>
          <p:nvPr/>
        </p:nvSpPr>
        <p:spPr>
          <a:xfrm>
            <a:off x="4702302" y="835915"/>
            <a:ext cx="847" cy="423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43" y="0"/>
                </a:moveTo>
                <a:lnTo>
                  <a:pt x="0" y="0"/>
                </a:lnTo>
                <a:lnTo>
                  <a:pt x="1143" y="634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/>
          <p:nvPr/>
        </p:nvSpPr>
        <p:spPr>
          <a:xfrm>
            <a:off x="4943518" y="835915"/>
            <a:ext cx="1270" cy="423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143" y="0"/>
                </a:moveTo>
                <a:lnTo>
                  <a:pt x="0" y="0"/>
                </a:lnTo>
                <a:lnTo>
                  <a:pt x="1524" y="380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/>
          <p:nvPr/>
        </p:nvSpPr>
        <p:spPr>
          <a:xfrm>
            <a:off x="4757589" y="832019"/>
            <a:ext cx="35560" cy="4233"/>
          </a:xfrm>
          <a:custGeom>
            <a:avLst/>
            <a:gdLst/>
            <a:ahLst/>
            <a:cxnLst/>
            <a:rect l="l" t="t" r="r" b="b"/>
            <a:pathLst>
              <a:path w="53340" h="6350">
                <a:moveTo>
                  <a:pt x="20066" y="5842"/>
                </a:moveTo>
                <a:lnTo>
                  <a:pt x="18923" y="4699"/>
                </a:lnTo>
                <a:lnTo>
                  <a:pt x="18923" y="3429"/>
                </a:lnTo>
                <a:lnTo>
                  <a:pt x="10922" y="3429"/>
                </a:lnTo>
                <a:lnTo>
                  <a:pt x="8636" y="1143"/>
                </a:lnTo>
                <a:lnTo>
                  <a:pt x="6350" y="1143"/>
                </a:lnTo>
                <a:lnTo>
                  <a:pt x="4064" y="0"/>
                </a:lnTo>
                <a:lnTo>
                  <a:pt x="1778" y="1143"/>
                </a:lnTo>
                <a:lnTo>
                  <a:pt x="635" y="3429"/>
                </a:lnTo>
                <a:lnTo>
                  <a:pt x="0" y="4445"/>
                </a:lnTo>
                <a:lnTo>
                  <a:pt x="635" y="4699"/>
                </a:lnTo>
                <a:lnTo>
                  <a:pt x="2413" y="5842"/>
                </a:lnTo>
                <a:lnTo>
                  <a:pt x="20066" y="5842"/>
                </a:lnTo>
                <a:close/>
              </a:path>
              <a:path w="53340" h="6350">
                <a:moveTo>
                  <a:pt x="41910" y="5842"/>
                </a:moveTo>
                <a:lnTo>
                  <a:pt x="40767" y="4699"/>
                </a:lnTo>
                <a:lnTo>
                  <a:pt x="39624" y="4699"/>
                </a:lnTo>
                <a:lnTo>
                  <a:pt x="37338" y="3429"/>
                </a:lnTo>
                <a:lnTo>
                  <a:pt x="32766" y="3429"/>
                </a:lnTo>
                <a:lnTo>
                  <a:pt x="30480" y="2286"/>
                </a:lnTo>
                <a:lnTo>
                  <a:pt x="26924" y="2286"/>
                </a:lnTo>
                <a:lnTo>
                  <a:pt x="28321" y="5842"/>
                </a:lnTo>
                <a:lnTo>
                  <a:pt x="41910" y="5842"/>
                </a:lnTo>
                <a:close/>
              </a:path>
              <a:path w="53340" h="6350">
                <a:moveTo>
                  <a:pt x="53340" y="4699"/>
                </a:moveTo>
                <a:lnTo>
                  <a:pt x="51054" y="3429"/>
                </a:lnTo>
                <a:lnTo>
                  <a:pt x="49911" y="2286"/>
                </a:lnTo>
                <a:lnTo>
                  <a:pt x="47625" y="3429"/>
                </a:lnTo>
                <a:lnTo>
                  <a:pt x="45339" y="3429"/>
                </a:lnTo>
                <a:lnTo>
                  <a:pt x="45339" y="4699"/>
                </a:lnTo>
                <a:lnTo>
                  <a:pt x="53340" y="469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/>
          <p:nvPr/>
        </p:nvSpPr>
        <p:spPr>
          <a:xfrm>
            <a:off x="4577079" y="832019"/>
            <a:ext cx="33867" cy="3387"/>
          </a:xfrm>
          <a:custGeom>
            <a:avLst/>
            <a:gdLst/>
            <a:ahLst/>
            <a:cxnLst/>
            <a:rect l="l" t="t" r="r" b="b"/>
            <a:pathLst>
              <a:path w="50800" h="5080">
                <a:moveTo>
                  <a:pt x="44703" y="0"/>
                </a:moveTo>
                <a:lnTo>
                  <a:pt x="42418" y="1143"/>
                </a:lnTo>
                <a:lnTo>
                  <a:pt x="42418" y="2286"/>
                </a:lnTo>
                <a:lnTo>
                  <a:pt x="0" y="2286"/>
                </a:lnTo>
                <a:lnTo>
                  <a:pt x="2412" y="4699"/>
                </a:lnTo>
                <a:lnTo>
                  <a:pt x="50419" y="4699"/>
                </a:lnTo>
                <a:lnTo>
                  <a:pt x="48132" y="3428"/>
                </a:lnTo>
                <a:lnTo>
                  <a:pt x="4470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/>
          <p:nvPr/>
        </p:nvSpPr>
        <p:spPr>
          <a:xfrm>
            <a:off x="4801193" y="832782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1650" y="0"/>
                </a:moveTo>
                <a:lnTo>
                  <a:pt x="0" y="2285"/>
                </a:lnTo>
                <a:lnTo>
                  <a:pt x="6222" y="2285"/>
                </a:lnTo>
                <a:lnTo>
                  <a:pt x="165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2" name="object 182"/>
          <p:cNvSpPr/>
          <p:nvPr/>
        </p:nvSpPr>
        <p:spPr>
          <a:xfrm>
            <a:off x="4764871" y="833543"/>
            <a:ext cx="4657" cy="847"/>
          </a:xfrm>
          <a:custGeom>
            <a:avLst/>
            <a:gdLst/>
            <a:ahLst/>
            <a:cxnLst/>
            <a:rect l="l" t="t" r="r" b="b"/>
            <a:pathLst>
              <a:path w="6984" h="1269">
                <a:moveTo>
                  <a:pt x="6858" y="0"/>
                </a:moveTo>
                <a:lnTo>
                  <a:pt x="3428" y="0"/>
                </a:lnTo>
                <a:lnTo>
                  <a:pt x="0" y="1142"/>
                </a:lnTo>
                <a:lnTo>
                  <a:pt x="6858" y="1142"/>
                </a:lnTo>
                <a:lnTo>
                  <a:pt x="6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4576403" y="828209"/>
            <a:ext cx="154517" cy="6350"/>
          </a:xfrm>
          <a:custGeom>
            <a:avLst/>
            <a:gdLst/>
            <a:ahLst/>
            <a:cxnLst/>
            <a:rect l="l" t="t" r="r" b="b"/>
            <a:pathLst>
              <a:path w="231775" h="9525">
                <a:moveTo>
                  <a:pt x="37719" y="8001"/>
                </a:moveTo>
                <a:lnTo>
                  <a:pt x="36576" y="5715"/>
                </a:lnTo>
                <a:lnTo>
                  <a:pt x="36576" y="3429"/>
                </a:lnTo>
                <a:lnTo>
                  <a:pt x="35433" y="3429"/>
                </a:lnTo>
                <a:lnTo>
                  <a:pt x="34290" y="2286"/>
                </a:lnTo>
                <a:lnTo>
                  <a:pt x="28575" y="2286"/>
                </a:lnTo>
                <a:lnTo>
                  <a:pt x="26289" y="4572"/>
                </a:lnTo>
                <a:lnTo>
                  <a:pt x="26289" y="5715"/>
                </a:lnTo>
                <a:lnTo>
                  <a:pt x="24003" y="5715"/>
                </a:lnTo>
                <a:lnTo>
                  <a:pt x="22860" y="2286"/>
                </a:lnTo>
                <a:lnTo>
                  <a:pt x="20574" y="2286"/>
                </a:lnTo>
                <a:lnTo>
                  <a:pt x="17145" y="3429"/>
                </a:lnTo>
                <a:lnTo>
                  <a:pt x="1143" y="3429"/>
                </a:lnTo>
                <a:lnTo>
                  <a:pt x="381" y="5715"/>
                </a:lnTo>
                <a:lnTo>
                  <a:pt x="0" y="6858"/>
                </a:lnTo>
                <a:lnTo>
                  <a:pt x="1016" y="8001"/>
                </a:lnTo>
                <a:lnTo>
                  <a:pt x="37719" y="8001"/>
                </a:lnTo>
                <a:close/>
              </a:path>
              <a:path w="231775" h="9525">
                <a:moveTo>
                  <a:pt x="231267" y="9144"/>
                </a:moveTo>
                <a:lnTo>
                  <a:pt x="228981" y="8001"/>
                </a:lnTo>
                <a:lnTo>
                  <a:pt x="225552" y="4572"/>
                </a:lnTo>
                <a:lnTo>
                  <a:pt x="222123" y="4572"/>
                </a:lnTo>
                <a:lnTo>
                  <a:pt x="220980" y="3429"/>
                </a:lnTo>
                <a:lnTo>
                  <a:pt x="218567" y="2286"/>
                </a:lnTo>
                <a:lnTo>
                  <a:pt x="217424" y="1143"/>
                </a:lnTo>
                <a:lnTo>
                  <a:pt x="216281" y="1143"/>
                </a:lnTo>
                <a:lnTo>
                  <a:pt x="215138" y="2286"/>
                </a:lnTo>
                <a:lnTo>
                  <a:pt x="211709" y="4572"/>
                </a:lnTo>
                <a:lnTo>
                  <a:pt x="209423" y="4572"/>
                </a:lnTo>
                <a:lnTo>
                  <a:pt x="205994" y="2286"/>
                </a:lnTo>
                <a:lnTo>
                  <a:pt x="204851" y="0"/>
                </a:lnTo>
                <a:lnTo>
                  <a:pt x="203708" y="0"/>
                </a:lnTo>
                <a:lnTo>
                  <a:pt x="201422" y="1143"/>
                </a:lnTo>
                <a:lnTo>
                  <a:pt x="197993" y="2286"/>
                </a:lnTo>
                <a:lnTo>
                  <a:pt x="195707" y="3429"/>
                </a:lnTo>
                <a:lnTo>
                  <a:pt x="192278" y="4572"/>
                </a:lnTo>
                <a:lnTo>
                  <a:pt x="189992" y="4572"/>
                </a:lnTo>
                <a:lnTo>
                  <a:pt x="188849" y="3429"/>
                </a:lnTo>
                <a:lnTo>
                  <a:pt x="187706" y="1143"/>
                </a:lnTo>
                <a:lnTo>
                  <a:pt x="185420" y="0"/>
                </a:lnTo>
                <a:lnTo>
                  <a:pt x="183134" y="1143"/>
                </a:lnTo>
                <a:lnTo>
                  <a:pt x="181991" y="2286"/>
                </a:lnTo>
                <a:lnTo>
                  <a:pt x="179705" y="2286"/>
                </a:lnTo>
                <a:lnTo>
                  <a:pt x="178562" y="3429"/>
                </a:lnTo>
                <a:lnTo>
                  <a:pt x="178562" y="5715"/>
                </a:lnTo>
                <a:lnTo>
                  <a:pt x="176276" y="5715"/>
                </a:lnTo>
                <a:lnTo>
                  <a:pt x="167132" y="1143"/>
                </a:lnTo>
                <a:lnTo>
                  <a:pt x="161417" y="2286"/>
                </a:lnTo>
                <a:lnTo>
                  <a:pt x="160274" y="2286"/>
                </a:lnTo>
                <a:lnTo>
                  <a:pt x="160274" y="1143"/>
                </a:lnTo>
                <a:lnTo>
                  <a:pt x="159131" y="1143"/>
                </a:lnTo>
                <a:lnTo>
                  <a:pt x="155702" y="0"/>
                </a:lnTo>
                <a:lnTo>
                  <a:pt x="154559" y="0"/>
                </a:lnTo>
                <a:lnTo>
                  <a:pt x="152273" y="2286"/>
                </a:lnTo>
                <a:lnTo>
                  <a:pt x="151130" y="3429"/>
                </a:lnTo>
                <a:lnTo>
                  <a:pt x="146558" y="3429"/>
                </a:lnTo>
                <a:lnTo>
                  <a:pt x="144272" y="2286"/>
                </a:lnTo>
                <a:lnTo>
                  <a:pt x="143129" y="2286"/>
                </a:lnTo>
                <a:lnTo>
                  <a:pt x="140843" y="1143"/>
                </a:lnTo>
                <a:lnTo>
                  <a:pt x="138430" y="1143"/>
                </a:lnTo>
                <a:lnTo>
                  <a:pt x="136144" y="2286"/>
                </a:lnTo>
                <a:lnTo>
                  <a:pt x="135001" y="3429"/>
                </a:lnTo>
                <a:lnTo>
                  <a:pt x="128143" y="3429"/>
                </a:lnTo>
                <a:lnTo>
                  <a:pt x="125857" y="4572"/>
                </a:lnTo>
                <a:lnTo>
                  <a:pt x="125349" y="5715"/>
                </a:lnTo>
                <a:lnTo>
                  <a:pt x="124714" y="6858"/>
                </a:lnTo>
                <a:lnTo>
                  <a:pt x="123571" y="8001"/>
                </a:lnTo>
                <a:lnTo>
                  <a:pt x="122428" y="8001"/>
                </a:lnTo>
                <a:lnTo>
                  <a:pt x="120142" y="5715"/>
                </a:lnTo>
                <a:lnTo>
                  <a:pt x="112141" y="5715"/>
                </a:lnTo>
                <a:lnTo>
                  <a:pt x="109855" y="1143"/>
                </a:lnTo>
                <a:lnTo>
                  <a:pt x="104140" y="1143"/>
                </a:lnTo>
                <a:lnTo>
                  <a:pt x="101854" y="2286"/>
                </a:lnTo>
                <a:lnTo>
                  <a:pt x="98425" y="2286"/>
                </a:lnTo>
                <a:lnTo>
                  <a:pt x="94996" y="5715"/>
                </a:lnTo>
                <a:lnTo>
                  <a:pt x="93853" y="5715"/>
                </a:lnTo>
                <a:lnTo>
                  <a:pt x="92710" y="4572"/>
                </a:lnTo>
                <a:lnTo>
                  <a:pt x="89281" y="4572"/>
                </a:lnTo>
                <a:lnTo>
                  <a:pt x="89281" y="6858"/>
                </a:lnTo>
                <a:lnTo>
                  <a:pt x="88138" y="6858"/>
                </a:lnTo>
                <a:lnTo>
                  <a:pt x="88138" y="8001"/>
                </a:lnTo>
                <a:lnTo>
                  <a:pt x="78994" y="8001"/>
                </a:lnTo>
                <a:lnTo>
                  <a:pt x="78994" y="6858"/>
                </a:lnTo>
                <a:lnTo>
                  <a:pt x="77851" y="5715"/>
                </a:lnTo>
                <a:lnTo>
                  <a:pt x="77851" y="4572"/>
                </a:lnTo>
                <a:lnTo>
                  <a:pt x="76708" y="3429"/>
                </a:lnTo>
                <a:lnTo>
                  <a:pt x="70993" y="3429"/>
                </a:lnTo>
                <a:lnTo>
                  <a:pt x="68707" y="5715"/>
                </a:lnTo>
                <a:lnTo>
                  <a:pt x="64135" y="3429"/>
                </a:lnTo>
                <a:lnTo>
                  <a:pt x="64135" y="2286"/>
                </a:lnTo>
                <a:lnTo>
                  <a:pt x="62992" y="3429"/>
                </a:lnTo>
                <a:lnTo>
                  <a:pt x="61849" y="3429"/>
                </a:lnTo>
                <a:lnTo>
                  <a:pt x="60706" y="4572"/>
                </a:lnTo>
                <a:lnTo>
                  <a:pt x="58420" y="4572"/>
                </a:lnTo>
                <a:lnTo>
                  <a:pt x="57785" y="5715"/>
                </a:lnTo>
                <a:lnTo>
                  <a:pt x="57150" y="6858"/>
                </a:lnTo>
                <a:lnTo>
                  <a:pt x="57150" y="8001"/>
                </a:lnTo>
                <a:lnTo>
                  <a:pt x="54864" y="9144"/>
                </a:lnTo>
                <a:lnTo>
                  <a:pt x="231267" y="9144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/>
          <p:nvPr/>
        </p:nvSpPr>
        <p:spPr>
          <a:xfrm>
            <a:off x="1645751" y="867410"/>
            <a:ext cx="190923" cy="19473"/>
          </a:xfrm>
          <a:custGeom>
            <a:avLst/>
            <a:gdLst/>
            <a:ahLst/>
            <a:cxnLst/>
            <a:rect l="l" t="t" r="r" b="b"/>
            <a:pathLst>
              <a:path w="286385" h="29209">
                <a:moveTo>
                  <a:pt x="286131" y="16129"/>
                </a:moveTo>
                <a:lnTo>
                  <a:pt x="284988" y="13843"/>
                </a:lnTo>
                <a:lnTo>
                  <a:pt x="280416" y="9144"/>
                </a:lnTo>
                <a:lnTo>
                  <a:pt x="280416" y="10287"/>
                </a:lnTo>
                <a:lnTo>
                  <a:pt x="279273" y="12700"/>
                </a:lnTo>
                <a:lnTo>
                  <a:pt x="279273" y="14986"/>
                </a:lnTo>
                <a:lnTo>
                  <a:pt x="278130" y="17272"/>
                </a:lnTo>
                <a:lnTo>
                  <a:pt x="275844" y="18415"/>
                </a:lnTo>
                <a:lnTo>
                  <a:pt x="271272" y="13843"/>
                </a:lnTo>
                <a:lnTo>
                  <a:pt x="266700" y="12700"/>
                </a:lnTo>
                <a:lnTo>
                  <a:pt x="262128" y="8001"/>
                </a:lnTo>
                <a:lnTo>
                  <a:pt x="259842" y="9144"/>
                </a:lnTo>
                <a:lnTo>
                  <a:pt x="259842" y="18415"/>
                </a:lnTo>
                <a:lnTo>
                  <a:pt x="259842" y="20701"/>
                </a:lnTo>
                <a:lnTo>
                  <a:pt x="258699" y="20701"/>
                </a:lnTo>
                <a:lnTo>
                  <a:pt x="258699" y="19558"/>
                </a:lnTo>
                <a:lnTo>
                  <a:pt x="259842" y="18415"/>
                </a:lnTo>
                <a:lnTo>
                  <a:pt x="259842" y="9144"/>
                </a:lnTo>
                <a:lnTo>
                  <a:pt x="258699" y="10287"/>
                </a:lnTo>
                <a:lnTo>
                  <a:pt x="255270" y="10287"/>
                </a:lnTo>
                <a:lnTo>
                  <a:pt x="252984" y="9144"/>
                </a:lnTo>
                <a:lnTo>
                  <a:pt x="247269" y="9144"/>
                </a:lnTo>
                <a:lnTo>
                  <a:pt x="246634" y="10287"/>
                </a:lnTo>
                <a:lnTo>
                  <a:pt x="246126" y="11430"/>
                </a:lnTo>
                <a:lnTo>
                  <a:pt x="243840" y="13843"/>
                </a:lnTo>
                <a:lnTo>
                  <a:pt x="241554" y="13843"/>
                </a:lnTo>
                <a:lnTo>
                  <a:pt x="241554" y="19558"/>
                </a:lnTo>
                <a:lnTo>
                  <a:pt x="241554" y="20701"/>
                </a:lnTo>
                <a:lnTo>
                  <a:pt x="241554" y="21844"/>
                </a:lnTo>
                <a:lnTo>
                  <a:pt x="240411" y="21844"/>
                </a:lnTo>
                <a:lnTo>
                  <a:pt x="240411" y="20701"/>
                </a:lnTo>
                <a:lnTo>
                  <a:pt x="241554" y="19558"/>
                </a:lnTo>
                <a:lnTo>
                  <a:pt x="241554" y="13843"/>
                </a:lnTo>
                <a:lnTo>
                  <a:pt x="240411" y="13843"/>
                </a:lnTo>
                <a:lnTo>
                  <a:pt x="241554" y="12700"/>
                </a:lnTo>
                <a:lnTo>
                  <a:pt x="241554" y="11430"/>
                </a:lnTo>
                <a:lnTo>
                  <a:pt x="240411" y="10287"/>
                </a:lnTo>
                <a:lnTo>
                  <a:pt x="238125" y="10287"/>
                </a:lnTo>
                <a:lnTo>
                  <a:pt x="236982" y="11430"/>
                </a:lnTo>
                <a:lnTo>
                  <a:pt x="235839" y="11430"/>
                </a:lnTo>
                <a:lnTo>
                  <a:pt x="233553" y="12700"/>
                </a:lnTo>
                <a:lnTo>
                  <a:pt x="228981" y="8001"/>
                </a:lnTo>
                <a:lnTo>
                  <a:pt x="209423" y="8001"/>
                </a:lnTo>
                <a:lnTo>
                  <a:pt x="209423" y="18415"/>
                </a:lnTo>
                <a:lnTo>
                  <a:pt x="209423" y="19558"/>
                </a:lnTo>
                <a:lnTo>
                  <a:pt x="209423" y="20701"/>
                </a:lnTo>
                <a:lnTo>
                  <a:pt x="207137" y="20701"/>
                </a:lnTo>
                <a:lnTo>
                  <a:pt x="207137" y="18415"/>
                </a:lnTo>
                <a:lnTo>
                  <a:pt x="209423" y="18415"/>
                </a:lnTo>
                <a:lnTo>
                  <a:pt x="209423" y="8001"/>
                </a:lnTo>
                <a:lnTo>
                  <a:pt x="207137" y="8001"/>
                </a:lnTo>
                <a:lnTo>
                  <a:pt x="207137" y="12700"/>
                </a:lnTo>
                <a:lnTo>
                  <a:pt x="204851" y="12700"/>
                </a:lnTo>
                <a:lnTo>
                  <a:pt x="202565" y="11430"/>
                </a:lnTo>
                <a:lnTo>
                  <a:pt x="203708" y="9144"/>
                </a:lnTo>
                <a:lnTo>
                  <a:pt x="203708" y="8001"/>
                </a:lnTo>
                <a:lnTo>
                  <a:pt x="202565" y="6858"/>
                </a:lnTo>
                <a:lnTo>
                  <a:pt x="200279" y="5715"/>
                </a:lnTo>
                <a:lnTo>
                  <a:pt x="199136" y="6858"/>
                </a:lnTo>
                <a:lnTo>
                  <a:pt x="199136" y="16129"/>
                </a:lnTo>
                <a:lnTo>
                  <a:pt x="199136" y="17272"/>
                </a:lnTo>
                <a:lnTo>
                  <a:pt x="197993" y="17272"/>
                </a:lnTo>
                <a:lnTo>
                  <a:pt x="197993" y="16129"/>
                </a:lnTo>
                <a:lnTo>
                  <a:pt x="199136" y="16129"/>
                </a:lnTo>
                <a:lnTo>
                  <a:pt x="199136" y="6858"/>
                </a:lnTo>
                <a:lnTo>
                  <a:pt x="195707" y="10287"/>
                </a:lnTo>
                <a:lnTo>
                  <a:pt x="192278" y="10287"/>
                </a:lnTo>
                <a:lnTo>
                  <a:pt x="191135" y="9144"/>
                </a:lnTo>
                <a:lnTo>
                  <a:pt x="189992" y="9144"/>
                </a:lnTo>
                <a:lnTo>
                  <a:pt x="188849" y="8001"/>
                </a:lnTo>
                <a:lnTo>
                  <a:pt x="187706" y="8001"/>
                </a:lnTo>
                <a:lnTo>
                  <a:pt x="185420" y="10287"/>
                </a:lnTo>
                <a:lnTo>
                  <a:pt x="183134" y="12700"/>
                </a:lnTo>
                <a:lnTo>
                  <a:pt x="180848" y="12700"/>
                </a:lnTo>
                <a:lnTo>
                  <a:pt x="179705" y="11430"/>
                </a:lnTo>
                <a:lnTo>
                  <a:pt x="179705" y="4572"/>
                </a:lnTo>
                <a:lnTo>
                  <a:pt x="177419" y="4572"/>
                </a:lnTo>
                <a:lnTo>
                  <a:pt x="173990" y="8001"/>
                </a:lnTo>
                <a:lnTo>
                  <a:pt x="172847" y="8001"/>
                </a:lnTo>
                <a:lnTo>
                  <a:pt x="172847" y="5715"/>
                </a:lnTo>
                <a:lnTo>
                  <a:pt x="167132" y="4572"/>
                </a:lnTo>
                <a:lnTo>
                  <a:pt x="162560" y="6858"/>
                </a:lnTo>
                <a:lnTo>
                  <a:pt x="161417" y="6858"/>
                </a:lnTo>
                <a:lnTo>
                  <a:pt x="161417" y="5715"/>
                </a:lnTo>
                <a:lnTo>
                  <a:pt x="160274" y="5715"/>
                </a:lnTo>
                <a:lnTo>
                  <a:pt x="159131" y="4572"/>
                </a:lnTo>
                <a:lnTo>
                  <a:pt x="154559" y="4572"/>
                </a:lnTo>
                <a:lnTo>
                  <a:pt x="153416" y="5715"/>
                </a:lnTo>
                <a:lnTo>
                  <a:pt x="151130" y="4572"/>
                </a:lnTo>
                <a:lnTo>
                  <a:pt x="146431" y="4572"/>
                </a:lnTo>
                <a:lnTo>
                  <a:pt x="144145" y="5715"/>
                </a:lnTo>
                <a:lnTo>
                  <a:pt x="138430" y="5715"/>
                </a:lnTo>
                <a:lnTo>
                  <a:pt x="136144" y="6858"/>
                </a:lnTo>
                <a:lnTo>
                  <a:pt x="131572" y="6858"/>
                </a:lnTo>
                <a:lnTo>
                  <a:pt x="130429" y="6286"/>
                </a:lnTo>
                <a:lnTo>
                  <a:pt x="130429" y="14986"/>
                </a:lnTo>
                <a:lnTo>
                  <a:pt x="129286" y="16129"/>
                </a:lnTo>
                <a:lnTo>
                  <a:pt x="128143" y="16129"/>
                </a:lnTo>
                <a:lnTo>
                  <a:pt x="127000" y="14986"/>
                </a:lnTo>
                <a:lnTo>
                  <a:pt x="127000" y="13843"/>
                </a:lnTo>
                <a:lnTo>
                  <a:pt x="129286" y="12700"/>
                </a:lnTo>
                <a:lnTo>
                  <a:pt x="129286" y="13843"/>
                </a:lnTo>
                <a:lnTo>
                  <a:pt x="130429" y="14986"/>
                </a:lnTo>
                <a:lnTo>
                  <a:pt x="130429" y="6286"/>
                </a:lnTo>
                <a:lnTo>
                  <a:pt x="129286" y="5715"/>
                </a:lnTo>
                <a:lnTo>
                  <a:pt x="128143" y="4572"/>
                </a:lnTo>
                <a:lnTo>
                  <a:pt x="127000" y="4572"/>
                </a:lnTo>
                <a:lnTo>
                  <a:pt x="125857" y="5715"/>
                </a:lnTo>
                <a:lnTo>
                  <a:pt x="123571" y="6858"/>
                </a:lnTo>
                <a:lnTo>
                  <a:pt x="121285" y="6858"/>
                </a:lnTo>
                <a:lnTo>
                  <a:pt x="120142" y="4572"/>
                </a:lnTo>
                <a:lnTo>
                  <a:pt x="117856" y="2286"/>
                </a:lnTo>
                <a:lnTo>
                  <a:pt x="116713" y="2286"/>
                </a:lnTo>
                <a:lnTo>
                  <a:pt x="115570" y="1143"/>
                </a:lnTo>
                <a:lnTo>
                  <a:pt x="113284" y="2286"/>
                </a:lnTo>
                <a:lnTo>
                  <a:pt x="112141" y="4572"/>
                </a:lnTo>
                <a:lnTo>
                  <a:pt x="110998" y="5715"/>
                </a:lnTo>
                <a:lnTo>
                  <a:pt x="110998" y="6858"/>
                </a:lnTo>
                <a:lnTo>
                  <a:pt x="105283" y="6858"/>
                </a:lnTo>
                <a:lnTo>
                  <a:pt x="105283" y="3429"/>
                </a:lnTo>
                <a:lnTo>
                  <a:pt x="104140" y="2286"/>
                </a:lnTo>
                <a:lnTo>
                  <a:pt x="99568" y="2286"/>
                </a:lnTo>
                <a:lnTo>
                  <a:pt x="97282" y="3429"/>
                </a:lnTo>
                <a:lnTo>
                  <a:pt x="94996" y="3429"/>
                </a:lnTo>
                <a:lnTo>
                  <a:pt x="92710" y="2286"/>
                </a:lnTo>
                <a:lnTo>
                  <a:pt x="92710" y="1143"/>
                </a:lnTo>
                <a:lnTo>
                  <a:pt x="91567" y="1143"/>
                </a:lnTo>
                <a:lnTo>
                  <a:pt x="90424" y="2286"/>
                </a:lnTo>
                <a:lnTo>
                  <a:pt x="88138" y="3429"/>
                </a:lnTo>
                <a:lnTo>
                  <a:pt x="78994" y="3429"/>
                </a:lnTo>
                <a:lnTo>
                  <a:pt x="75565" y="4572"/>
                </a:lnTo>
                <a:lnTo>
                  <a:pt x="72136" y="3429"/>
                </a:lnTo>
                <a:lnTo>
                  <a:pt x="68707" y="3429"/>
                </a:lnTo>
                <a:lnTo>
                  <a:pt x="67564" y="4572"/>
                </a:lnTo>
                <a:lnTo>
                  <a:pt x="67564" y="5715"/>
                </a:lnTo>
                <a:lnTo>
                  <a:pt x="69850" y="5715"/>
                </a:lnTo>
                <a:lnTo>
                  <a:pt x="69215" y="6858"/>
                </a:lnTo>
                <a:lnTo>
                  <a:pt x="68707" y="8001"/>
                </a:lnTo>
                <a:lnTo>
                  <a:pt x="64008" y="10287"/>
                </a:lnTo>
                <a:lnTo>
                  <a:pt x="62865" y="11430"/>
                </a:lnTo>
                <a:lnTo>
                  <a:pt x="60579" y="10287"/>
                </a:lnTo>
                <a:lnTo>
                  <a:pt x="58293" y="8001"/>
                </a:lnTo>
                <a:lnTo>
                  <a:pt x="58293" y="4572"/>
                </a:lnTo>
                <a:lnTo>
                  <a:pt x="56007" y="2286"/>
                </a:lnTo>
                <a:lnTo>
                  <a:pt x="48006" y="2286"/>
                </a:lnTo>
                <a:lnTo>
                  <a:pt x="48006" y="11430"/>
                </a:lnTo>
                <a:lnTo>
                  <a:pt x="48006" y="16129"/>
                </a:lnTo>
                <a:lnTo>
                  <a:pt x="45720" y="16129"/>
                </a:lnTo>
                <a:lnTo>
                  <a:pt x="43434" y="14986"/>
                </a:lnTo>
                <a:lnTo>
                  <a:pt x="41148" y="14986"/>
                </a:lnTo>
                <a:lnTo>
                  <a:pt x="40005" y="11430"/>
                </a:lnTo>
                <a:lnTo>
                  <a:pt x="40005" y="8001"/>
                </a:lnTo>
                <a:lnTo>
                  <a:pt x="37719" y="6858"/>
                </a:lnTo>
                <a:lnTo>
                  <a:pt x="37719" y="5715"/>
                </a:lnTo>
                <a:lnTo>
                  <a:pt x="38862" y="5715"/>
                </a:lnTo>
                <a:lnTo>
                  <a:pt x="40005" y="8001"/>
                </a:lnTo>
                <a:lnTo>
                  <a:pt x="41148" y="10287"/>
                </a:lnTo>
                <a:lnTo>
                  <a:pt x="45720" y="10287"/>
                </a:lnTo>
                <a:lnTo>
                  <a:pt x="46863" y="11430"/>
                </a:lnTo>
                <a:lnTo>
                  <a:pt x="48006" y="11430"/>
                </a:lnTo>
                <a:lnTo>
                  <a:pt x="48006" y="2286"/>
                </a:lnTo>
                <a:lnTo>
                  <a:pt x="45720" y="2286"/>
                </a:lnTo>
                <a:lnTo>
                  <a:pt x="41148" y="1143"/>
                </a:lnTo>
                <a:lnTo>
                  <a:pt x="40005" y="1143"/>
                </a:lnTo>
                <a:lnTo>
                  <a:pt x="36957" y="4191"/>
                </a:lnTo>
                <a:lnTo>
                  <a:pt x="36576" y="3429"/>
                </a:lnTo>
                <a:lnTo>
                  <a:pt x="36576" y="1143"/>
                </a:lnTo>
                <a:lnTo>
                  <a:pt x="33147" y="1143"/>
                </a:lnTo>
                <a:lnTo>
                  <a:pt x="28575" y="3429"/>
                </a:lnTo>
                <a:lnTo>
                  <a:pt x="27432" y="3429"/>
                </a:lnTo>
                <a:lnTo>
                  <a:pt x="25146" y="2286"/>
                </a:lnTo>
                <a:lnTo>
                  <a:pt x="24003" y="1143"/>
                </a:lnTo>
                <a:lnTo>
                  <a:pt x="22860" y="1143"/>
                </a:lnTo>
                <a:lnTo>
                  <a:pt x="20574" y="3429"/>
                </a:lnTo>
                <a:lnTo>
                  <a:pt x="19431" y="4572"/>
                </a:lnTo>
                <a:lnTo>
                  <a:pt x="17145" y="3429"/>
                </a:lnTo>
                <a:lnTo>
                  <a:pt x="14859" y="1143"/>
                </a:lnTo>
                <a:lnTo>
                  <a:pt x="12573" y="1143"/>
                </a:lnTo>
                <a:lnTo>
                  <a:pt x="12573" y="6858"/>
                </a:lnTo>
                <a:lnTo>
                  <a:pt x="12573" y="8001"/>
                </a:lnTo>
                <a:lnTo>
                  <a:pt x="11430" y="10287"/>
                </a:lnTo>
                <a:lnTo>
                  <a:pt x="9144" y="12700"/>
                </a:lnTo>
                <a:lnTo>
                  <a:pt x="5715" y="12700"/>
                </a:lnTo>
                <a:lnTo>
                  <a:pt x="8001" y="10287"/>
                </a:lnTo>
                <a:lnTo>
                  <a:pt x="9144" y="8001"/>
                </a:lnTo>
                <a:lnTo>
                  <a:pt x="10287" y="6858"/>
                </a:lnTo>
                <a:lnTo>
                  <a:pt x="12573" y="6858"/>
                </a:lnTo>
                <a:lnTo>
                  <a:pt x="12573" y="1143"/>
                </a:lnTo>
                <a:lnTo>
                  <a:pt x="11430" y="0"/>
                </a:lnTo>
                <a:lnTo>
                  <a:pt x="9144" y="1143"/>
                </a:lnTo>
                <a:lnTo>
                  <a:pt x="5715" y="4572"/>
                </a:lnTo>
                <a:lnTo>
                  <a:pt x="4572" y="5715"/>
                </a:lnTo>
                <a:lnTo>
                  <a:pt x="3429" y="8001"/>
                </a:lnTo>
                <a:lnTo>
                  <a:pt x="0" y="13843"/>
                </a:lnTo>
                <a:lnTo>
                  <a:pt x="0" y="14986"/>
                </a:lnTo>
                <a:lnTo>
                  <a:pt x="6858" y="17272"/>
                </a:lnTo>
                <a:lnTo>
                  <a:pt x="8001" y="17272"/>
                </a:lnTo>
                <a:lnTo>
                  <a:pt x="9144" y="18415"/>
                </a:lnTo>
                <a:lnTo>
                  <a:pt x="10287" y="18415"/>
                </a:lnTo>
                <a:lnTo>
                  <a:pt x="10287" y="19558"/>
                </a:lnTo>
                <a:lnTo>
                  <a:pt x="11430" y="19558"/>
                </a:lnTo>
                <a:lnTo>
                  <a:pt x="13716" y="20701"/>
                </a:lnTo>
                <a:lnTo>
                  <a:pt x="14859" y="20701"/>
                </a:lnTo>
                <a:lnTo>
                  <a:pt x="14859" y="16129"/>
                </a:lnTo>
                <a:lnTo>
                  <a:pt x="17145" y="13843"/>
                </a:lnTo>
                <a:lnTo>
                  <a:pt x="20574" y="13843"/>
                </a:lnTo>
                <a:lnTo>
                  <a:pt x="22860" y="14986"/>
                </a:lnTo>
                <a:lnTo>
                  <a:pt x="22860" y="19558"/>
                </a:lnTo>
                <a:lnTo>
                  <a:pt x="24003" y="19558"/>
                </a:lnTo>
                <a:lnTo>
                  <a:pt x="28575" y="20701"/>
                </a:lnTo>
                <a:lnTo>
                  <a:pt x="33147" y="21844"/>
                </a:lnTo>
                <a:lnTo>
                  <a:pt x="37719" y="20701"/>
                </a:lnTo>
                <a:lnTo>
                  <a:pt x="40005" y="20701"/>
                </a:lnTo>
                <a:lnTo>
                  <a:pt x="42291" y="21844"/>
                </a:lnTo>
                <a:lnTo>
                  <a:pt x="43434" y="20701"/>
                </a:lnTo>
                <a:lnTo>
                  <a:pt x="45720" y="19558"/>
                </a:lnTo>
                <a:lnTo>
                  <a:pt x="48006" y="17272"/>
                </a:lnTo>
                <a:lnTo>
                  <a:pt x="51435" y="16129"/>
                </a:lnTo>
                <a:lnTo>
                  <a:pt x="54864" y="19558"/>
                </a:lnTo>
                <a:lnTo>
                  <a:pt x="56007" y="19558"/>
                </a:lnTo>
                <a:lnTo>
                  <a:pt x="57150" y="20701"/>
                </a:lnTo>
                <a:lnTo>
                  <a:pt x="59436" y="20701"/>
                </a:lnTo>
                <a:lnTo>
                  <a:pt x="60579" y="19558"/>
                </a:lnTo>
                <a:lnTo>
                  <a:pt x="62865" y="18415"/>
                </a:lnTo>
                <a:lnTo>
                  <a:pt x="64008" y="17272"/>
                </a:lnTo>
                <a:lnTo>
                  <a:pt x="66421" y="16129"/>
                </a:lnTo>
                <a:lnTo>
                  <a:pt x="68707" y="17272"/>
                </a:lnTo>
                <a:lnTo>
                  <a:pt x="70993" y="18415"/>
                </a:lnTo>
                <a:lnTo>
                  <a:pt x="76708" y="18415"/>
                </a:lnTo>
                <a:lnTo>
                  <a:pt x="81280" y="20701"/>
                </a:lnTo>
                <a:lnTo>
                  <a:pt x="83566" y="20701"/>
                </a:lnTo>
                <a:lnTo>
                  <a:pt x="88138" y="19558"/>
                </a:lnTo>
                <a:lnTo>
                  <a:pt x="89281" y="19558"/>
                </a:lnTo>
                <a:lnTo>
                  <a:pt x="96139" y="20701"/>
                </a:lnTo>
                <a:lnTo>
                  <a:pt x="97282" y="21844"/>
                </a:lnTo>
                <a:lnTo>
                  <a:pt x="98425" y="20701"/>
                </a:lnTo>
                <a:lnTo>
                  <a:pt x="100711" y="20701"/>
                </a:lnTo>
                <a:lnTo>
                  <a:pt x="101854" y="21844"/>
                </a:lnTo>
                <a:lnTo>
                  <a:pt x="110998" y="21844"/>
                </a:lnTo>
                <a:lnTo>
                  <a:pt x="113284" y="24130"/>
                </a:lnTo>
                <a:lnTo>
                  <a:pt x="116713" y="22987"/>
                </a:lnTo>
                <a:lnTo>
                  <a:pt x="123571" y="22987"/>
                </a:lnTo>
                <a:lnTo>
                  <a:pt x="125857" y="21844"/>
                </a:lnTo>
                <a:lnTo>
                  <a:pt x="127000" y="21844"/>
                </a:lnTo>
                <a:lnTo>
                  <a:pt x="130429" y="24130"/>
                </a:lnTo>
                <a:lnTo>
                  <a:pt x="137287" y="24130"/>
                </a:lnTo>
                <a:lnTo>
                  <a:pt x="140716" y="25273"/>
                </a:lnTo>
                <a:lnTo>
                  <a:pt x="144145" y="25273"/>
                </a:lnTo>
                <a:lnTo>
                  <a:pt x="147701" y="24130"/>
                </a:lnTo>
                <a:lnTo>
                  <a:pt x="151130" y="24130"/>
                </a:lnTo>
                <a:lnTo>
                  <a:pt x="154559" y="25273"/>
                </a:lnTo>
                <a:lnTo>
                  <a:pt x="159131" y="24130"/>
                </a:lnTo>
                <a:lnTo>
                  <a:pt x="162560" y="25273"/>
                </a:lnTo>
                <a:lnTo>
                  <a:pt x="175133" y="25273"/>
                </a:lnTo>
                <a:lnTo>
                  <a:pt x="176276" y="22987"/>
                </a:lnTo>
                <a:lnTo>
                  <a:pt x="177419" y="21844"/>
                </a:lnTo>
                <a:lnTo>
                  <a:pt x="178562" y="21844"/>
                </a:lnTo>
                <a:lnTo>
                  <a:pt x="179705" y="20701"/>
                </a:lnTo>
                <a:lnTo>
                  <a:pt x="181991" y="19558"/>
                </a:lnTo>
                <a:lnTo>
                  <a:pt x="183134" y="19558"/>
                </a:lnTo>
                <a:lnTo>
                  <a:pt x="185420" y="21844"/>
                </a:lnTo>
                <a:lnTo>
                  <a:pt x="189992" y="21844"/>
                </a:lnTo>
                <a:lnTo>
                  <a:pt x="189992" y="22987"/>
                </a:lnTo>
                <a:lnTo>
                  <a:pt x="189992" y="25273"/>
                </a:lnTo>
                <a:lnTo>
                  <a:pt x="194564" y="27559"/>
                </a:lnTo>
                <a:lnTo>
                  <a:pt x="203708" y="27559"/>
                </a:lnTo>
                <a:lnTo>
                  <a:pt x="204851" y="25273"/>
                </a:lnTo>
                <a:lnTo>
                  <a:pt x="204851" y="24130"/>
                </a:lnTo>
                <a:lnTo>
                  <a:pt x="205994" y="22987"/>
                </a:lnTo>
                <a:lnTo>
                  <a:pt x="210566" y="27559"/>
                </a:lnTo>
                <a:lnTo>
                  <a:pt x="221996" y="27559"/>
                </a:lnTo>
                <a:lnTo>
                  <a:pt x="221996" y="21844"/>
                </a:lnTo>
                <a:lnTo>
                  <a:pt x="224282" y="20701"/>
                </a:lnTo>
                <a:lnTo>
                  <a:pt x="225425" y="21844"/>
                </a:lnTo>
                <a:lnTo>
                  <a:pt x="227711" y="22987"/>
                </a:lnTo>
                <a:lnTo>
                  <a:pt x="230124" y="25273"/>
                </a:lnTo>
                <a:lnTo>
                  <a:pt x="234696" y="27559"/>
                </a:lnTo>
                <a:lnTo>
                  <a:pt x="241554" y="27559"/>
                </a:lnTo>
                <a:lnTo>
                  <a:pt x="244983" y="24130"/>
                </a:lnTo>
                <a:lnTo>
                  <a:pt x="246126" y="21844"/>
                </a:lnTo>
                <a:lnTo>
                  <a:pt x="246126" y="22987"/>
                </a:lnTo>
                <a:lnTo>
                  <a:pt x="247269" y="24130"/>
                </a:lnTo>
                <a:lnTo>
                  <a:pt x="247269" y="25273"/>
                </a:lnTo>
                <a:lnTo>
                  <a:pt x="249555" y="27559"/>
                </a:lnTo>
                <a:lnTo>
                  <a:pt x="251841" y="25273"/>
                </a:lnTo>
                <a:lnTo>
                  <a:pt x="252984" y="25273"/>
                </a:lnTo>
                <a:lnTo>
                  <a:pt x="252984" y="21844"/>
                </a:lnTo>
                <a:lnTo>
                  <a:pt x="258699" y="21844"/>
                </a:lnTo>
                <a:lnTo>
                  <a:pt x="259842" y="22987"/>
                </a:lnTo>
                <a:lnTo>
                  <a:pt x="259842" y="25273"/>
                </a:lnTo>
                <a:lnTo>
                  <a:pt x="260350" y="26416"/>
                </a:lnTo>
                <a:lnTo>
                  <a:pt x="260985" y="27559"/>
                </a:lnTo>
                <a:lnTo>
                  <a:pt x="264414" y="26416"/>
                </a:lnTo>
                <a:lnTo>
                  <a:pt x="265557" y="26416"/>
                </a:lnTo>
                <a:lnTo>
                  <a:pt x="266700" y="27559"/>
                </a:lnTo>
                <a:lnTo>
                  <a:pt x="267843" y="27559"/>
                </a:lnTo>
                <a:lnTo>
                  <a:pt x="268986" y="28702"/>
                </a:lnTo>
                <a:lnTo>
                  <a:pt x="271272" y="26416"/>
                </a:lnTo>
                <a:lnTo>
                  <a:pt x="271272" y="25273"/>
                </a:lnTo>
                <a:lnTo>
                  <a:pt x="272415" y="25273"/>
                </a:lnTo>
                <a:lnTo>
                  <a:pt x="272415" y="26416"/>
                </a:lnTo>
                <a:lnTo>
                  <a:pt x="273558" y="27559"/>
                </a:lnTo>
                <a:lnTo>
                  <a:pt x="274701" y="27559"/>
                </a:lnTo>
                <a:lnTo>
                  <a:pt x="278130" y="28702"/>
                </a:lnTo>
                <a:lnTo>
                  <a:pt x="280416" y="28702"/>
                </a:lnTo>
                <a:lnTo>
                  <a:pt x="281559" y="26416"/>
                </a:lnTo>
                <a:lnTo>
                  <a:pt x="283845" y="24130"/>
                </a:lnTo>
                <a:lnTo>
                  <a:pt x="283845" y="20701"/>
                </a:lnTo>
                <a:lnTo>
                  <a:pt x="284988" y="17272"/>
                </a:lnTo>
                <a:lnTo>
                  <a:pt x="286131" y="161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/>
          <p:nvPr/>
        </p:nvSpPr>
        <p:spPr>
          <a:xfrm>
            <a:off x="4365752" y="834389"/>
            <a:ext cx="75776" cy="7620"/>
          </a:xfrm>
          <a:custGeom>
            <a:avLst/>
            <a:gdLst/>
            <a:ahLst/>
            <a:cxnLst/>
            <a:rect l="l" t="t" r="r" b="b"/>
            <a:pathLst>
              <a:path w="113665" h="11430">
                <a:moveTo>
                  <a:pt x="113284" y="1143"/>
                </a:moveTo>
                <a:lnTo>
                  <a:pt x="11417" y="1143"/>
                </a:lnTo>
                <a:lnTo>
                  <a:pt x="6845" y="0"/>
                </a:lnTo>
                <a:lnTo>
                  <a:pt x="2286" y="0"/>
                </a:lnTo>
                <a:lnTo>
                  <a:pt x="0" y="2286"/>
                </a:lnTo>
                <a:lnTo>
                  <a:pt x="0" y="5715"/>
                </a:lnTo>
                <a:lnTo>
                  <a:pt x="0" y="6858"/>
                </a:lnTo>
                <a:lnTo>
                  <a:pt x="1524" y="9144"/>
                </a:lnTo>
                <a:lnTo>
                  <a:pt x="2286" y="10287"/>
                </a:lnTo>
                <a:lnTo>
                  <a:pt x="16002" y="10287"/>
                </a:lnTo>
                <a:lnTo>
                  <a:pt x="20574" y="9144"/>
                </a:lnTo>
                <a:lnTo>
                  <a:pt x="26289" y="10287"/>
                </a:lnTo>
                <a:lnTo>
                  <a:pt x="27419" y="8001"/>
                </a:lnTo>
                <a:lnTo>
                  <a:pt x="29718" y="6858"/>
                </a:lnTo>
                <a:lnTo>
                  <a:pt x="30861" y="5715"/>
                </a:lnTo>
                <a:lnTo>
                  <a:pt x="41148" y="5715"/>
                </a:lnTo>
                <a:lnTo>
                  <a:pt x="43421" y="6858"/>
                </a:lnTo>
                <a:lnTo>
                  <a:pt x="46863" y="8001"/>
                </a:lnTo>
                <a:lnTo>
                  <a:pt x="47993" y="9144"/>
                </a:lnTo>
                <a:lnTo>
                  <a:pt x="50419" y="10287"/>
                </a:lnTo>
                <a:lnTo>
                  <a:pt x="54991" y="10287"/>
                </a:lnTo>
                <a:lnTo>
                  <a:pt x="59563" y="5715"/>
                </a:lnTo>
                <a:lnTo>
                  <a:pt x="61849" y="6858"/>
                </a:lnTo>
                <a:lnTo>
                  <a:pt x="74422" y="6858"/>
                </a:lnTo>
                <a:lnTo>
                  <a:pt x="74422" y="8001"/>
                </a:lnTo>
                <a:lnTo>
                  <a:pt x="75565" y="10287"/>
                </a:lnTo>
                <a:lnTo>
                  <a:pt x="76695" y="10287"/>
                </a:lnTo>
                <a:lnTo>
                  <a:pt x="78994" y="9144"/>
                </a:lnTo>
                <a:lnTo>
                  <a:pt x="80137" y="8001"/>
                </a:lnTo>
                <a:lnTo>
                  <a:pt x="81267" y="8001"/>
                </a:lnTo>
                <a:lnTo>
                  <a:pt x="82423" y="9144"/>
                </a:lnTo>
                <a:lnTo>
                  <a:pt x="84696" y="10287"/>
                </a:lnTo>
                <a:lnTo>
                  <a:pt x="90424" y="10287"/>
                </a:lnTo>
                <a:lnTo>
                  <a:pt x="92710" y="9144"/>
                </a:lnTo>
                <a:lnTo>
                  <a:pt x="93853" y="10287"/>
                </a:lnTo>
                <a:lnTo>
                  <a:pt x="96139" y="10287"/>
                </a:lnTo>
                <a:lnTo>
                  <a:pt x="100711" y="11430"/>
                </a:lnTo>
                <a:lnTo>
                  <a:pt x="105270" y="11430"/>
                </a:lnTo>
                <a:lnTo>
                  <a:pt x="109855" y="8001"/>
                </a:lnTo>
                <a:lnTo>
                  <a:pt x="113284" y="8001"/>
                </a:lnTo>
                <a:lnTo>
                  <a:pt x="113284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4519168" y="837438"/>
            <a:ext cx="23707" cy="3387"/>
          </a:xfrm>
          <a:custGeom>
            <a:avLst/>
            <a:gdLst/>
            <a:ahLst/>
            <a:cxnLst/>
            <a:rect l="l" t="t" r="r" b="b"/>
            <a:pathLst>
              <a:path w="35559" h="5080">
                <a:moveTo>
                  <a:pt x="35432" y="0"/>
                </a:moveTo>
                <a:lnTo>
                  <a:pt x="0" y="0"/>
                </a:lnTo>
                <a:lnTo>
                  <a:pt x="1143" y="1143"/>
                </a:lnTo>
                <a:lnTo>
                  <a:pt x="10287" y="1143"/>
                </a:lnTo>
                <a:lnTo>
                  <a:pt x="13716" y="2286"/>
                </a:lnTo>
                <a:lnTo>
                  <a:pt x="19430" y="2286"/>
                </a:lnTo>
                <a:lnTo>
                  <a:pt x="25146" y="4572"/>
                </a:lnTo>
                <a:lnTo>
                  <a:pt x="29718" y="3428"/>
                </a:lnTo>
                <a:lnTo>
                  <a:pt x="34290" y="1143"/>
                </a:lnTo>
                <a:lnTo>
                  <a:pt x="3543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/>
          <p:nvPr/>
        </p:nvSpPr>
        <p:spPr>
          <a:xfrm>
            <a:off x="4406985" y="838962"/>
            <a:ext cx="7197" cy="1693"/>
          </a:xfrm>
          <a:custGeom>
            <a:avLst/>
            <a:gdLst/>
            <a:ahLst/>
            <a:cxnLst/>
            <a:rect l="l" t="t" r="r" b="b"/>
            <a:pathLst>
              <a:path w="10795" h="2540">
                <a:moveTo>
                  <a:pt x="10287" y="0"/>
                </a:moveTo>
                <a:lnTo>
                  <a:pt x="0" y="0"/>
                </a:lnTo>
                <a:lnTo>
                  <a:pt x="6857" y="2285"/>
                </a:lnTo>
                <a:lnTo>
                  <a:pt x="1028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/>
          <p:nvPr/>
        </p:nvSpPr>
        <p:spPr>
          <a:xfrm>
            <a:off x="4547362" y="837438"/>
            <a:ext cx="7620" cy="2540"/>
          </a:xfrm>
          <a:custGeom>
            <a:avLst/>
            <a:gdLst/>
            <a:ahLst/>
            <a:cxnLst/>
            <a:rect l="l" t="t" r="r" b="b"/>
            <a:pathLst>
              <a:path w="11429" h="3809">
                <a:moveTo>
                  <a:pt x="11429" y="0"/>
                </a:moveTo>
                <a:lnTo>
                  <a:pt x="0" y="0"/>
                </a:lnTo>
                <a:lnTo>
                  <a:pt x="3428" y="3428"/>
                </a:lnTo>
                <a:lnTo>
                  <a:pt x="5714" y="3428"/>
                </a:lnTo>
                <a:lnTo>
                  <a:pt x="8000" y="2286"/>
                </a:lnTo>
                <a:lnTo>
                  <a:pt x="9143" y="2286"/>
                </a:lnTo>
                <a:lnTo>
                  <a:pt x="1142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9" name="object 189"/>
          <p:cNvSpPr/>
          <p:nvPr/>
        </p:nvSpPr>
        <p:spPr>
          <a:xfrm>
            <a:off x="4507737" y="837438"/>
            <a:ext cx="10160" cy="2540"/>
          </a:xfrm>
          <a:custGeom>
            <a:avLst/>
            <a:gdLst/>
            <a:ahLst/>
            <a:cxnLst/>
            <a:rect l="l" t="t" r="r" b="b"/>
            <a:pathLst>
              <a:path w="15240" h="3809">
                <a:moveTo>
                  <a:pt x="14859" y="0"/>
                </a:moveTo>
                <a:lnTo>
                  <a:pt x="0" y="0"/>
                </a:lnTo>
                <a:lnTo>
                  <a:pt x="2286" y="1143"/>
                </a:lnTo>
                <a:lnTo>
                  <a:pt x="5715" y="1143"/>
                </a:lnTo>
                <a:lnTo>
                  <a:pt x="5715" y="2286"/>
                </a:lnTo>
                <a:lnTo>
                  <a:pt x="4572" y="2286"/>
                </a:lnTo>
                <a:lnTo>
                  <a:pt x="6858" y="3428"/>
                </a:lnTo>
                <a:lnTo>
                  <a:pt x="10287" y="3428"/>
                </a:lnTo>
                <a:lnTo>
                  <a:pt x="13716" y="1143"/>
                </a:lnTo>
                <a:lnTo>
                  <a:pt x="1485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/>
          <p:nvPr/>
        </p:nvSpPr>
        <p:spPr>
          <a:xfrm>
            <a:off x="4460409" y="835914"/>
            <a:ext cx="10160" cy="3810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14858" y="0"/>
                </a:moveTo>
                <a:lnTo>
                  <a:pt x="0" y="0"/>
                </a:lnTo>
                <a:lnTo>
                  <a:pt x="0" y="1143"/>
                </a:lnTo>
                <a:lnTo>
                  <a:pt x="2285" y="3428"/>
                </a:lnTo>
                <a:lnTo>
                  <a:pt x="5714" y="5714"/>
                </a:lnTo>
                <a:lnTo>
                  <a:pt x="12572" y="5714"/>
                </a:lnTo>
                <a:lnTo>
                  <a:pt x="13715" y="4572"/>
                </a:lnTo>
                <a:lnTo>
                  <a:pt x="14858" y="2285"/>
                </a:lnTo>
                <a:lnTo>
                  <a:pt x="14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1" name="object 191"/>
          <p:cNvSpPr/>
          <p:nvPr/>
        </p:nvSpPr>
        <p:spPr>
          <a:xfrm>
            <a:off x="4387851" y="838200"/>
            <a:ext cx="5503" cy="1693"/>
          </a:xfrm>
          <a:custGeom>
            <a:avLst/>
            <a:gdLst/>
            <a:ahLst/>
            <a:cxnLst/>
            <a:rect l="l" t="t" r="r" b="b"/>
            <a:pathLst>
              <a:path w="8254" h="2540">
                <a:moveTo>
                  <a:pt x="8000" y="0"/>
                </a:moveTo>
                <a:lnTo>
                  <a:pt x="0" y="0"/>
                </a:lnTo>
                <a:lnTo>
                  <a:pt x="2285" y="2285"/>
                </a:lnTo>
                <a:lnTo>
                  <a:pt x="4572" y="2285"/>
                </a:lnTo>
                <a:lnTo>
                  <a:pt x="80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/>
          <p:nvPr/>
        </p:nvSpPr>
        <p:spPr>
          <a:xfrm>
            <a:off x="4373364" y="826685"/>
            <a:ext cx="201083" cy="12277"/>
          </a:xfrm>
          <a:custGeom>
            <a:avLst/>
            <a:gdLst/>
            <a:ahLst/>
            <a:cxnLst/>
            <a:rect l="l" t="t" r="r" b="b"/>
            <a:pathLst>
              <a:path w="301625" h="18415">
                <a:moveTo>
                  <a:pt x="104152" y="9271"/>
                </a:moveTo>
                <a:lnTo>
                  <a:pt x="95008" y="4572"/>
                </a:lnTo>
                <a:lnTo>
                  <a:pt x="92722" y="4572"/>
                </a:lnTo>
                <a:lnTo>
                  <a:pt x="92722" y="9271"/>
                </a:lnTo>
                <a:lnTo>
                  <a:pt x="104152" y="9271"/>
                </a:lnTo>
                <a:close/>
              </a:path>
              <a:path w="301625" h="18415">
                <a:moveTo>
                  <a:pt x="121424" y="9271"/>
                </a:moveTo>
                <a:lnTo>
                  <a:pt x="120281" y="8128"/>
                </a:lnTo>
                <a:lnTo>
                  <a:pt x="119138" y="5715"/>
                </a:lnTo>
                <a:lnTo>
                  <a:pt x="116725" y="4572"/>
                </a:lnTo>
                <a:lnTo>
                  <a:pt x="115582" y="3429"/>
                </a:lnTo>
                <a:lnTo>
                  <a:pt x="113296" y="3429"/>
                </a:lnTo>
                <a:lnTo>
                  <a:pt x="111010" y="5715"/>
                </a:lnTo>
                <a:lnTo>
                  <a:pt x="111010" y="6985"/>
                </a:lnTo>
                <a:lnTo>
                  <a:pt x="107581" y="6985"/>
                </a:lnTo>
                <a:lnTo>
                  <a:pt x="107581" y="8128"/>
                </a:lnTo>
                <a:lnTo>
                  <a:pt x="106438" y="8128"/>
                </a:lnTo>
                <a:lnTo>
                  <a:pt x="105295" y="9271"/>
                </a:lnTo>
                <a:lnTo>
                  <a:pt x="121424" y="9271"/>
                </a:lnTo>
                <a:close/>
              </a:path>
              <a:path w="301625" h="18415">
                <a:moveTo>
                  <a:pt x="143141" y="6985"/>
                </a:moveTo>
                <a:lnTo>
                  <a:pt x="141998" y="5715"/>
                </a:lnTo>
                <a:lnTo>
                  <a:pt x="141998" y="4572"/>
                </a:lnTo>
                <a:lnTo>
                  <a:pt x="140855" y="2286"/>
                </a:lnTo>
                <a:lnTo>
                  <a:pt x="137426" y="2286"/>
                </a:lnTo>
                <a:lnTo>
                  <a:pt x="136283" y="1143"/>
                </a:lnTo>
                <a:lnTo>
                  <a:pt x="133997" y="2286"/>
                </a:lnTo>
                <a:lnTo>
                  <a:pt x="132854" y="3429"/>
                </a:lnTo>
                <a:lnTo>
                  <a:pt x="127139" y="3429"/>
                </a:lnTo>
                <a:lnTo>
                  <a:pt x="125996" y="4572"/>
                </a:lnTo>
                <a:lnTo>
                  <a:pt x="124726" y="6985"/>
                </a:lnTo>
                <a:lnTo>
                  <a:pt x="143141" y="6985"/>
                </a:lnTo>
                <a:close/>
              </a:path>
              <a:path w="301625" h="18415">
                <a:moveTo>
                  <a:pt x="161429" y="5715"/>
                </a:moveTo>
                <a:lnTo>
                  <a:pt x="159143" y="4572"/>
                </a:lnTo>
                <a:lnTo>
                  <a:pt x="155714" y="4572"/>
                </a:lnTo>
                <a:lnTo>
                  <a:pt x="154571" y="5715"/>
                </a:lnTo>
                <a:lnTo>
                  <a:pt x="161429" y="5715"/>
                </a:lnTo>
                <a:close/>
              </a:path>
              <a:path w="301625" h="18415">
                <a:moveTo>
                  <a:pt x="177431" y="5715"/>
                </a:moveTo>
                <a:lnTo>
                  <a:pt x="172859" y="1143"/>
                </a:lnTo>
                <a:lnTo>
                  <a:pt x="170573" y="1143"/>
                </a:lnTo>
                <a:lnTo>
                  <a:pt x="167144" y="4572"/>
                </a:lnTo>
                <a:lnTo>
                  <a:pt x="164858" y="4572"/>
                </a:lnTo>
                <a:lnTo>
                  <a:pt x="161429" y="5715"/>
                </a:lnTo>
                <a:lnTo>
                  <a:pt x="177431" y="5715"/>
                </a:lnTo>
                <a:close/>
              </a:path>
              <a:path w="301625" h="18415">
                <a:moveTo>
                  <a:pt x="207276" y="17272"/>
                </a:moveTo>
                <a:lnTo>
                  <a:pt x="203847" y="17272"/>
                </a:lnTo>
                <a:lnTo>
                  <a:pt x="206133" y="18415"/>
                </a:lnTo>
                <a:lnTo>
                  <a:pt x="207276" y="18415"/>
                </a:lnTo>
                <a:lnTo>
                  <a:pt x="207276" y="17272"/>
                </a:lnTo>
                <a:close/>
              </a:path>
              <a:path w="301625" h="18415">
                <a:moveTo>
                  <a:pt x="224421" y="5715"/>
                </a:moveTo>
                <a:lnTo>
                  <a:pt x="223278" y="4572"/>
                </a:lnTo>
                <a:lnTo>
                  <a:pt x="220992" y="3429"/>
                </a:lnTo>
                <a:lnTo>
                  <a:pt x="219849" y="1143"/>
                </a:lnTo>
                <a:lnTo>
                  <a:pt x="209562" y="1143"/>
                </a:lnTo>
                <a:lnTo>
                  <a:pt x="202704" y="0"/>
                </a:lnTo>
                <a:lnTo>
                  <a:pt x="198005" y="1143"/>
                </a:lnTo>
                <a:lnTo>
                  <a:pt x="195719" y="2286"/>
                </a:lnTo>
                <a:lnTo>
                  <a:pt x="192290" y="2286"/>
                </a:lnTo>
                <a:lnTo>
                  <a:pt x="190004" y="1143"/>
                </a:lnTo>
                <a:lnTo>
                  <a:pt x="186575" y="1143"/>
                </a:lnTo>
                <a:lnTo>
                  <a:pt x="185432" y="2286"/>
                </a:lnTo>
                <a:lnTo>
                  <a:pt x="184289" y="3429"/>
                </a:lnTo>
                <a:lnTo>
                  <a:pt x="180860" y="5715"/>
                </a:lnTo>
                <a:lnTo>
                  <a:pt x="224421" y="5715"/>
                </a:lnTo>
                <a:close/>
              </a:path>
              <a:path w="301625" h="18415">
                <a:moveTo>
                  <a:pt x="301129" y="12700"/>
                </a:moveTo>
                <a:lnTo>
                  <a:pt x="299986" y="9271"/>
                </a:lnTo>
                <a:lnTo>
                  <a:pt x="294271" y="3429"/>
                </a:lnTo>
                <a:lnTo>
                  <a:pt x="291985" y="3429"/>
                </a:lnTo>
                <a:lnTo>
                  <a:pt x="289699" y="4572"/>
                </a:lnTo>
                <a:lnTo>
                  <a:pt x="283984" y="4572"/>
                </a:lnTo>
                <a:lnTo>
                  <a:pt x="283984" y="5715"/>
                </a:lnTo>
                <a:lnTo>
                  <a:pt x="282841" y="4572"/>
                </a:lnTo>
                <a:lnTo>
                  <a:pt x="280555" y="5715"/>
                </a:lnTo>
                <a:lnTo>
                  <a:pt x="278142" y="6985"/>
                </a:lnTo>
                <a:lnTo>
                  <a:pt x="275856" y="5715"/>
                </a:lnTo>
                <a:lnTo>
                  <a:pt x="274713" y="4572"/>
                </a:lnTo>
                <a:lnTo>
                  <a:pt x="274713" y="2286"/>
                </a:lnTo>
                <a:lnTo>
                  <a:pt x="273570" y="1143"/>
                </a:lnTo>
                <a:lnTo>
                  <a:pt x="273570" y="0"/>
                </a:lnTo>
                <a:lnTo>
                  <a:pt x="267855" y="5715"/>
                </a:lnTo>
                <a:lnTo>
                  <a:pt x="265569" y="5715"/>
                </a:lnTo>
                <a:lnTo>
                  <a:pt x="264426" y="4572"/>
                </a:lnTo>
                <a:lnTo>
                  <a:pt x="262140" y="3429"/>
                </a:lnTo>
                <a:lnTo>
                  <a:pt x="255282" y="3429"/>
                </a:lnTo>
                <a:lnTo>
                  <a:pt x="250710" y="2286"/>
                </a:lnTo>
                <a:lnTo>
                  <a:pt x="247281" y="1143"/>
                </a:lnTo>
                <a:lnTo>
                  <a:pt x="242709" y="3429"/>
                </a:lnTo>
                <a:lnTo>
                  <a:pt x="241566" y="3429"/>
                </a:lnTo>
                <a:lnTo>
                  <a:pt x="236994" y="5715"/>
                </a:lnTo>
                <a:lnTo>
                  <a:pt x="236613" y="6985"/>
                </a:lnTo>
                <a:lnTo>
                  <a:pt x="235851" y="9271"/>
                </a:lnTo>
                <a:lnTo>
                  <a:pt x="235851" y="10414"/>
                </a:lnTo>
                <a:lnTo>
                  <a:pt x="234708" y="10414"/>
                </a:lnTo>
                <a:lnTo>
                  <a:pt x="234708" y="11557"/>
                </a:lnTo>
                <a:lnTo>
                  <a:pt x="232422" y="11557"/>
                </a:lnTo>
                <a:lnTo>
                  <a:pt x="232422" y="10922"/>
                </a:lnTo>
                <a:lnTo>
                  <a:pt x="232295" y="10922"/>
                </a:lnTo>
                <a:lnTo>
                  <a:pt x="232295" y="9652"/>
                </a:lnTo>
                <a:lnTo>
                  <a:pt x="231279" y="9652"/>
                </a:lnTo>
                <a:lnTo>
                  <a:pt x="231279" y="7112"/>
                </a:lnTo>
                <a:lnTo>
                  <a:pt x="230809" y="7112"/>
                </a:lnTo>
                <a:lnTo>
                  <a:pt x="230809" y="5842"/>
                </a:lnTo>
                <a:lnTo>
                  <a:pt x="150634" y="5842"/>
                </a:lnTo>
                <a:lnTo>
                  <a:pt x="150634" y="4572"/>
                </a:lnTo>
                <a:lnTo>
                  <a:pt x="149999" y="4572"/>
                </a:lnTo>
                <a:lnTo>
                  <a:pt x="149999" y="3302"/>
                </a:lnTo>
                <a:lnTo>
                  <a:pt x="149237" y="3302"/>
                </a:lnTo>
                <a:lnTo>
                  <a:pt x="149237" y="2032"/>
                </a:lnTo>
                <a:lnTo>
                  <a:pt x="147955" y="2032"/>
                </a:lnTo>
                <a:lnTo>
                  <a:pt x="147955" y="762"/>
                </a:lnTo>
                <a:lnTo>
                  <a:pt x="145427" y="762"/>
                </a:lnTo>
                <a:lnTo>
                  <a:pt x="145427" y="2032"/>
                </a:lnTo>
                <a:lnTo>
                  <a:pt x="145046" y="2032"/>
                </a:lnTo>
                <a:lnTo>
                  <a:pt x="145046" y="3302"/>
                </a:lnTo>
                <a:lnTo>
                  <a:pt x="144284" y="3302"/>
                </a:lnTo>
                <a:lnTo>
                  <a:pt x="144284" y="4572"/>
                </a:lnTo>
                <a:lnTo>
                  <a:pt x="144284" y="5842"/>
                </a:lnTo>
                <a:lnTo>
                  <a:pt x="144284" y="7112"/>
                </a:lnTo>
                <a:lnTo>
                  <a:pt x="124104" y="7112"/>
                </a:lnTo>
                <a:lnTo>
                  <a:pt x="124104" y="9652"/>
                </a:lnTo>
                <a:lnTo>
                  <a:pt x="111010" y="9652"/>
                </a:lnTo>
                <a:lnTo>
                  <a:pt x="111010" y="13843"/>
                </a:lnTo>
                <a:lnTo>
                  <a:pt x="109867" y="14986"/>
                </a:lnTo>
                <a:lnTo>
                  <a:pt x="109867" y="12700"/>
                </a:lnTo>
                <a:lnTo>
                  <a:pt x="111010" y="13843"/>
                </a:lnTo>
                <a:lnTo>
                  <a:pt x="111010" y="9652"/>
                </a:lnTo>
                <a:lnTo>
                  <a:pt x="59702" y="9652"/>
                </a:lnTo>
                <a:lnTo>
                  <a:pt x="59702" y="10922"/>
                </a:lnTo>
                <a:lnTo>
                  <a:pt x="59575" y="10922"/>
                </a:lnTo>
                <a:lnTo>
                  <a:pt x="59575" y="11557"/>
                </a:lnTo>
                <a:lnTo>
                  <a:pt x="57277" y="11557"/>
                </a:lnTo>
                <a:lnTo>
                  <a:pt x="56146" y="10414"/>
                </a:lnTo>
                <a:lnTo>
                  <a:pt x="56146" y="9271"/>
                </a:lnTo>
                <a:lnTo>
                  <a:pt x="57277" y="8128"/>
                </a:lnTo>
                <a:lnTo>
                  <a:pt x="60718" y="8128"/>
                </a:lnTo>
                <a:lnTo>
                  <a:pt x="60718" y="9271"/>
                </a:lnTo>
                <a:lnTo>
                  <a:pt x="91579" y="9271"/>
                </a:lnTo>
                <a:lnTo>
                  <a:pt x="88150" y="8128"/>
                </a:lnTo>
                <a:lnTo>
                  <a:pt x="84721" y="8128"/>
                </a:lnTo>
                <a:lnTo>
                  <a:pt x="82435" y="4572"/>
                </a:lnTo>
                <a:lnTo>
                  <a:pt x="81292" y="2286"/>
                </a:lnTo>
                <a:lnTo>
                  <a:pt x="68719" y="2286"/>
                </a:lnTo>
                <a:lnTo>
                  <a:pt x="65278" y="3429"/>
                </a:lnTo>
                <a:lnTo>
                  <a:pt x="63004" y="5715"/>
                </a:lnTo>
                <a:lnTo>
                  <a:pt x="61849" y="5715"/>
                </a:lnTo>
                <a:lnTo>
                  <a:pt x="61849" y="6985"/>
                </a:lnTo>
                <a:lnTo>
                  <a:pt x="60718" y="6985"/>
                </a:lnTo>
                <a:lnTo>
                  <a:pt x="58432" y="4572"/>
                </a:lnTo>
                <a:lnTo>
                  <a:pt x="56146" y="3429"/>
                </a:lnTo>
                <a:lnTo>
                  <a:pt x="55003" y="4572"/>
                </a:lnTo>
                <a:lnTo>
                  <a:pt x="52717" y="5715"/>
                </a:lnTo>
                <a:lnTo>
                  <a:pt x="48145" y="10414"/>
                </a:lnTo>
                <a:lnTo>
                  <a:pt x="46926" y="10414"/>
                </a:lnTo>
                <a:lnTo>
                  <a:pt x="46926" y="9271"/>
                </a:lnTo>
                <a:lnTo>
                  <a:pt x="45859" y="9271"/>
                </a:lnTo>
                <a:lnTo>
                  <a:pt x="45859" y="8128"/>
                </a:lnTo>
                <a:lnTo>
                  <a:pt x="43573" y="4572"/>
                </a:lnTo>
                <a:lnTo>
                  <a:pt x="42430" y="4572"/>
                </a:lnTo>
                <a:lnTo>
                  <a:pt x="39001" y="5715"/>
                </a:lnTo>
                <a:lnTo>
                  <a:pt x="37858" y="5715"/>
                </a:lnTo>
                <a:lnTo>
                  <a:pt x="36576" y="6985"/>
                </a:lnTo>
                <a:lnTo>
                  <a:pt x="34302" y="6985"/>
                </a:lnTo>
                <a:lnTo>
                  <a:pt x="34302" y="5715"/>
                </a:lnTo>
                <a:lnTo>
                  <a:pt x="33159" y="5715"/>
                </a:lnTo>
                <a:lnTo>
                  <a:pt x="28575" y="3429"/>
                </a:lnTo>
                <a:lnTo>
                  <a:pt x="25158" y="3429"/>
                </a:lnTo>
                <a:lnTo>
                  <a:pt x="21729" y="5715"/>
                </a:lnTo>
                <a:lnTo>
                  <a:pt x="20574" y="6985"/>
                </a:lnTo>
                <a:lnTo>
                  <a:pt x="19443" y="8128"/>
                </a:lnTo>
                <a:lnTo>
                  <a:pt x="16002" y="9271"/>
                </a:lnTo>
                <a:lnTo>
                  <a:pt x="11442" y="9271"/>
                </a:lnTo>
                <a:lnTo>
                  <a:pt x="11442" y="10414"/>
                </a:lnTo>
                <a:lnTo>
                  <a:pt x="10299" y="10414"/>
                </a:lnTo>
                <a:lnTo>
                  <a:pt x="6870" y="11557"/>
                </a:lnTo>
                <a:lnTo>
                  <a:pt x="0" y="12700"/>
                </a:lnTo>
                <a:lnTo>
                  <a:pt x="101866" y="12700"/>
                </a:lnTo>
                <a:lnTo>
                  <a:pt x="105295" y="13843"/>
                </a:lnTo>
                <a:lnTo>
                  <a:pt x="106438" y="14986"/>
                </a:lnTo>
                <a:lnTo>
                  <a:pt x="108724" y="16129"/>
                </a:lnTo>
                <a:lnTo>
                  <a:pt x="109867" y="17272"/>
                </a:lnTo>
                <a:lnTo>
                  <a:pt x="112153" y="16129"/>
                </a:lnTo>
                <a:lnTo>
                  <a:pt x="115582" y="12700"/>
                </a:lnTo>
                <a:lnTo>
                  <a:pt x="122567" y="12700"/>
                </a:lnTo>
                <a:lnTo>
                  <a:pt x="125996" y="14986"/>
                </a:lnTo>
                <a:lnTo>
                  <a:pt x="129425" y="14986"/>
                </a:lnTo>
                <a:lnTo>
                  <a:pt x="129425" y="12192"/>
                </a:lnTo>
                <a:lnTo>
                  <a:pt x="130568" y="12192"/>
                </a:lnTo>
                <a:lnTo>
                  <a:pt x="130568" y="13843"/>
                </a:lnTo>
                <a:lnTo>
                  <a:pt x="146570" y="13843"/>
                </a:lnTo>
                <a:lnTo>
                  <a:pt x="147713" y="14986"/>
                </a:lnTo>
                <a:lnTo>
                  <a:pt x="149999" y="16129"/>
                </a:lnTo>
                <a:lnTo>
                  <a:pt x="151142" y="17272"/>
                </a:lnTo>
                <a:lnTo>
                  <a:pt x="152285" y="16129"/>
                </a:lnTo>
                <a:lnTo>
                  <a:pt x="156857" y="13843"/>
                </a:lnTo>
                <a:lnTo>
                  <a:pt x="161429" y="14986"/>
                </a:lnTo>
                <a:lnTo>
                  <a:pt x="164858" y="16129"/>
                </a:lnTo>
                <a:lnTo>
                  <a:pt x="167144" y="17272"/>
                </a:lnTo>
                <a:lnTo>
                  <a:pt x="169430" y="17272"/>
                </a:lnTo>
                <a:lnTo>
                  <a:pt x="170573" y="16129"/>
                </a:lnTo>
                <a:lnTo>
                  <a:pt x="172859" y="14986"/>
                </a:lnTo>
                <a:lnTo>
                  <a:pt x="174002" y="16129"/>
                </a:lnTo>
                <a:lnTo>
                  <a:pt x="177431" y="16129"/>
                </a:lnTo>
                <a:lnTo>
                  <a:pt x="178574" y="17272"/>
                </a:lnTo>
                <a:lnTo>
                  <a:pt x="179717" y="17272"/>
                </a:lnTo>
                <a:lnTo>
                  <a:pt x="182003" y="18415"/>
                </a:lnTo>
                <a:lnTo>
                  <a:pt x="184289" y="18415"/>
                </a:lnTo>
                <a:lnTo>
                  <a:pt x="186575" y="17272"/>
                </a:lnTo>
                <a:lnTo>
                  <a:pt x="187718" y="16129"/>
                </a:lnTo>
                <a:lnTo>
                  <a:pt x="256425" y="16129"/>
                </a:lnTo>
                <a:lnTo>
                  <a:pt x="258711" y="14986"/>
                </a:lnTo>
                <a:lnTo>
                  <a:pt x="259854" y="16129"/>
                </a:lnTo>
                <a:lnTo>
                  <a:pt x="272427" y="16129"/>
                </a:lnTo>
                <a:lnTo>
                  <a:pt x="276999" y="17272"/>
                </a:lnTo>
                <a:lnTo>
                  <a:pt x="286270" y="17272"/>
                </a:lnTo>
                <a:lnTo>
                  <a:pt x="286270" y="16129"/>
                </a:lnTo>
                <a:lnTo>
                  <a:pt x="287413" y="16129"/>
                </a:lnTo>
                <a:lnTo>
                  <a:pt x="289699" y="14986"/>
                </a:lnTo>
                <a:lnTo>
                  <a:pt x="290842" y="16129"/>
                </a:lnTo>
                <a:lnTo>
                  <a:pt x="291985" y="16129"/>
                </a:lnTo>
                <a:lnTo>
                  <a:pt x="293128" y="17272"/>
                </a:lnTo>
                <a:lnTo>
                  <a:pt x="298843" y="17272"/>
                </a:lnTo>
                <a:lnTo>
                  <a:pt x="301129" y="16129"/>
                </a:lnTo>
                <a:lnTo>
                  <a:pt x="301129" y="1270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3" name="object 193"/>
          <p:cNvSpPr/>
          <p:nvPr/>
        </p:nvSpPr>
        <p:spPr>
          <a:xfrm>
            <a:off x="4237567" y="847428"/>
            <a:ext cx="11007" cy="1693"/>
          </a:xfrm>
          <a:custGeom>
            <a:avLst/>
            <a:gdLst/>
            <a:ahLst/>
            <a:cxnLst/>
            <a:rect l="l" t="t" r="r" b="b"/>
            <a:pathLst>
              <a:path w="16510" h="2540">
                <a:moveTo>
                  <a:pt x="16001" y="0"/>
                </a:moveTo>
                <a:lnTo>
                  <a:pt x="0" y="0"/>
                </a:lnTo>
                <a:lnTo>
                  <a:pt x="3428" y="1142"/>
                </a:lnTo>
                <a:lnTo>
                  <a:pt x="8000" y="1142"/>
                </a:lnTo>
                <a:lnTo>
                  <a:pt x="10287" y="2285"/>
                </a:lnTo>
                <a:lnTo>
                  <a:pt x="12573" y="1142"/>
                </a:lnTo>
                <a:lnTo>
                  <a:pt x="1600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4" name="object 194"/>
          <p:cNvSpPr/>
          <p:nvPr/>
        </p:nvSpPr>
        <p:spPr>
          <a:xfrm>
            <a:off x="4145195" y="845820"/>
            <a:ext cx="24553" cy="3387"/>
          </a:xfrm>
          <a:custGeom>
            <a:avLst/>
            <a:gdLst/>
            <a:ahLst/>
            <a:cxnLst/>
            <a:rect l="l" t="t" r="r" b="b"/>
            <a:pathLst>
              <a:path w="36829" h="5080">
                <a:moveTo>
                  <a:pt x="36576" y="0"/>
                </a:moveTo>
                <a:lnTo>
                  <a:pt x="0" y="0"/>
                </a:lnTo>
                <a:lnTo>
                  <a:pt x="1143" y="1143"/>
                </a:lnTo>
                <a:lnTo>
                  <a:pt x="14859" y="1143"/>
                </a:lnTo>
                <a:lnTo>
                  <a:pt x="26289" y="3555"/>
                </a:lnTo>
                <a:lnTo>
                  <a:pt x="27432" y="3555"/>
                </a:lnTo>
                <a:lnTo>
                  <a:pt x="29718" y="4699"/>
                </a:lnTo>
                <a:lnTo>
                  <a:pt x="35433" y="4699"/>
                </a:lnTo>
                <a:lnTo>
                  <a:pt x="35433" y="3555"/>
                </a:lnTo>
                <a:lnTo>
                  <a:pt x="3657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5" name="object 195"/>
          <p:cNvSpPr/>
          <p:nvPr/>
        </p:nvSpPr>
        <p:spPr>
          <a:xfrm>
            <a:off x="4248235" y="847428"/>
            <a:ext cx="8467" cy="847"/>
          </a:xfrm>
          <a:custGeom>
            <a:avLst/>
            <a:gdLst/>
            <a:ahLst/>
            <a:cxnLst/>
            <a:rect l="l" t="t" r="r" b="b"/>
            <a:pathLst>
              <a:path w="12700" h="1269">
                <a:moveTo>
                  <a:pt x="12573" y="0"/>
                </a:moveTo>
                <a:lnTo>
                  <a:pt x="0" y="0"/>
                </a:lnTo>
                <a:lnTo>
                  <a:pt x="4572" y="1142"/>
                </a:lnTo>
                <a:lnTo>
                  <a:pt x="11430" y="1142"/>
                </a:lnTo>
                <a:lnTo>
                  <a:pt x="1257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6" name="object 196"/>
          <p:cNvSpPr/>
          <p:nvPr/>
        </p:nvSpPr>
        <p:spPr>
          <a:xfrm>
            <a:off x="4181009" y="845057"/>
            <a:ext cx="23707" cy="3387"/>
          </a:xfrm>
          <a:custGeom>
            <a:avLst/>
            <a:gdLst/>
            <a:ahLst/>
            <a:cxnLst/>
            <a:rect l="l" t="t" r="r" b="b"/>
            <a:pathLst>
              <a:path w="35560" h="5080">
                <a:moveTo>
                  <a:pt x="35560" y="0"/>
                </a:moveTo>
                <a:lnTo>
                  <a:pt x="0" y="0"/>
                </a:lnTo>
                <a:lnTo>
                  <a:pt x="1777" y="1143"/>
                </a:lnTo>
                <a:lnTo>
                  <a:pt x="13843" y="1143"/>
                </a:lnTo>
                <a:lnTo>
                  <a:pt x="17272" y="2286"/>
                </a:lnTo>
                <a:lnTo>
                  <a:pt x="21844" y="4699"/>
                </a:lnTo>
                <a:lnTo>
                  <a:pt x="25273" y="4699"/>
                </a:lnTo>
                <a:lnTo>
                  <a:pt x="27559" y="3556"/>
                </a:lnTo>
                <a:lnTo>
                  <a:pt x="29845" y="3556"/>
                </a:lnTo>
                <a:lnTo>
                  <a:pt x="34416" y="1143"/>
                </a:lnTo>
                <a:lnTo>
                  <a:pt x="3556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7" name="object 197"/>
          <p:cNvSpPr/>
          <p:nvPr/>
        </p:nvSpPr>
        <p:spPr>
          <a:xfrm>
            <a:off x="4135289" y="845820"/>
            <a:ext cx="10160" cy="2540"/>
          </a:xfrm>
          <a:custGeom>
            <a:avLst/>
            <a:gdLst/>
            <a:ahLst/>
            <a:cxnLst/>
            <a:rect l="l" t="t" r="r" b="b"/>
            <a:pathLst>
              <a:path w="15239" h="3809">
                <a:moveTo>
                  <a:pt x="14858" y="0"/>
                </a:moveTo>
                <a:lnTo>
                  <a:pt x="0" y="0"/>
                </a:lnTo>
                <a:lnTo>
                  <a:pt x="3428" y="3555"/>
                </a:lnTo>
                <a:lnTo>
                  <a:pt x="10287" y="3555"/>
                </a:lnTo>
                <a:lnTo>
                  <a:pt x="11429" y="2413"/>
                </a:lnTo>
                <a:lnTo>
                  <a:pt x="14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8" name="object 198"/>
          <p:cNvSpPr/>
          <p:nvPr/>
        </p:nvSpPr>
        <p:spPr>
          <a:xfrm>
            <a:off x="4126061" y="832781"/>
            <a:ext cx="162136" cy="14817"/>
          </a:xfrm>
          <a:custGeom>
            <a:avLst/>
            <a:gdLst/>
            <a:ahLst/>
            <a:cxnLst/>
            <a:rect l="l" t="t" r="r" b="b"/>
            <a:pathLst>
              <a:path w="243204" h="22225">
                <a:moveTo>
                  <a:pt x="43561" y="20701"/>
                </a:moveTo>
                <a:lnTo>
                  <a:pt x="29845" y="20701"/>
                </a:lnTo>
                <a:lnTo>
                  <a:pt x="30988" y="21971"/>
                </a:lnTo>
                <a:lnTo>
                  <a:pt x="36703" y="21971"/>
                </a:lnTo>
                <a:lnTo>
                  <a:pt x="43561" y="20701"/>
                </a:lnTo>
                <a:close/>
              </a:path>
              <a:path w="243204" h="22225">
                <a:moveTo>
                  <a:pt x="64135" y="11557"/>
                </a:moveTo>
                <a:lnTo>
                  <a:pt x="62992" y="10414"/>
                </a:lnTo>
                <a:lnTo>
                  <a:pt x="62992" y="8128"/>
                </a:lnTo>
                <a:lnTo>
                  <a:pt x="60706" y="5842"/>
                </a:lnTo>
                <a:lnTo>
                  <a:pt x="59563" y="5842"/>
                </a:lnTo>
                <a:lnTo>
                  <a:pt x="56134" y="8128"/>
                </a:lnTo>
                <a:lnTo>
                  <a:pt x="53848" y="8128"/>
                </a:lnTo>
                <a:lnTo>
                  <a:pt x="50419" y="6985"/>
                </a:lnTo>
                <a:lnTo>
                  <a:pt x="41275" y="6985"/>
                </a:lnTo>
                <a:lnTo>
                  <a:pt x="40132" y="5842"/>
                </a:lnTo>
                <a:lnTo>
                  <a:pt x="38989" y="5842"/>
                </a:lnTo>
                <a:lnTo>
                  <a:pt x="37846" y="4699"/>
                </a:lnTo>
                <a:lnTo>
                  <a:pt x="36703" y="4699"/>
                </a:lnTo>
                <a:lnTo>
                  <a:pt x="32131" y="3429"/>
                </a:lnTo>
                <a:lnTo>
                  <a:pt x="28702" y="4699"/>
                </a:lnTo>
                <a:lnTo>
                  <a:pt x="25273" y="6985"/>
                </a:lnTo>
                <a:lnTo>
                  <a:pt x="24638" y="8128"/>
                </a:lnTo>
                <a:lnTo>
                  <a:pt x="24130" y="9271"/>
                </a:lnTo>
                <a:lnTo>
                  <a:pt x="22987" y="8128"/>
                </a:lnTo>
                <a:lnTo>
                  <a:pt x="19558" y="8128"/>
                </a:lnTo>
                <a:lnTo>
                  <a:pt x="17272" y="9271"/>
                </a:lnTo>
                <a:lnTo>
                  <a:pt x="16129" y="8128"/>
                </a:lnTo>
                <a:lnTo>
                  <a:pt x="13843" y="6985"/>
                </a:lnTo>
                <a:lnTo>
                  <a:pt x="13843" y="8128"/>
                </a:lnTo>
                <a:lnTo>
                  <a:pt x="12700" y="9271"/>
                </a:lnTo>
                <a:lnTo>
                  <a:pt x="11557" y="10414"/>
                </a:lnTo>
                <a:lnTo>
                  <a:pt x="10414" y="9271"/>
                </a:lnTo>
                <a:lnTo>
                  <a:pt x="10414" y="6985"/>
                </a:lnTo>
                <a:lnTo>
                  <a:pt x="9271" y="6985"/>
                </a:lnTo>
                <a:lnTo>
                  <a:pt x="6985" y="5842"/>
                </a:lnTo>
                <a:lnTo>
                  <a:pt x="3556" y="5842"/>
                </a:lnTo>
                <a:lnTo>
                  <a:pt x="1143" y="6985"/>
                </a:lnTo>
                <a:lnTo>
                  <a:pt x="0" y="8128"/>
                </a:lnTo>
                <a:lnTo>
                  <a:pt x="0" y="10414"/>
                </a:lnTo>
                <a:lnTo>
                  <a:pt x="0" y="11557"/>
                </a:lnTo>
                <a:lnTo>
                  <a:pt x="64135" y="11557"/>
                </a:lnTo>
                <a:close/>
              </a:path>
              <a:path w="243204" h="22225">
                <a:moveTo>
                  <a:pt x="80137" y="11557"/>
                </a:moveTo>
                <a:lnTo>
                  <a:pt x="75565" y="10414"/>
                </a:lnTo>
                <a:lnTo>
                  <a:pt x="72136" y="10414"/>
                </a:lnTo>
                <a:lnTo>
                  <a:pt x="70993" y="9271"/>
                </a:lnTo>
                <a:lnTo>
                  <a:pt x="70993" y="8128"/>
                </a:lnTo>
                <a:lnTo>
                  <a:pt x="69850" y="8128"/>
                </a:lnTo>
                <a:lnTo>
                  <a:pt x="69850" y="5842"/>
                </a:lnTo>
                <a:lnTo>
                  <a:pt x="67564" y="8128"/>
                </a:lnTo>
                <a:lnTo>
                  <a:pt x="67564" y="9271"/>
                </a:lnTo>
                <a:lnTo>
                  <a:pt x="65278" y="11557"/>
                </a:lnTo>
                <a:lnTo>
                  <a:pt x="80137" y="11557"/>
                </a:lnTo>
                <a:close/>
              </a:path>
              <a:path w="243204" h="22225">
                <a:moveTo>
                  <a:pt x="81280" y="18415"/>
                </a:moveTo>
                <a:lnTo>
                  <a:pt x="3556" y="18415"/>
                </a:lnTo>
                <a:lnTo>
                  <a:pt x="4699" y="19558"/>
                </a:lnTo>
                <a:lnTo>
                  <a:pt x="5842" y="20701"/>
                </a:lnTo>
                <a:lnTo>
                  <a:pt x="6985" y="20701"/>
                </a:lnTo>
                <a:lnTo>
                  <a:pt x="8128" y="21971"/>
                </a:lnTo>
                <a:lnTo>
                  <a:pt x="9271" y="20701"/>
                </a:lnTo>
                <a:lnTo>
                  <a:pt x="12700" y="19558"/>
                </a:lnTo>
                <a:lnTo>
                  <a:pt x="66421" y="19558"/>
                </a:lnTo>
                <a:lnTo>
                  <a:pt x="69850" y="20701"/>
                </a:lnTo>
                <a:lnTo>
                  <a:pt x="72136" y="20701"/>
                </a:lnTo>
                <a:lnTo>
                  <a:pt x="74422" y="21971"/>
                </a:lnTo>
                <a:lnTo>
                  <a:pt x="77851" y="21971"/>
                </a:lnTo>
                <a:lnTo>
                  <a:pt x="81280" y="18415"/>
                </a:lnTo>
                <a:close/>
              </a:path>
              <a:path w="243204" h="22225">
                <a:moveTo>
                  <a:pt x="96266" y="19558"/>
                </a:moveTo>
                <a:lnTo>
                  <a:pt x="84201" y="19558"/>
                </a:lnTo>
                <a:lnTo>
                  <a:pt x="85979" y="20701"/>
                </a:lnTo>
                <a:lnTo>
                  <a:pt x="89408" y="21971"/>
                </a:lnTo>
                <a:lnTo>
                  <a:pt x="96266" y="19558"/>
                </a:lnTo>
                <a:close/>
              </a:path>
              <a:path w="243204" h="22225">
                <a:moveTo>
                  <a:pt x="136271" y="18415"/>
                </a:moveTo>
                <a:lnTo>
                  <a:pt x="128270" y="18415"/>
                </a:lnTo>
                <a:lnTo>
                  <a:pt x="130556" y="19558"/>
                </a:lnTo>
                <a:lnTo>
                  <a:pt x="135128" y="19558"/>
                </a:lnTo>
                <a:lnTo>
                  <a:pt x="136271" y="18415"/>
                </a:lnTo>
                <a:close/>
              </a:path>
              <a:path w="243204" h="22225">
                <a:moveTo>
                  <a:pt x="225552" y="14478"/>
                </a:moveTo>
                <a:lnTo>
                  <a:pt x="201549" y="14478"/>
                </a:lnTo>
                <a:lnTo>
                  <a:pt x="201549" y="15748"/>
                </a:lnTo>
                <a:lnTo>
                  <a:pt x="225552" y="15748"/>
                </a:lnTo>
                <a:lnTo>
                  <a:pt x="225552" y="14478"/>
                </a:lnTo>
                <a:close/>
              </a:path>
              <a:path w="243204" h="22225">
                <a:moveTo>
                  <a:pt x="242697" y="13843"/>
                </a:moveTo>
                <a:lnTo>
                  <a:pt x="240411" y="11557"/>
                </a:lnTo>
                <a:lnTo>
                  <a:pt x="239268" y="9271"/>
                </a:lnTo>
                <a:lnTo>
                  <a:pt x="239268" y="3429"/>
                </a:lnTo>
                <a:lnTo>
                  <a:pt x="232410" y="3429"/>
                </a:lnTo>
                <a:lnTo>
                  <a:pt x="230124" y="4699"/>
                </a:lnTo>
                <a:lnTo>
                  <a:pt x="226695" y="3429"/>
                </a:lnTo>
                <a:lnTo>
                  <a:pt x="220980" y="2286"/>
                </a:lnTo>
                <a:lnTo>
                  <a:pt x="216408" y="2286"/>
                </a:lnTo>
                <a:lnTo>
                  <a:pt x="213360" y="4699"/>
                </a:lnTo>
                <a:lnTo>
                  <a:pt x="211836" y="5842"/>
                </a:lnTo>
                <a:lnTo>
                  <a:pt x="211836" y="6985"/>
                </a:lnTo>
                <a:lnTo>
                  <a:pt x="208407" y="6985"/>
                </a:lnTo>
                <a:lnTo>
                  <a:pt x="208407" y="5842"/>
                </a:lnTo>
                <a:lnTo>
                  <a:pt x="207264" y="5842"/>
                </a:lnTo>
                <a:lnTo>
                  <a:pt x="203835" y="2286"/>
                </a:lnTo>
                <a:lnTo>
                  <a:pt x="202692" y="2286"/>
                </a:lnTo>
                <a:lnTo>
                  <a:pt x="202692" y="8128"/>
                </a:lnTo>
                <a:lnTo>
                  <a:pt x="201549" y="9271"/>
                </a:lnTo>
                <a:lnTo>
                  <a:pt x="201549" y="6985"/>
                </a:lnTo>
                <a:lnTo>
                  <a:pt x="202692" y="8128"/>
                </a:lnTo>
                <a:lnTo>
                  <a:pt x="202692" y="2286"/>
                </a:lnTo>
                <a:lnTo>
                  <a:pt x="192405" y="2286"/>
                </a:lnTo>
                <a:lnTo>
                  <a:pt x="188976" y="3429"/>
                </a:lnTo>
                <a:lnTo>
                  <a:pt x="182118" y="0"/>
                </a:lnTo>
                <a:lnTo>
                  <a:pt x="179832" y="0"/>
                </a:lnTo>
                <a:lnTo>
                  <a:pt x="177546" y="1143"/>
                </a:lnTo>
                <a:lnTo>
                  <a:pt x="175260" y="3429"/>
                </a:lnTo>
                <a:lnTo>
                  <a:pt x="171831" y="3429"/>
                </a:lnTo>
                <a:lnTo>
                  <a:pt x="168402" y="2286"/>
                </a:lnTo>
                <a:lnTo>
                  <a:pt x="164973" y="3429"/>
                </a:lnTo>
                <a:lnTo>
                  <a:pt x="161417" y="5842"/>
                </a:lnTo>
                <a:lnTo>
                  <a:pt x="160274" y="6985"/>
                </a:lnTo>
                <a:lnTo>
                  <a:pt x="157988" y="4699"/>
                </a:lnTo>
                <a:lnTo>
                  <a:pt x="156845" y="2286"/>
                </a:lnTo>
                <a:lnTo>
                  <a:pt x="155702" y="2286"/>
                </a:lnTo>
                <a:lnTo>
                  <a:pt x="151130" y="4699"/>
                </a:lnTo>
                <a:lnTo>
                  <a:pt x="147701" y="5842"/>
                </a:lnTo>
                <a:lnTo>
                  <a:pt x="145415" y="6985"/>
                </a:lnTo>
                <a:lnTo>
                  <a:pt x="143129" y="6985"/>
                </a:lnTo>
                <a:lnTo>
                  <a:pt x="141986" y="5842"/>
                </a:lnTo>
                <a:lnTo>
                  <a:pt x="140843" y="5842"/>
                </a:lnTo>
                <a:lnTo>
                  <a:pt x="138557" y="3429"/>
                </a:lnTo>
                <a:lnTo>
                  <a:pt x="136271" y="3429"/>
                </a:lnTo>
                <a:lnTo>
                  <a:pt x="133985" y="5842"/>
                </a:lnTo>
                <a:lnTo>
                  <a:pt x="130556" y="8128"/>
                </a:lnTo>
                <a:lnTo>
                  <a:pt x="127127" y="5842"/>
                </a:lnTo>
                <a:lnTo>
                  <a:pt x="125984" y="5842"/>
                </a:lnTo>
                <a:lnTo>
                  <a:pt x="125984" y="4699"/>
                </a:lnTo>
                <a:lnTo>
                  <a:pt x="114554" y="4699"/>
                </a:lnTo>
                <a:lnTo>
                  <a:pt x="113411" y="5842"/>
                </a:lnTo>
                <a:lnTo>
                  <a:pt x="113411" y="8128"/>
                </a:lnTo>
                <a:lnTo>
                  <a:pt x="113411" y="9271"/>
                </a:lnTo>
                <a:lnTo>
                  <a:pt x="111125" y="9271"/>
                </a:lnTo>
                <a:lnTo>
                  <a:pt x="108839" y="8128"/>
                </a:lnTo>
                <a:lnTo>
                  <a:pt x="106553" y="5842"/>
                </a:lnTo>
                <a:lnTo>
                  <a:pt x="103124" y="6985"/>
                </a:lnTo>
                <a:lnTo>
                  <a:pt x="101981" y="6985"/>
                </a:lnTo>
                <a:lnTo>
                  <a:pt x="101981" y="5842"/>
                </a:lnTo>
                <a:lnTo>
                  <a:pt x="100838" y="5842"/>
                </a:lnTo>
                <a:lnTo>
                  <a:pt x="99695" y="4699"/>
                </a:lnTo>
                <a:lnTo>
                  <a:pt x="98552" y="4699"/>
                </a:lnTo>
                <a:lnTo>
                  <a:pt x="98552" y="6985"/>
                </a:lnTo>
                <a:lnTo>
                  <a:pt x="98552" y="8128"/>
                </a:lnTo>
                <a:lnTo>
                  <a:pt x="97409" y="9271"/>
                </a:lnTo>
                <a:lnTo>
                  <a:pt x="96266" y="8128"/>
                </a:lnTo>
                <a:lnTo>
                  <a:pt x="89408" y="3429"/>
                </a:lnTo>
                <a:lnTo>
                  <a:pt x="85979" y="4699"/>
                </a:lnTo>
                <a:lnTo>
                  <a:pt x="85979" y="5842"/>
                </a:lnTo>
                <a:lnTo>
                  <a:pt x="83693" y="9271"/>
                </a:lnTo>
                <a:lnTo>
                  <a:pt x="81915" y="10414"/>
                </a:lnTo>
                <a:lnTo>
                  <a:pt x="234696" y="10414"/>
                </a:lnTo>
                <a:lnTo>
                  <a:pt x="235839" y="11557"/>
                </a:lnTo>
                <a:lnTo>
                  <a:pt x="236982" y="11557"/>
                </a:lnTo>
                <a:lnTo>
                  <a:pt x="236982" y="12700"/>
                </a:lnTo>
                <a:lnTo>
                  <a:pt x="235699" y="12700"/>
                </a:lnTo>
                <a:lnTo>
                  <a:pt x="235699" y="11938"/>
                </a:lnTo>
                <a:lnTo>
                  <a:pt x="234696" y="11938"/>
                </a:lnTo>
                <a:lnTo>
                  <a:pt x="234696" y="10668"/>
                </a:lnTo>
                <a:lnTo>
                  <a:pt x="80530" y="10668"/>
                </a:lnTo>
                <a:lnTo>
                  <a:pt x="80530" y="11938"/>
                </a:lnTo>
                <a:lnTo>
                  <a:pt x="0" y="11938"/>
                </a:lnTo>
                <a:lnTo>
                  <a:pt x="0" y="13208"/>
                </a:lnTo>
                <a:lnTo>
                  <a:pt x="0" y="13843"/>
                </a:lnTo>
                <a:lnTo>
                  <a:pt x="0" y="14478"/>
                </a:lnTo>
                <a:lnTo>
                  <a:pt x="317" y="14478"/>
                </a:lnTo>
                <a:lnTo>
                  <a:pt x="1143" y="16129"/>
                </a:lnTo>
                <a:lnTo>
                  <a:pt x="2413" y="16129"/>
                </a:lnTo>
                <a:lnTo>
                  <a:pt x="2413" y="17018"/>
                </a:lnTo>
                <a:lnTo>
                  <a:pt x="2794" y="17018"/>
                </a:lnTo>
                <a:lnTo>
                  <a:pt x="2794" y="18288"/>
                </a:lnTo>
                <a:lnTo>
                  <a:pt x="140068" y="18288"/>
                </a:lnTo>
                <a:lnTo>
                  <a:pt x="140068" y="19558"/>
                </a:lnTo>
                <a:lnTo>
                  <a:pt x="143891" y="19558"/>
                </a:lnTo>
                <a:lnTo>
                  <a:pt x="143891" y="18288"/>
                </a:lnTo>
                <a:lnTo>
                  <a:pt x="146939" y="18288"/>
                </a:lnTo>
                <a:lnTo>
                  <a:pt x="146939" y="17018"/>
                </a:lnTo>
                <a:lnTo>
                  <a:pt x="150368" y="17018"/>
                </a:lnTo>
                <a:lnTo>
                  <a:pt x="150368" y="16129"/>
                </a:lnTo>
                <a:lnTo>
                  <a:pt x="151130" y="16129"/>
                </a:lnTo>
                <a:lnTo>
                  <a:pt x="153416" y="17272"/>
                </a:lnTo>
                <a:lnTo>
                  <a:pt x="154559" y="18415"/>
                </a:lnTo>
                <a:lnTo>
                  <a:pt x="155702" y="19558"/>
                </a:lnTo>
                <a:lnTo>
                  <a:pt x="157988" y="19558"/>
                </a:lnTo>
                <a:lnTo>
                  <a:pt x="160274" y="20701"/>
                </a:lnTo>
                <a:lnTo>
                  <a:pt x="161417" y="21971"/>
                </a:lnTo>
                <a:lnTo>
                  <a:pt x="196977" y="21971"/>
                </a:lnTo>
                <a:lnTo>
                  <a:pt x="196977" y="17272"/>
                </a:lnTo>
                <a:lnTo>
                  <a:pt x="200406" y="17272"/>
                </a:lnTo>
                <a:lnTo>
                  <a:pt x="200406" y="14986"/>
                </a:lnTo>
                <a:lnTo>
                  <a:pt x="200914" y="14478"/>
                </a:lnTo>
                <a:lnTo>
                  <a:pt x="201549" y="14478"/>
                </a:lnTo>
                <a:lnTo>
                  <a:pt x="201549" y="13843"/>
                </a:lnTo>
                <a:lnTo>
                  <a:pt x="201549" y="13208"/>
                </a:lnTo>
                <a:lnTo>
                  <a:pt x="227203" y="13208"/>
                </a:lnTo>
                <a:lnTo>
                  <a:pt x="227838" y="13843"/>
                </a:lnTo>
                <a:lnTo>
                  <a:pt x="226695" y="13843"/>
                </a:lnTo>
                <a:lnTo>
                  <a:pt x="226695" y="16129"/>
                </a:lnTo>
                <a:lnTo>
                  <a:pt x="202692" y="16129"/>
                </a:lnTo>
                <a:lnTo>
                  <a:pt x="202692" y="17272"/>
                </a:lnTo>
                <a:lnTo>
                  <a:pt x="203835" y="17272"/>
                </a:lnTo>
                <a:lnTo>
                  <a:pt x="210693" y="18415"/>
                </a:lnTo>
                <a:lnTo>
                  <a:pt x="217551" y="21971"/>
                </a:lnTo>
                <a:lnTo>
                  <a:pt x="218694" y="20701"/>
                </a:lnTo>
                <a:lnTo>
                  <a:pt x="220980" y="19558"/>
                </a:lnTo>
                <a:lnTo>
                  <a:pt x="232410" y="19558"/>
                </a:lnTo>
                <a:lnTo>
                  <a:pt x="233553" y="18415"/>
                </a:lnTo>
                <a:lnTo>
                  <a:pt x="235839" y="17272"/>
                </a:lnTo>
                <a:lnTo>
                  <a:pt x="242697" y="17272"/>
                </a:lnTo>
                <a:lnTo>
                  <a:pt x="242697" y="138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9" name="object 199"/>
          <p:cNvSpPr/>
          <p:nvPr/>
        </p:nvSpPr>
        <p:spPr>
          <a:xfrm>
            <a:off x="3976539" y="838200"/>
            <a:ext cx="110067" cy="13970"/>
          </a:xfrm>
          <a:custGeom>
            <a:avLst/>
            <a:gdLst/>
            <a:ahLst/>
            <a:cxnLst/>
            <a:rect l="l" t="t" r="r" b="b"/>
            <a:pathLst>
              <a:path w="165100" h="20955">
                <a:moveTo>
                  <a:pt x="28575" y="12573"/>
                </a:moveTo>
                <a:lnTo>
                  <a:pt x="27432" y="11430"/>
                </a:lnTo>
                <a:lnTo>
                  <a:pt x="26289" y="11430"/>
                </a:lnTo>
                <a:lnTo>
                  <a:pt x="25146" y="10287"/>
                </a:lnTo>
                <a:lnTo>
                  <a:pt x="24003" y="8001"/>
                </a:lnTo>
                <a:lnTo>
                  <a:pt x="20574" y="8001"/>
                </a:lnTo>
                <a:lnTo>
                  <a:pt x="18288" y="6858"/>
                </a:lnTo>
                <a:lnTo>
                  <a:pt x="16002" y="6858"/>
                </a:lnTo>
                <a:lnTo>
                  <a:pt x="14859" y="9144"/>
                </a:lnTo>
                <a:lnTo>
                  <a:pt x="13716" y="10287"/>
                </a:lnTo>
                <a:lnTo>
                  <a:pt x="9144" y="10287"/>
                </a:lnTo>
                <a:lnTo>
                  <a:pt x="8001" y="9144"/>
                </a:lnTo>
                <a:lnTo>
                  <a:pt x="6858" y="9144"/>
                </a:lnTo>
                <a:lnTo>
                  <a:pt x="5715" y="8001"/>
                </a:lnTo>
                <a:lnTo>
                  <a:pt x="4572" y="8001"/>
                </a:lnTo>
                <a:lnTo>
                  <a:pt x="2286" y="6858"/>
                </a:lnTo>
                <a:lnTo>
                  <a:pt x="2286" y="8001"/>
                </a:lnTo>
                <a:lnTo>
                  <a:pt x="1143" y="9144"/>
                </a:lnTo>
                <a:lnTo>
                  <a:pt x="1143" y="10287"/>
                </a:lnTo>
                <a:lnTo>
                  <a:pt x="0" y="12573"/>
                </a:lnTo>
                <a:lnTo>
                  <a:pt x="28575" y="12573"/>
                </a:lnTo>
                <a:close/>
              </a:path>
              <a:path w="165100" h="20955">
                <a:moveTo>
                  <a:pt x="129286" y="12573"/>
                </a:moveTo>
                <a:lnTo>
                  <a:pt x="128143" y="11430"/>
                </a:lnTo>
                <a:lnTo>
                  <a:pt x="125857" y="10287"/>
                </a:lnTo>
                <a:lnTo>
                  <a:pt x="123571" y="8001"/>
                </a:lnTo>
                <a:lnTo>
                  <a:pt x="120142" y="6858"/>
                </a:lnTo>
                <a:lnTo>
                  <a:pt x="117856" y="5715"/>
                </a:lnTo>
                <a:lnTo>
                  <a:pt x="114427" y="8001"/>
                </a:lnTo>
                <a:lnTo>
                  <a:pt x="113284" y="9144"/>
                </a:lnTo>
                <a:lnTo>
                  <a:pt x="110998" y="9144"/>
                </a:lnTo>
                <a:lnTo>
                  <a:pt x="109855" y="8001"/>
                </a:lnTo>
                <a:lnTo>
                  <a:pt x="107569" y="6858"/>
                </a:lnTo>
                <a:lnTo>
                  <a:pt x="104140" y="5715"/>
                </a:lnTo>
                <a:lnTo>
                  <a:pt x="101854" y="5715"/>
                </a:lnTo>
                <a:lnTo>
                  <a:pt x="98425" y="3429"/>
                </a:lnTo>
                <a:lnTo>
                  <a:pt x="93853" y="5715"/>
                </a:lnTo>
                <a:lnTo>
                  <a:pt x="85852" y="5715"/>
                </a:lnTo>
                <a:lnTo>
                  <a:pt x="84709" y="8001"/>
                </a:lnTo>
                <a:lnTo>
                  <a:pt x="83566" y="9144"/>
                </a:lnTo>
                <a:lnTo>
                  <a:pt x="82423" y="10287"/>
                </a:lnTo>
                <a:lnTo>
                  <a:pt x="81280" y="9144"/>
                </a:lnTo>
                <a:lnTo>
                  <a:pt x="78994" y="8001"/>
                </a:lnTo>
                <a:lnTo>
                  <a:pt x="76708" y="8001"/>
                </a:lnTo>
                <a:lnTo>
                  <a:pt x="75565" y="10287"/>
                </a:lnTo>
                <a:lnTo>
                  <a:pt x="74422" y="10287"/>
                </a:lnTo>
                <a:lnTo>
                  <a:pt x="74422" y="11430"/>
                </a:lnTo>
                <a:lnTo>
                  <a:pt x="73279" y="11430"/>
                </a:lnTo>
                <a:lnTo>
                  <a:pt x="72136" y="10287"/>
                </a:lnTo>
                <a:lnTo>
                  <a:pt x="72136" y="9144"/>
                </a:lnTo>
                <a:lnTo>
                  <a:pt x="70993" y="9144"/>
                </a:lnTo>
                <a:lnTo>
                  <a:pt x="67564" y="10287"/>
                </a:lnTo>
                <a:lnTo>
                  <a:pt x="66421" y="9144"/>
                </a:lnTo>
                <a:lnTo>
                  <a:pt x="65151" y="6858"/>
                </a:lnTo>
                <a:lnTo>
                  <a:pt x="62865" y="4572"/>
                </a:lnTo>
                <a:lnTo>
                  <a:pt x="60579" y="3429"/>
                </a:lnTo>
                <a:lnTo>
                  <a:pt x="60579" y="2286"/>
                </a:lnTo>
                <a:lnTo>
                  <a:pt x="58293" y="3429"/>
                </a:lnTo>
                <a:lnTo>
                  <a:pt x="58293" y="9144"/>
                </a:lnTo>
                <a:lnTo>
                  <a:pt x="52578" y="9144"/>
                </a:lnTo>
                <a:lnTo>
                  <a:pt x="46863" y="10287"/>
                </a:lnTo>
                <a:lnTo>
                  <a:pt x="43434" y="5715"/>
                </a:lnTo>
                <a:lnTo>
                  <a:pt x="42291" y="4572"/>
                </a:lnTo>
                <a:lnTo>
                  <a:pt x="41148" y="4572"/>
                </a:lnTo>
                <a:lnTo>
                  <a:pt x="40005" y="5715"/>
                </a:lnTo>
                <a:lnTo>
                  <a:pt x="40005" y="6858"/>
                </a:lnTo>
                <a:lnTo>
                  <a:pt x="38862" y="6858"/>
                </a:lnTo>
                <a:lnTo>
                  <a:pt x="36576" y="5715"/>
                </a:lnTo>
                <a:lnTo>
                  <a:pt x="34290" y="6858"/>
                </a:lnTo>
                <a:lnTo>
                  <a:pt x="33147" y="9144"/>
                </a:lnTo>
                <a:lnTo>
                  <a:pt x="33147" y="10287"/>
                </a:lnTo>
                <a:lnTo>
                  <a:pt x="30861" y="11430"/>
                </a:lnTo>
                <a:lnTo>
                  <a:pt x="28575" y="12573"/>
                </a:lnTo>
                <a:lnTo>
                  <a:pt x="129286" y="12573"/>
                </a:lnTo>
                <a:close/>
              </a:path>
              <a:path w="165100" h="20955">
                <a:moveTo>
                  <a:pt x="164846" y="14986"/>
                </a:moveTo>
                <a:lnTo>
                  <a:pt x="162560" y="6858"/>
                </a:lnTo>
                <a:lnTo>
                  <a:pt x="161417" y="6858"/>
                </a:lnTo>
                <a:lnTo>
                  <a:pt x="161417" y="5715"/>
                </a:lnTo>
                <a:lnTo>
                  <a:pt x="160274" y="5715"/>
                </a:lnTo>
                <a:lnTo>
                  <a:pt x="159131" y="3429"/>
                </a:lnTo>
                <a:lnTo>
                  <a:pt x="159131" y="2286"/>
                </a:lnTo>
                <a:lnTo>
                  <a:pt x="156845" y="0"/>
                </a:lnTo>
                <a:lnTo>
                  <a:pt x="155702" y="0"/>
                </a:lnTo>
                <a:lnTo>
                  <a:pt x="154559" y="1143"/>
                </a:lnTo>
                <a:lnTo>
                  <a:pt x="152273" y="4572"/>
                </a:lnTo>
                <a:lnTo>
                  <a:pt x="147701" y="1143"/>
                </a:lnTo>
                <a:lnTo>
                  <a:pt x="145288" y="3429"/>
                </a:lnTo>
                <a:lnTo>
                  <a:pt x="141859" y="3429"/>
                </a:lnTo>
                <a:lnTo>
                  <a:pt x="140716" y="2286"/>
                </a:lnTo>
                <a:lnTo>
                  <a:pt x="140716" y="1143"/>
                </a:lnTo>
                <a:lnTo>
                  <a:pt x="139573" y="3429"/>
                </a:lnTo>
                <a:lnTo>
                  <a:pt x="137922" y="4572"/>
                </a:lnTo>
                <a:lnTo>
                  <a:pt x="136144" y="5715"/>
                </a:lnTo>
                <a:lnTo>
                  <a:pt x="132715" y="6858"/>
                </a:lnTo>
                <a:lnTo>
                  <a:pt x="130429" y="9144"/>
                </a:lnTo>
                <a:lnTo>
                  <a:pt x="130429" y="11430"/>
                </a:lnTo>
                <a:lnTo>
                  <a:pt x="130429" y="12700"/>
                </a:lnTo>
                <a:lnTo>
                  <a:pt x="0" y="12700"/>
                </a:lnTo>
                <a:lnTo>
                  <a:pt x="0" y="14986"/>
                </a:lnTo>
                <a:lnTo>
                  <a:pt x="0" y="15240"/>
                </a:lnTo>
                <a:lnTo>
                  <a:pt x="0" y="16129"/>
                </a:lnTo>
                <a:lnTo>
                  <a:pt x="0" y="17272"/>
                </a:lnTo>
                <a:lnTo>
                  <a:pt x="2286" y="17272"/>
                </a:lnTo>
                <a:lnTo>
                  <a:pt x="3429" y="18415"/>
                </a:lnTo>
                <a:lnTo>
                  <a:pt x="5715" y="18415"/>
                </a:lnTo>
                <a:lnTo>
                  <a:pt x="8001" y="20701"/>
                </a:lnTo>
                <a:lnTo>
                  <a:pt x="9144" y="20701"/>
                </a:lnTo>
                <a:lnTo>
                  <a:pt x="13716" y="18415"/>
                </a:lnTo>
                <a:lnTo>
                  <a:pt x="17145" y="18415"/>
                </a:lnTo>
                <a:lnTo>
                  <a:pt x="21717" y="19558"/>
                </a:lnTo>
                <a:lnTo>
                  <a:pt x="30861" y="19558"/>
                </a:lnTo>
                <a:lnTo>
                  <a:pt x="35433" y="20701"/>
                </a:lnTo>
                <a:lnTo>
                  <a:pt x="40005" y="18415"/>
                </a:lnTo>
                <a:lnTo>
                  <a:pt x="44577" y="18415"/>
                </a:lnTo>
                <a:lnTo>
                  <a:pt x="45720" y="17272"/>
                </a:lnTo>
                <a:lnTo>
                  <a:pt x="48006" y="16129"/>
                </a:lnTo>
                <a:lnTo>
                  <a:pt x="50292" y="16129"/>
                </a:lnTo>
                <a:lnTo>
                  <a:pt x="57150" y="19558"/>
                </a:lnTo>
                <a:lnTo>
                  <a:pt x="61722" y="18415"/>
                </a:lnTo>
                <a:lnTo>
                  <a:pt x="66421" y="18415"/>
                </a:lnTo>
                <a:lnTo>
                  <a:pt x="68707" y="16129"/>
                </a:lnTo>
                <a:lnTo>
                  <a:pt x="70485" y="15240"/>
                </a:lnTo>
                <a:lnTo>
                  <a:pt x="71501" y="15240"/>
                </a:lnTo>
                <a:lnTo>
                  <a:pt x="73279" y="16129"/>
                </a:lnTo>
                <a:lnTo>
                  <a:pt x="76708" y="17272"/>
                </a:lnTo>
                <a:lnTo>
                  <a:pt x="82423" y="17272"/>
                </a:lnTo>
                <a:lnTo>
                  <a:pt x="88138" y="18415"/>
                </a:lnTo>
                <a:lnTo>
                  <a:pt x="92367" y="15240"/>
                </a:lnTo>
                <a:lnTo>
                  <a:pt x="93345" y="15240"/>
                </a:lnTo>
                <a:lnTo>
                  <a:pt x="98425" y="17272"/>
                </a:lnTo>
                <a:lnTo>
                  <a:pt x="99568" y="17272"/>
                </a:lnTo>
                <a:lnTo>
                  <a:pt x="101600" y="15240"/>
                </a:lnTo>
                <a:lnTo>
                  <a:pt x="104521" y="15240"/>
                </a:lnTo>
                <a:lnTo>
                  <a:pt x="104521" y="16510"/>
                </a:lnTo>
                <a:lnTo>
                  <a:pt x="107302" y="16510"/>
                </a:lnTo>
                <a:lnTo>
                  <a:pt x="107302" y="17780"/>
                </a:lnTo>
                <a:lnTo>
                  <a:pt x="112395" y="17780"/>
                </a:lnTo>
                <a:lnTo>
                  <a:pt x="112395" y="16510"/>
                </a:lnTo>
                <a:lnTo>
                  <a:pt x="132067" y="16510"/>
                </a:lnTo>
                <a:lnTo>
                  <a:pt x="132067" y="15240"/>
                </a:lnTo>
                <a:lnTo>
                  <a:pt x="135153" y="15240"/>
                </a:lnTo>
                <a:lnTo>
                  <a:pt x="135153" y="12700"/>
                </a:lnTo>
                <a:lnTo>
                  <a:pt x="137604" y="12700"/>
                </a:lnTo>
                <a:lnTo>
                  <a:pt x="137604" y="11430"/>
                </a:lnTo>
                <a:lnTo>
                  <a:pt x="143002" y="11430"/>
                </a:lnTo>
                <a:lnTo>
                  <a:pt x="149987" y="14986"/>
                </a:lnTo>
                <a:lnTo>
                  <a:pt x="153416" y="16129"/>
                </a:lnTo>
                <a:lnTo>
                  <a:pt x="161417" y="16129"/>
                </a:lnTo>
                <a:lnTo>
                  <a:pt x="164846" y="149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0" name="object 200"/>
          <p:cNvSpPr/>
          <p:nvPr/>
        </p:nvSpPr>
        <p:spPr>
          <a:xfrm>
            <a:off x="5001514" y="837438"/>
            <a:ext cx="95673" cy="16933"/>
          </a:xfrm>
          <a:custGeom>
            <a:avLst/>
            <a:gdLst/>
            <a:ahLst/>
            <a:cxnLst/>
            <a:rect l="l" t="t" r="r" b="b"/>
            <a:pathLst>
              <a:path w="143509" h="25400">
                <a:moveTo>
                  <a:pt x="5715" y="11430"/>
                </a:moveTo>
                <a:lnTo>
                  <a:pt x="0" y="11430"/>
                </a:lnTo>
                <a:lnTo>
                  <a:pt x="0" y="12573"/>
                </a:lnTo>
                <a:lnTo>
                  <a:pt x="1143" y="13716"/>
                </a:lnTo>
                <a:lnTo>
                  <a:pt x="2286" y="12573"/>
                </a:lnTo>
                <a:lnTo>
                  <a:pt x="5715" y="11430"/>
                </a:lnTo>
                <a:close/>
              </a:path>
              <a:path w="143509" h="25400">
                <a:moveTo>
                  <a:pt x="143002" y="11430"/>
                </a:moveTo>
                <a:lnTo>
                  <a:pt x="137287" y="11430"/>
                </a:lnTo>
                <a:lnTo>
                  <a:pt x="132715" y="9144"/>
                </a:lnTo>
                <a:lnTo>
                  <a:pt x="130429" y="10287"/>
                </a:lnTo>
                <a:lnTo>
                  <a:pt x="125857" y="14986"/>
                </a:lnTo>
                <a:lnTo>
                  <a:pt x="121285" y="14986"/>
                </a:lnTo>
                <a:lnTo>
                  <a:pt x="118999" y="13716"/>
                </a:lnTo>
                <a:lnTo>
                  <a:pt x="115570" y="11430"/>
                </a:lnTo>
                <a:lnTo>
                  <a:pt x="112141" y="11430"/>
                </a:lnTo>
                <a:lnTo>
                  <a:pt x="108712" y="9144"/>
                </a:lnTo>
                <a:lnTo>
                  <a:pt x="107569" y="8001"/>
                </a:lnTo>
                <a:lnTo>
                  <a:pt x="100711" y="8001"/>
                </a:lnTo>
                <a:lnTo>
                  <a:pt x="98425" y="10287"/>
                </a:lnTo>
                <a:lnTo>
                  <a:pt x="98425" y="12573"/>
                </a:lnTo>
                <a:lnTo>
                  <a:pt x="95491" y="12573"/>
                </a:lnTo>
                <a:lnTo>
                  <a:pt x="95491" y="11303"/>
                </a:lnTo>
                <a:lnTo>
                  <a:pt x="93586" y="11303"/>
                </a:lnTo>
                <a:lnTo>
                  <a:pt x="93586" y="8763"/>
                </a:lnTo>
                <a:lnTo>
                  <a:pt x="91681" y="8763"/>
                </a:lnTo>
                <a:lnTo>
                  <a:pt x="91681" y="7493"/>
                </a:lnTo>
                <a:lnTo>
                  <a:pt x="90424" y="7493"/>
                </a:lnTo>
                <a:lnTo>
                  <a:pt x="90424" y="6223"/>
                </a:lnTo>
                <a:lnTo>
                  <a:pt x="81851" y="6223"/>
                </a:lnTo>
                <a:lnTo>
                  <a:pt x="81851" y="7493"/>
                </a:lnTo>
                <a:lnTo>
                  <a:pt x="76835" y="7493"/>
                </a:lnTo>
                <a:lnTo>
                  <a:pt x="68707" y="3429"/>
                </a:lnTo>
                <a:lnTo>
                  <a:pt x="58293" y="3429"/>
                </a:lnTo>
                <a:lnTo>
                  <a:pt x="57150" y="5715"/>
                </a:lnTo>
                <a:lnTo>
                  <a:pt x="54864" y="6858"/>
                </a:lnTo>
                <a:lnTo>
                  <a:pt x="54229" y="7493"/>
                </a:lnTo>
                <a:lnTo>
                  <a:pt x="53213" y="7493"/>
                </a:lnTo>
                <a:lnTo>
                  <a:pt x="52578" y="6858"/>
                </a:lnTo>
                <a:lnTo>
                  <a:pt x="48006" y="6858"/>
                </a:lnTo>
                <a:lnTo>
                  <a:pt x="47371" y="7493"/>
                </a:lnTo>
                <a:lnTo>
                  <a:pt x="45466" y="7493"/>
                </a:lnTo>
                <a:lnTo>
                  <a:pt x="45466" y="8763"/>
                </a:lnTo>
                <a:lnTo>
                  <a:pt x="41910" y="8763"/>
                </a:lnTo>
                <a:lnTo>
                  <a:pt x="38862" y="5715"/>
                </a:lnTo>
                <a:lnTo>
                  <a:pt x="38862" y="2286"/>
                </a:lnTo>
                <a:lnTo>
                  <a:pt x="34290" y="2286"/>
                </a:lnTo>
                <a:lnTo>
                  <a:pt x="33147" y="3429"/>
                </a:lnTo>
                <a:lnTo>
                  <a:pt x="29718" y="3429"/>
                </a:lnTo>
                <a:lnTo>
                  <a:pt x="27432" y="2286"/>
                </a:lnTo>
                <a:lnTo>
                  <a:pt x="21717" y="0"/>
                </a:lnTo>
                <a:lnTo>
                  <a:pt x="17145" y="1143"/>
                </a:lnTo>
                <a:lnTo>
                  <a:pt x="12573" y="3429"/>
                </a:lnTo>
                <a:lnTo>
                  <a:pt x="10287" y="4572"/>
                </a:lnTo>
                <a:lnTo>
                  <a:pt x="9144" y="5715"/>
                </a:lnTo>
                <a:lnTo>
                  <a:pt x="6858" y="4572"/>
                </a:lnTo>
                <a:lnTo>
                  <a:pt x="5715" y="4572"/>
                </a:lnTo>
                <a:lnTo>
                  <a:pt x="5715" y="2286"/>
                </a:lnTo>
                <a:lnTo>
                  <a:pt x="4572" y="1143"/>
                </a:lnTo>
                <a:lnTo>
                  <a:pt x="4572" y="0"/>
                </a:lnTo>
                <a:lnTo>
                  <a:pt x="2286" y="0"/>
                </a:lnTo>
                <a:lnTo>
                  <a:pt x="1143" y="1143"/>
                </a:lnTo>
                <a:lnTo>
                  <a:pt x="1143" y="4572"/>
                </a:lnTo>
                <a:lnTo>
                  <a:pt x="508" y="5715"/>
                </a:lnTo>
                <a:lnTo>
                  <a:pt x="0" y="6858"/>
                </a:lnTo>
                <a:lnTo>
                  <a:pt x="0" y="8763"/>
                </a:lnTo>
                <a:lnTo>
                  <a:pt x="0" y="9144"/>
                </a:lnTo>
                <a:lnTo>
                  <a:pt x="0" y="11303"/>
                </a:lnTo>
                <a:lnTo>
                  <a:pt x="85204" y="11303"/>
                </a:lnTo>
                <a:lnTo>
                  <a:pt x="85204" y="12573"/>
                </a:lnTo>
                <a:lnTo>
                  <a:pt x="84709" y="12573"/>
                </a:lnTo>
                <a:lnTo>
                  <a:pt x="84709" y="13716"/>
                </a:lnTo>
                <a:lnTo>
                  <a:pt x="83566" y="12573"/>
                </a:lnTo>
                <a:lnTo>
                  <a:pt x="84709" y="11430"/>
                </a:lnTo>
                <a:lnTo>
                  <a:pt x="9144" y="11430"/>
                </a:lnTo>
                <a:lnTo>
                  <a:pt x="12573" y="12573"/>
                </a:lnTo>
                <a:lnTo>
                  <a:pt x="14859" y="13716"/>
                </a:lnTo>
                <a:lnTo>
                  <a:pt x="19431" y="13716"/>
                </a:lnTo>
                <a:lnTo>
                  <a:pt x="21717" y="16129"/>
                </a:lnTo>
                <a:lnTo>
                  <a:pt x="22860" y="17272"/>
                </a:lnTo>
                <a:lnTo>
                  <a:pt x="25146" y="17272"/>
                </a:lnTo>
                <a:lnTo>
                  <a:pt x="26289" y="18415"/>
                </a:lnTo>
                <a:lnTo>
                  <a:pt x="30861" y="18415"/>
                </a:lnTo>
                <a:lnTo>
                  <a:pt x="33147" y="16129"/>
                </a:lnTo>
                <a:lnTo>
                  <a:pt x="34290" y="17272"/>
                </a:lnTo>
                <a:lnTo>
                  <a:pt x="35433" y="17272"/>
                </a:lnTo>
                <a:lnTo>
                  <a:pt x="36576" y="18415"/>
                </a:lnTo>
                <a:lnTo>
                  <a:pt x="42291" y="18415"/>
                </a:lnTo>
                <a:lnTo>
                  <a:pt x="42291" y="14986"/>
                </a:lnTo>
                <a:lnTo>
                  <a:pt x="43434" y="13716"/>
                </a:lnTo>
                <a:lnTo>
                  <a:pt x="45720" y="16129"/>
                </a:lnTo>
                <a:lnTo>
                  <a:pt x="48006" y="17272"/>
                </a:lnTo>
                <a:lnTo>
                  <a:pt x="54864" y="20701"/>
                </a:lnTo>
                <a:lnTo>
                  <a:pt x="69850" y="20701"/>
                </a:lnTo>
                <a:lnTo>
                  <a:pt x="73279" y="17272"/>
                </a:lnTo>
                <a:lnTo>
                  <a:pt x="75565" y="17272"/>
                </a:lnTo>
                <a:lnTo>
                  <a:pt x="76708" y="18415"/>
                </a:lnTo>
                <a:lnTo>
                  <a:pt x="77851" y="18415"/>
                </a:lnTo>
                <a:lnTo>
                  <a:pt x="78994" y="19558"/>
                </a:lnTo>
                <a:lnTo>
                  <a:pt x="80137" y="19558"/>
                </a:lnTo>
                <a:lnTo>
                  <a:pt x="81280" y="20701"/>
                </a:lnTo>
                <a:lnTo>
                  <a:pt x="82423" y="19558"/>
                </a:lnTo>
                <a:lnTo>
                  <a:pt x="84709" y="19558"/>
                </a:lnTo>
                <a:lnTo>
                  <a:pt x="84709" y="18415"/>
                </a:lnTo>
                <a:lnTo>
                  <a:pt x="85852" y="18415"/>
                </a:lnTo>
                <a:lnTo>
                  <a:pt x="86995" y="19558"/>
                </a:lnTo>
                <a:lnTo>
                  <a:pt x="89281" y="22987"/>
                </a:lnTo>
                <a:lnTo>
                  <a:pt x="93853" y="20701"/>
                </a:lnTo>
                <a:lnTo>
                  <a:pt x="96139" y="20701"/>
                </a:lnTo>
                <a:lnTo>
                  <a:pt x="98425" y="19558"/>
                </a:lnTo>
                <a:lnTo>
                  <a:pt x="99568" y="19558"/>
                </a:lnTo>
                <a:lnTo>
                  <a:pt x="100711" y="20701"/>
                </a:lnTo>
                <a:lnTo>
                  <a:pt x="105283" y="20701"/>
                </a:lnTo>
                <a:lnTo>
                  <a:pt x="108712" y="17272"/>
                </a:lnTo>
                <a:lnTo>
                  <a:pt x="105283" y="18415"/>
                </a:lnTo>
                <a:lnTo>
                  <a:pt x="106426" y="17272"/>
                </a:lnTo>
                <a:lnTo>
                  <a:pt x="108712" y="17272"/>
                </a:lnTo>
                <a:lnTo>
                  <a:pt x="110998" y="19558"/>
                </a:lnTo>
                <a:lnTo>
                  <a:pt x="110998" y="20701"/>
                </a:lnTo>
                <a:lnTo>
                  <a:pt x="110998" y="22987"/>
                </a:lnTo>
                <a:lnTo>
                  <a:pt x="129286" y="22987"/>
                </a:lnTo>
                <a:lnTo>
                  <a:pt x="130429" y="24130"/>
                </a:lnTo>
                <a:lnTo>
                  <a:pt x="131572" y="24130"/>
                </a:lnTo>
                <a:lnTo>
                  <a:pt x="131572" y="21844"/>
                </a:lnTo>
                <a:lnTo>
                  <a:pt x="132715" y="20701"/>
                </a:lnTo>
                <a:lnTo>
                  <a:pt x="133858" y="20701"/>
                </a:lnTo>
                <a:lnTo>
                  <a:pt x="133858" y="21844"/>
                </a:lnTo>
                <a:lnTo>
                  <a:pt x="131572" y="24130"/>
                </a:lnTo>
                <a:lnTo>
                  <a:pt x="135001" y="25273"/>
                </a:lnTo>
                <a:lnTo>
                  <a:pt x="138430" y="25273"/>
                </a:lnTo>
                <a:lnTo>
                  <a:pt x="139573" y="20701"/>
                </a:lnTo>
                <a:lnTo>
                  <a:pt x="140716" y="19558"/>
                </a:lnTo>
                <a:lnTo>
                  <a:pt x="143002" y="18415"/>
                </a:lnTo>
                <a:lnTo>
                  <a:pt x="143002" y="17272"/>
                </a:lnTo>
                <a:lnTo>
                  <a:pt x="141859" y="16129"/>
                </a:lnTo>
                <a:lnTo>
                  <a:pt x="141859" y="14986"/>
                </a:lnTo>
                <a:lnTo>
                  <a:pt x="143002" y="14986"/>
                </a:lnTo>
                <a:lnTo>
                  <a:pt x="143002" y="1143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1" name="object 201"/>
          <p:cNvSpPr/>
          <p:nvPr/>
        </p:nvSpPr>
        <p:spPr>
          <a:xfrm>
            <a:off x="4294040" y="830495"/>
            <a:ext cx="69426" cy="16933"/>
          </a:xfrm>
          <a:custGeom>
            <a:avLst/>
            <a:gdLst/>
            <a:ahLst/>
            <a:cxnLst/>
            <a:rect l="l" t="t" r="r" b="b"/>
            <a:pathLst>
              <a:path w="104140" h="25400">
                <a:moveTo>
                  <a:pt x="104140" y="13843"/>
                </a:moveTo>
                <a:lnTo>
                  <a:pt x="102997" y="12700"/>
                </a:lnTo>
                <a:lnTo>
                  <a:pt x="101854" y="10414"/>
                </a:lnTo>
                <a:lnTo>
                  <a:pt x="101854" y="8128"/>
                </a:lnTo>
                <a:lnTo>
                  <a:pt x="102997" y="5715"/>
                </a:lnTo>
                <a:lnTo>
                  <a:pt x="100711" y="2286"/>
                </a:lnTo>
                <a:lnTo>
                  <a:pt x="97282" y="0"/>
                </a:lnTo>
                <a:lnTo>
                  <a:pt x="90411" y="0"/>
                </a:lnTo>
                <a:lnTo>
                  <a:pt x="90411" y="4572"/>
                </a:lnTo>
                <a:lnTo>
                  <a:pt x="90411" y="5715"/>
                </a:lnTo>
                <a:lnTo>
                  <a:pt x="88138" y="5715"/>
                </a:lnTo>
                <a:lnTo>
                  <a:pt x="86995" y="4572"/>
                </a:lnTo>
                <a:lnTo>
                  <a:pt x="85839" y="4572"/>
                </a:lnTo>
                <a:lnTo>
                  <a:pt x="86995" y="3429"/>
                </a:lnTo>
                <a:lnTo>
                  <a:pt x="88138" y="3429"/>
                </a:lnTo>
                <a:lnTo>
                  <a:pt x="88138" y="4572"/>
                </a:lnTo>
                <a:lnTo>
                  <a:pt x="90411" y="4572"/>
                </a:lnTo>
                <a:lnTo>
                  <a:pt x="90411" y="0"/>
                </a:lnTo>
                <a:lnTo>
                  <a:pt x="81280" y="0"/>
                </a:lnTo>
                <a:lnTo>
                  <a:pt x="78994" y="1143"/>
                </a:lnTo>
                <a:lnTo>
                  <a:pt x="76708" y="3429"/>
                </a:lnTo>
                <a:lnTo>
                  <a:pt x="76708" y="4572"/>
                </a:lnTo>
                <a:lnTo>
                  <a:pt x="75438" y="4572"/>
                </a:lnTo>
                <a:lnTo>
                  <a:pt x="74295" y="3429"/>
                </a:lnTo>
                <a:lnTo>
                  <a:pt x="73139" y="1143"/>
                </a:lnTo>
                <a:lnTo>
                  <a:pt x="69710" y="1143"/>
                </a:lnTo>
                <a:lnTo>
                  <a:pt x="65138" y="3429"/>
                </a:lnTo>
                <a:lnTo>
                  <a:pt x="61722" y="3429"/>
                </a:lnTo>
                <a:lnTo>
                  <a:pt x="60579" y="5715"/>
                </a:lnTo>
                <a:lnTo>
                  <a:pt x="60579" y="6858"/>
                </a:lnTo>
                <a:lnTo>
                  <a:pt x="59436" y="6858"/>
                </a:lnTo>
                <a:lnTo>
                  <a:pt x="54864" y="2286"/>
                </a:lnTo>
                <a:lnTo>
                  <a:pt x="53721" y="2286"/>
                </a:lnTo>
                <a:lnTo>
                  <a:pt x="50292" y="3429"/>
                </a:lnTo>
                <a:lnTo>
                  <a:pt x="49149" y="4572"/>
                </a:lnTo>
                <a:lnTo>
                  <a:pt x="48006" y="4572"/>
                </a:lnTo>
                <a:lnTo>
                  <a:pt x="44577" y="3429"/>
                </a:lnTo>
                <a:lnTo>
                  <a:pt x="42926" y="4572"/>
                </a:lnTo>
                <a:lnTo>
                  <a:pt x="41148" y="5715"/>
                </a:lnTo>
                <a:lnTo>
                  <a:pt x="37719" y="4572"/>
                </a:lnTo>
                <a:lnTo>
                  <a:pt x="37719" y="5715"/>
                </a:lnTo>
                <a:lnTo>
                  <a:pt x="37719" y="6858"/>
                </a:lnTo>
                <a:lnTo>
                  <a:pt x="36576" y="9271"/>
                </a:lnTo>
                <a:lnTo>
                  <a:pt x="36576" y="10414"/>
                </a:lnTo>
                <a:lnTo>
                  <a:pt x="35433" y="8128"/>
                </a:lnTo>
                <a:lnTo>
                  <a:pt x="33147" y="6858"/>
                </a:lnTo>
                <a:lnTo>
                  <a:pt x="30861" y="9271"/>
                </a:lnTo>
                <a:lnTo>
                  <a:pt x="30861" y="8128"/>
                </a:lnTo>
                <a:lnTo>
                  <a:pt x="28575" y="8128"/>
                </a:lnTo>
                <a:lnTo>
                  <a:pt x="25146" y="9271"/>
                </a:lnTo>
                <a:lnTo>
                  <a:pt x="22860" y="8128"/>
                </a:lnTo>
                <a:lnTo>
                  <a:pt x="19431" y="6858"/>
                </a:lnTo>
                <a:lnTo>
                  <a:pt x="17145" y="6858"/>
                </a:lnTo>
                <a:lnTo>
                  <a:pt x="16002" y="7493"/>
                </a:lnTo>
                <a:lnTo>
                  <a:pt x="16002" y="9271"/>
                </a:lnTo>
                <a:lnTo>
                  <a:pt x="16002" y="10414"/>
                </a:lnTo>
                <a:lnTo>
                  <a:pt x="16002" y="11557"/>
                </a:lnTo>
                <a:lnTo>
                  <a:pt x="16002" y="12700"/>
                </a:lnTo>
                <a:lnTo>
                  <a:pt x="14859" y="11557"/>
                </a:lnTo>
                <a:lnTo>
                  <a:pt x="14859" y="9271"/>
                </a:lnTo>
                <a:lnTo>
                  <a:pt x="16002" y="9271"/>
                </a:lnTo>
                <a:lnTo>
                  <a:pt x="16002" y="7493"/>
                </a:lnTo>
                <a:lnTo>
                  <a:pt x="14859" y="8128"/>
                </a:lnTo>
                <a:lnTo>
                  <a:pt x="6858" y="8128"/>
                </a:lnTo>
                <a:lnTo>
                  <a:pt x="8001" y="10414"/>
                </a:lnTo>
                <a:lnTo>
                  <a:pt x="8001" y="11557"/>
                </a:lnTo>
                <a:lnTo>
                  <a:pt x="4572" y="11557"/>
                </a:lnTo>
                <a:lnTo>
                  <a:pt x="4572" y="10414"/>
                </a:lnTo>
                <a:lnTo>
                  <a:pt x="1143" y="10414"/>
                </a:lnTo>
                <a:lnTo>
                  <a:pt x="1143" y="11557"/>
                </a:lnTo>
                <a:lnTo>
                  <a:pt x="1143" y="16129"/>
                </a:lnTo>
                <a:lnTo>
                  <a:pt x="3429" y="16129"/>
                </a:lnTo>
                <a:lnTo>
                  <a:pt x="3429" y="17272"/>
                </a:lnTo>
                <a:lnTo>
                  <a:pt x="1143" y="19558"/>
                </a:lnTo>
                <a:lnTo>
                  <a:pt x="1143" y="20701"/>
                </a:lnTo>
                <a:lnTo>
                  <a:pt x="0" y="22987"/>
                </a:lnTo>
                <a:lnTo>
                  <a:pt x="1143" y="24130"/>
                </a:lnTo>
                <a:lnTo>
                  <a:pt x="9144" y="24130"/>
                </a:lnTo>
                <a:lnTo>
                  <a:pt x="11430" y="25400"/>
                </a:lnTo>
                <a:lnTo>
                  <a:pt x="13716" y="25400"/>
                </a:lnTo>
                <a:lnTo>
                  <a:pt x="17145" y="24130"/>
                </a:lnTo>
                <a:lnTo>
                  <a:pt x="22860" y="24130"/>
                </a:lnTo>
                <a:lnTo>
                  <a:pt x="27432" y="22987"/>
                </a:lnTo>
                <a:lnTo>
                  <a:pt x="30861" y="22987"/>
                </a:lnTo>
                <a:lnTo>
                  <a:pt x="33147" y="21844"/>
                </a:lnTo>
                <a:lnTo>
                  <a:pt x="35433" y="21844"/>
                </a:lnTo>
                <a:lnTo>
                  <a:pt x="38862" y="18415"/>
                </a:lnTo>
                <a:lnTo>
                  <a:pt x="41148" y="17272"/>
                </a:lnTo>
                <a:lnTo>
                  <a:pt x="42291" y="16129"/>
                </a:lnTo>
                <a:lnTo>
                  <a:pt x="40005" y="16129"/>
                </a:lnTo>
                <a:lnTo>
                  <a:pt x="40005" y="12700"/>
                </a:lnTo>
                <a:lnTo>
                  <a:pt x="41148" y="12700"/>
                </a:lnTo>
                <a:lnTo>
                  <a:pt x="41148" y="14986"/>
                </a:lnTo>
                <a:lnTo>
                  <a:pt x="42291" y="14986"/>
                </a:lnTo>
                <a:lnTo>
                  <a:pt x="43434" y="16129"/>
                </a:lnTo>
                <a:lnTo>
                  <a:pt x="44577" y="16129"/>
                </a:lnTo>
                <a:lnTo>
                  <a:pt x="48006" y="17272"/>
                </a:lnTo>
                <a:lnTo>
                  <a:pt x="49149" y="14986"/>
                </a:lnTo>
                <a:lnTo>
                  <a:pt x="50292" y="13843"/>
                </a:lnTo>
                <a:lnTo>
                  <a:pt x="52578" y="13843"/>
                </a:lnTo>
                <a:lnTo>
                  <a:pt x="52578" y="14986"/>
                </a:lnTo>
                <a:lnTo>
                  <a:pt x="53721" y="18415"/>
                </a:lnTo>
                <a:lnTo>
                  <a:pt x="56007" y="19558"/>
                </a:lnTo>
                <a:lnTo>
                  <a:pt x="61722" y="19558"/>
                </a:lnTo>
                <a:lnTo>
                  <a:pt x="64008" y="20701"/>
                </a:lnTo>
                <a:lnTo>
                  <a:pt x="67437" y="20701"/>
                </a:lnTo>
                <a:lnTo>
                  <a:pt x="68580" y="19558"/>
                </a:lnTo>
                <a:lnTo>
                  <a:pt x="68580" y="17272"/>
                </a:lnTo>
                <a:lnTo>
                  <a:pt x="69710" y="14986"/>
                </a:lnTo>
                <a:lnTo>
                  <a:pt x="72009" y="13843"/>
                </a:lnTo>
                <a:lnTo>
                  <a:pt x="74295" y="16129"/>
                </a:lnTo>
                <a:lnTo>
                  <a:pt x="75438" y="16129"/>
                </a:lnTo>
                <a:lnTo>
                  <a:pt x="77838" y="18415"/>
                </a:lnTo>
                <a:lnTo>
                  <a:pt x="82410" y="18415"/>
                </a:lnTo>
                <a:lnTo>
                  <a:pt x="84709" y="17272"/>
                </a:lnTo>
                <a:lnTo>
                  <a:pt x="88138" y="17272"/>
                </a:lnTo>
                <a:lnTo>
                  <a:pt x="91567" y="13843"/>
                </a:lnTo>
                <a:lnTo>
                  <a:pt x="93840" y="13843"/>
                </a:lnTo>
                <a:lnTo>
                  <a:pt x="94996" y="12700"/>
                </a:lnTo>
                <a:lnTo>
                  <a:pt x="97282" y="11557"/>
                </a:lnTo>
                <a:lnTo>
                  <a:pt x="97282" y="12700"/>
                </a:lnTo>
                <a:lnTo>
                  <a:pt x="99568" y="14986"/>
                </a:lnTo>
                <a:lnTo>
                  <a:pt x="99568" y="16129"/>
                </a:lnTo>
                <a:lnTo>
                  <a:pt x="100711" y="17272"/>
                </a:lnTo>
                <a:lnTo>
                  <a:pt x="101854" y="17272"/>
                </a:lnTo>
                <a:lnTo>
                  <a:pt x="102997" y="16129"/>
                </a:lnTo>
                <a:lnTo>
                  <a:pt x="102997" y="14986"/>
                </a:lnTo>
                <a:lnTo>
                  <a:pt x="104140" y="138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2" name="object 202"/>
          <p:cNvSpPr/>
          <p:nvPr/>
        </p:nvSpPr>
        <p:spPr>
          <a:xfrm>
            <a:off x="3475821" y="851239"/>
            <a:ext cx="75776" cy="13123"/>
          </a:xfrm>
          <a:custGeom>
            <a:avLst/>
            <a:gdLst/>
            <a:ahLst/>
            <a:cxnLst/>
            <a:rect l="l" t="t" r="r" b="b"/>
            <a:pathLst>
              <a:path w="113664" h="19684">
                <a:moveTo>
                  <a:pt x="113411" y="3429"/>
                </a:moveTo>
                <a:lnTo>
                  <a:pt x="111125" y="2286"/>
                </a:lnTo>
                <a:lnTo>
                  <a:pt x="109982" y="4572"/>
                </a:lnTo>
                <a:lnTo>
                  <a:pt x="106553" y="3429"/>
                </a:lnTo>
                <a:lnTo>
                  <a:pt x="106553" y="9144"/>
                </a:lnTo>
                <a:lnTo>
                  <a:pt x="106553" y="10414"/>
                </a:lnTo>
                <a:lnTo>
                  <a:pt x="104267" y="10414"/>
                </a:lnTo>
                <a:lnTo>
                  <a:pt x="104267" y="8001"/>
                </a:lnTo>
                <a:lnTo>
                  <a:pt x="105410" y="8001"/>
                </a:lnTo>
                <a:lnTo>
                  <a:pt x="106553" y="9144"/>
                </a:lnTo>
                <a:lnTo>
                  <a:pt x="106553" y="3429"/>
                </a:lnTo>
                <a:lnTo>
                  <a:pt x="105410" y="4572"/>
                </a:lnTo>
                <a:lnTo>
                  <a:pt x="104267" y="5715"/>
                </a:lnTo>
                <a:lnTo>
                  <a:pt x="100838" y="5715"/>
                </a:lnTo>
                <a:lnTo>
                  <a:pt x="99695" y="4572"/>
                </a:lnTo>
                <a:lnTo>
                  <a:pt x="98552" y="2286"/>
                </a:lnTo>
                <a:lnTo>
                  <a:pt x="91694" y="2286"/>
                </a:lnTo>
                <a:lnTo>
                  <a:pt x="91694" y="5715"/>
                </a:lnTo>
                <a:lnTo>
                  <a:pt x="91694" y="8001"/>
                </a:lnTo>
                <a:lnTo>
                  <a:pt x="91694" y="9144"/>
                </a:lnTo>
                <a:lnTo>
                  <a:pt x="90551" y="9144"/>
                </a:lnTo>
                <a:lnTo>
                  <a:pt x="90551" y="5715"/>
                </a:lnTo>
                <a:lnTo>
                  <a:pt x="91694" y="5715"/>
                </a:lnTo>
                <a:lnTo>
                  <a:pt x="91694" y="2286"/>
                </a:lnTo>
                <a:lnTo>
                  <a:pt x="90551" y="2286"/>
                </a:lnTo>
                <a:lnTo>
                  <a:pt x="89408" y="3429"/>
                </a:lnTo>
                <a:lnTo>
                  <a:pt x="89408" y="5715"/>
                </a:lnTo>
                <a:lnTo>
                  <a:pt x="87122" y="5715"/>
                </a:lnTo>
                <a:lnTo>
                  <a:pt x="85979" y="6858"/>
                </a:lnTo>
                <a:lnTo>
                  <a:pt x="85979" y="9144"/>
                </a:lnTo>
                <a:lnTo>
                  <a:pt x="85979" y="10414"/>
                </a:lnTo>
                <a:lnTo>
                  <a:pt x="85979" y="11557"/>
                </a:lnTo>
                <a:lnTo>
                  <a:pt x="84836" y="10414"/>
                </a:lnTo>
                <a:lnTo>
                  <a:pt x="84836" y="5715"/>
                </a:lnTo>
                <a:lnTo>
                  <a:pt x="81280" y="5715"/>
                </a:lnTo>
                <a:lnTo>
                  <a:pt x="80137" y="6858"/>
                </a:lnTo>
                <a:lnTo>
                  <a:pt x="77851" y="5715"/>
                </a:lnTo>
                <a:lnTo>
                  <a:pt x="75565" y="3429"/>
                </a:lnTo>
                <a:lnTo>
                  <a:pt x="64135" y="3429"/>
                </a:lnTo>
                <a:lnTo>
                  <a:pt x="61849" y="2286"/>
                </a:lnTo>
                <a:lnTo>
                  <a:pt x="58420" y="2286"/>
                </a:lnTo>
                <a:lnTo>
                  <a:pt x="56134" y="3429"/>
                </a:lnTo>
                <a:lnTo>
                  <a:pt x="53848" y="3429"/>
                </a:lnTo>
                <a:lnTo>
                  <a:pt x="51562" y="1143"/>
                </a:lnTo>
                <a:lnTo>
                  <a:pt x="49276" y="0"/>
                </a:lnTo>
                <a:lnTo>
                  <a:pt x="48133" y="0"/>
                </a:lnTo>
                <a:lnTo>
                  <a:pt x="45847" y="4572"/>
                </a:lnTo>
                <a:lnTo>
                  <a:pt x="44704" y="5715"/>
                </a:lnTo>
                <a:lnTo>
                  <a:pt x="42418" y="4572"/>
                </a:lnTo>
                <a:lnTo>
                  <a:pt x="38989" y="4572"/>
                </a:lnTo>
                <a:lnTo>
                  <a:pt x="38989" y="8001"/>
                </a:lnTo>
                <a:lnTo>
                  <a:pt x="38989" y="10414"/>
                </a:lnTo>
                <a:lnTo>
                  <a:pt x="37846" y="11557"/>
                </a:lnTo>
                <a:lnTo>
                  <a:pt x="37846" y="8001"/>
                </a:lnTo>
                <a:lnTo>
                  <a:pt x="38989" y="8001"/>
                </a:lnTo>
                <a:lnTo>
                  <a:pt x="38989" y="4572"/>
                </a:lnTo>
                <a:lnTo>
                  <a:pt x="37846" y="4572"/>
                </a:lnTo>
                <a:lnTo>
                  <a:pt x="37846" y="5715"/>
                </a:lnTo>
                <a:lnTo>
                  <a:pt x="37846" y="6858"/>
                </a:lnTo>
                <a:lnTo>
                  <a:pt x="36703" y="6858"/>
                </a:lnTo>
                <a:lnTo>
                  <a:pt x="35560" y="5715"/>
                </a:lnTo>
                <a:lnTo>
                  <a:pt x="33274" y="5715"/>
                </a:lnTo>
                <a:lnTo>
                  <a:pt x="30988" y="4572"/>
                </a:lnTo>
                <a:lnTo>
                  <a:pt x="28702" y="2286"/>
                </a:lnTo>
                <a:lnTo>
                  <a:pt x="26416" y="2286"/>
                </a:lnTo>
                <a:lnTo>
                  <a:pt x="22987" y="5715"/>
                </a:lnTo>
                <a:lnTo>
                  <a:pt x="19558" y="4572"/>
                </a:lnTo>
                <a:lnTo>
                  <a:pt x="17272" y="6858"/>
                </a:lnTo>
                <a:lnTo>
                  <a:pt x="18415" y="8001"/>
                </a:lnTo>
                <a:lnTo>
                  <a:pt x="20701" y="8001"/>
                </a:lnTo>
                <a:lnTo>
                  <a:pt x="20701" y="10414"/>
                </a:lnTo>
                <a:lnTo>
                  <a:pt x="19558" y="11557"/>
                </a:lnTo>
                <a:lnTo>
                  <a:pt x="18415" y="11557"/>
                </a:lnTo>
                <a:lnTo>
                  <a:pt x="17272" y="10414"/>
                </a:lnTo>
                <a:lnTo>
                  <a:pt x="17272" y="6858"/>
                </a:lnTo>
                <a:lnTo>
                  <a:pt x="17272" y="5715"/>
                </a:lnTo>
                <a:lnTo>
                  <a:pt x="14986" y="6858"/>
                </a:lnTo>
                <a:lnTo>
                  <a:pt x="13843" y="4572"/>
                </a:lnTo>
                <a:lnTo>
                  <a:pt x="10414" y="4572"/>
                </a:lnTo>
                <a:lnTo>
                  <a:pt x="6985" y="1143"/>
                </a:lnTo>
                <a:lnTo>
                  <a:pt x="2413" y="2286"/>
                </a:lnTo>
                <a:lnTo>
                  <a:pt x="1143" y="4572"/>
                </a:lnTo>
                <a:lnTo>
                  <a:pt x="0" y="5715"/>
                </a:lnTo>
                <a:lnTo>
                  <a:pt x="0" y="6858"/>
                </a:lnTo>
                <a:lnTo>
                  <a:pt x="0" y="8001"/>
                </a:lnTo>
                <a:lnTo>
                  <a:pt x="1143" y="11557"/>
                </a:lnTo>
                <a:lnTo>
                  <a:pt x="2413" y="13843"/>
                </a:lnTo>
                <a:lnTo>
                  <a:pt x="1143" y="17272"/>
                </a:lnTo>
                <a:lnTo>
                  <a:pt x="2413" y="18415"/>
                </a:lnTo>
                <a:lnTo>
                  <a:pt x="4699" y="19558"/>
                </a:lnTo>
                <a:lnTo>
                  <a:pt x="8128" y="19558"/>
                </a:lnTo>
                <a:lnTo>
                  <a:pt x="9271" y="16129"/>
                </a:lnTo>
                <a:lnTo>
                  <a:pt x="9271" y="14986"/>
                </a:lnTo>
                <a:lnTo>
                  <a:pt x="11557" y="13843"/>
                </a:lnTo>
                <a:lnTo>
                  <a:pt x="12700" y="14986"/>
                </a:lnTo>
                <a:lnTo>
                  <a:pt x="13843" y="14986"/>
                </a:lnTo>
                <a:lnTo>
                  <a:pt x="14986" y="16129"/>
                </a:lnTo>
                <a:lnTo>
                  <a:pt x="16129" y="16129"/>
                </a:lnTo>
                <a:lnTo>
                  <a:pt x="18415" y="17272"/>
                </a:lnTo>
                <a:lnTo>
                  <a:pt x="20701" y="17272"/>
                </a:lnTo>
                <a:lnTo>
                  <a:pt x="21844" y="16129"/>
                </a:lnTo>
                <a:lnTo>
                  <a:pt x="24130" y="14986"/>
                </a:lnTo>
                <a:lnTo>
                  <a:pt x="26416" y="12700"/>
                </a:lnTo>
                <a:lnTo>
                  <a:pt x="27559" y="10414"/>
                </a:lnTo>
                <a:lnTo>
                  <a:pt x="28702" y="10414"/>
                </a:lnTo>
                <a:lnTo>
                  <a:pt x="30988" y="11557"/>
                </a:lnTo>
                <a:lnTo>
                  <a:pt x="32131" y="12700"/>
                </a:lnTo>
                <a:lnTo>
                  <a:pt x="32639" y="13843"/>
                </a:lnTo>
                <a:lnTo>
                  <a:pt x="33274" y="14986"/>
                </a:lnTo>
                <a:lnTo>
                  <a:pt x="33274" y="17272"/>
                </a:lnTo>
                <a:lnTo>
                  <a:pt x="42418" y="17272"/>
                </a:lnTo>
                <a:lnTo>
                  <a:pt x="46990" y="14986"/>
                </a:lnTo>
                <a:lnTo>
                  <a:pt x="49276" y="16129"/>
                </a:lnTo>
                <a:lnTo>
                  <a:pt x="51562" y="14986"/>
                </a:lnTo>
                <a:lnTo>
                  <a:pt x="52705" y="16129"/>
                </a:lnTo>
                <a:lnTo>
                  <a:pt x="52705" y="17272"/>
                </a:lnTo>
                <a:lnTo>
                  <a:pt x="53848" y="17272"/>
                </a:lnTo>
                <a:lnTo>
                  <a:pt x="54991" y="18415"/>
                </a:lnTo>
                <a:lnTo>
                  <a:pt x="57277" y="19558"/>
                </a:lnTo>
                <a:lnTo>
                  <a:pt x="58420" y="19558"/>
                </a:lnTo>
                <a:lnTo>
                  <a:pt x="59563" y="18415"/>
                </a:lnTo>
                <a:lnTo>
                  <a:pt x="61849" y="17272"/>
                </a:lnTo>
                <a:lnTo>
                  <a:pt x="62992" y="16129"/>
                </a:lnTo>
                <a:lnTo>
                  <a:pt x="65278" y="17272"/>
                </a:lnTo>
                <a:lnTo>
                  <a:pt x="68707" y="17272"/>
                </a:lnTo>
                <a:lnTo>
                  <a:pt x="69850" y="16129"/>
                </a:lnTo>
                <a:lnTo>
                  <a:pt x="73279" y="13843"/>
                </a:lnTo>
                <a:lnTo>
                  <a:pt x="75565" y="13843"/>
                </a:lnTo>
                <a:lnTo>
                  <a:pt x="77343" y="14986"/>
                </a:lnTo>
                <a:lnTo>
                  <a:pt x="78994" y="16129"/>
                </a:lnTo>
                <a:lnTo>
                  <a:pt x="80137" y="17272"/>
                </a:lnTo>
                <a:lnTo>
                  <a:pt x="82423" y="18415"/>
                </a:lnTo>
                <a:lnTo>
                  <a:pt x="83566" y="17272"/>
                </a:lnTo>
                <a:lnTo>
                  <a:pt x="85979" y="16129"/>
                </a:lnTo>
                <a:lnTo>
                  <a:pt x="89408" y="17272"/>
                </a:lnTo>
                <a:lnTo>
                  <a:pt x="96266" y="14986"/>
                </a:lnTo>
                <a:lnTo>
                  <a:pt x="98552" y="14986"/>
                </a:lnTo>
                <a:lnTo>
                  <a:pt x="101981" y="16129"/>
                </a:lnTo>
                <a:lnTo>
                  <a:pt x="107696" y="16129"/>
                </a:lnTo>
                <a:lnTo>
                  <a:pt x="109982" y="13843"/>
                </a:lnTo>
                <a:lnTo>
                  <a:pt x="109982" y="6858"/>
                </a:lnTo>
                <a:lnTo>
                  <a:pt x="111125" y="5715"/>
                </a:lnTo>
                <a:lnTo>
                  <a:pt x="113411" y="5715"/>
                </a:lnTo>
                <a:lnTo>
                  <a:pt x="113411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3" name="object 203"/>
          <p:cNvSpPr/>
          <p:nvPr/>
        </p:nvSpPr>
        <p:spPr>
          <a:xfrm>
            <a:off x="2211240" y="880448"/>
            <a:ext cx="52070" cy="13970"/>
          </a:xfrm>
          <a:custGeom>
            <a:avLst/>
            <a:gdLst/>
            <a:ahLst/>
            <a:cxnLst/>
            <a:rect l="l" t="t" r="r" b="b"/>
            <a:pathLst>
              <a:path w="78104" h="20955">
                <a:moveTo>
                  <a:pt x="77851" y="13716"/>
                </a:moveTo>
                <a:lnTo>
                  <a:pt x="76708" y="12573"/>
                </a:lnTo>
                <a:lnTo>
                  <a:pt x="73279" y="12573"/>
                </a:lnTo>
                <a:lnTo>
                  <a:pt x="70993" y="10287"/>
                </a:lnTo>
                <a:lnTo>
                  <a:pt x="72136" y="8001"/>
                </a:lnTo>
                <a:lnTo>
                  <a:pt x="73279" y="4572"/>
                </a:lnTo>
                <a:lnTo>
                  <a:pt x="69850" y="3429"/>
                </a:lnTo>
                <a:lnTo>
                  <a:pt x="67564" y="2286"/>
                </a:lnTo>
                <a:lnTo>
                  <a:pt x="60706" y="2286"/>
                </a:lnTo>
                <a:lnTo>
                  <a:pt x="58420" y="3429"/>
                </a:lnTo>
                <a:lnTo>
                  <a:pt x="57277" y="5715"/>
                </a:lnTo>
                <a:lnTo>
                  <a:pt x="56134" y="5715"/>
                </a:lnTo>
                <a:lnTo>
                  <a:pt x="56134" y="8001"/>
                </a:lnTo>
                <a:lnTo>
                  <a:pt x="53848" y="8001"/>
                </a:lnTo>
                <a:lnTo>
                  <a:pt x="49276" y="3429"/>
                </a:lnTo>
                <a:lnTo>
                  <a:pt x="46990" y="2286"/>
                </a:lnTo>
                <a:lnTo>
                  <a:pt x="45847" y="1143"/>
                </a:lnTo>
                <a:lnTo>
                  <a:pt x="43561" y="0"/>
                </a:lnTo>
                <a:lnTo>
                  <a:pt x="41275" y="0"/>
                </a:lnTo>
                <a:lnTo>
                  <a:pt x="38989" y="2286"/>
                </a:lnTo>
                <a:lnTo>
                  <a:pt x="35560" y="4572"/>
                </a:lnTo>
                <a:lnTo>
                  <a:pt x="32131" y="1143"/>
                </a:lnTo>
                <a:lnTo>
                  <a:pt x="26289" y="1143"/>
                </a:lnTo>
                <a:lnTo>
                  <a:pt x="26289" y="6858"/>
                </a:lnTo>
                <a:lnTo>
                  <a:pt x="26289" y="8001"/>
                </a:lnTo>
                <a:lnTo>
                  <a:pt x="26289" y="9144"/>
                </a:lnTo>
                <a:lnTo>
                  <a:pt x="25146" y="8001"/>
                </a:lnTo>
                <a:lnTo>
                  <a:pt x="25146" y="6858"/>
                </a:lnTo>
                <a:lnTo>
                  <a:pt x="26289" y="6858"/>
                </a:lnTo>
                <a:lnTo>
                  <a:pt x="26289" y="1143"/>
                </a:lnTo>
                <a:lnTo>
                  <a:pt x="25146" y="2286"/>
                </a:lnTo>
                <a:lnTo>
                  <a:pt x="22860" y="3429"/>
                </a:lnTo>
                <a:lnTo>
                  <a:pt x="18288" y="3429"/>
                </a:lnTo>
                <a:lnTo>
                  <a:pt x="17145" y="2286"/>
                </a:lnTo>
                <a:lnTo>
                  <a:pt x="16002" y="0"/>
                </a:lnTo>
                <a:lnTo>
                  <a:pt x="13716" y="0"/>
                </a:lnTo>
                <a:lnTo>
                  <a:pt x="12573" y="1143"/>
                </a:lnTo>
                <a:lnTo>
                  <a:pt x="10287" y="0"/>
                </a:lnTo>
                <a:lnTo>
                  <a:pt x="9144" y="1143"/>
                </a:lnTo>
                <a:lnTo>
                  <a:pt x="6845" y="2286"/>
                </a:lnTo>
                <a:lnTo>
                  <a:pt x="3429" y="3429"/>
                </a:lnTo>
                <a:lnTo>
                  <a:pt x="0" y="3429"/>
                </a:lnTo>
                <a:lnTo>
                  <a:pt x="0" y="4572"/>
                </a:lnTo>
                <a:lnTo>
                  <a:pt x="1143" y="6858"/>
                </a:lnTo>
                <a:lnTo>
                  <a:pt x="1143" y="9144"/>
                </a:lnTo>
                <a:lnTo>
                  <a:pt x="6845" y="9144"/>
                </a:lnTo>
                <a:lnTo>
                  <a:pt x="8001" y="10287"/>
                </a:lnTo>
                <a:lnTo>
                  <a:pt x="8001" y="12573"/>
                </a:lnTo>
                <a:lnTo>
                  <a:pt x="10287" y="12573"/>
                </a:lnTo>
                <a:lnTo>
                  <a:pt x="11430" y="11430"/>
                </a:lnTo>
                <a:lnTo>
                  <a:pt x="12573" y="9144"/>
                </a:lnTo>
                <a:lnTo>
                  <a:pt x="13716" y="9144"/>
                </a:lnTo>
                <a:lnTo>
                  <a:pt x="13716" y="18415"/>
                </a:lnTo>
                <a:lnTo>
                  <a:pt x="17145" y="20701"/>
                </a:lnTo>
                <a:lnTo>
                  <a:pt x="42418" y="20701"/>
                </a:lnTo>
                <a:lnTo>
                  <a:pt x="46990" y="17272"/>
                </a:lnTo>
                <a:lnTo>
                  <a:pt x="59563" y="17272"/>
                </a:lnTo>
                <a:lnTo>
                  <a:pt x="60706" y="16002"/>
                </a:lnTo>
                <a:lnTo>
                  <a:pt x="62992" y="16002"/>
                </a:lnTo>
                <a:lnTo>
                  <a:pt x="65278" y="17272"/>
                </a:lnTo>
                <a:lnTo>
                  <a:pt x="68707" y="18415"/>
                </a:lnTo>
                <a:lnTo>
                  <a:pt x="75565" y="16002"/>
                </a:lnTo>
                <a:lnTo>
                  <a:pt x="76708" y="16002"/>
                </a:lnTo>
                <a:lnTo>
                  <a:pt x="77851" y="14859"/>
                </a:lnTo>
                <a:lnTo>
                  <a:pt x="77851" y="1371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4" name="object 204"/>
          <p:cNvSpPr/>
          <p:nvPr/>
        </p:nvSpPr>
        <p:spPr>
          <a:xfrm>
            <a:off x="2827105" y="864277"/>
            <a:ext cx="77893" cy="12277"/>
          </a:xfrm>
          <a:custGeom>
            <a:avLst/>
            <a:gdLst/>
            <a:ahLst/>
            <a:cxnLst/>
            <a:rect l="l" t="t" r="r" b="b"/>
            <a:pathLst>
              <a:path w="116839" h="18415">
                <a:moveTo>
                  <a:pt x="57277" y="2286"/>
                </a:moveTo>
                <a:lnTo>
                  <a:pt x="56134" y="1143"/>
                </a:lnTo>
                <a:lnTo>
                  <a:pt x="38989" y="1143"/>
                </a:lnTo>
                <a:lnTo>
                  <a:pt x="35560" y="2286"/>
                </a:lnTo>
                <a:lnTo>
                  <a:pt x="29845" y="2286"/>
                </a:lnTo>
                <a:lnTo>
                  <a:pt x="24130" y="1143"/>
                </a:lnTo>
                <a:lnTo>
                  <a:pt x="19558" y="3429"/>
                </a:lnTo>
                <a:lnTo>
                  <a:pt x="17272" y="8128"/>
                </a:lnTo>
                <a:lnTo>
                  <a:pt x="14986" y="6985"/>
                </a:lnTo>
                <a:lnTo>
                  <a:pt x="11557" y="8128"/>
                </a:lnTo>
                <a:lnTo>
                  <a:pt x="10414" y="2286"/>
                </a:lnTo>
                <a:lnTo>
                  <a:pt x="5715" y="2286"/>
                </a:lnTo>
                <a:lnTo>
                  <a:pt x="3429" y="1143"/>
                </a:lnTo>
                <a:lnTo>
                  <a:pt x="2286" y="1143"/>
                </a:lnTo>
                <a:lnTo>
                  <a:pt x="0" y="3429"/>
                </a:lnTo>
                <a:lnTo>
                  <a:pt x="0" y="4572"/>
                </a:lnTo>
                <a:lnTo>
                  <a:pt x="3429" y="4572"/>
                </a:lnTo>
                <a:lnTo>
                  <a:pt x="4572" y="6985"/>
                </a:lnTo>
                <a:lnTo>
                  <a:pt x="6858" y="9271"/>
                </a:lnTo>
                <a:lnTo>
                  <a:pt x="6858" y="10414"/>
                </a:lnTo>
                <a:lnTo>
                  <a:pt x="3429" y="13843"/>
                </a:lnTo>
                <a:lnTo>
                  <a:pt x="3429" y="16129"/>
                </a:lnTo>
                <a:lnTo>
                  <a:pt x="5715" y="17272"/>
                </a:lnTo>
                <a:lnTo>
                  <a:pt x="5715" y="18415"/>
                </a:lnTo>
                <a:lnTo>
                  <a:pt x="9271" y="18415"/>
                </a:lnTo>
                <a:lnTo>
                  <a:pt x="9271" y="17272"/>
                </a:lnTo>
                <a:lnTo>
                  <a:pt x="10414" y="17272"/>
                </a:lnTo>
                <a:lnTo>
                  <a:pt x="10414" y="16129"/>
                </a:lnTo>
                <a:lnTo>
                  <a:pt x="11557" y="16129"/>
                </a:lnTo>
                <a:lnTo>
                  <a:pt x="14986" y="17272"/>
                </a:lnTo>
                <a:lnTo>
                  <a:pt x="22987" y="17272"/>
                </a:lnTo>
                <a:lnTo>
                  <a:pt x="24130" y="16129"/>
                </a:lnTo>
                <a:lnTo>
                  <a:pt x="24130" y="14986"/>
                </a:lnTo>
                <a:lnTo>
                  <a:pt x="25273" y="14986"/>
                </a:lnTo>
                <a:lnTo>
                  <a:pt x="29845" y="13843"/>
                </a:lnTo>
                <a:lnTo>
                  <a:pt x="34417" y="11557"/>
                </a:lnTo>
                <a:lnTo>
                  <a:pt x="38989" y="14986"/>
                </a:lnTo>
                <a:lnTo>
                  <a:pt x="40132" y="16129"/>
                </a:lnTo>
                <a:lnTo>
                  <a:pt x="53848" y="16129"/>
                </a:lnTo>
                <a:lnTo>
                  <a:pt x="56134" y="14986"/>
                </a:lnTo>
                <a:lnTo>
                  <a:pt x="56134" y="10414"/>
                </a:lnTo>
                <a:lnTo>
                  <a:pt x="57277" y="6985"/>
                </a:lnTo>
                <a:lnTo>
                  <a:pt x="57277" y="2286"/>
                </a:lnTo>
                <a:close/>
              </a:path>
              <a:path w="116839" h="18415">
                <a:moveTo>
                  <a:pt x="116840" y="13843"/>
                </a:moveTo>
                <a:lnTo>
                  <a:pt x="113411" y="10414"/>
                </a:lnTo>
                <a:lnTo>
                  <a:pt x="112268" y="9271"/>
                </a:lnTo>
                <a:lnTo>
                  <a:pt x="115697" y="5715"/>
                </a:lnTo>
                <a:lnTo>
                  <a:pt x="114554" y="4572"/>
                </a:lnTo>
                <a:lnTo>
                  <a:pt x="114554" y="2286"/>
                </a:lnTo>
                <a:lnTo>
                  <a:pt x="113411" y="4572"/>
                </a:lnTo>
                <a:lnTo>
                  <a:pt x="112268" y="5715"/>
                </a:lnTo>
                <a:lnTo>
                  <a:pt x="105410" y="5715"/>
                </a:lnTo>
                <a:lnTo>
                  <a:pt x="104546" y="2286"/>
                </a:lnTo>
                <a:lnTo>
                  <a:pt x="104267" y="1143"/>
                </a:lnTo>
                <a:lnTo>
                  <a:pt x="104267" y="0"/>
                </a:lnTo>
                <a:lnTo>
                  <a:pt x="99695" y="0"/>
                </a:lnTo>
                <a:lnTo>
                  <a:pt x="97409" y="1143"/>
                </a:lnTo>
                <a:lnTo>
                  <a:pt x="91694" y="1143"/>
                </a:lnTo>
                <a:lnTo>
                  <a:pt x="90551" y="2286"/>
                </a:lnTo>
                <a:lnTo>
                  <a:pt x="85852" y="0"/>
                </a:lnTo>
                <a:lnTo>
                  <a:pt x="83566" y="2286"/>
                </a:lnTo>
                <a:lnTo>
                  <a:pt x="82423" y="2286"/>
                </a:lnTo>
                <a:lnTo>
                  <a:pt x="80137" y="1143"/>
                </a:lnTo>
                <a:lnTo>
                  <a:pt x="78994" y="1143"/>
                </a:lnTo>
                <a:lnTo>
                  <a:pt x="78994" y="8128"/>
                </a:lnTo>
                <a:lnTo>
                  <a:pt x="78994" y="9271"/>
                </a:lnTo>
                <a:lnTo>
                  <a:pt x="77851" y="9271"/>
                </a:lnTo>
                <a:lnTo>
                  <a:pt x="78994" y="8128"/>
                </a:lnTo>
                <a:lnTo>
                  <a:pt x="78994" y="1143"/>
                </a:lnTo>
                <a:lnTo>
                  <a:pt x="70993" y="1143"/>
                </a:lnTo>
                <a:lnTo>
                  <a:pt x="68707" y="0"/>
                </a:lnTo>
                <a:lnTo>
                  <a:pt x="66421" y="2286"/>
                </a:lnTo>
                <a:lnTo>
                  <a:pt x="66421" y="9271"/>
                </a:lnTo>
                <a:lnTo>
                  <a:pt x="65278" y="10414"/>
                </a:lnTo>
                <a:lnTo>
                  <a:pt x="64135" y="10414"/>
                </a:lnTo>
                <a:lnTo>
                  <a:pt x="64135" y="8128"/>
                </a:lnTo>
                <a:lnTo>
                  <a:pt x="65278" y="8128"/>
                </a:lnTo>
                <a:lnTo>
                  <a:pt x="65278" y="9271"/>
                </a:lnTo>
                <a:lnTo>
                  <a:pt x="66421" y="9271"/>
                </a:lnTo>
                <a:lnTo>
                  <a:pt x="66421" y="2286"/>
                </a:lnTo>
                <a:lnTo>
                  <a:pt x="65278" y="3429"/>
                </a:lnTo>
                <a:lnTo>
                  <a:pt x="62992" y="2286"/>
                </a:lnTo>
                <a:lnTo>
                  <a:pt x="61849" y="2286"/>
                </a:lnTo>
                <a:lnTo>
                  <a:pt x="61849" y="5715"/>
                </a:lnTo>
                <a:lnTo>
                  <a:pt x="60706" y="8128"/>
                </a:lnTo>
                <a:lnTo>
                  <a:pt x="60706" y="14986"/>
                </a:lnTo>
                <a:lnTo>
                  <a:pt x="62992" y="17272"/>
                </a:lnTo>
                <a:lnTo>
                  <a:pt x="65278" y="16129"/>
                </a:lnTo>
                <a:lnTo>
                  <a:pt x="80137" y="16129"/>
                </a:lnTo>
                <a:lnTo>
                  <a:pt x="82423" y="17272"/>
                </a:lnTo>
                <a:lnTo>
                  <a:pt x="84709" y="17272"/>
                </a:lnTo>
                <a:lnTo>
                  <a:pt x="86423" y="16129"/>
                </a:lnTo>
                <a:lnTo>
                  <a:pt x="88138" y="14986"/>
                </a:lnTo>
                <a:lnTo>
                  <a:pt x="92837" y="17272"/>
                </a:lnTo>
                <a:lnTo>
                  <a:pt x="96266" y="17272"/>
                </a:lnTo>
                <a:lnTo>
                  <a:pt x="97409" y="16129"/>
                </a:lnTo>
                <a:lnTo>
                  <a:pt x="109982" y="16129"/>
                </a:lnTo>
                <a:lnTo>
                  <a:pt x="112268" y="14986"/>
                </a:lnTo>
                <a:lnTo>
                  <a:pt x="114554" y="13843"/>
                </a:lnTo>
                <a:lnTo>
                  <a:pt x="116840" y="138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5" name="object 205"/>
          <p:cNvSpPr/>
          <p:nvPr/>
        </p:nvSpPr>
        <p:spPr>
          <a:xfrm>
            <a:off x="4081865" y="836676"/>
            <a:ext cx="41910" cy="12277"/>
          </a:xfrm>
          <a:custGeom>
            <a:avLst/>
            <a:gdLst/>
            <a:ahLst/>
            <a:cxnLst/>
            <a:rect l="l" t="t" r="r" b="b"/>
            <a:pathLst>
              <a:path w="62864" h="18415">
                <a:moveTo>
                  <a:pt x="62865" y="8001"/>
                </a:moveTo>
                <a:lnTo>
                  <a:pt x="60579" y="3429"/>
                </a:lnTo>
                <a:lnTo>
                  <a:pt x="58293" y="1143"/>
                </a:lnTo>
                <a:lnTo>
                  <a:pt x="57150" y="1143"/>
                </a:lnTo>
                <a:lnTo>
                  <a:pt x="56007" y="2286"/>
                </a:lnTo>
                <a:lnTo>
                  <a:pt x="56007" y="3429"/>
                </a:lnTo>
                <a:lnTo>
                  <a:pt x="57150" y="4572"/>
                </a:lnTo>
                <a:lnTo>
                  <a:pt x="57150" y="8001"/>
                </a:lnTo>
                <a:lnTo>
                  <a:pt x="54864" y="6858"/>
                </a:lnTo>
                <a:lnTo>
                  <a:pt x="52578" y="4572"/>
                </a:lnTo>
                <a:lnTo>
                  <a:pt x="52578" y="2286"/>
                </a:lnTo>
                <a:lnTo>
                  <a:pt x="46863" y="2286"/>
                </a:lnTo>
                <a:lnTo>
                  <a:pt x="44577" y="3429"/>
                </a:lnTo>
                <a:lnTo>
                  <a:pt x="42291" y="3429"/>
                </a:lnTo>
                <a:lnTo>
                  <a:pt x="40005" y="2286"/>
                </a:lnTo>
                <a:lnTo>
                  <a:pt x="36576" y="0"/>
                </a:lnTo>
                <a:lnTo>
                  <a:pt x="33147" y="0"/>
                </a:lnTo>
                <a:lnTo>
                  <a:pt x="29718" y="3429"/>
                </a:lnTo>
                <a:lnTo>
                  <a:pt x="28575" y="3429"/>
                </a:lnTo>
                <a:lnTo>
                  <a:pt x="27432" y="4572"/>
                </a:lnTo>
                <a:lnTo>
                  <a:pt x="25146" y="2286"/>
                </a:lnTo>
                <a:lnTo>
                  <a:pt x="25146" y="1143"/>
                </a:lnTo>
                <a:lnTo>
                  <a:pt x="22860" y="1143"/>
                </a:lnTo>
                <a:lnTo>
                  <a:pt x="19431" y="0"/>
                </a:lnTo>
                <a:lnTo>
                  <a:pt x="18288" y="1143"/>
                </a:lnTo>
                <a:lnTo>
                  <a:pt x="16002" y="4572"/>
                </a:lnTo>
                <a:lnTo>
                  <a:pt x="16002" y="5715"/>
                </a:lnTo>
                <a:lnTo>
                  <a:pt x="17145" y="6858"/>
                </a:lnTo>
                <a:lnTo>
                  <a:pt x="16002" y="6858"/>
                </a:lnTo>
                <a:lnTo>
                  <a:pt x="16002" y="5715"/>
                </a:lnTo>
                <a:lnTo>
                  <a:pt x="14859" y="5715"/>
                </a:lnTo>
                <a:lnTo>
                  <a:pt x="14859" y="6858"/>
                </a:lnTo>
                <a:lnTo>
                  <a:pt x="13716" y="5715"/>
                </a:lnTo>
                <a:lnTo>
                  <a:pt x="3429" y="5715"/>
                </a:lnTo>
                <a:lnTo>
                  <a:pt x="2794" y="6858"/>
                </a:lnTo>
                <a:lnTo>
                  <a:pt x="2286" y="8001"/>
                </a:lnTo>
                <a:lnTo>
                  <a:pt x="2286" y="9144"/>
                </a:lnTo>
                <a:lnTo>
                  <a:pt x="0" y="9144"/>
                </a:lnTo>
                <a:lnTo>
                  <a:pt x="2286" y="11430"/>
                </a:lnTo>
                <a:lnTo>
                  <a:pt x="4572" y="12573"/>
                </a:lnTo>
                <a:lnTo>
                  <a:pt x="5715" y="13716"/>
                </a:lnTo>
                <a:lnTo>
                  <a:pt x="6858" y="14859"/>
                </a:lnTo>
                <a:lnTo>
                  <a:pt x="6858" y="16129"/>
                </a:lnTo>
                <a:lnTo>
                  <a:pt x="9144" y="16129"/>
                </a:lnTo>
                <a:lnTo>
                  <a:pt x="11430" y="14859"/>
                </a:lnTo>
                <a:lnTo>
                  <a:pt x="13716" y="14859"/>
                </a:lnTo>
                <a:lnTo>
                  <a:pt x="16002" y="17272"/>
                </a:lnTo>
                <a:lnTo>
                  <a:pt x="19431" y="17272"/>
                </a:lnTo>
                <a:lnTo>
                  <a:pt x="21717" y="16129"/>
                </a:lnTo>
                <a:lnTo>
                  <a:pt x="24003" y="13716"/>
                </a:lnTo>
                <a:lnTo>
                  <a:pt x="25146" y="13716"/>
                </a:lnTo>
                <a:lnTo>
                  <a:pt x="26289" y="16129"/>
                </a:lnTo>
                <a:lnTo>
                  <a:pt x="30861" y="16129"/>
                </a:lnTo>
                <a:lnTo>
                  <a:pt x="32004" y="17272"/>
                </a:lnTo>
                <a:lnTo>
                  <a:pt x="34290" y="18415"/>
                </a:lnTo>
                <a:lnTo>
                  <a:pt x="36576" y="18415"/>
                </a:lnTo>
                <a:lnTo>
                  <a:pt x="43434" y="14859"/>
                </a:lnTo>
                <a:lnTo>
                  <a:pt x="45720" y="12573"/>
                </a:lnTo>
                <a:lnTo>
                  <a:pt x="46863" y="12573"/>
                </a:lnTo>
                <a:lnTo>
                  <a:pt x="48006" y="10287"/>
                </a:lnTo>
                <a:lnTo>
                  <a:pt x="48006" y="9144"/>
                </a:lnTo>
                <a:lnTo>
                  <a:pt x="50292" y="9144"/>
                </a:lnTo>
                <a:lnTo>
                  <a:pt x="53721" y="11430"/>
                </a:lnTo>
                <a:lnTo>
                  <a:pt x="61722" y="11430"/>
                </a:lnTo>
                <a:lnTo>
                  <a:pt x="62865" y="10287"/>
                </a:lnTo>
                <a:lnTo>
                  <a:pt x="62865" y="800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6" name="object 206"/>
          <p:cNvSpPr/>
          <p:nvPr/>
        </p:nvSpPr>
        <p:spPr>
          <a:xfrm>
            <a:off x="1626616" y="865039"/>
            <a:ext cx="14817" cy="13123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21844" y="8128"/>
                </a:moveTo>
                <a:lnTo>
                  <a:pt x="20701" y="5842"/>
                </a:lnTo>
                <a:lnTo>
                  <a:pt x="20701" y="2286"/>
                </a:lnTo>
                <a:lnTo>
                  <a:pt x="16129" y="2286"/>
                </a:lnTo>
                <a:lnTo>
                  <a:pt x="12700" y="0"/>
                </a:lnTo>
                <a:lnTo>
                  <a:pt x="10414" y="558"/>
                </a:lnTo>
                <a:lnTo>
                  <a:pt x="10414" y="9271"/>
                </a:lnTo>
                <a:lnTo>
                  <a:pt x="10414" y="10414"/>
                </a:lnTo>
                <a:lnTo>
                  <a:pt x="10299" y="9271"/>
                </a:lnTo>
                <a:lnTo>
                  <a:pt x="10414" y="558"/>
                </a:lnTo>
                <a:lnTo>
                  <a:pt x="8001" y="1143"/>
                </a:lnTo>
                <a:lnTo>
                  <a:pt x="6858" y="1143"/>
                </a:lnTo>
                <a:lnTo>
                  <a:pt x="5715" y="0"/>
                </a:lnTo>
                <a:lnTo>
                  <a:pt x="1143" y="0"/>
                </a:lnTo>
                <a:lnTo>
                  <a:pt x="0" y="1143"/>
                </a:lnTo>
                <a:lnTo>
                  <a:pt x="0" y="2286"/>
                </a:lnTo>
                <a:lnTo>
                  <a:pt x="2286" y="4572"/>
                </a:lnTo>
                <a:lnTo>
                  <a:pt x="1143" y="5842"/>
                </a:lnTo>
                <a:lnTo>
                  <a:pt x="0" y="8128"/>
                </a:lnTo>
                <a:lnTo>
                  <a:pt x="0" y="9271"/>
                </a:lnTo>
                <a:lnTo>
                  <a:pt x="0" y="10414"/>
                </a:lnTo>
                <a:lnTo>
                  <a:pt x="0" y="16129"/>
                </a:lnTo>
                <a:lnTo>
                  <a:pt x="0" y="17272"/>
                </a:lnTo>
                <a:lnTo>
                  <a:pt x="1143" y="18415"/>
                </a:lnTo>
                <a:lnTo>
                  <a:pt x="1143" y="16129"/>
                </a:lnTo>
                <a:lnTo>
                  <a:pt x="1778" y="17272"/>
                </a:lnTo>
                <a:lnTo>
                  <a:pt x="2286" y="18415"/>
                </a:lnTo>
                <a:lnTo>
                  <a:pt x="3429" y="19558"/>
                </a:lnTo>
                <a:lnTo>
                  <a:pt x="9144" y="19558"/>
                </a:lnTo>
                <a:lnTo>
                  <a:pt x="11557" y="17272"/>
                </a:lnTo>
                <a:lnTo>
                  <a:pt x="16129" y="17272"/>
                </a:lnTo>
                <a:lnTo>
                  <a:pt x="18415" y="18415"/>
                </a:lnTo>
                <a:lnTo>
                  <a:pt x="19558" y="16129"/>
                </a:lnTo>
                <a:lnTo>
                  <a:pt x="21844" y="13843"/>
                </a:lnTo>
                <a:lnTo>
                  <a:pt x="21844" y="812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7" name="object 207"/>
          <p:cNvSpPr/>
          <p:nvPr/>
        </p:nvSpPr>
        <p:spPr>
          <a:xfrm>
            <a:off x="5104469" y="845820"/>
            <a:ext cx="23707" cy="11007"/>
          </a:xfrm>
          <a:custGeom>
            <a:avLst/>
            <a:gdLst/>
            <a:ahLst/>
            <a:cxnLst/>
            <a:rect l="l" t="t" r="r" b="b"/>
            <a:pathLst>
              <a:path w="35559" h="16509">
                <a:moveTo>
                  <a:pt x="12700" y="0"/>
                </a:moveTo>
                <a:lnTo>
                  <a:pt x="8127" y="0"/>
                </a:lnTo>
                <a:lnTo>
                  <a:pt x="4699" y="2413"/>
                </a:lnTo>
                <a:lnTo>
                  <a:pt x="3428" y="3555"/>
                </a:lnTo>
                <a:lnTo>
                  <a:pt x="1143" y="3555"/>
                </a:lnTo>
                <a:lnTo>
                  <a:pt x="0" y="4699"/>
                </a:lnTo>
                <a:lnTo>
                  <a:pt x="0" y="9271"/>
                </a:lnTo>
                <a:lnTo>
                  <a:pt x="3428" y="11556"/>
                </a:lnTo>
                <a:lnTo>
                  <a:pt x="3428" y="12700"/>
                </a:lnTo>
                <a:lnTo>
                  <a:pt x="5842" y="12700"/>
                </a:lnTo>
                <a:lnTo>
                  <a:pt x="6985" y="11556"/>
                </a:lnTo>
                <a:lnTo>
                  <a:pt x="9271" y="10414"/>
                </a:lnTo>
                <a:lnTo>
                  <a:pt x="11556" y="11556"/>
                </a:lnTo>
                <a:lnTo>
                  <a:pt x="17272" y="13843"/>
                </a:lnTo>
                <a:lnTo>
                  <a:pt x="21844" y="13843"/>
                </a:lnTo>
                <a:lnTo>
                  <a:pt x="27558" y="14986"/>
                </a:lnTo>
                <a:lnTo>
                  <a:pt x="30988" y="16128"/>
                </a:lnTo>
                <a:lnTo>
                  <a:pt x="35560" y="11556"/>
                </a:lnTo>
                <a:lnTo>
                  <a:pt x="35560" y="10414"/>
                </a:lnTo>
                <a:lnTo>
                  <a:pt x="33274" y="8127"/>
                </a:lnTo>
                <a:lnTo>
                  <a:pt x="32130" y="8127"/>
                </a:lnTo>
                <a:lnTo>
                  <a:pt x="26416" y="6985"/>
                </a:lnTo>
                <a:lnTo>
                  <a:pt x="127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8" name="object 208"/>
          <p:cNvSpPr/>
          <p:nvPr/>
        </p:nvSpPr>
        <p:spPr>
          <a:xfrm>
            <a:off x="4061968" y="837438"/>
            <a:ext cx="10160" cy="3810"/>
          </a:xfrm>
          <a:custGeom>
            <a:avLst/>
            <a:gdLst/>
            <a:ahLst/>
            <a:cxnLst/>
            <a:rect l="l" t="t" r="r" b="b"/>
            <a:pathLst>
              <a:path w="15239" h="5715">
                <a:moveTo>
                  <a:pt x="14859" y="2286"/>
                </a:moveTo>
                <a:lnTo>
                  <a:pt x="11430" y="1143"/>
                </a:lnTo>
                <a:lnTo>
                  <a:pt x="9144" y="0"/>
                </a:lnTo>
                <a:lnTo>
                  <a:pt x="8001" y="2286"/>
                </a:lnTo>
                <a:lnTo>
                  <a:pt x="5715" y="3429"/>
                </a:lnTo>
                <a:lnTo>
                  <a:pt x="2286" y="3429"/>
                </a:lnTo>
                <a:lnTo>
                  <a:pt x="2286" y="2286"/>
                </a:lnTo>
                <a:lnTo>
                  <a:pt x="1143" y="3429"/>
                </a:lnTo>
                <a:lnTo>
                  <a:pt x="0" y="3429"/>
                </a:lnTo>
                <a:lnTo>
                  <a:pt x="0" y="4572"/>
                </a:lnTo>
                <a:lnTo>
                  <a:pt x="1143" y="5715"/>
                </a:lnTo>
                <a:lnTo>
                  <a:pt x="4572" y="5715"/>
                </a:lnTo>
                <a:lnTo>
                  <a:pt x="5715" y="4572"/>
                </a:lnTo>
                <a:lnTo>
                  <a:pt x="8001" y="3429"/>
                </a:lnTo>
                <a:lnTo>
                  <a:pt x="11430" y="2286"/>
                </a:lnTo>
                <a:lnTo>
                  <a:pt x="14859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9" name="object 209"/>
          <p:cNvSpPr/>
          <p:nvPr/>
        </p:nvSpPr>
        <p:spPr>
          <a:xfrm>
            <a:off x="3550666" y="849715"/>
            <a:ext cx="4657" cy="3387"/>
          </a:xfrm>
          <a:custGeom>
            <a:avLst/>
            <a:gdLst/>
            <a:ahLst/>
            <a:cxnLst/>
            <a:rect l="l" t="t" r="r" b="b"/>
            <a:pathLst>
              <a:path w="6985" h="5080">
                <a:moveTo>
                  <a:pt x="6858" y="0"/>
                </a:moveTo>
                <a:lnTo>
                  <a:pt x="5714" y="0"/>
                </a:lnTo>
                <a:lnTo>
                  <a:pt x="2286" y="1143"/>
                </a:lnTo>
                <a:lnTo>
                  <a:pt x="0" y="1143"/>
                </a:lnTo>
                <a:lnTo>
                  <a:pt x="2286" y="3428"/>
                </a:lnTo>
                <a:lnTo>
                  <a:pt x="5714" y="4572"/>
                </a:lnTo>
                <a:lnTo>
                  <a:pt x="5714" y="3428"/>
                </a:lnTo>
                <a:lnTo>
                  <a:pt x="6858" y="3428"/>
                </a:lnTo>
                <a:lnTo>
                  <a:pt x="6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0" name="object 210"/>
          <p:cNvSpPr/>
          <p:nvPr/>
        </p:nvSpPr>
        <p:spPr>
          <a:xfrm>
            <a:off x="2208191" y="889592"/>
            <a:ext cx="9313" cy="4233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3416" y="0"/>
                </a:moveTo>
                <a:lnTo>
                  <a:pt x="0" y="0"/>
                </a:lnTo>
                <a:lnTo>
                  <a:pt x="0" y="2286"/>
                </a:lnTo>
                <a:lnTo>
                  <a:pt x="1130" y="4699"/>
                </a:lnTo>
                <a:lnTo>
                  <a:pt x="3416" y="4699"/>
                </a:lnTo>
                <a:lnTo>
                  <a:pt x="3416" y="0"/>
                </a:lnTo>
                <a:close/>
              </a:path>
              <a:path w="13970" h="6350">
                <a:moveTo>
                  <a:pt x="13716" y="2286"/>
                </a:moveTo>
                <a:lnTo>
                  <a:pt x="12573" y="1143"/>
                </a:lnTo>
                <a:lnTo>
                  <a:pt x="11417" y="1143"/>
                </a:lnTo>
                <a:lnTo>
                  <a:pt x="11417" y="0"/>
                </a:lnTo>
                <a:lnTo>
                  <a:pt x="10287" y="0"/>
                </a:lnTo>
                <a:lnTo>
                  <a:pt x="9131" y="1143"/>
                </a:lnTo>
                <a:lnTo>
                  <a:pt x="9131" y="4699"/>
                </a:lnTo>
                <a:lnTo>
                  <a:pt x="10287" y="5842"/>
                </a:lnTo>
                <a:lnTo>
                  <a:pt x="11417" y="4699"/>
                </a:lnTo>
                <a:lnTo>
                  <a:pt x="13716" y="3556"/>
                </a:lnTo>
                <a:lnTo>
                  <a:pt x="13716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1" name="object 211"/>
          <p:cNvSpPr/>
          <p:nvPr/>
        </p:nvSpPr>
        <p:spPr>
          <a:xfrm>
            <a:off x="3528484" y="851238"/>
            <a:ext cx="4233" cy="3387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5842" y="2286"/>
                </a:moveTo>
                <a:lnTo>
                  <a:pt x="4699" y="0"/>
                </a:lnTo>
                <a:lnTo>
                  <a:pt x="0" y="0"/>
                </a:lnTo>
                <a:lnTo>
                  <a:pt x="0" y="1143"/>
                </a:lnTo>
                <a:lnTo>
                  <a:pt x="2413" y="3429"/>
                </a:lnTo>
                <a:lnTo>
                  <a:pt x="3556" y="4572"/>
                </a:lnTo>
                <a:lnTo>
                  <a:pt x="4699" y="3429"/>
                </a:lnTo>
                <a:lnTo>
                  <a:pt x="5842" y="4572"/>
                </a:lnTo>
                <a:lnTo>
                  <a:pt x="5842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2" name="object 212"/>
          <p:cNvSpPr/>
          <p:nvPr/>
        </p:nvSpPr>
        <p:spPr>
          <a:xfrm>
            <a:off x="2182283" y="882735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1142" y="0"/>
                </a:moveTo>
                <a:lnTo>
                  <a:pt x="0" y="1143"/>
                </a:lnTo>
                <a:lnTo>
                  <a:pt x="0" y="2286"/>
                </a:lnTo>
                <a:lnTo>
                  <a:pt x="1142" y="3428"/>
                </a:lnTo>
                <a:lnTo>
                  <a:pt x="3428" y="3428"/>
                </a:lnTo>
                <a:lnTo>
                  <a:pt x="2286" y="2286"/>
                </a:lnTo>
                <a:lnTo>
                  <a:pt x="2286" y="1143"/>
                </a:lnTo>
                <a:lnTo>
                  <a:pt x="1142" y="1143"/>
                </a:lnTo>
                <a:lnTo>
                  <a:pt x="114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3" name="object 213"/>
          <p:cNvSpPr/>
          <p:nvPr/>
        </p:nvSpPr>
        <p:spPr>
          <a:xfrm>
            <a:off x="1555665" y="875792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3428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3428"/>
                </a:lnTo>
                <a:lnTo>
                  <a:pt x="2285" y="3428"/>
                </a:lnTo>
                <a:lnTo>
                  <a:pt x="3428" y="2285"/>
                </a:lnTo>
                <a:lnTo>
                  <a:pt x="342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4" name="object 214"/>
          <p:cNvSpPr/>
          <p:nvPr/>
        </p:nvSpPr>
        <p:spPr>
          <a:xfrm>
            <a:off x="1944115" y="879602"/>
            <a:ext cx="2540" cy="1693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143" y="0"/>
                </a:moveTo>
                <a:lnTo>
                  <a:pt x="0" y="0"/>
                </a:lnTo>
                <a:lnTo>
                  <a:pt x="0" y="1270"/>
                </a:lnTo>
                <a:lnTo>
                  <a:pt x="1143" y="2413"/>
                </a:lnTo>
                <a:lnTo>
                  <a:pt x="3428" y="2413"/>
                </a:lnTo>
                <a:lnTo>
                  <a:pt x="3428" y="1270"/>
                </a:lnTo>
                <a:lnTo>
                  <a:pt x="1143" y="1270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5" name="object 215"/>
          <p:cNvSpPr/>
          <p:nvPr/>
        </p:nvSpPr>
        <p:spPr>
          <a:xfrm>
            <a:off x="4906856" y="843534"/>
            <a:ext cx="2540" cy="1693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3429" y="0"/>
                </a:moveTo>
                <a:lnTo>
                  <a:pt x="0" y="0"/>
                </a:lnTo>
                <a:lnTo>
                  <a:pt x="0" y="1143"/>
                </a:lnTo>
                <a:lnTo>
                  <a:pt x="1143" y="2285"/>
                </a:lnTo>
                <a:lnTo>
                  <a:pt x="2286" y="2285"/>
                </a:lnTo>
                <a:lnTo>
                  <a:pt x="3429" y="1143"/>
                </a:lnTo>
                <a:lnTo>
                  <a:pt x="342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6" name="object 216"/>
          <p:cNvSpPr/>
          <p:nvPr/>
        </p:nvSpPr>
        <p:spPr>
          <a:xfrm>
            <a:off x="3818552" y="844296"/>
            <a:ext cx="3810" cy="1693"/>
          </a:xfrm>
          <a:custGeom>
            <a:avLst/>
            <a:gdLst/>
            <a:ahLst/>
            <a:cxnLst/>
            <a:rect l="l" t="t" r="r" b="b"/>
            <a:pathLst>
              <a:path w="5714" h="2540">
                <a:moveTo>
                  <a:pt x="3429" y="1143"/>
                </a:moveTo>
                <a:lnTo>
                  <a:pt x="1143" y="0"/>
                </a:lnTo>
                <a:lnTo>
                  <a:pt x="0" y="0"/>
                </a:lnTo>
                <a:lnTo>
                  <a:pt x="0" y="1143"/>
                </a:lnTo>
                <a:lnTo>
                  <a:pt x="3429" y="1143"/>
                </a:lnTo>
                <a:close/>
              </a:path>
              <a:path w="5714" h="2540">
                <a:moveTo>
                  <a:pt x="5715" y="1143"/>
                </a:moveTo>
                <a:lnTo>
                  <a:pt x="3429" y="1143"/>
                </a:lnTo>
                <a:lnTo>
                  <a:pt x="4572" y="2286"/>
                </a:lnTo>
                <a:lnTo>
                  <a:pt x="5715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7" name="object 217"/>
          <p:cNvSpPr/>
          <p:nvPr/>
        </p:nvSpPr>
        <p:spPr>
          <a:xfrm>
            <a:off x="2611205" y="874261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4" y="0"/>
                </a:moveTo>
                <a:lnTo>
                  <a:pt x="0" y="0"/>
                </a:lnTo>
                <a:lnTo>
                  <a:pt x="0" y="1153"/>
                </a:lnTo>
                <a:lnTo>
                  <a:pt x="1144" y="1153"/>
                </a:lnTo>
                <a:lnTo>
                  <a:pt x="1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8" name="object 218"/>
          <p:cNvSpPr/>
          <p:nvPr/>
        </p:nvSpPr>
        <p:spPr>
          <a:xfrm>
            <a:off x="1435100" y="861991"/>
            <a:ext cx="847" cy="2540"/>
          </a:xfrm>
          <a:custGeom>
            <a:avLst/>
            <a:gdLst/>
            <a:ahLst/>
            <a:cxnLst/>
            <a:rect l="l" t="t" r="r" b="b"/>
            <a:pathLst>
              <a:path w="1269" h="3809">
                <a:moveTo>
                  <a:pt x="1143" y="0"/>
                </a:moveTo>
                <a:lnTo>
                  <a:pt x="0" y="0"/>
                </a:lnTo>
                <a:lnTo>
                  <a:pt x="0" y="2286"/>
                </a:lnTo>
                <a:lnTo>
                  <a:pt x="1143" y="3429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9" name="object 219"/>
          <p:cNvSpPr/>
          <p:nvPr/>
        </p:nvSpPr>
        <p:spPr>
          <a:xfrm>
            <a:off x="2789767" y="874268"/>
            <a:ext cx="3387" cy="254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4572" y="1143"/>
                </a:moveTo>
                <a:lnTo>
                  <a:pt x="1142" y="1143"/>
                </a:lnTo>
                <a:lnTo>
                  <a:pt x="1142" y="2286"/>
                </a:lnTo>
                <a:lnTo>
                  <a:pt x="2286" y="3428"/>
                </a:lnTo>
                <a:lnTo>
                  <a:pt x="3428" y="3428"/>
                </a:lnTo>
                <a:lnTo>
                  <a:pt x="3428" y="2286"/>
                </a:lnTo>
                <a:lnTo>
                  <a:pt x="4572" y="1143"/>
                </a:lnTo>
                <a:close/>
              </a:path>
              <a:path w="5079" h="3809">
                <a:moveTo>
                  <a:pt x="4572" y="0"/>
                </a:moveTo>
                <a:lnTo>
                  <a:pt x="0" y="0"/>
                </a:lnTo>
                <a:lnTo>
                  <a:pt x="2286" y="1143"/>
                </a:lnTo>
                <a:lnTo>
                  <a:pt x="3428" y="1143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0" name="object 220"/>
          <p:cNvSpPr/>
          <p:nvPr/>
        </p:nvSpPr>
        <p:spPr>
          <a:xfrm>
            <a:off x="4177961" y="835914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1143" y="0"/>
                </a:moveTo>
                <a:lnTo>
                  <a:pt x="0" y="1143"/>
                </a:lnTo>
                <a:lnTo>
                  <a:pt x="0" y="2285"/>
                </a:lnTo>
                <a:lnTo>
                  <a:pt x="1143" y="2285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1" name="object 221"/>
          <p:cNvSpPr/>
          <p:nvPr/>
        </p:nvSpPr>
        <p:spPr>
          <a:xfrm>
            <a:off x="1686899" y="869696"/>
            <a:ext cx="1693" cy="1693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1143" y="0"/>
                </a:moveTo>
                <a:lnTo>
                  <a:pt x="0" y="1142"/>
                </a:lnTo>
                <a:lnTo>
                  <a:pt x="1143" y="1142"/>
                </a:lnTo>
                <a:lnTo>
                  <a:pt x="1143" y="2285"/>
                </a:lnTo>
                <a:lnTo>
                  <a:pt x="2285" y="2285"/>
                </a:lnTo>
                <a:lnTo>
                  <a:pt x="2285" y="1142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2" name="object 222"/>
          <p:cNvSpPr/>
          <p:nvPr/>
        </p:nvSpPr>
        <p:spPr>
          <a:xfrm>
            <a:off x="1588515" y="867325"/>
            <a:ext cx="847" cy="2540"/>
          </a:xfrm>
          <a:custGeom>
            <a:avLst/>
            <a:gdLst/>
            <a:ahLst/>
            <a:cxnLst/>
            <a:rect l="l" t="t" r="r" b="b"/>
            <a:pathLst>
              <a:path w="1269" h="3809">
                <a:moveTo>
                  <a:pt x="1143" y="0"/>
                </a:moveTo>
                <a:lnTo>
                  <a:pt x="0" y="0"/>
                </a:lnTo>
                <a:lnTo>
                  <a:pt x="0" y="2285"/>
                </a:lnTo>
                <a:lnTo>
                  <a:pt x="1143" y="3555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3" name="object 223"/>
          <p:cNvSpPr/>
          <p:nvPr/>
        </p:nvSpPr>
        <p:spPr>
          <a:xfrm>
            <a:off x="3253739" y="85733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0" y="1270"/>
                </a:lnTo>
                <a:lnTo>
                  <a:pt x="1142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4" name="object 224"/>
          <p:cNvSpPr/>
          <p:nvPr/>
        </p:nvSpPr>
        <p:spPr>
          <a:xfrm>
            <a:off x="4743535" y="832019"/>
            <a:ext cx="1693" cy="847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1143" y="0"/>
                </a:moveTo>
                <a:lnTo>
                  <a:pt x="0" y="0"/>
                </a:lnTo>
                <a:lnTo>
                  <a:pt x="0" y="1143"/>
                </a:lnTo>
                <a:lnTo>
                  <a:pt x="2286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5" name="object 225"/>
          <p:cNvSpPr/>
          <p:nvPr/>
        </p:nvSpPr>
        <p:spPr>
          <a:xfrm>
            <a:off x="1480143" y="862754"/>
            <a:ext cx="2540" cy="1693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143" y="0"/>
                </a:moveTo>
                <a:lnTo>
                  <a:pt x="0" y="2286"/>
                </a:lnTo>
                <a:lnTo>
                  <a:pt x="3429" y="2286"/>
                </a:lnTo>
                <a:lnTo>
                  <a:pt x="3429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6" name="object 226"/>
          <p:cNvSpPr/>
          <p:nvPr/>
        </p:nvSpPr>
        <p:spPr>
          <a:xfrm>
            <a:off x="4322995" y="840486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1143" y="0"/>
                </a:moveTo>
                <a:lnTo>
                  <a:pt x="1143" y="2286"/>
                </a:lnTo>
                <a:lnTo>
                  <a:pt x="0" y="2286"/>
                </a:lnTo>
                <a:lnTo>
                  <a:pt x="1143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7" name="object 227"/>
          <p:cNvSpPr/>
          <p:nvPr/>
        </p:nvSpPr>
        <p:spPr>
          <a:xfrm>
            <a:off x="3015657" y="861230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1142" y="0"/>
                </a:moveTo>
                <a:lnTo>
                  <a:pt x="0" y="1142"/>
                </a:lnTo>
                <a:lnTo>
                  <a:pt x="1142" y="2285"/>
                </a:lnTo>
                <a:lnTo>
                  <a:pt x="114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8" name="object 228"/>
          <p:cNvSpPr/>
          <p:nvPr/>
        </p:nvSpPr>
        <p:spPr>
          <a:xfrm>
            <a:off x="5099135" y="84971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3" y="0"/>
                </a:moveTo>
                <a:lnTo>
                  <a:pt x="0" y="1143"/>
                </a:lnTo>
                <a:lnTo>
                  <a:pt x="1143" y="0"/>
                </a:lnTo>
                <a:lnTo>
                  <a:pt x="0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9" name="object 229"/>
          <p:cNvSpPr/>
          <p:nvPr/>
        </p:nvSpPr>
        <p:spPr>
          <a:xfrm>
            <a:off x="2272284" y="89035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3" y="1143"/>
                </a:moveTo>
                <a:lnTo>
                  <a:pt x="0" y="1143"/>
                </a:lnTo>
                <a:lnTo>
                  <a:pt x="0" y="0"/>
                </a:lnTo>
                <a:lnTo>
                  <a:pt x="0" y="1143"/>
                </a:lnTo>
                <a:lnTo>
                  <a:pt x="1143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0" name="object 230"/>
          <p:cNvSpPr/>
          <p:nvPr/>
        </p:nvSpPr>
        <p:spPr>
          <a:xfrm>
            <a:off x="4184903" y="835067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0" y="0"/>
                </a:lnTo>
                <a:lnTo>
                  <a:pt x="114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1" name="object 231"/>
          <p:cNvSpPr/>
          <p:nvPr/>
        </p:nvSpPr>
        <p:spPr>
          <a:xfrm>
            <a:off x="4292515" y="838962"/>
            <a:ext cx="1693" cy="1693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2286" y="0"/>
                </a:moveTo>
                <a:lnTo>
                  <a:pt x="0" y="0"/>
                </a:lnTo>
                <a:lnTo>
                  <a:pt x="2286" y="2285"/>
                </a:lnTo>
                <a:lnTo>
                  <a:pt x="228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2" name="object 232"/>
          <p:cNvSpPr/>
          <p:nvPr/>
        </p:nvSpPr>
        <p:spPr>
          <a:xfrm>
            <a:off x="1852591" y="875792"/>
            <a:ext cx="1693" cy="847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1143" y="0"/>
                </a:moveTo>
                <a:lnTo>
                  <a:pt x="0" y="0"/>
                </a:lnTo>
                <a:lnTo>
                  <a:pt x="0" y="1142"/>
                </a:lnTo>
                <a:lnTo>
                  <a:pt x="2286" y="1142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3" name="object 233"/>
          <p:cNvSpPr/>
          <p:nvPr/>
        </p:nvSpPr>
        <p:spPr>
          <a:xfrm>
            <a:off x="5099135" y="84971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0" y="1143"/>
                </a:lnTo>
                <a:lnTo>
                  <a:pt x="1143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5" name="object 235"/>
          <p:cNvSpPr txBox="1"/>
          <p:nvPr/>
        </p:nvSpPr>
        <p:spPr>
          <a:xfrm>
            <a:off x="658232" y="329693"/>
            <a:ext cx="287867" cy="66477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4267" spc="-3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endParaRPr sz="4267" dirty="0">
              <a:latin typeface="Times New Roman"/>
              <a:cs typeface="Times New Roman"/>
            </a:endParaRPr>
          </a:p>
        </p:txBody>
      </p:sp>
      <p:pic>
        <p:nvPicPr>
          <p:cNvPr id="236" name="object 2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600" y="259418"/>
            <a:ext cx="278993" cy="262467"/>
          </a:xfrm>
          <a:prstGeom prst="rect">
            <a:avLst/>
          </a:prstGeom>
        </p:spPr>
      </p:pic>
      <p:grpSp>
        <p:nvGrpSpPr>
          <p:cNvPr id="237" name="object 237"/>
          <p:cNvGrpSpPr/>
          <p:nvPr/>
        </p:nvGrpSpPr>
        <p:grpSpPr>
          <a:xfrm>
            <a:off x="10365656" y="6647104"/>
            <a:ext cx="278130" cy="211243"/>
            <a:chOff x="15548483" y="9970655"/>
            <a:chExt cx="417195" cy="316865"/>
          </a:xfrm>
        </p:grpSpPr>
        <p:pic>
          <p:nvPicPr>
            <p:cNvPr id="238" name="object 2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1231" y="9970655"/>
              <a:ext cx="161290" cy="187985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15548484" y="10065753"/>
              <a:ext cx="273050" cy="193040"/>
            </a:xfrm>
            <a:custGeom>
              <a:avLst/>
              <a:gdLst/>
              <a:ahLst/>
              <a:cxnLst/>
              <a:rect l="l" t="t" r="r" b="b"/>
              <a:pathLst>
                <a:path w="273050" h="193040">
                  <a:moveTo>
                    <a:pt x="272542" y="153758"/>
                  </a:moveTo>
                  <a:lnTo>
                    <a:pt x="256413" y="146913"/>
                  </a:lnTo>
                  <a:lnTo>
                    <a:pt x="250190" y="144500"/>
                  </a:lnTo>
                  <a:lnTo>
                    <a:pt x="239268" y="138493"/>
                  </a:lnTo>
                  <a:lnTo>
                    <a:pt x="235077" y="133959"/>
                  </a:lnTo>
                  <a:lnTo>
                    <a:pt x="224028" y="128524"/>
                  </a:lnTo>
                  <a:lnTo>
                    <a:pt x="202184" y="119329"/>
                  </a:lnTo>
                  <a:lnTo>
                    <a:pt x="200406" y="116903"/>
                  </a:lnTo>
                  <a:lnTo>
                    <a:pt x="207137" y="108585"/>
                  </a:lnTo>
                  <a:lnTo>
                    <a:pt x="218821" y="92887"/>
                  </a:lnTo>
                  <a:lnTo>
                    <a:pt x="151003" y="92887"/>
                  </a:lnTo>
                  <a:lnTo>
                    <a:pt x="140843" y="83832"/>
                  </a:lnTo>
                  <a:lnTo>
                    <a:pt x="137414" y="81191"/>
                  </a:lnTo>
                  <a:lnTo>
                    <a:pt x="135509" y="76352"/>
                  </a:lnTo>
                  <a:lnTo>
                    <a:pt x="103124" y="55283"/>
                  </a:lnTo>
                  <a:lnTo>
                    <a:pt x="52451" y="26225"/>
                  </a:lnTo>
                  <a:lnTo>
                    <a:pt x="34290" y="15798"/>
                  </a:lnTo>
                  <a:lnTo>
                    <a:pt x="25908" y="13055"/>
                  </a:lnTo>
                  <a:lnTo>
                    <a:pt x="21463" y="203"/>
                  </a:lnTo>
                  <a:lnTo>
                    <a:pt x="21336" y="0"/>
                  </a:lnTo>
                  <a:lnTo>
                    <a:pt x="16002" y="203"/>
                  </a:lnTo>
                  <a:lnTo>
                    <a:pt x="7493" y="0"/>
                  </a:lnTo>
                  <a:lnTo>
                    <a:pt x="3175" y="2527"/>
                  </a:lnTo>
                  <a:lnTo>
                    <a:pt x="0" y="7366"/>
                  </a:lnTo>
                  <a:lnTo>
                    <a:pt x="635" y="12001"/>
                  </a:lnTo>
                  <a:lnTo>
                    <a:pt x="2032" y="14859"/>
                  </a:lnTo>
                  <a:lnTo>
                    <a:pt x="4191" y="19583"/>
                  </a:lnTo>
                  <a:lnTo>
                    <a:pt x="7620" y="23698"/>
                  </a:lnTo>
                  <a:lnTo>
                    <a:pt x="10668" y="28219"/>
                  </a:lnTo>
                  <a:lnTo>
                    <a:pt x="17653" y="26225"/>
                  </a:lnTo>
                  <a:lnTo>
                    <a:pt x="18034" y="29806"/>
                  </a:lnTo>
                  <a:lnTo>
                    <a:pt x="17399" y="33909"/>
                  </a:lnTo>
                  <a:lnTo>
                    <a:pt x="41783" y="52743"/>
                  </a:lnTo>
                  <a:lnTo>
                    <a:pt x="74549" y="75615"/>
                  </a:lnTo>
                  <a:lnTo>
                    <a:pt x="93599" y="86906"/>
                  </a:lnTo>
                  <a:lnTo>
                    <a:pt x="113030" y="99110"/>
                  </a:lnTo>
                  <a:lnTo>
                    <a:pt x="132715" y="112217"/>
                  </a:lnTo>
                  <a:lnTo>
                    <a:pt x="151003" y="123647"/>
                  </a:lnTo>
                  <a:lnTo>
                    <a:pt x="151638" y="125539"/>
                  </a:lnTo>
                  <a:lnTo>
                    <a:pt x="140208" y="140804"/>
                  </a:lnTo>
                  <a:lnTo>
                    <a:pt x="120650" y="168719"/>
                  </a:lnTo>
                  <a:lnTo>
                    <a:pt x="117729" y="173774"/>
                  </a:lnTo>
                  <a:lnTo>
                    <a:pt x="110998" y="182575"/>
                  </a:lnTo>
                  <a:lnTo>
                    <a:pt x="107061" y="186512"/>
                  </a:lnTo>
                  <a:lnTo>
                    <a:pt x="103505" y="190627"/>
                  </a:lnTo>
                  <a:lnTo>
                    <a:pt x="103378" y="192519"/>
                  </a:lnTo>
                  <a:lnTo>
                    <a:pt x="141986" y="192519"/>
                  </a:lnTo>
                  <a:lnTo>
                    <a:pt x="157480" y="173037"/>
                  </a:lnTo>
                  <a:lnTo>
                    <a:pt x="161290" y="167449"/>
                  </a:lnTo>
                  <a:lnTo>
                    <a:pt x="166624" y="160299"/>
                  </a:lnTo>
                  <a:lnTo>
                    <a:pt x="200406" y="160299"/>
                  </a:lnTo>
                  <a:lnTo>
                    <a:pt x="198628" y="153758"/>
                  </a:lnTo>
                  <a:lnTo>
                    <a:pt x="272542" y="153758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0" name="object 2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15107" y="10219512"/>
              <a:ext cx="250189" cy="67490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15627731" y="10257426"/>
              <a:ext cx="62865" cy="29845"/>
            </a:xfrm>
            <a:custGeom>
              <a:avLst/>
              <a:gdLst/>
              <a:ahLst/>
              <a:cxnLst/>
              <a:rect l="l" t="t" r="r" b="b"/>
              <a:pathLst>
                <a:path w="62865" h="29845">
                  <a:moveTo>
                    <a:pt x="21590" y="0"/>
                  </a:moveTo>
                  <a:lnTo>
                    <a:pt x="0" y="29576"/>
                  </a:lnTo>
                  <a:lnTo>
                    <a:pt x="38734" y="29576"/>
                  </a:lnTo>
                  <a:lnTo>
                    <a:pt x="46228" y="20430"/>
                  </a:lnTo>
                  <a:lnTo>
                    <a:pt x="53467" y="12259"/>
                  </a:lnTo>
                  <a:lnTo>
                    <a:pt x="60451" y="3789"/>
                  </a:lnTo>
                  <a:lnTo>
                    <a:pt x="62738" y="842"/>
                  </a:lnTo>
                  <a:lnTo>
                    <a:pt x="24130" y="842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242" name="object 2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7983" y="6375357"/>
            <a:ext cx="278985" cy="262467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7376" y="299720"/>
            <a:ext cx="278977" cy="262467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58028" y="6103620"/>
            <a:ext cx="278976" cy="262466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16894" y="56099"/>
            <a:ext cx="684613" cy="658851"/>
          </a:xfrm>
          <a:prstGeom prst="rect">
            <a:avLst/>
          </a:prstGeom>
        </p:spPr>
      </p:pic>
      <p:sp>
        <p:nvSpPr>
          <p:cNvPr id="247" name="object 247"/>
          <p:cNvSpPr txBox="1">
            <a:spLocks noGrp="1"/>
          </p:cNvSpPr>
          <p:nvPr>
            <p:ph type="title"/>
          </p:nvPr>
        </p:nvSpPr>
        <p:spPr>
          <a:xfrm>
            <a:off x="1619758" y="0"/>
            <a:ext cx="3752003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  <a:tabLst>
                <a:tab pos="3509185" algn="l"/>
              </a:tabLst>
            </a:pPr>
            <a:r>
              <a:rPr sz="4800" spc="53" dirty="0">
                <a:solidFill>
                  <a:srgbClr val="2E2224"/>
                </a:solidFill>
              </a:rPr>
              <a:t>ColleGo！	</a:t>
            </a:r>
            <a:r>
              <a:rPr sz="4800" b="0" u="sng" spc="53" dirty="0">
                <a:solidFill>
                  <a:srgbClr val="2E2224"/>
                </a:solidFill>
                <a:uFill>
                  <a:solidFill>
                    <a:srgbClr val="2E22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b="0" u="sng" spc="-557" dirty="0">
                <a:solidFill>
                  <a:srgbClr val="2E2224"/>
                </a:solidFill>
                <a:uFill>
                  <a:solidFill>
                    <a:srgbClr val="2E2224"/>
                  </a:solidFill>
                </a:uFill>
                <a:latin typeface="Times New Roman"/>
                <a:cs typeface="Times New Roman"/>
              </a:rPr>
              <a:t> 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248" name="object 2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6379" y="810612"/>
            <a:ext cx="10302103" cy="601576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531624"/>
            <a:ext cx="317500" cy="4762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6565" y="4313090"/>
            <a:ext cx="317500" cy="47625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65674" y="879687"/>
            <a:ext cx="9313" cy="1693"/>
          </a:xfrm>
          <a:custGeom>
            <a:avLst/>
            <a:gdLst/>
            <a:ahLst/>
            <a:cxnLst/>
            <a:rect l="l" t="t" r="r" b="b"/>
            <a:pathLst>
              <a:path w="13969" h="2540">
                <a:moveTo>
                  <a:pt x="13715" y="0"/>
                </a:moveTo>
                <a:lnTo>
                  <a:pt x="0" y="0"/>
                </a:lnTo>
                <a:lnTo>
                  <a:pt x="5714" y="1143"/>
                </a:lnTo>
                <a:lnTo>
                  <a:pt x="6857" y="2286"/>
                </a:lnTo>
                <a:lnTo>
                  <a:pt x="9143" y="1143"/>
                </a:lnTo>
                <a:lnTo>
                  <a:pt x="10287" y="1143"/>
                </a:lnTo>
                <a:lnTo>
                  <a:pt x="13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1528995" y="879687"/>
            <a:ext cx="10160" cy="847"/>
          </a:xfrm>
          <a:custGeom>
            <a:avLst/>
            <a:gdLst/>
            <a:ahLst/>
            <a:cxnLst/>
            <a:rect l="l" t="t" r="r" b="b"/>
            <a:pathLst>
              <a:path w="15239" h="1269">
                <a:moveTo>
                  <a:pt x="14858" y="0"/>
                </a:moveTo>
                <a:lnTo>
                  <a:pt x="0" y="0"/>
                </a:lnTo>
                <a:lnTo>
                  <a:pt x="4571" y="1143"/>
                </a:lnTo>
                <a:lnTo>
                  <a:pt x="10287" y="1143"/>
                </a:lnTo>
                <a:lnTo>
                  <a:pt x="14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1381675" y="878924"/>
            <a:ext cx="25400" cy="1693"/>
          </a:xfrm>
          <a:custGeom>
            <a:avLst/>
            <a:gdLst/>
            <a:ahLst/>
            <a:cxnLst/>
            <a:rect l="l" t="t" r="r" b="b"/>
            <a:pathLst>
              <a:path w="38100" h="2540">
                <a:moveTo>
                  <a:pt x="9144" y="1143"/>
                </a:moveTo>
                <a:lnTo>
                  <a:pt x="0" y="1143"/>
                </a:lnTo>
                <a:lnTo>
                  <a:pt x="4572" y="2286"/>
                </a:lnTo>
                <a:lnTo>
                  <a:pt x="9144" y="1143"/>
                </a:lnTo>
                <a:close/>
              </a:path>
              <a:path w="38100" h="2540">
                <a:moveTo>
                  <a:pt x="37719" y="0"/>
                </a:moveTo>
                <a:lnTo>
                  <a:pt x="26289" y="0"/>
                </a:lnTo>
                <a:lnTo>
                  <a:pt x="29718" y="1143"/>
                </a:lnTo>
                <a:lnTo>
                  <a:pt x="30861" y="2286"/>
                </a:lnTo>
                <a:lnTo>
                  <a:pt x="32004" y="1143"/>
                </a:lnTo>
                <a:lnTo>
                  <a:pt x="33147" y="1143"/>
                </a:lnTo>
                <a:lnTo>
                  <a:pt x="3771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1508337" y="865886"/>
            <a:ext cx="105410" cy="13970"/>
          </a:xfrm>
          <a:custGeom>
            <a:avLst/>
            <a:gdLst/>
            <a:ahLst/>
            <a:cxnLst/>
            <a:rect l="l" t="t" r="r" b="b"/>
            <a:pathLst>
              <a:path w="158114" h="20955">
                <a:moveTo>
                  <a:pt x="86995" y="8128"/>
                </a:moveTo>
                <a:lnTo>
                  <a:pt x="85852" y="6985"/>
                </a:lnTo>
                <a:lnTo>
                  <a:pt x="85852" y="3429"/>
                </a:lnTo>
                <a:lnTo>
                  <a:pt x="84709" y="1143"/>
                </a:lnTo>
                <a:lnTo>
                  <a:pt x="83566" y="0"/>
                </a:lnTo>
                <a:lnTo>
                  <a:pt x="77851" y="0"/>
                </a:lnTo>
                <a:lnTo>
                  <a:pt x="76708" y="1143"/>
                </a:lnTo>
                <a:lnTo>
                  <a:pt x="75565" y="1143"/>
                </a:lnTo>
                <a:lnTo>
                  <a:pt x="75565" y="2286"/>
                </a:lnTo>
                <a:lnTo>
                  <a:pt x="70993" y="6985"/>
                </a:lnTo>
                <a:lnTo>
                  <a:pt x="49276" y="6985"/>
                </a:lnTo>
                <a:lnTo>
                  <a:pt x="49276" y="11557"/>
                </a:lnTo>
                <a:lnTo>
                  <a:pt x="48133" y="12700"/>
                </a:lnTo>
                <a:lnTo>
                  <a:pt x="54991" y="12700"/>
                </a:lnTo>
                <a:lnTo>
                  <a:pt x="54991" y="13843"/>
                </a:lnTo>
                <a:lnTo>
                  <a:pt x="53848" y="14986"/>
                </a:lnTo>
                <a:lnTo>
                  <a:pt x="36703" y="14986"/>
                </a:lnTo>
                <a:lnTo>
                  <a:pt x="36703" y="16129"/>
                </a:lnTo>
                <a:lnTo>
                  <a:pt x="35560" y="16129"/>
                </a:lnTo>
                <a:lnTo>
                  <a:pt x="33274" y="17272"/>
                </a:lnTo>
                <a:lnTo>
                  <a:pt x="0" y="17272"/>
                </a:lnTo>
                <a:lnTo>
                  <a:pt x="1143" y="18415"/>
                </a:lnTo>
                <a:lnTo>
                  <a:pt x="2286" y="19558"/>
                </a:lnTo>
                <a:lnTo>
                  <a:pt x="4572" y="20701"/>
                </a:lnTo>
                <a:lnTo>
                  <a:pt x="9144" y="18415"/>
                </a:lnTo>
                <a:lnTo>
                  <a:pt x="11430" y="18415"/>
                </a:lnTo>
                <a:lnTo>
                  <a:pt x="13716" y="19558"/>
                </a:lnTo>
                <a:lnTo>
                  <a:pt x="14859" y="20701"/>
                </a:lnTo>
                <a:lnTo>
                  <a:pt x="19431" y="20701"/>
                </a:lnTo>
                <a:lnTo>
                  <a:pt x="22860" y="19558"/>
                </a:lnTo>
                <a:lnTo>
                  <a:pt x="27432" y="20701"/>
                </a:lnTo>
                <a:lnTo>
                  <a:pt x="62992" y="20701"/>
                </a:lnTo>
                <a:lnTo>
                  <a:pt x="64135" y="19558"/>
                </a:lnTo>
                <a:lnTo>
                  <a:pt x="66421" y="18415"/>
                </a:lnTo>
                <a:lnTo>
                  <a:pt x="73279" y="13843"/>
                </a:lnTo>
                <a:lnTo>
                  <a:pt x="74295" y="9652"/>
                </a:lnTo>
                <a:lnTo>
                  <a:pt x="74422" y="8128"/>
                </a:lnTo>
                <a:lnTo>
                  <a:pt x="86995" y="8128"/>
                </a:lnTo>
                <a:close/>
              </a:path>
              <a:path w="158114" h="20955">
                <a:moveTo>
                  <a:pt x="114554" y="17272"/>
                </a:moveTo>
                <a:lnTo>
                  <a:pt x="90424" y="17272"/>
                </a:lnTo>
                <a:lnTo>
                  <a:pt x="92710" y="18415"/>
                </a:lnTo>
                <a:lnTo>
                  <a:pt x="102997" y="18415"/>
                </a:lnTo>
                <a:lnTo>
                  <a:pt x="105283" y="19558"/>
                </a:lnTo>
                <a:lnTo>
                  <a:pt x="106426" y="20701"/>
                </a:lnTo>
                <a:lnTo>
                  <a:pt x="112268" y="20701"/>
                </a:lnTo>
                <a:lnTo>
                  <a:pt x="113411" y="19558"/>
                </a:lnTo>
                <a:lnTo>
                  <a:pt x="114554" y="17272"/>
                </a:lnTo>
                <a:close/>
              </a:path>
              <a:path w="158114" h="20955">
                <a:moveTo>
                  <a:pt x="157988" y="16129"/>
                </a:moveTo>
                <a:lnTo>
                  <a:pt x="139700" y="16129"/>
                </a:lnTo>
                <a:lnTo>
                  <a:pt x="140843" y="17272"/>
                </a:lnTo>
                <a:lnTo>
                  <a:pt x="143129" y="18415"/>
                </a:lnTo>
                <a:lnTo>
                  <a:pt x="146558" y="18415"/>
                </a:lnTo>
                <a:lnTo>
                  <a:pt x="149987" y="20701"/>
                </a:lnTo>
                <a:lnTo>
                  <a:pt x="155702" y="20701"/>
                </a:lnTo>
                <a:lnTo>
                  <a:pt x="156845" y="19558"/>
                </a:lnTo>
                <a:lnTo>
                  <a:pt x="157988" y="161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1354159" y="876638"/>
            <a:ext cx="96520" cy="3387"/>
          </a:xfrm>
          <a:custGeom>
            <a:avLst/>
            <a:gdLst/>
            <a:ahLst/>
            <a:cxnLst/>
            <a:rect l="l" t="t" r="r" b="b"/>
            <a:pathLst>
              <a:path w="144780" h="5080">
                <a:moveTo>
                  <a:pt x="98552" y="0"/>
                </a:moveTo>
                <a:lnTo>
                  <a:pt x="0" y="0"/>
                </a:lnTo>
                <a:lnTo>
                  <a:pt x="2286" y="2286"/>
                </a:lnTo>
                <a:lnTo>
                  <a:pt x="3429" y="4572"/>
                </a:lnTo>
                <a:lnTo>
                  <a:pt x="61849" y="4572"/>
                </a:lnTo>
                <a:lnTo>
                  <a:pt x="65278" y="3429"/>
                </a:lnTo>
                <a:lnTo>
                  <a:pt x="94996" y="3429"/>
                </a:lnTo>
                <a:lnTo>
                  <a:pt x="98552" y="0"/>
                </a:lnTo>
                <a:close/>
              </a:path>
              <a:path w="144780" h="5080">
                <a:moveTo>
                  <a:pt x="144272" y="0"/>
                </a:moveTo>
                <a:lnTo>
                  <a:pt x="106553" y="0"/>
                </a:lnTo>
                <a:lnTo>
                  <a:pt x="107696" y="1143"/>
                </a:lnTo>
                <a:lnTo>
                  <a:pt x="117983" y="1143"/>
                </a:lnTo>
                <a:lnTo>
                  <a:pt x="121412" y="4572"/>
                </a:lnTo>
                <a:lnTo>
                  <a:pt x="122555" y="3429"/>
                </a:lnTo>
                <a:lnTo>
                  <a:pt x="132842" y="3429"/>
                </a:lnTo>
                <a:lnTo>
                  <a:pt x="135128" y="2286"/>
                </a:lnTo>
                <a:lnTo>
                  <a:pt x="143129" y="2286"/>
                </a:lnTo>
                <a:lnTo>
                  <a:pt x="1442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561762" y="866648"/>
            <a:ext cx="66463" cy="12277"/>
          </a:xfrm>
          <a:custGeom>
            <a:avLst/>
            <a:gdLst/>
            <a:ahLst/>
            <a:cxnLst/>
            <a:rect l="l" t="t" r="r" b="b"/>
            <a:pathLst>
              <a:path w="99694" h="18415">
                <a:moveTo>
                  <a:pt x="42418" y="16129"/>
                </a:moveTo>
                <a:lnTo>
                  <a:pt x="35560" y="16129"/>
                </a:lnTo>
                <a:lnTo>
                  <a:pt x="37846" y="17272"/>
                </a:lnTo>
                <a:lnTo>
                  <a:pt x="38989" y="18415"/>
                </a:lnTo>
                <a:lnTo>
                  <a:pt x="41275" y="18415"/>
                </a:lnTo>
                <a:lnTo>
                  <a:pt x="42418" y="17272"/>
                </a:lnTo>
                <a:lnTo>
                  <a:pt x="42418" y="16129"/>
                </a:lnTo>
                <a:close/>
              </a:path>
              <a:path w="99694" h="18415">
                <a:moveTo>
                  <a:pt x="51562" y="14986"/>
                </a:moveTo>
                <a:lnTo>
                  <a:pt x="50419" y="12700"/>
                </a:lnTo>
                <a:lnTo>
                  <a:pt x="50419" y="11557"/>
                </a:lnTo>
                <a:lnTo>
                  <a:pt x="49276" y="11557"/>
                </a:lnTo>
                <a:lnTo>
                  <a:pt x="49276" y="10414"/>
                </a:lnTo>
                <a:lnTo>
                  <a:pt x="48133" y="8128"/>
                </a:lnTo>
                <a:lnTo>
                  <a:pt x="46990" y="8128"/>
                </a:lnTo>
                <a:lnTo>
                  <a:pt x="44704" y="9271"/>
                </a:lnTo>
                <a:lnTo>
                  <a:pt x="16002" y="9271"/>
                </a:lnTo>
                <a:lnTo>
                  <a:pt x="16002" y="10414"/>
                </a:lnTo>
                <a:lnTo>
                  <a:pt x="0" y="10414"/>
                </a:lnTo>
                <a:lnTo>
                  <a:pt x="0" y="16129"/>
                </a:lnTo>
                <a:lnTo>
                  <a:pt x="2286" y="18415"/>
                </a:lnTo>
                <a:lnTo>
                  <a:pt x="4572" y="17272"/>
                </a:lnTo>
                <a:lnTo>
                  <a:pt x="5715" y="16129"/>
                </a:lnTo>
                <a:lnTo>
                  <a:pt x="8001" y="14986"/>
                </a:lnTo>
                <a:lnTo>
                  <a:pt x="51562" y="14986"/>
                </a:lnTo>
                <a:close/>
              </a:path>
              <a:path w="99694" h="18415">
                <a:moveTo>
                  <a:pt x="88138" y="14986"/>
                </a:moveTo>
                <a:lnTo>
                  <a:pt x="81280" y="14986"/>
                </a:lnTo>
                <a:lnTo>
                  <a:pt x="83566" y="16129"/>
                </a:lnTo>
                <a:lnTo>
                  <a:pt x="85852" y="18415"/>
                </a:lnTo>
                <a:lnTo>
                  <a:pt x="88138" y="18415"/>
                </a:lnTo>
                <a:lnTo>
                  <a:pt x="88138" y="14986"/>
                </a:lnTo>
                <a:close/>
              </a:path>
              <a:path w="99694" h="18415">
                <a:moveTo>
                  <a:pt x="99568" y="16129"/>
                </a:moveTo>
                <a:lnTo>
                  <a:pt x="97282" y="16129"/>
                </a:lnTo>
                <a:lnTo>
                  <a:pt x="96139" y="13843"/>
                </a:lnTo>
                <a:lnTo>
                  <a:pt x="93853" y="11557"/>
                </a:lnTo>
                <a:lnTo>
                  <a:pt x="94996" y="9271"/>
                </a:lnTo>
                <a:lnTo>
                  <a:pt x="94996" y="5842"/>
                </a:lnTo>
                <a:lnTo>
                  <a:pt x="92710" y="3429"/>
                </a:lnTo>
                <a:lnTo>
                  <a:pt x="91567" y="1143"/>
                </a:lnTo>
                <a:lnTo>
                  <a:pt x="85852" y="1143"/>
                </a:lnTo>
                <a:lnTo>
                  <a:pt x="82423" y="0"/>
                </a:lnTo>
                <a:lnTo>
                  <a:pt x="74422" y="0"/>
                </a:lnTo>
                <a:lnTo>
                  <a:pt x="70993" y="1143"/>
                </a:lnTo>
                <a:lnTo>
                  <a:pt x="68707" y="3429"/>
                </a:lnTo>
                <a:lnTo>
                  <a:pt x="82423" y="3429"/>
                </a:lnTo>
                <a:lnTo>
                  <a:pt x="82423" y="4572"/>
                </a:lnTo>
                <a:lnTo>
                  <a:pt x="72136" y="4572"/>
                </a:lnTo>
                <a:lnTo>
                  <a:pt x="73279" y="5842"/>
                </a:lnTo>
                <a:lnTo>
                  <a:pt x="73279" y="8128"/>
                </a:lnTo>
                <a:lnTo>
                  <a:pt x="70993" y="8128"/>
                </a:lnTo>
                <a:lnTo>
                  <a:pt x="71628" y="9271"/>
                </a:lnTo>
                <a:lnTo>
                  <a:pt x="88138" y="9271"/>
                </a:lnTo>
                <a:lnTo>
                  <a:pt x="88138" y="14986"/>
                </a:lnTo>
                <a:lnTo>
                  <a:pt x="90424" y="14986"/>
                </a:lnTo>
                <a:lnTo>
                  <a:pt x="93853" y="17272"/>
                </a:lnTo>
                <a:lnTo>
                  <a:pt x="96139" y="17272"/>
                </a:lnTo>
                <a:lnTo>
                  <a:pt x="97282" y="18415"/>
                </a:lnTo>
                <a:lnTo>
                  <a:pt x="99568" y="18415"/>
                </a:lnTo>
                <a:lnTo>
                  <a:pt x="99568" y="161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455674" y="875876"/>
            <a:ext cx="49953" cy="3387"/>
          </a:xfrm>
          <a:custGeom>
            <a:avLst/>
            <a:gdLst/>
            <a:ahLst/>
            <a:cxnLst/>
            <a:rect l="l" t="t" r="r" b="b"/>
            <a:pathLst>
              <a:path w="74930" h="5080">
                <a:moveTo>
                  <a:pt x="74422" y="0"/>
                </a:moveTo>
                <a:lnTo>
                  <a:pt x="0" y="0"/>
                </a:lnTo>
                <a:lnTo>
                  <a:pt x="1143" y="1143"/>
                </a:lnTo>
                <a:lnTo>
                  <a:pt x="11430" y="1143"/>
                </a:lnTo>
                <a:lnTo>
                  <a:pt x="13716" y="2286"/>
                </a:lnTo>
                <a:lnTo>
                  <a:pt x="18288" y="2286"/>
                </a:lnTo>
                <a:lnTo>
                  <a:pt x="22860" y="4572"/>
                </a:lnTo>
                <a:lnTo>
                  <a:pt x="29845" y="1143"/>
                </a:lnTo>
                <a:lnTo>
                  <a:pt x="44704" y="1143"/>
                </a:lnTo>
                <a:lnTo>
                  <a:pt x="45847" y="2286"/>
                </a:lnTo>
                <a:lnTo>
                  <a:pt x="49276" y="4572"/>
                </a:lnTo>
                <a:lnTo>
                  <a:pt x="51562" y="4572"/>
                </a:lnTo>
                <a:lnTo>
                  <a:pt x="54991" y="3429"/>
                </a:lnTo>
                <a:lnTo>
                  <a:pt x="69850" y="3429"/>
                </a:lnTo>
                <a:lnTo>
                  <a:pt x="72136" y="1143"/>
                </a:lnTo>
                <a:lnTo>
                  <a:pt x="7442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317328" y="875876"/>
            <a:ext cx="104987" cy="3387"/>
          </a:xfrm>
          <a:custGeom>
            <a:avLst/>
            <a:gdLst/>
            <a:ahLst/>
            <a:cxnLst/>
            <a:rect l="l" t="t" r="r" b="b"/>
            <a:pathLst>
              <a:path w="157480" h="5080">
                <a:moveTo>
                  <a:pt x="157225" y="0"/>
                </a:moveTo>
                <a:lnTo>
                  <a:pt x="0" y="0"/>
                </a:lnTo>
                <a:lnTo>
                  <a:pt x="1524" y="2285"/>
                </a:lnTo>
                <a:lnTo>
                  <a:pt x="4952" y="3428"/>
                </a:lnTo>
                <a:lnTo>
                  <a:pt x="15239" y="3428"/>
                </a:lnTo>
                <a:lnTo>
                  <a:pt x="20955" y="4571"/>
                </a:lnTo>
                <a:lnTo>
                  <a:pt x="50673" y="4571"/>
                </a:lnTo>
                <a:lnTo>
                  <a:pt x="54101" y="2285"/>
                </a:lnTo>
                <a:lnTo>
                  <a:pt x="55244" y="1142"/>
                </a:lnTo>
                <a:lnTo>
                  <a:pt x="154939" y="1142"/>
                </a:lnTo>
                <a:lnTo>
                  <a:pt x="15722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253405" y="876638"/>
            <a:ext cx="31327" cy="2540"/>
          </a:xfrm>
          <a:custGeom>
            <a:avLst/>
            <a:gdLst/>
            <a:ahLst/>
            <a:cxnLst/>
            <a:rect l="l" t="t" r="r" b="b"/>
            <a:pathLst>
              <a:path w="46989" h="3809">
                <a:moveTo>
                  <a:pt x="46990" y="0"/>
                </a:moveTo>
                <a:lnTo>
                  <a:pt x="0" y="0"/>
                </a:lnTo>
                <a:lnTo>
                  <a:pt x="0" y="1143"/>
                </a:lnTo>
                <a:lnTo>
                  <a:pt x="2286" y="2286"/>
                </a:lnTo>
                <a:lnTo>
                  <a:pt x="8128" y="2286"/>
                </a:lnTo>
                <a:lnTo>
                  <a:pt x="12700" y="3429"/>
                </a:lnTo>
                <a:lnTo>
                  <a:pt x="21844" y="3429"/>
                </a:lnTo>
                <a:lnTo>
                  <a:pt x="22987" y="2286"/>
                </a:lnTo>
                <a:lnTo>
                  <a:pt x="25273" y="1143"/>
                </a:lnTo>
                <a:lnTo>
                  <a:pt x="28702" y="2286"/>
                </a:lnTo>
                <a:lnTo>
                  <a:pt x="32131" y="2286"/>
                </a:lnTo>
                <a:lnTo>
                  <a:pt x="34417" y="3429"/>
                </a:lnTo>
                <a:lnTo>
                  <a:pt x="42418" y="3429"/>
                </a:lnTo>
                <a:lnTo>
                  <a:pt x="43561" y="2286"/>
                </a:lnTo>
                <a:lnTo>
                  <a:pt x="45847" y="1143"/>
                </a:lnTo>
                <a:lnTo>
                  <a:pt x="4699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1567858" y="876638"/>
            <a:ext cx="32173" cy="1693"/>
          </a:xfrm>
          <a:custGeom>
            <a:avLst/>
            <a:gdLst/>
            <a:ahLst/>
            <a:cxnLst/>
            <a:rect l="l" t="t" r="r" b="b"/>
            <a:pathLst>
              <a:path w="48260" h="2540">
                <a:moveTo>
                  <a:pt x="41275" y="0"/>
                </a:moveTo>
                <a:lnTo>
                  <a:pt x="0" y="0"/>
                </a:lnTo>
                <a:lnTo>
                  <a:pt x="1143" y="1143"/>
                </a:lnTo>
                <a:lnTo>
                  <a:pt x="34417" y="1143"/>
                </a:lnTo>
                <a:lnTo>
                  <a:pt x="37846" y="2286"/>
                </a:lnTo>
                <a:lnTo>
                  <a:pt x="41275" y="0"/>
                </a:lnTo>
                <a:close/>
              </a:path>
              <a:path w="48260" h="2540">
                <a:moveTo>
                  <a:pt x="48133" y="0"/>
                </a:moveTo>
                <a:lnTo>
                  <a:pt x="41275" y="0"/>
                </a:lnTo>
                <a:lnTo>
                  <a:pt x="44704" y="2286"/>
                </a:lnTo>
                <a:lnTo>
                  <a:pt x="45847" y="2286"/>
                </a:lnTo>
                <a:lnTo>
                  <a:pt x="4813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464817" y="877400"/>
            <a:ext cx="3387" cy="847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4572" y="0"/>
                </a:moveTo>
                <a:lnTo>
                  <a:pt x="0" y="0"/>
                </a:lnTo>
                <a:lnTo>
                  <a:pt x="2286" y="1143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1425956" y="877400"/>
            <a:ext cx="5503" cy="847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8001" y="0"/>
                </a:moveTo>
                <a:lnTo>
                  <a:pt x="0" y="0"/>
                </a:lnTo>
                <a:lnTo>
                  <a:pt x="1143" y="1143"/>
                </a:lnTo>
                <a:lnTo>
                  <a:pt x="5715" y="1143"/>
                </a:lnTo>
                <a:lnTo>
                  <a:pt x="800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1243415" y="871304"/>
            <a:ext cx="109220" cy="7197"/>
          </a:xfrm>
          <a:custGeom>
            <a:avLst/>
            <a:gdLst/>
            <a:ahLst/>
            <a:cxnLst/>
            <a:rect l="l" t="t" r="r" b="b"/>
            <a:pathLst>
              <a:path w="163830" h="10794">
                <a:moveTo>
                  <a:pt x="76835" y="4572"/>
                </a:moveTo>
                <a:lnTo>
                  <a:pt x="12700" y="4572"/>
                </a:lnTo>
                <a:lnTo>
                  <a:pt x="13843" y="5715"/>
                </a:lnTo>
                <a:lnTo>
                  <a:pt x="14986" y="8001"/>
                </a:lnTo>
                <a:lnTo>
                  <a:pt x="61976" y="8001"/>
                </a:lnTo>
                <a:lnTo>
                  <a:pt x="63119" y="9144"/>
                </a:lnTo>
                <a:lnTo>
                  <a:pt x="65405" y="10287"/>
                </a:lnTo>
                <a:lnTo>
                  <a:pt x="68834" y="10287"/>
                </a:lnTo>
                <a:lnTo>
                  <a:pt x="72263" y="9144"/>
                </a:lnTo>
                <a:lnTo>
                  <a:pt x="73406" y="9144"/>
                </a:lnTo>
                <a:lnTo>
                  <a:pt x="73406" y="8001"/>
                </a:lnTo>
                <a:lnTo>
                  <a:pt x="76835" y="4572"/>
                </a:lnTo>
                <a:close/>
              </a:path>
              <a:path w="163830" h="10794">
                <a:moveTo>
                  <a:pt x="163830" y="0"/>
                </a:moveTo>
                <a:lnTo>
                  <a:pt x="0" y="0"/>
                </a:lnTo>
                <a:lnTo>
                  <a:pt x="0" y="9271"/>
                </a:lnTo>
                <a:lnTo>
                  <a:pt x="4699" y="4572"/>
                </a:lnTo>
                <a:lnTo>
                  <a:pt x="5715" y="1524"/>
                </a:lnTo>
                <a:lnTo>
                  <a:pt x="4699" y="1143"/>
                </a:lnTo>
                <a:lnTo>
                  <a:pt x="163830" y="1143"/>
                </a:lnTo>
                <a:lnTo>
                  <a:pt x="16383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1454912" y="875114"/>
            <a:ext cx="74930" cy="2540"/>
          </a:xfrm>
          <a:custGeom>
            <a:avLst/>
            <a:gdLst/>
            <a:ahLst/>
            <a:cxnLst/>
            <a:rect l="l" t="t" r="r" b="b"/>
            <a:pathLst>
              <a:path w="112394" h="3809">
                <a:moveTo>
                  <a:pt x="40132" y="2286"/>
                </a:moveTo>
                <a:lnTo>
                  <a:pt x="33274" y="2286"/>
                </a:lnTo>
                <a:lnTo>
                  <a:pt x="34417" y="3429"/>
                </a:lnTo>
                <a:lnTo>
                  <a:pt x="38989" y="3429"/>
                </a:lnTo>
                <a:lnTo>
                  <a:pt x="40132" y="2286"/>
                </a:lnTo>
                <a:close/>
              </a:path>
              <a:path w="112394" h="3809">
                <a:moveTo>
                  <a:pt x="112268" y="3429"/>
                </a:moveTo>
                <a:lnTo>
                  <a:pt x="111125" y="2286"/>
                </a:lnTo>
                <a:lnTo>
                  <a:pt x="109982" y="2286"/>
                </a:lnTo>
                <a:lnTo>
                  <a:pt x="109982" y="0"/>
                </a:lnTo>
                <a:lnTo>
                  <a:pt x="0" y="0"/>
                </a:lnTo>
                <a:lnTo>
                  <a:pt x="1143" y="1143"/>
                </a:lnTo>
                <a:lnTo>
                  <a:pt x="77851" y="1143"/>
                </a:lnTo>
                <a:lnTo>
                  <a:pt x="80137" y="3429"/>
                </a:lnTo>
                <a:lnTo>
                  <a:pt x="112268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1295400" y="875115"/>
            <a:ext cx="11430" cy="2540"/>
          </a:xfrm>
          <a:custGeom>
            <a:avLst/>
            <a:gdLst/>
            <a:ahLst/>
            <a:cxnLst/>
            <a:rect l="l" t="t" r="r" b="b"/>
            <a:pathLst>
              <a:path w="17144" h="3809">
                <a:moveTo>
                  <a:pt x="17144" y="0"/>
                </a:moveTo>
                <a:lnTo>
                  <a:pt x="0" y="0"/>
                </a:lnTo>
                <a:lnTo>
                  <a:pt x="0" y="1143"/>
                </a:lnTo>
                <a:lnTo>
                  <a:pt x="5714" y="1143"/>
                </a:lnTo>
                <a:lnTo>
                  <a:pt x="6857" y="2285"/>
                </a:lnTo>
                <a:lnTo>
                  <a:pt x="9143" y="3428"/>
                </a:lnTo>
                <a:lnTo>
                  <a:pt x="11430" y="3428"/>
                </a:lnTo>
                <a:lnTo>
                  <a:pt x="12573" y="2285"/>
                </a:lnTo>
                <a:lnTo>
                  <a:pt x="17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1597660" y="872828"/>
            <a:ext cx="22437" cy="3810"/>
          </a:xfrm>
          <a:custGeom>
            <a:avLst/>
            <a:gdLst/>
            <a:ahLst/>
            <a:cxnLst/>
            <a:rect l="l" t="t" r="r" b="b"/>
            <a:pathLst>
              <a:path w="33655" h="5715">
                <a:moveTo>
                  <a:pt x="33147" y="0"/>
                </a:moveTo>
                <a:lnTo>
                  <a:pt x="32004" y="1142"/>
                </a:lnTo>
                <a:lnTo>
                  <a:pt x="18287" y="1142"/>
                </a:lnTo>
                <a:lnTo>
                  <a:pt x="18287" y="2285"/>
                </a:lnTo>
                <a:lnTo>
                  <a:pt x="3429" y="2285"/>
                </a:lnTo>
                <a:lnTo>
                  <a:pt x="0" y="5714"/>
                </a:lnTo>
                <a:lnTo>
                  <a:pt x="33147" y="5714"/>
                </a:lnTo>
                <a:lnTo>
                  <a:pt x="3314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247225" y="865885"/>
            <a:ext cx="308610" cy="11007"/>
          </a:xfrm>
          <a:custGeom>
            <a:avLst/>
            <a:gdLst/>
            <a:ahLst/>
            <a:cxnLst/>
            <a:rect l="l" t="t" r="r" b="b"/>
            <a:pathLst>
              <a:path w="462914" h="16509">
                <a:moveTo>
                  <a:pt x="77978" y="14986"/>
                </a:moveTo>
                <a:lnTo>
                  <a:pt x="73406" y="14986"/>
                </a:lnTo>
                <a:lnTo>
                  <a:pt x="73406" y="16129"/>
                </a:lnTo>
                <a:lnTo>
                  <a:pt x="75692" y="16129"/>
                </a:lnTo>
                <a:lnTo>
                  <a:pt x="77978" y="14986"/>
                </a:lnTo>
                <a:close/>
              </a:path>
              <a:path w="462914" h="16509">
                <a:moveTo>
                  <a:pt x="445516" y="12700"/>
                </a:moveTo>
                <a:lnTo>
                  <a:pt x="434086" y="12700"/>
                </a:lnTo>
                <a:lnTo>
                  <a:pt x="430657" y="13843"/>
                </a:lnTo>
                <a:lnTo>
                  <a:pt x="428371" y="13843"/>
                </a:lnTo>
                <a:lnTo>
                  <a:pt x="428371" y="14986"/>
                </a:lnTo>
                <a:lnTo>
                  <a:pt x="444373" y="14986"/>
                </a:lnTo>
                <a:lnTo>
                  <a:pt x="444373" y="13843"/>
                </a:lnTo>
                <a:lnTo>
                  <a:pt x="445516" y="12700"/>
                </a:lnTo>
                <a:close/>
              </a:path>
              <a:path w="462914" h="16509">
                <a:moveTo>
                  <a:pt x="462661" y="6985"/>
                </a:moveTo>
                <a:lnTo>
                  <a:pt x="460375" y="4572"/>
                </a:lnTo>
                <a:lnTo>
                  <a:pt x="458089" y="3429"/>
                </a:lnTo>
                <a:lnTo>
                  <a:pt x="456946" y="1143"/>
                </a:lnTo>
                <a:lnTo>
                  <a:pt x="454660" y="0"/>
                </a:lnTo>
                <a:lnTo>
                  <a:pt x="454660" y="1143"/>
                </a:lnTo>
                <a:lnTo>
                  <a:pt x="453517" y="3429"/>
                </a:lnTo>
                <a:lnTo>
                  <a:pt x="452374" y="3429"/>
                </a:lnTo>
                <a:lnTo>
                  <a:pt x="448945" y="4572"/>
                </a:lnTo>
                <a:lnTo>
                  <a:pt x="445516" y="4572"/>
                </a:lnTo>
                <a:lnTo>
                  <a:pt x="445516" y="5715"/>
                </a:lnTo>
                <a:lnTo>
                  <a:pt x="423799" y="5715"/>
                </a:lnTo>
                <a:lnTo>
                  <a:pt x="423799" y="6985"/>
                </a:lnTo>
                <a:lnTo>
                  <a:pt x="422656" y="8128"/>
                </a:lnTo>
                <a:lnTo>
                  <a:pt x="352171" y="8128"/>
                </a:lnTo>
                <a:lnTo>
                  <a:pt x="350520" y="9271"/>
                </a:lnTo>
                <a:lnTo>
                  <a:pt x="127" y="9271"/>
                </a:lnTo>
                <a:lnTo>
                  <a:pt x="0" y="9652"/>
                </a:lnTo>
                <a:lnTo>
                  <a:pt x="1270" y="10414"/>
                </a:lnTo>
                <a:lnTo>
                  <a:pt x="4699" y="10414"/>
                </a:lnTo>
                <a:lnTo>
                  <a:pt x="6985" y="12700"/>
                </a:lnTo>
                <a:lnTo>
                  <a:pt x="71120" y="12700"/>
                </a:lnTo>
                <a:lnTo>
                  <a:pt x="71120" y="13843"/>
                </a:lnTo>
                <a:lnTo>
                  <a:pt x="89408" y="13843"/>
                </a:lnTo>
                <a:lnTo>
                  <a:pt x="91694" y="14986"/>
                </a:lnTo>
                <a:lnTo>
                  <a:pt x="92837" y="14986"/>
                </a:lnTo>
                <a:lnTo>
                  <a:pt x="95123" y="12700"/>
                </a:lnTo>
                <a:lnTo>
                  <a:pt x="97536" y="12700"/>
                </a:lnTo>
                <a:lnTo>
                  <a:pt x="99822" y="14986"/>
                </a:lnTo>
                <a:lnTo>
                  <a:pt x="102108" y="12700"/>
                </a:lnTo>
                <a:lnTo>
                  <a:pt x="103251" y="12700"/>
                </a:lnTo>
                <a:lnTo>
                  <a:pt x="104394" y="13843"/>
                </a:lnTo>
                <a:lnTo>
                  <a:pt x="105156" y="14986"/>
                </a:lnTo>
                <a:lnTo>
                  <a:pt x="263525" y="14986"/>
                </a:lnTo>
                <a:lnTo>
                  <a:pt x="265811" y="16129"/>
                </a:lnTo>
                <a:lnTo>
                  <a:pt x="310388" y="16129"/>
                </a:lnTo>
                <a:lnTo>
                  <a:pt x="310388" y="14986"/>
                </a:lnTo>
                <a:lnTo>
                  <a:pt x="311531" y="13843"/>
                </a:lnTo>
                <a:lnTo>
                  <a:pt x="422656" y="13843"/>
                </a:lnTo>
                <a:lnTo>
                  <a:pt x="424942" y="12700"/>
                </a:lnTo>
                <a:lnTo>
                  <a:pt x="426085" y="11557"/>
                </a:lnTo>
                <a:lnTo>
                  <a:pt x="428371" y="13843"/>
                </a:lnTo>
                <a:lnTo>
                  <a:pt x="428371" y="11557"/>
                </a:lnTo>
                <a:lnTo>
                  <a:pt x="429514" y="11557"/>
                </a:lnTo>
                <a:lnTo>
                  <a:pt x="431800" y="9271"/>
                </a:lnTo>
                <a:lnTo>
                  <a:pt x="438658" y="6985"/>
                </a:lnTo>
                <a:lnTo>
                  <a:pt x="462661" y="698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1561000" y="866648"/>
            <a:ext cx="59690" cy="8043"/>
          </a:xfrm>
          <a:custGeom>
            <a:avLst/>
            <a:gdLst/>
            <a:ahLst/>
            <a:cxnLst/>
            <a:rect l="l" t="t" r="r" b="b"/>
            <a:pathLst>
              <a:path w="89535" h="12065">
                <a:moveTo>
                  <a:pt x="45847" y="8128"/>
                </a:moveTo>
                <a:lnTo>
                  <a:pt x="43561" y="6985"/>
                </a:lnTo>
                <a:lnTo>
                  <a:pt x="42418" y="5842"/>
                </a:lnTo>
                <a:lnTo>
                  <a:pt x="40132" y="4572"/>
                </a:lnTo>
                <a:lnTo>
                  <a:pt x="36703" y="3429"/>
                </a:lnTo>
                <a:lnTo>
                  <a:pt x="34417" y="1143"/>
                </a:lnTo>
                <a:lnTo>
                  <a:pt x="30988" y="0"/>
                </a:lnTo>
                <a:lnTo>
                  <a:pt x="28575" y="0"/>
                </a:lnTo>
                <a:lnTo>
                  <a:pt x="24003" y="4572"/>
                </a:lnTo>
                <a:lnTo>
                  <a:pt x="11430" y="4572"/>
                </a:lnTo>
                <a:lnTo>
                  <a:pt x="12573" y="5842"/>
                </a:lnTo>
                <a:lnTo>
                  <a:pt x="11430" y="6985"/>
                </a:lnTo>
                <a:lnTo>
                  <a:pt x="0" y="6985"/>
                </a:lnTo>
                <a:lnTo>
                  <a:pt x="0" y="8128"/>
                </a:lnTo>
                <a:lnTo>
                  <a:pt x="1143" y="9271"/>
                </a:lnTo>
                <a:lnTo>
                  <a:pt x="1143" y="10414"/>
                </a:lnTo>
                <a:lnTo>
                  <a:pt x="17145" y="10414"/>
                </a:lnTo>
                <a:lnTo>
                  <a:pt x="16002" y="9271"/>
                </a:lnTo>
                <a:lnTo>
                  <a:pt x="14859" y="9271"/>
                </a:lnTo>
                <a:lnTo>
                  <a:pt x="14859" y="6985"/>
                </a:lnTo>
                <a:lnTo>
                  <a:pt x="18288" y="6985"/>
                </a:lnTo>
                <a:lnTo>
                  <a:pt x="18288" y="8128"/>
                </a:lnTo>
                <a:lnTo>
                  <a:pt x="17145" y="9271"/>
                </a:lnTo>
                <a:lnTo>
                  <a:pt x="45847" y="9271"/>
                </a:lnTo>
                <a:lnTo>
                  <a:pt x="45847" y="8128"/>
                </a:lnTo>
                <a:close/>
              </a:path>
              <a:path w="89535" h="12065">
                <a:moveTo>
                  <a:pt x="73279" y="11557"/>
                </a:moveTo>
                <a:lnTo>
                  <a:pt x="72136" y="10414"/>
                </a:lnTo>
                <a:lnTo>
                  <a:pt x="72136" y="6985"/>
                </a:lnTo>
                <a:lnTo>
                  <a:pt x="62992" y="6985"/>
                </a:lnTo>
                <a:lnTo>
                  <a:pt x="62992" y="5842"/>
                </a:lnTo>
                <a:lnTo>
                  <a:pt x="60706" y="5842"/>
                </a:lnTo>
                <a:lnTo>
                  <a:pt x="59563" y="6985"/>
                </a:lnTo>
                <a:lnTo>
                  <a:pt x="59563" y="8128"/>
                </a:lnTo>
                <a:lnTo>
                  <a:pt x="58420" y="8128"/>
                </a:lnTo>
                <a:lnTo>
                  <a:pt x="58420" y="11557"/>
                </a:lnTo>
                <a:lnTo>
                  <a:pt x="73279" y="11557"/>
                </a:lnTo>
                <a:close/>
              </a:path>
              <a:path w="89535" h="12065">
                <a:moveTo>
                  <a:pt x="88138" y="9271"/>
                </a:moveTo>
                <a:lnTo>
                  <a:pt x="72771" y="9271"/>
                </a:lnTo>
                <a:lnTo>
                  <a:pt x="73279" y="10414"/>
                </a:lnTo>
                <a:lnTo>
                  <a:pt x="86995" y="10414"/>
                </a:lnTo>
                <a:lnTo>
                  <a:pt x="88138" y="9271"/>
                </a:lnTo>
                <a:close/>
              </a:path>
              <a:path w="89535" h="12065">
                <a:moveTo>
                  <a:pt x="89281" y="9283"/>
                </a:moveTo>
                <a:lnTo>
                  <a:pt x="88138" y="9283"/>
                </a:lnTo>
                <a:lnTo>
                  <a:pt x="88138" y="10414"/>
                </a:lnTo>
                <a:lnTo>
                  <a:pt x="89281" y="10414"/>
                </a:lnTo>
                <a:lnTo>
                  <a:pt x="89281" y="928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1243415" y="861313"/>
            <a:ext cx="239183" cy="11007"/>
          </a:xfrm>
          <a:custGeom>
            <a:avLst/>
            <a:gdLst/>
            <a:ahLst/>
            <a:cxnLst/>
            <a:rect l="l" t="t" r="r" b="b"/>
            <a:pathLst>
              <a:path w="358775" h="16509">
                <a:moveTo>
                  <a:pt x="5842" y="16129"/>
                </a:moveTo>
                <a:lnTo>
                  <a:pt x="4699" y="16129"/>
                </a:lnTo>
                <a:lnTo>
                  <a:pt x="5715" y="16510"/>
                </a:lnTo>
                <a:lnTo>
                  <a:pt x="5842" y="16129"/>
                </a:lnTo>
                <a:close/>
              </a:path>
              <a:path w="358775" h="16509">
                <a:moveTo>
                  <a:pt x="358521" y="3429"/>
                </a:moveTo>
                <a:lnTo>
                  <a:pt x="357378" y="2286"/>
                </a:lnTo>
                <a:lnTo>
                  <a:pt x="355092" y="2286"/>
                </a:lnTo>
                <a:lnTo>
                  <a:pt x="353949" y="1143"/>
                </a:lnTo>
                <a:lnTo>
                  <a:pt x="351663" y="0"/>
                </a:lnTo>
                <a:lnTo>
                  <a:pt x="349377" y="0"/>
                </a:lnTo>
                <a:lnTo>
                  <a:pt x="347091" y="2286"/>
                </a:lnTo>
                <a:lnTo>
                  <a:pt x="347091" y="3429"/>
                </a:lnTo>
                <a:lnTo>
                  <a:pt x="338963" y="3429"/>
                </a:lnTo>
                <a:lnTo>
                  <a:pt x="338963" y="8001"/>
                </a:lnTo>
                <a:lnTo>
                  <a:pt x="337820" y="8001"/>
                </a:lnTo>
                <a:lnTo>
                  <a:pt x="334391" y="9144"/>
                </a:lnTo>
                <a:lnTo>
                  <a:pt x="285242" y="9144"/>
                </a:lnTo>
                <a:lnTo>
                  <a:pt x="285242" y="10287"/>
                </a:lnTo>
                <a:lnTo>
                  <a:pt x="347091" y="10287"/>
                </a:lnTo>
                <a:lnTo>
                  <a:pt x="348234" y="11430"/>
                </a:lnTo>
                <a:lnTo>
                  <a:pt x="349377" y="11430"/>
                </a:lnTo>
                <a:lnTo>
                  <a:pt x="348234" y="12573"/>
                </a:lnTo>
                <a:lnTo>
                  <a:pt x="304673" y="12573"/>
                </a:lnTo>
                <a:lnTo>
                  <a:pt x="304673" y="13843"/>
                </a:lnTo>
                <a:lnTo>
                  <a:pt x="0" y="13843"/>
                </a:lnTo>
                <a:lnTo>
                  <a:pt x="0" y="14986"/>
                </a:lnTo>
                <a:lnTo>
                  <a:pt x="163830" y="14986"/>
                </a:lnTo>
                <a:lnTo>
                  <a:pt x="164973" y="16129"/>
                </a:lnTo>
                <a:lnTo>
                  <a:pt x="356235" y="16129"/>
                </a:lnTo>
                <a:lnTo>
                  <a:pt x="355092" y="14986"/>
                </a:lnTo>
                <a:lnTo>
                  <a:pt x="355092" y="6858"/>
                </a:lnTo>
                <a:lnTo>
                  <a:pt x="358521" y="5715"/>
                </a:lnTo>
                <a:lnTo>
                  <a:pt x="358521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1605280" y="868933"/>
            <a:ext cx="11430" cy="2540"/>
          </a:xfrm>
          <a:custGeom>
            <a:avLst/>
            <a:gdLst/>
            <a:ahLst/>
            <a:cxnLst/>
            <a:rect l="l" t="t" r="r" b="b"/>
            <a:pathLst>
              <a:path w="17144" h="3809">
                <a:moveTo>
                  <a:pt x="17144" y="0"/>
                </a:moveTo>
                <a:lnTo>
                  <a:pt x="3429" y="0"/>
                </a:lnTo>
                <a:lnTo>
                  <a:pt x="0" y="3555"/>
                </a:lnTo>
                <a:lnTo>
                  <a:pt x="4572" y="3555"/>
                </a:lnTo>
                <a:lnTo>
                  <a:pt x="4572" y="1143"/>
                </a:lnTo>
                <a:lnTo>
                  <a:pt x="17144" y="1143"/>
                </a:lnTo>
                <a:lnTo>
                  <a:pt x="17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1481667" y="862838"/>
            <a:ext cx="47413" cy="8467"/>
          </a:xfrm>
          <a:custGeom>
            <a:avLst/>
            <a:gdLst/>
            <a:ahLst/>
            <a:cxnLst/>
            <a:rect l="l" t="t" r="r" b="b"/>
            <a:pathLst>
              <a:path w="71119" h="12700">
                <a:moveTo>
                  <a:pt x="6857" y="0"/>
                </a:moveTo>
                <a:lnTo>
                  <a:pt x="4572" y="1143"/>
                </a:lnTo>
                <a:lnTo>
                  <a:pt x="2286" y="3428"/>
                </a:lnTo>
                <a:lnTo>
                  <a:pt x="1143" y="3428"/>
                </a:lnTo>
                <a:lnTo>
                  <a:pt x="0" y="4572"/>
                </a:lnTo>
                <a:lnTo>
                  <a:pt x="0" y="8000"/>
                </a:lnTo>
                <a:lnTo>
                  <a:pt x="5714" y="8000"/>
                </a:lnTo>
                <a:lnTo>
                  <a:pt x="5714" y="10287"/>
                </a:lnTo>
                <a:lnTo>
                  <a:pt x="4572" y="10287"/>
                </a:lnTo>
                <a:lnTo>
                  <a:pt x="3429" y="11557"/>
                </a:lnTo>
                <a:lnTo>
                  <a:pt x="2286" y="11557"/>
                </a:lnTo>
                <a:lnTo>
                  <a:pt x="507" y="12700"/>
                </a:lnTo>
                <a:lnTo>
                  <a:pt x="70993" y="12700"/>
                </a:lnTo>
                <a:lnTo>
                  <a:pt x="67437" y="11557"/>
                </a:lnTo>
                <a:lnTo>
                  <a:pt x="67437" y="9144"/>
                </a:lnTo>
                <a:lnTo>
                  <a:pt x="12573" y="9144"/>
                </a:lnTo>
                <a:lnTo>
                  <a:pt x="12573" y="6858"/>
                </a:lnTo>
                <a:lnTo>
                  <a:pt x="11430" y="6858"/>
                </a:lnTo>
                <a:lnTo>
                  <a:pt x="11430" y="5715"/>
                </a:lnTo>
                <a:lnTo>
                  <a:pt x="10287" y="3428"/>
                </a:lnTo>
                <a:lnTo>
                  <a:pt x="685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1243415" y="863600"/>
            <a:ext cx="202353" cy="7197"/>
          </a:xfrm>
          <a:custGeom>
            <a:avLst/>
            <a:gdLst/>
            <a:ahLst/>
            <a:cxnLst/>
            <a:rect l="l" t="t" r="r" b="b"/>
            <a:pathLst>
              <a:path w="303530" h="10794">
                <a:moveTo>
                  <a:pt x="66548" y="10414"/>
                </a:moveTo>
                <a:lnTo>
                  <a:pt x="64262" y="8001"/>
                </a:lnTo>
                <a:lnTo>
                  <a:pt x="63119" y="5715"/>
                </a:lnTo>
                <a:lnTo>
                  <a:pt x="64262" y="3429"/>
                </a:lnTo>
                <a:lnTo>
                  <a:pt x="61976" y="3429"/>
                </a:lnTo>
                <a:lnTo>
                  <a:pt x="59690" y="5715"/>
                </a:lnTo>
                <a:lnTo>
                  <a:pt x="14986" y="5715"/>
                </a:lnTo>
                <a:lnTo>
                  <a:pt x="13843" y="6858"/>
                </a:lnTo>
                <a:lnTo>
                  <a:pt x="0" y="6858"/>
                </a:lnTo>
                <a:lnTo>
                  <a:pt x="0" y="8001"/>
                </a:lnTo>
                <a:lnTo>
                  <a:pt x="0" y="10414"/>
                </a:lnTo>
                <a:lnTo>
                  <a:pt x="53975" y="10414"/>
                </a:lnTo>
                <a:lnTo>
                  <a:pt x="52832" y="9144"/>
                </a:lnTo>
                <a:lnTo>
                  <a:pt x="52832" y="8001"/>
                </a:lnTo>
                <a:lnTo>
                  <a:pt x="55118" y="8001"/>
                </a:lnTo>
                <a:lnTo>
                  <a:pt x="55118" y="9144"/>
                </a:lnTo>
                <a:lnTo>
                  <a:pt x="53975" y="9144"/>
                </a:lnTo>
                <a:lnTo>
                  <a:pt x="53975" y="10414"/>
                </a:lnTo>
                <a:lnTo>
                  <a:pt x="66548" y="10414"/>
                </a:lnTo>
                <a:close/>
              </a:path>
              <a:path w="303530" h="10794">
                <a:moveTo>
                  <a:pt x="278320" y="9156"/>
                </a:moveTo>
                <a:lnTo>
                  <a:pt x="235966" y="9156"/>
                </a:lnTo>
                <a:lnTo>
                  <a:pt x="235966" y="10414"/>
                </a:lnTo>
                <a:lnTo>
                  <a:pt x="278320" y="10414"/>
                </a:lnTo>
                <a:lnTo>
                  <a:pt x="278320" y="9156"/>
                </a:lnTo>
                <a:close/>
              </a:path>
              <a:path w="303530" h="10794">
                <a:moveTo>
                  <a:pt x="303530" y="6858"/>
                </a:moveTo>
                <a:lnTo>
                  <a:pt x="285242" y="6858"/>
                </a:lnTo>
                <a:lnTo>
                  <a:pt x="285242" y="8001"/>
                </a:lnTo>
                <a:lnTo>
                  <a:pt x="282956" y="8001"/>
                </a:lnTo>
                <a:lnTo>
                  <a:pt x="282956" y="5715"/>
                </a:lnTo>
                <a:lnTo>
                  <a:pt x="243967" y="5715"/>
                </a:lnTo>
                <a:lnTo>
                  <a:pt x="242824" y="4572"/>
                </a:lnTo>
                <a:lnTo>
                  <a:pt x="230251" y="4572"/>
                </a:lnTo>
                <a:lnTo>
                  <a:pt x="229108" y="3429"/>
                </a:lnTo>
                <a:lnTo>
                  <a:pt x="227965" y="3429"/>
                </a:lnTo>
                <a:lnTo>
                  <a:pt x="226822" y="2286"/>
                </a:lnTo>
                <a:lnTo>
                  <a:pt x="219964" y="2286"/>
                </a:lnTo>
                <a:lnTo>
                  <a:pt x="217678" y="1143"/>
                </a:lnTo>
                <a:lnTo>
                  <a:pt x="216535" y="0"/>
                </a:lnTo>
                <a:lnTo>
                  <a:pt x="214249" y="0"/>
                </a:lnTo>
                <a:lnTo>
                  <a:pt x="207391" y="3429"/>
                </a:lnTo>
                <a:lnTo>
                  <a:pt x="200533" y="5715"/>
                </a:lnTo>
                <a:lnTo>
                  <a:pt x="198247" y="6858"/>
                </a:lnTo>
                <a:lnTo>
                  <a:pt x="194818" y="3429"/>
                </a:lnTo>
                <a:lnTo>
                  <a:pt x="193675" y="1143"/>
                </a:lnTo>
                <a:lnTo>
                  <a:pt x="192532" y="1143"/>
                </a:lnTo>
                <a:lnTo>
                  <a:pt x="187960" y="3429"/>
                </a:lnTo>
                <a:lnTo>
                  <a:pt x="180975" y="3429"/>
                </a:lnTo>
                <a:lnTo>
                  <a:pt x="178689" y="4572"/>
                </a:lnTo>
                <a:lnTo>
                  <a:pt x="104394" y="4572"/>
                </a:lnTo>
                <a:lnTo>
                  <a:pt x="104394" y="6858"/>
                </a:lnTo>
                <a:lnTo>
                  <a:pt x="103251" y="8001"/>
                </a:lnTo>
                <a:lnTo>
                  <a:pt x="102108" y="6858"/>
                </a:lnTo>
                <a:lnTo>
                  <a:pt x="100838" y="4572"/>
                </a:lnTo>
                <a:lnTo>
                  <a:pt x="98552" y="5715"/>
                </a:lnTo>
                <a:lnTo>
                  <a:pt x="98552" y="6858"/>
                </a:lnTo>
                <a:lnTo>
                  <a:pt x="68834" y="6858"/>
                </a:lnTo>
                <a:lnTo>
                  <a:pt x="69977" y="8001"/>
                </a:lnTo>
                <a:lnTo>
                  <a:pt x="68834" y="9144"/>
                </a:lnTo>
                <a:lnTo>
                  <a:pt x="67691" y="9144"/>
                </a:lnTo>
                <a:lnTo>
                  <a:pt x="66548" y="10414"/>
                </a:lnTo>
                <a:lnTo>
                  <a:pt x="120396" y="10414"/>
                </a:lnTo>
                <a:lnTo>
                  <a:pt x="120396" y="9144"/>
                </a:lnTo>
                <a:lnTo>
                  <a:pt x="121539" y="8001"/>
                </a:lnTo>
                <a:lnTo>
                  <a:pt x="122682" y="9144"/>
                </a:lnTo>
                <a:lnTo>
                  <a:pt x="122047" y="9144"/>
                </a:lnTo>
                <a:lnTo>
                  <a:pt x="122682" y="10414"/>
                </a:lnTo>
                <a:lnTo>
                  <a:pt x="203962" y="10414"/>
                </a:lnTo>
                <a:lnTo>
                  <a:pt x="202819" y="9144"/>
                </a:lnTo>
                <a:lnTo>
                  <a:pt x="203962" y="6858"/>
                </a:lnTo>
                <a:lnTo>
                  <a:pt x="205105" y="6858"/>
                </a:lnTo>
                <a:lnTo>
                  <a:pt x="205105" y="10414"/>
                </a:lnTo>
                <a:lnTo>
                  <a:pt x="227965" y="10414"/>
                </a:lnTo>
                <a:lnTo>
                  <a:pt x="226822" y="9144"/>
                </a:lnTo>
                <a:lnTo>
                  <a:pt x="226822" y="8001"/>
                </a:lnTo>
                <a:lnTo>
                  <a:pt x="227965" y="8001"/>
                </a:lnTo>
                <a:lnTo>
                  <a:pt x="227965" y="5715"/>
                </a:lnTo>
                <a:lnTo>
                  <a:pt x="229108" y="5715"/>
                </a:lnTo>
                <a:lnTo>
                  <a:pt x="230251" y="6858"/>
                </a:lnTo>
                <a:lnTo>
                  <a:pt x="229743" y="6858"/>
                </a:lnTo>
                <a:lnTo>
                  <a:pt x="230251" y="8001"/>
                </a:lnTo>
                <a:lnTo>
                  <a:pt x="229108" y="10414"/>
                </a:lnTo>
                <a:lnTo>
                  <a:pt x="234823" y="10414"/>
                </a:lnTo>
                <a:lnTo>
                  <a:pt x="234823" y="9144"/>
                </a:lnTo>
                <a:lnTo>
                  <a:pt x="280670" y="9144"/>
                </a:lnTo>
                <a:lnTo>
                  <a:pt x="281813" y="8001"/>
                </a:lnTo>
                <a:lnTo>
                  <a:pt x="281813" y="10414"/>
                </a:lnTo>
                <a:lnTo>
                  <a:pt x="303530" y="10414"/>
                </a:lnTo>
                <a:lnTo>
                  <a:pt x="302387" y="9144"/>
                </a:lnTo>
                <a:lnTo>
                  <a:pt x="303530" y="8001"/>
                </a:lnTo>
                <a:lnTo>
                  <a:pt x="303530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1445768" y="863600"/>
            <a:ext cx="130810" cy="6350"/>
          </a:xfrm>
          <a:custGeom>
            <a:avLst/>
            <a:gdLst/>
            <a:ahLst/>
            <a:cxnLst/>
            <a:rect l="l" t="t" r="r" b="b"/>
            <a:pathLst>
              <a:path w="196214" h="9525">
                <a:moveTo>
                  <a:pt x="42418" y="9144"/>
                </a:moveTo>
                <a:lnTo>
                  <a:pt x="41275" y="8001"/>
                </a:lnTo>
                <a:lnTo>
                  <a:pt x="41275" y="6858"/>
                </a:lnTo>
                <a:lnTo>
                  <a:pt x="0" y="6858"/>
                </a:lnTo>
                <a:lnTo>
                  <a:pt x="1143" y="8001"/>
                </a:lnTo>
                <a:lnTo>
                  <a:pt x="1143" y="9144"/>
                </a:lnTo>
                <a:lnTo>
                  <a:pt x="42418" y="9144"/>
                </a:lnTo>
                <a:close/>
              </a:path>
              <a:path w="196214" h="9525">
                <a:moveTo>
                  <a:pt x="138557" y="8001"/>
                </a:moveTo>
                <a:lnTo>
                  <a:pt x="137414" y="6858"/>
                </a:lnTo>
                <a:lnTo>
                  <a:pt x="136271" y="3429"/>
                </a:lnTo>
                <a:lnTo>
                  <a:pt x="133985" y="2286"/>
                </a:lnTo>
                <a:lnTo>
                  <a:pt x="120142" y="2286"/>
                </a:lnTo>
                <a:lnTo>
                  <a:pt x="108712" y="0"/>
                </a:lnTo>
                <a:lnTo>
                  <a:pt x="101854" y="1143"/>
                </a:lnTo>
                <a:lnTo>
                  <a:pt x="77851" y="1143"/>
                </a:lnTo>
                <a:lnTo>
                  <a:pt x="73279" y="3429"/>
                </a:lnTo>
                <a:lnTo>
                  <a:pt x="67564" y="3429"/>
                </a:lnTo>
                <a:lnTo>
                  <a:pt x="67564" y="4572"/>
                </a:lnTo>
                <a:lnTo>
                  <a:pt x="66802" y="6858"/>
                </a:lnTo>
                <a:lnTo>
                  <a:pt x="125984" y="6858"/>
                </a:lnTo>
                <a:lnTo>
                  <a:pt x="125984" y="9144"/>
                </a:lnTo>
                <a:lnTo>
                  <a:pt x="138557" y="9144"/>
                </a:lnTo>
                <a:lnTo>
                  <a:pt x="138557" y="8001"/>
                </a:lnTo>
                <a:close/>
              </a:path>
              <a:path w="196214" h="9525">
                <a:moveTo>
                  <a:pt x="148844" y="8001"/>
                </a:moveTo>
                <a:lnTo>
                  <a:pt x="145415" y="5715"/>
                </a:lnTo>
                <a:lnTo>
                  <a:pt x="144272" y="5715"/>
                </a:lnTo>
                <a:lnTo>
                  <a:pt x="143129" y="4572"/>
                </a:lnTo>
                <a:lnTo>
                  <a:pt x="138557" y="9144"/>
                </a:lnTo>
                <a:lnTo>
                  <a:pt x="146558" y="9144"/>
                </a:lnTo>
                <a:lnTo>
                  <a:pt x="147701" y="8001"/>
                </a:lnTo>
                <a:lnTo>
                  <a:pt x="148844" y="8001"/>
                </a:lnTo>
                <a:close/>
              </a:path>
              <a:path w="196214" h="9525">
                <a:moveTo>
                  <a:pt x="195707" y="9144"/>
                </a:moveTo>
                <a:lnTo>
                  <a:pt x="192278" y="8001"/>
                </a:lnTo>
                <a:lnTo>
                  <a:pt x="189992" y="8001"/>
                </a:lnTo>
                <a:lnTo>
                  <a:pt x="188849" y="6858"/>
                </a:lnTo>
                <a:lnTo>
                  <a:pt x="187706" y="6858"/>
                </a:lnTo>
                <a:lnTo>
                  <a:pt x="186563" y="5715"/>
                </a:lnTo>
                <a:lnTo>
                  <a:pt x="184277" y="5715"/>
                </a:lnTo>
                <a:lnTo>
                  <a:pt x="183134" y="6858"/>
                </a:lnTo>
                <a:lnTo>
                  <a:pt x="183134" y="8001"/>
                </a:lnTo>
                <a:lnTo>
                  <a:pt x="184277" y="9144"/>
                </a:lnTo>
                <a:lnTo>
                  <a:pt x="195707" y="9144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1324440" y="868933"/>
            <a:ext cx="847" cy="847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0"/>
                </a:moveTo>
                <a:lnTo>
                  <a:pt x="507" y="1143"/>
                </a:lnTo>
                <a:lnTo>
                  <a:pt x="1143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490049" y="868172"/>
            <a:ext cx="38523" cy="847"/>
          </a:xfrm>
          <a:custGeom>
            <a:avLst/>
            <a:gdLst/>
            <a:ahLst/>
            <a:cxnLst/>
            <a:rect l="l" t="t" r="r" b="b"/>
            <a:pathLst>
              <a:path w="57785" h="1269">
                <a:moveTo>
                  <a:pt x="57276" y="0"/>
                </a:moveTo>
                <a:lnTo>
                  <a:pt x="381" y="0"/>
                </a:lnTo>
                <a:lnTo>
                  <a:pt x="0" y="1143"/>
                </a:lnTo>
                <a:lnTo>
                  <a:pt x="57276" y="1143"/>
                </a:lnTo>
                <a:lnTo>
                  <a:pt x="5727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1396153" y="867409"/>
            <a:ext cx="847" cy="847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43" y="1143"/>
                </a:moveTo>
                <a:lnTo>
                  <a:pt x="0" y="0"/>
                </a:lnTo>
                <a:lnTo>
                  <a:pt x="0" y="1143"/>
                </a:lnTo>
                <a:lnTo>
                  <a:pt x="635" y="1143"/>
                </a:lnTo>
                <a:lnTo>
                  <a:pt x="1143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1287441" y="864362"/>
            <a:ext cx="21167" cy="3810"/>
          </a:xfrm>
          <a:custGeom>
            <a:avLst/>
            <a:gdLst/>
            <a:ahLst/>
            <a:cxnLst/>
            <a:rect l="l" t="t" r="r" b="b"/>
            <a:pathLst>
              <a:path w="31750" h="5715">
                <a:moveTo>
                  <a:pt x="24511" y="0"/>
                </a:moveTo>
                <a:lnTo>
                  <a:pt x="15367" y="0"/>
                </a:lnTo>
                <a:lnTo>
                  <a:pt x="11937" y="1142"/>
                </a:lnTo>
                <a:lnTo>
                  <a:pt x="7365" y="1142"/>
                </a:lnTo>
                <a:lnTo>
                  <a:pt x="7365" y="2285"/>
                </a:lnTo>
                <a:lnTo>
                  <a:pt x="0" y="2285"/>
                </a:lnTo>
                <a:lnTo>
                  <a:pt x="507" y="3428"/>
                </a:lnTo>
                <a:lnTo>
                  <a:pt x="2793" y="5714"/>
                </a:lnTo>
                <a:lnTo>
                  <a:pt x="31368" y="5714"/>
                </a:lnTo>
                <a:lnTo>
                  <a:pt x="30225" y="4572"/>
                </a:lnTo>
                <a:lnTo>
                  <a:pt x="27939" y="3428"/>
                </a:lnTo>
                <a:lnTo>
                  <a:pt x="2451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1243415" y="865124"/>
            <a:ext cx="9313" cy="3387"/>
          </a:xfrm>
          <a:custGeom>
            <a:avLst/>
            <a:gdLst/>
            <a:ahLst/>
            <a:cxnLst/>
            <a:rect l="l" t="t" r="r" b="b"/>
            <a:pathLst>
              <a:path w="13969" h="5080">
                <a:moveTo>
                  <a:pt x="11556" y="0"/>
                </a:moveTo>
                <a:lnTo>
                  <a:pt x="8127" y="0"/>
                </a:lnTo>
                <a:lnTo>
                  <a:pt x="8127" y="1143"/>
                </a:lnTo>
                <a:lnTo>
                  <a:pt x="0" y="1143"/>
                </a:lnTo>
                <a:lnTo>
                  <a:pt x="0" y="4572"/>
                </a:lnTo>
                <a:lnTo>
                  <a:pt x="13842" y="4572"/>
                </a:lnTo>
                <a:lnTo>
                  <a:pt x="11556" y="3429"/>
                </a:lnTo>
                <a:lnTo>
                  <a:pt x="10413" y="3429"/>
                </a:lnTo>
                <a:lnTo>
                  <a:pt x="10413" y="1143"/>
                </a:lnTo>
                <a:lnTo>
                  <a:pt x="1155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1407583" y="862838"/>
            <a:ext cx="56727" cy="4657"/>
          </a:xfrm>
          <a:custGeom>
            <a:avLst/>
            <a:gdLst/>
            <a:ahLst/>
            <a:cxnLst/>
            <a:rect l="l" t="t" r="r" b="b"/>
            <a:pathLst>
              <a:path w="85089" h="6984">
                <a:moveTo>
                  <a:pt x="74422" y="0"/>
                </a:moveTo>
                <a:lnTo>
                  <a:pt x="73279" y="1143"/>
                </a:lnTo>
                <a:lnTo>
                  <a:pt x="73279" y="2286"/>
                </a:lnTo>
                <a:lnTo>
                  <a:pt x="69850" y="5715"/>
                </a:lnTo>
                <a:lnTo>
                  <a:pt x="1143" y="5715"/>
                </a:lnTo>
                <a:lnTo>
                  <a:pt x="0" y="6858"/>
                </a:lnTo>
                <a:lnTo>
                  <a:pt x="84708" y="6858"/>
                </a:lnTo>
                <a:lnTo>
                  <a:pt x="82423" y="3428"/>
                </a:lnTo>
                <a:lnTo>
                  <a:pt x="80137" y="1143"/>
                </a:lnTo>
                <a:lnTo>
                  <a:pt x="76707" y="1143"/>
                </a:lnTo>
                <a:lnTo>
                  <a:pt x="7442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1253405" y="862838"/>
            <a:ext cx="29210" cy="4657"/>
          </a:xfrm>
          <a:custGeom>
            <a:avLst/>
            <a:gdLst/>
            <a:ahLst/>
            <a:cxnLst/>
            <a:rect l="l" t="t" r="r" b="b"/>
            <a:pathLst>
              <a:path w="43814" h="6984">
                <a:moveTo>
                  <a:pt x="41275" y="0"/>
                </a:moveTo>
                <a:lnTo>
                  <a:pt x="34417" y="2286"/>
                </a:lnTo>
                <a:lnTo>
                  <a:pt x="20700" y="2286"/>
                </a:lnTo>
                <a:lnTo>
                  <a:pt x="19558" y="3428"/>
                </a:lnTo>
                <a:lnTo>
                  <a:pt x="4572" y="3428"/>
                </a:lnTo>
                <a:lnTo>
                  <a:pt x="1143" y="4572"/>
                </a:lnTo>
                <a:lnTo>
                  <a:pt x="0" y="4572"/>
                </a:lnTo>
                <a:lnTo>
                  <a:pt x="0" y="6858"/>
                </a:lnTo>
                <a:lnTo>
                  <a:pt x="43561" y="6858"/>
                </a:lnTo>
                <a:lnTo>
                  <a:pt x="42418" y="4572"/>
                </a:lnTo>
                <a:lnTo>
                  <a:pt x="4127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1397677" y="862076"/>
            <a:ext cx="56727" cy="4657"/>
          </a:xfrm>
          <a:custGeom>
            <a:avLst/>
            <a:gdLst/>
            <a:ahLst/>
            <a:cxnLst/>
            <a:rect l="l" t="t" r="r" b="b"/>
            <a:pathLst>
              <a:path w="85089" h="6984">
                <a:moveTo>
                  <a:pt x="10287" y="5715"/>
                </a:moveTo>
                <a:lnTo>
                  <a:pt x="9144" y="5715"/>
                </a:lnTo>
                <a:lnTo>
                  <a:pt x="4572" y="4572"/>
                </a:lnTo>
                <a:lnTo>
                  <a:pt x="0" y="6858"/>
                </a:lnTo>
                <a:lnTo>
                  <a:pt x="10287" y="6858"/>
                </a:lnTo>
                <a:lnTo>
                  <a:pt x="10287" y="5715"/>
                </a:lnTo>
                <a:close/>
              </a:path>
              <a:path w="85089" h="6984">
                <a:moveTo>
                  <a:pt x="58420" y="6858"/>
                </a:moveTo>
                <a:lnTo>
                  <a:pt x="53848" y="2286"/>
                </a:lnTo>
                <a:lnTo>
                  <a:pt x="51562" y="2286"/>
                </a:lnTo>
                <a:lnTo>
                  <a:pt x="48133" y="1143"/>
                </a:lnTo>
                <a:lnTo>
                  <a:pt x="45847" y="1143"/>
                </a:lnTo>
                <a:lnTo>
                  <a:pt x="44704" y="2286"/>
                </a:lnTo>
                <a:lnTo>
                  <a:pt x="43561" y="4572"/>
                </a:lnTo>
                <a:lnTo>
                  <a:pt x="42418" y="5715"/>
                </a:lnTo>
                <a:lnTo>
                  <a:pt x="17145" y="5715"/>
                </a:lnTo>
                <a:lnTo>
                  <a:pt x="16002" y="6858"/>
                </a:lnTo>
                <a:lnTo>
                  <a:pt x="58420" y="6858"/>
                </a:lnTo>
                <a:close/>
              </a:path>
              <a:path w="85089" h="6984">
                <a:moveTo>
                  <a:pt x="68707" y="5715"/>
                </a:moveTo>
                <a:lnTo>
                  <a:pt x="67564" y="4572"/>
                </a:lnTo>
                <a:lnTo>
                  <a:pt x="62992" y="4572"/>
                </a:lnTo>
                <a:lnTo>
                  <a:pt x="58420" y="6858"/>
                </a:lnTo>
                <a:lnTo>
                  <a:pt x="67564" y="6858"/>
                </a:lnTo>
                <a:lnTo>
                  <a:pt x="67564" y="5715"/>
                </a:lnTo>
                <a:lnTo>
                  <a:pt x="68707" y="5715"/>
                </a:lnTo>
                <a:close/>
              </a:path>
              <a:path w="85089" h="6984">
                <a:moveTo>
                  <a:pt x="84709" y="6858"/>
                </a:moveTo>
                <a:lnTo>
                  <a:pt x="83566" y="5715"/>
                </a:lnTo>
                <a:lnTo>
                  <a:pt x="82423" y="5715"/>
                </a:lnTo>
                <a:lnTo>
                  <a:pt x="77851" y="1143"/>
                </a:lnTo>
                <a:lnTo>
                  <a:pt x="74422" y="1143"/>
                </a:lnTo>
                <a:lnTo>
                  <a:pt x="72136" y="0"/>
                </a:lnTo>
                <a:lnTo>
                  <a:pt x="70993" y="3429"/>
                </a:lnTo>
                <a:lnTo>
                  <a:pt x="70993" y="4572"/>
                </a:lnTo>
                <a:lnTo>
                  <a:pt x="68707" y="6858"/>
                </a:lnTo>
                <a:lnTo>
                  <a:pt x="84709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1313011" y="864361"/>
            <a:ext cx="47413" cy="2540"/>
          </a:xfrm>
          <a:custGeom>
            <a:avLst/>
            <a:gdLst/>
            <a:ahLst/>
            <a:cxnLst/>
            <a:rect l="l" t="t" r="r" b="b"/>
            <a:pathLst>
              <a:path w="71119" h="3809">
                <a:moveTo>
                  <a:pt x="5715" y="3429"/>
                </a:moveTo>
                <a:lnTo>
                  <a:pt x="3429" y="2286"/>
                </a:lnTo>
                <a:lnTo>
                  <a:pt x="1143" y="2286"/>
                </a:lnTo>
                <a:lnTo>
                  <a:pt x="0" y="3429"/>
                </a:lnTo>
                <a:lnTo>
                  <a:pt x="5715" y="3429"/>
                </a:lnTo>
                <a:close/>
              </a:path>
              <a:path w="71119" h="3809">
                <a:moveTo>
                  <a:pt x="29718" y="3429"/>
                </a:moveTo>
                <a:lnTo>
                  <a:pt x="27432" y="2286"/>
                </a:lnTo>
                <a:lnTo>
                  <a:pt x="24003" y="1143"/>
                </a:lnTo>
                <a:lnTo>
                  <a:pt x="22860" y="0"/>
                </a:lnTo>
                <a:lnTo>
                  <a:pt x="19431" y="1143"/>
                </a:lnTo>
                <a:lnTo>
                  <a:pt x="11430" y="1143"/>
                </a:lnTo>
                <a:lnTo>
                  <a:pt x="6858" y="2286"/>
                </a:lnTo>
                <a:lnTo>
                  <a:pt x="5715" y="3429"/>
                </a:lnTo>
                <a:lnTo>
                  <a:pt x="29718" y="3429"/>
                </a:lnTo>
                <a:close/>
              </a:path>
              <a:path w="71119" h="3809">
                <a:moveTo>
                  <a:pt x="70866" y="3429"/>
                </a:moveTo>
                <a:lnTo>
                  <a:pt x="67437" y="2286"/>
                </a:lnTo>
                <a:lnTo>
                  <a:pt x="65151" y="1143"/>
                </a:lnTo>
                <a:lnTo>
                  <a:pt x="57150" y="1143"/>
                </a:lnTo>
                <a:lnTo>
                  <a:pt x="56007" y="2286"/>
                </a:lnTo>
                <a:lnTo>
                  <a:pt x="34290" y="2286"/>
                </a:lnTo>
                <a:lnTo>
                  <a:pt x="32004" y="3429"/>
                </a:lnTo>
                <a:lnTo>
                  <a:pt x="70866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1490811" y="862838"/>
            <a:ext cx="3810" cy="3387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2285" y="0"/>
                </a:moveTo>
                <a:lnTo>
                  <a:pt x="1142" y="1143"/>
                </a:lnTo>
                <a:lnTo>
                  <a:pt x="0" y="3428"/>
                </a:lnTo>
                <a:lnTo>
                  <a:pt x="0" y="4572"/>
                </a:lnTo>
                <a:lnTo>
                  <a:pt x="5714" y="4572"/>
                </a:lnTo>
                <a:lnTo>
                  <a:pt x="2285" y="1143"/>
                </a:lnTo>
                <a:lnTo>
                  <a:pt x="22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1409107" y="864362"/>
            <a:ext cx="16933" cy="1693"/>
          </a:xfrm>
          <a:custGeom>
            <a:avLst/>
            <a:gdLst/>
            <a:ahLst/>
            <a:cxnLst/>
            <a:rect l="l" t="t" r="r" b="b"/>
            <a:pathLst>
              <a:path w="25400" h="2540">
                <a:moveTo>
                  <a:pt x="19557" y="0"/>
                </a:moveTo>
                <a:lnTo>
                  <a:pt x="14986" y="1142"/>
                </a:lnTo>
                <a:lnTo>
                  <a:pt x="2286" y="1142"/>
                </a:lnTo>
                <a:lnTo>
                  <a:pt x="0" y="2285"/>
                </a:lnTo>
                <a:lnTo>
                  <a:pt x="25272" y="2285"/>
                </a:lnTo>
                <a:lnTo>
                  <a:pt x="22987" y="1142"/>
                </a:lnTo>
                <a:lnTo>
                  <a:pt x="1955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1335871" y="864362"/>
            <a:ext cx="30903" cy="1693"/>
          </a:xfrm>
          <a:custGeom>
            <a:avLst/>
            <a:gdLst/>
            <a:ahLst/>
            <a:cxnLst/>
            <a:rect l="l" t="t" r="r" b="b"/>
            <a:pathLst>
              <a:path w="46355" h="2540">
                <a:moveTo>
                  <a:pt x="17145" y="2286"/>
                </a:moveTo>
                <a:lnTo>
                  <a:pt x="16002" y="1143"/>
                </a:lnTo>
                <a:lnTo>
                  <a:pt x="13716" y="0"/>
                </a:lnTo>
                <a:lnTo>
                  <a:pt x="2286" y="0"/>
                </a:lnTo>
                <a:lnTo>
                  <a:pt x="0" y="2286"/>
                </a:lnTo>
                <a:lnTo>
                  <a:pt x="17145" y="2286"/>
                </a:lnTo>
                <a:close/>
              </a:path>
              <a:path w="46355" h="2540">
                <a:moveTo>
                  <a:pt x="45847" y="2286"/>
                </a:moveTo>
                <a:lnTo>
                  <a:pt x="43561" y="1143"/>
                </a:lnTo>
                <a:lnTo>
                  <a:pt x="42291" y="2286"/>
                </a:lnTo>
                <a:lnTo>
                  <a:pt x="45847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1286256" y="865123"/>
            <a:ext cx="3810" cy="847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1397" y="381"/>
                </a:moveTo>
                <a:lnTo>
                  <a:pt x="1143" y="0"/>
                </a:lnTo>
                <a:lnTo>
                  <a:pt x="0" y="0"/>
                </a:lnTo>
                <a:lnTo>
                  <a:pt x="0" y="1143"/>
                </a:lnTo>
                <a:lnTo>
                  <a:pt x="1397" y="381"/>
                </a:lnTo>
                <a:close/>
              </a:path>
              <a:path w="5714" h="1269">
                <a:moveTo>
                  <a:pt x="5715" y="1143"/>
                </a:moveTo>
                <a:lnTo>
                  <a:pt x="2286" y="0"/>
                </a:lnTo>
                <a:lnTo>
                  <a:pt x="1397" y="381"/>
                </a:lnTo>
                <a:lnTo>
                  <a:pt x="1778" y="1143"/>
                </a:lnTo>
                <a:lnTo>
                  <a:pt x="5715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1243415" y="862076"/>
            <a:ext cx="11007" cy="3810"/>
          </a:xfrm>
          <a:custGeom>
            <a:avLst/>
            <a:gdLst/>
            <a:ahLst/>
            <a:cxnLst/>
            <a:rect l="l" t="t" r="r" b="b"/>
            <a:pathLst>
              <a:path w="16510" h="5715">
                <a:moveTo>
                  <a:pt x="8128" y="2286"/>
                </a:moveTo>
                <a:lnTo>
                  <a:pt x="6985" y="2286"/>
                </a:lnTo>
                <a:lnTo>
                  <a:pt x="4699" y="1143"/>
                </a:lnTo>
                <a:lnTo>
                  <a:pt x="1270" y="0"/>
                </a:lnTo>
                <a:lnTo>
                  <a:pt x="0" y="0"/>
                </a:lnTo>
                <a:lnTo>
                  <a:pt x="0" y="5715"/>
                </a:lnTo>
                <a:lnTo>
                  <a:pt x="6985" y="5715"/>
                </a:lnTo>
                <a:lnTo>
                  <a:pt x="6985" y="3429"/>
                </a:lnTo>
                <a:lnTo>
                  <a:pt x="8128" y="3429"/>
                </a:lnTo>
                <a:lnTo>
                  <a:pt x="8128" y="2286"/>
                </a:lnTo>
                <a:close/>
              </a:path>
              <a:path w="16510" h="5715">
                <a:moveTo>
                  <a:pt x="14478" y="5080"/>
                </a:moveTo>
                <a:lnTo>
                  <a:pt x="13843" y="4572"/>
                </a:lnTo>
                <a:lnTo>
                  <a:pt x="12700" y="4572"/>
                </a:lnTo>
                <a:lnTo>
                  <a:pt x="14478" y="5080"/>
                </a:lnTo>
                <a:close/>
              </a:path>
              <a:path w="16510" h="5715">
                <a:moveTo>
                  <a:pt x="16129" y="5715"/>
                </a:moveTo>
                <a:lnTo>
                  <a:pt x="14478" y="5080"/>
                </a:lnTo>
                <a:lnTo>
                  <a:pt x="14986" y="5715"/>
                </a:lnTo>
                <a:lnTo>
                  <a:pt x="16129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1413680" y="863600"/>
            <a:ext cx="5503" cy="1693"/>
          </a:xfrm>
          <a:custGeom>
            <a:avLst/>
            <a:gdLst/>
            <a:ahLst/>
            <a:cxnLst/>
            <a:rect l="l" t="t" r="r" b="b"/>
            <a:pathLst>
              <a:path w="8255" h="2540">
                <a:moveTo>
                  <a:pt x="4572" y="0"/>
                </a:moveTo>
                <a:lnTo>
                  <a:pt x="3429" y="0"/>
                </a:lnTo>
                <a:lnTo>
                  <a:pt x="2286" y="1143"/>
                </a:lnTo>
                <a:lnTo>
                  <a:pt x="1143" y="1143"/>
                </a:lnTo>
                <a:lnTo>
                  <a:pt x="0" y="2285"/>
                </a:lnTo>
                <a:lnTo>
                  <a:pt x="8128" y="2285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1256453" y="862837"/>
            <a:ext cx="8467" cy="2540"/>
          </a:xfrm>
          <a:custGeom>
            <a:avLst/>
            <a:gdLst/>
            <a:ahLst/>
            <a:cxnLst/>
            <a:rect l="l" t="t" r="r" b="b"/>
            <a:pathLst>
              <a:path w="12700" h="3809">
                <a:moveTo>
                  <a:pt x="2413" y="1143"/>
                </a:moveTo>
                <a:lnTo>
                  <a:pt x="0" y="1143"/>
                </a:lnTo>
                <a:lnTo>
                  <a:pt x="0" y="3429"/>
                </a:lnTo>
                <a:lnTo>
                  <a:pt x="2413" y="1905"/>
                </a:lnTo>
                <a:lnTo>
                  <a:pt x="2413" y="1143"/>
                </a:lnTo>
                <a:close/>
              </a:path>
              <a:path w="12700" h="3809">
                <a:moveTo>
                  <a:pt x="12700" y="3429"/>
                </a:moveTo>
                <a:lnTo>
                  <a:pt x="11557" y="2286"/>
                </a:lnTo>
                <a:lnTo>
                  <a:pt x="10414" y="2286"/>
                </a:lnTo>
                <a:lnTo>
                  <a:pt x="9271" y="1143"/>
                </a:lnTo>
                <a:lnTo>
                  <a:pt x="8128" y="1143"/>
                </a:lnTo>
                <a:lnTo>
                  <a:pt x="6985" y="0"/>
                </a:lnTo>
                <a:lnTo>
                  <a:pt x="4699" y="0"/>
                </a:lnTo>
                <a:lnTo>
                  <a:pt x="3556" y="1143"/>
                </a:lnTo>
                <a:lnTo>
                  <a:pt x="2413" y="1905"/>
                </a:lnTo>
                <a:lnTo>
                  <a:pt x="2413" y="3429"/>
                </a:lnTo>
                <a:lnTo>
                  <a:pt x="12700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1499193" y="863600"/>
            <a:ext cx="4657" cy="847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4572" y="0"/>
                </a:moveTo>
                <a:lnTo>
                  <a:pt x="1143" y="0"/>
                </a:lnTo>
                <a:lnTo>
                  <a:pt x="0" y="1143"/>
                </a:lnTo>
                <a:lnTo>
                  <a:pt x="6858" y="1143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1267205" y="862838"/>
            <a:ext cx="7620" cy="1693"/>
          </a:xfrm>
          <a:custGeom>
            <a:avLst/>
            <a:gdLst/>
            <a:ahLst/>
            <a:cxnLst/>
            <a:rect l="l" t="t" r="r" b="b"/>
            <a:pathLst>
              <a:path w="11430" h="2540">
                <a:moveTo>
                  <a:pt x="5715" y="0"/>
                </a:moveTo>
                <a:lnTo>
                  <a:pt x="2286" y="0"/>
                </a:lnTo>
                <a:lnTo>
                  <a:pt x="0" y="2286"/>
                </a:lnTo>
                <a:lnTo>
                  <a:pt x="11430" y="2286"/>
                </a:lnTo>
                <a:lnTo>
                  <a:pt x="8001" y="1143"/>
                </a:lnTo>
                <a:lnTo>
                  <a:pt x="5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1469391" y="862076"/>
            <a:ext cx="5503" cy="1693"/>
          </a:xfrm>
          <a:custGeom>
            <a:avLst/>
            <a:gdLst/>
            <a:ahLst/>
            <a:cxnLst/>
            <a:rect l="l" t="t" r="r" b="b"/>
            <a:pathLst>
              <a:path w="8255" h="2540">
                <a:moveTo>
                  <a:pt x="5841" y="0"/>
                </a:moveTo>
                <a:lnTo>
                  <a:pt x="1142" y="0"/>
                </a:lnTo>
                <a:lnTo>
                  <a:pt x="1142" y="1142"/>
                </a:lnTo>
                <a:lnTo>
                  <a:pt x="0" y="2285"/>
                </a:lnTo>
                <a:lnTo>
                  <a:pt x="8127" y="2285"/>
                </a:lnTo>
                <a:lnTo>
                  <a:pt x="6984" y="1142"/>
                </a:lnTo>
                <a:lnTo>
                  <a:pt x="5841" y="1142"/>
                </a:lnTo>
                <a:lnTo>
                  <a:pt x="584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2274569" y="891202"/>
            <a:ext cx="11007" cy="3810"/>
          </a:xfrm>
          <a:custGeom>
            <a:avLst/>
            <a:gdLst/>
            <a:ahLst/>
            <a:cxnLst/>
            <a:rect l="l" t="t" r="r" b="b"/>
            <a:pathLst>
              <a:path w="16510" h="5715">
                <a:moveTo>
                  <a:pt x="16002" y="0"/>
                </a:moveTo>
                <a:lnTo>
                  <a:pt x="0" y="0"/>
                </a:lnTo>
                <a:lnTo>
                  <a:pt x="0" y="2286"/>
                </a:lnTo>
                <a:lnTo>
                  <a:pt x="3429" y="5715"/>
                </a:lnTo>
                <a:lnTo>
                  <a:pt x="4572" y="4572"/>
                </a:lnTo>
                <a:lnTo>
                  <a:pt x="9144" y="2286"/>
                </a:lnTo>
                <a:lnTo>
                  <a:pt x="14859" y="2286"/>
                </a:lnTo>
                <a:lnTo>
                  <a:pt x="16002" y="1143"/>
                </a:lnTo>
                <a:lnTo>
                  <a:pt x="1600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2288370" y="889677"/>
            <a:ext cx="85513" cy="4657"/>
          </a:xfrm>
          <a:custGeom>
            <a:avLst/>
            <a:gdLst/>
            <a:ahLst/>
            <a:cxnLst/>
            <a:rect l="l" t="t" r="r" b="b"/>
            <a:pathLst>
              <a:path w="128270" h="6984">
                <a:moveTo>
                  <a:pt x="20574" y="1143"/>
                </a:moveTo>
                <a:lnTo>
                  <a:pt x="0" y="1143"/>
                </a:lnTo>
                <a:lnTo>
                  <a:pt x="1143" y="2286"/>
                </a:lnTo>
                <a:lnTo>
                  <a:pt x="5715" y="2286"/>
                </a:lnTo>
                <a:lnTo>
                  <a:pt x="6858" y="3429"/>
                </a:lnTo>
                <a:lnTo>
                  <a:pt x="9144" y="4572"/>
                </a:lnTo>
                <a:lnTo>
                  <a:pt x="11430" y="4572"/>
                </a:lnTo>
                <a:lnTo>
                  <a:pt x="13716" y="5715"/>
                </a:lnTo>
                <a:lnTo>
                  <a:pt x="17145" y="6858"/>
                </a:lnTo>
                <a:lnTo>
                  <a:pt x="19431" y="6858"/>
                </a:lnTo>
                <a:lnTo>
                  <a:pt x="19431" y="2286"/>
                </a:lnTo>
                <a:lnTo>
                  <a:pt x="20574" y="1143"/>
                </a:lnTo>
                <a:close/>
              </a:path>
              <a:path w="128270" h="6984">
                <a:moveTo>
                  <a:pt x="94996" y="0"/>
                </a:moveTo>
                <a:lnTo>
                  <a:pt x="53721" y="0"/>
                </a:lnTo>
                <a:lnTo>
                  <a:pt x="56007" y="2286"/>
                </a:lnTo>
                <a:lnTo>
                  <a:pt x="62865" y="2286"/>
                </a:lnTo>
                <a:lnTo>
                  <a:pt x="66294" y="5715"/>
                </a:lnTo>
                <a:lnTo>
                  <a:pt x="67437" y="6858"/>
                </a:lnTo>
                <a:lnTo>
                  <a:pt x="68580" y="6858"/>
                </a:lnTo>
                <a:lnTo>
                  <a:pt x="70866" y="5715"/>
                </a:lnTo>
                <a:lnTo>
                  <a:pt x="74295" y="6858"/>
                </a:lnTo>
                <a:lnTo>
                  <a:pt x="76581" y="5715"/>
                </a:lnTo>
                <a:lnTo>
                  <a:pt x="80137" y="4572"/>
                </a:lnTo>
                <a:lnTo>
                  <a:pt x="89281" y="4572"/>
                </a:lnTo>
                <a:lnTo>
                  <a:pt x="89281" y="3429"/>
                </a:lnTo>
                <a:lnTo>
                  <a:pt x="90424" y="3429"/>
                </a:lnTo>
                <a:lnTo>
                  <a:pt x="94996" y="0"/>
                </a:lnTo>
                <a:close/>
              </a:path>
              <a:path w="128270" h="6984">
                <a:moveTo>
                  <a:pt x="128143" y="0"/>
                </a:moveTo>
                <a:lnTo>
                  <a:pt x="94996" y="0"/>
                </a:lnTo>
                <a:lnTo>
                  <a:pt x="97282" y="2286"/>
                </a:lnTo>
                <a:lnTo>
                  <a:pt x="104140" y="2286"/>
                </a:lnTo>
                <a:lnTo>
                  <a:pt x="104140" y="3429"/>
                </a:lnTo>
                <a:lnTo>
                  <a:pt x="104648" y="4572"/>
                </a:lnTo>
                <a:lnTo>
                  <a:pt x="117856" y="4572"/>
                </a:lnTo>
                <a:lnTo>
                  <a:pt x="120142" y="5715"/>
                </a:lnTo>
                <a:lnTo>
                  <a:pt x="121285" y="6858"/>
                </a:lnTo>
                <a:lnTo>
                  <a:pt x="123571" y="5715"/>
                </a:lnTo>
                <a:lnTo>
                  <a:pt x="127000" y="5715"/>
                </a:lnTo>
                <a:lnTo>
                  <a:pt x="127000" y="1143"/>
                </a:lnTo>
                <a:lnTo>
                  <a:pt x="128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2572003" y="885867"/>
            <a:ext cx="28787" cy="7620"/>
          </a:xfrm>
          <a:custGeom>
            <a:avLst/>
            <a:gdLst/>
            <a:ahLst/>
            <a:cxnLst/>
            <a:rect l="l" t="t" r="r" b="b"/>
            <a:pathLst>
              <a:path w="43179" h="11430">
                <a:moveTo>
                  <a:pt x="42672" y="0"/>
                </a:moveTo>
                <a:lnTo>
                  <a:pt x="381" y="0"/>
                </a:lnTo>
                <a:lnTo>
                  <a:pt x="0" y="1143"/>
                </a:lnTo>
                <a:lnTo>
                  <a:pt x="381" y="1143"/>
                </a:lnTo>
                <a:lnTo>
                  <a:pt x="2667" y="3428"/>
                </a:lnTo>
                <a:lnTo>
                  <a:pt x="4953" y="4572"/>
                </a:lnTo>
                <a:lnTo>
                  <a:pt x="5461" y="5715"/>
                </a:lnTo>
                <a:lnTo>
                  <a:pt x="22098" y="5715"/>
                </a:lnTo>
                <a:lnTo>
                  <a:pt x="23241" y="6857"/>
                </a:lnTo>
                <a:lnTo>
                  <a:pt x="23241" y="10287"/>
                </a:lnTo>
                <a:lnTo>
                  <a:pt x="24384" y="10287"/>
                </a:lnTo>
                <a:lnTo>
                  <a:pt x="25527" y="11429"/>
                </a:lnTo>
                <a:lnTo>
                  <a:pt x="27813" y="9144"/>
                </a:lnTo>
                <a:lnTo>
                  <a:pt x="27813" y="8000"/>
                </a:lnTo>
                <a:lnTo>
                  <a:pt x="38100" y="8000"/>
                </a:lnTo>
                <a:lnTo>
                  <a:pt x="39243" y="5715"/>
                </a:lnTo>
                <a:lnTo>
                  <a:pt x="39243" y="4572"/>
                </a:lnTo>
                <a:lnTo>
                  <a:pt x="40386" y="3428"/>
                </a:lnTo>
                <a:lnTo>
                  <a:pt x="40386" y="1143"/>
                </a:lnTo>
                <a:lnTo>
                  <a:pt x="426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2295229" y="888915"/>
            <a:ext cx="140547" cy="4657"/>
          </a:xfrm>
          <a:custGeom>
            <a:avLst/>
            <a:gdLst/>
            <a:ahLst/>
            <a:cxnLst/>
            <a:rect l="l" t="t" r="r" b="b"/>
            <a:pathLst>
              <a:path w="210820" h="6984">
                <a:moveTo>
                  <a:pt x="22860" y="3429"/>
                </a:moveTo>
                <a:lnTo>
                  <a:pt x="13716" y="3429"/>
                </a:lnTo>
                <a:lnTo>
                  <a:pt x="14859" y="4572"/>
                </a:lnTo>
                <a:lnTo>
                  <a:pt x="16002" y="4572"/>
                </a:lnTo>
                <a:lnTo>
                  <a:pt x="18288" y="6858"/>
                </a:lnTo>
                <a:lnTo>
                  <a:pt x="20574" y="6858"/>
                </a:lnTo>
                <a:lnTo>
                  <a:pt x="22860" y="4572"/>
                </a:lnTo>
                <a:lnTo>
                  <a:pt x="22860" y="3429"/>
                </a:lnTo>
                <a:close/>
              </a:path>
              <a:path w="210820" h="6984">
                <a:moveTo>
                  <a:pt x="76708" y="5715"/>
                </a:moveTo>
                <a:lnTo>
                  <a:pt x="69850" y="5715"/>
                </a:lnTo>
                <a:lnTo>
                  <a:pt x="72136" y="6858"/>
                </a:lnTo>
                <a:lnTo>
                  <a:pt x="76708" y="6858"/>
                </a:lnTo>
                <a:lnTo>
                  <a:pt x="76708" y="5715"/>
                </a:lnTo>
                <a:close/>
              </a:path>
              <a:path w="210820" h="6984">
                <a:moveTo>
                  <a:pt x="105283" y="5715"/>
                </a:moveTo>
                <a:lnTo>
                  <a:pt x="94361" y="5715"/>
                </a:lnTo>
                <a:lnTo>
                  <a:pt x="94996" y="6858"/>
                </a:lnTo>
                <a:lnTo>
                  <a:pt x="102997" y="6858"/>
                </a:lnTo>
                <a:lnTo>
                  <a:pt x="105283" y="5715"/>
                </a:lnTo>
                <a:close/>
              </a:path>
              <a:path w="210820" h="6984">
                <a:moveTo>
                  <a:pt x="210566" y="0"/>
                </a:moveTo>
                <a:lnTo>
                  <a:pt x="0" y="0"/>
                </a:lnTo>
                <a:lnTo>
                  <a:pt x="0" y="1143"/>
                </a:lnTo>
                <a:lnTo>
                  <a:pt x="144145" y="1143"/>
                </a:lnTo>
                <a:lnTo>
                  <a:pt x="144145" y="2286"/>
                </a:lnTo>
                <a:lnTo>
                  <a:pt x="155702" y="2286"/>
                </a:lnTo>
                <a:lnTo>
                  <a:pt x="157988" y="3429"/>
                </a:lnTo>
                <a:lnTo>
                  <a:pt x="159131" y="4572"/>
                </a:lnTo>
                <a:lnTo>
                  <a:pt x="164846" y="4572"/>
                </a:lnTo>
                <a:lnTo>
                  <a:pt x="167132" y="5715"/>
                </a:lnTo>
                <a:lnTo>
                  <a:pt x="170561" y="6858"/>
                </a:lnTo>
                <a:lnTo>
                  <a:pt x="175133" y="5715"/>
                </a:lnTo>
                <a:lnTo>
                  <a:pt x="178562" y="6858"/>
                </a:lnTo>
                <a:lnTo>
                  <a:pt x="179705" y="5715"/>
                </a:lnTo>
                <a:lnTo>
                  <a:pt x="180848" y="5715"/>
                </a:lnTo>
                <a:lnTo>
                  <a:pt x="184277" y="3429"/>
                </a:lnTo>
                <a:lnTo>
                  <a:pt x="205994" y="3429"/>
                </a:lnTo>
                <a:lnTo>
                  <a:pt x="208280" y="2286"/>
                </a:lnTo>
                <a:lnTo>
                  <a:pt x="21056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2575645" y="889677"/>
            <a:ext cx="10583" cy="3387"/>
          </a:xfrm>
          <a:custGeom>
            <a:avLst/>
            <a:gdLst/>
            <a:ahLst/>
            <a:cxnLst/>
            <a:rect l="l" t="t" r="r" b="b"/>
            <a:pathLst>
              <a:path w="15875" h="5080">
                <a:moveTo>
                  <a:pt x="15494" y="0"/>
                </a:moveTo>
                <a:lnTo>
                  <a:pt x="0" y="0"/>
                </a:lnTo>
                <a:lnTo>
                  <a:pt x="635" y="1142"/>
                </a:lnTo>
                <a:lnTo>
                  <a:pt x="1778" y="4572"/>
                </a:lnTo>
                <a:lnTo>
                  <a:pt x="10922" y="4572"/>
                </a:lnTo>
                <a:lnTo>
                  <a:pt x="13208" y="3428"/>
                </a:lnTo>
                <a:lnTo>
                  <a:pt x="15494" y="1142"/>
                </a:lnTo>
                <a:lnTo>
                  <a:pt x="1549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2374562" y="889677"/>
            <a:ext cx="24553" cy="3387"/>
          </a:xfrm>
          <a:custGeom>
            <a:avLst/>
            <a:gdLst/>
            <a:ahLst/>
            <a:cxnLst/>
            <a:rect l="l" t="t" r="r" b="b"/>
            <a:pathLst>
              <a:path w="36829" h="5080">
                <a:moveTo>
                  <a:pt x="24003" y="0"/>
                </a:moveTo>
                <a:lnTo>
                  <a:pt x="0" y="0"/>
                </a:lnTo>
                <a:lnTo>
                  <a:pt x="0" y="1143"/>
                </a:lnTo>
                <a:lnTo>
                  <a:pt x="3429" y="4572"/>
                </a:lnTo>
                <a:lnTo>
                  <a:pt x="8001" y="4572"/>
                </a:lnTo>
                <a:lnTo>
                  <a:pt x="10287" y="2286"/>
                </a:lnTo>
                <a:lnTo>
                  <a:pt x="20574" y="2286"/>
                </a:lnTo>
                <a:lnTo>
                  <a:pt x="21717" y="1143"/>
                </a:lnTo>
                <a:lnTo>
                  <a:pt x="24003" y="1143"/>
                </a:lnTo>
                <a:lnTo>
                  <a:pt x="24003" y="0"/>
                </a:lnTo>
                <a:close/>
              </a:path>
              <a:path w="36829" h="5080">
                <a:moveTo>
                  <a:pt x="36703" y="1143"/>
                </a:moveTo>
                <a:lnTo>
                  <a:pt x="25146" y="1143"/>
                </a:lnTo>
                <a:lnTo>
                  <a:pt x="25146" y="4572"/>
                </a:lnTo>
                <a:lnTo>
                  <a:pt x="33274" y="4572"/>
                </a:lnTo>
                <a:lnTo>
                  <a:pt x="36703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2287609" y="889677"/>
            <a:ext cx="42757" cy="3387"/>
          </a:xfrm>
          <a:custGeom>
            <a:avLst/>
            <a:gdLst/>
            <a:ahLst/>
            <a:cxnLst/>
            <a:rect l="l" t="t" r="r" b="b"/>
            <a:pathLst>
              <a:path w="64135" h="5080">
                <a:moveTo>
                  <a:pt x="54864" y="0"/>
                </a:moveTo>
                <a:lnTo>
                  <a:pt x="0" y="0"/>
                </a:lnTo>
                <a:lnTo>
                  <a:pt x="1143" y="1143"/>
                </a:lnTo>
                <a:lnTo>
                  <a:pt x="24003" y="1143"/>
                </a:lnTo>
                <a:lnTo>
                  <a:pt x="24003" y="2286"/>
                </a:lnTo>
                <a:lnTo>
                  <a:pt x="38862" y="2286"/>
                </a:lnTo>
                <a:lnTo>
                  <a:pt x="41148" y="4572"/>
                </a:lnTo>
                <a:lnTo>
                  <a:pt x="48006" y="4572"/>
                </a:lnTo>
                <a:lnTo>
                  <a:pt x="52578" y="2286"/>
                </a:lnTo>
                <a:lnTo>
                  <a:pt x="54864" y="0"/>
                </a:lnTo>
                <a:close/>
              </a:path>
              <a:path w="64135" h="5080">
                <a:moveTo>
                  <a:pt x="64008" y="2286"/>
                </a:moveTo>
                <a:lnTo>
                  <a:pt x="57150" y="2286"/>
                </a:lnTo>
                <a:lnTo>
                  <a:pt x="59436" y="4572"/>
                </a:lnTo>
                <a:lnTo>
                  <a:pt x="60579" y="4572"/>
                </a:lnTo>
                <a:lnTo>
                  <a:pt x="62865" y="3429"/>
                </a:lnTo>
                <a:lnTo>
                  <a:pt x="64008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2601976" y="889677"/>
            <a:ext cx="19473" cy="2540"/>
          </a:xfrm>
          <a:custGeom>
            <a:avLst/>
            <a:gdLst/>
            <a:ahLst/>
            <a:cxnLst/>
            <a:rect l="l" t="t" r="r" b="b"/>
            <a:pathLst>
              <a:path w="29210" h="3809">
                <a:moveTo>
                  <a:pt x="10287" y="0"/>
                </a:moveTo>
                <a:lnTo>
                  <a:pt x="0" y="0"/>
                </a:lnTo>
                <a:lnTo>
                  <a:pt x="0" y="1143"/>
                </a:lnTo>
                <a:lnTo>
                  <a:pt x="1143" y="2286"/>
                </a:lnTo>
                <a:lnTo>
                  <a:pt x="3429" y="2286"/>
                </a:lnTo>
                <a:lnTo>
                  <a:pt x="4572" y="3429"/>
                </a:lnTo>
                <a:lnTo>
                  <a:pt x="6858" y="3429"/>
                </a:lnTo>
                <a:lnTo>
                  <a:pt x="10287" y="0"/>
                </a:lnTo>
                <a:close/>
              </a:path>
              <a:path w="29210" h="3809">
                <a:moveTo>
                  <a:pt x="28702" y="1143"/>
                </a:moveTo>
                <a:lnTo>
                  <a:pt x="14986" y="1143"/>
                </a:lnTo>
                <a:lnTo>
                  <a:pt x="24130" y="3429"/>
                </a:lnTo>
                <a:lnTo>
                  <a:pt x="28702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2437892" y="888915"/>
            <a:ext cx="26247" cy="3387"/>
          </a:xfrm>
          <a:custGeom>
            <a:avLst/>
            <a:gdLst/>
            <a:ahLst/>
            <a:cxnLst/>
            <a:rect l="l" t="t" r="r" b="b"/>
            <a:pathLst>
              <a:path w="39370" h="5080">
                <a:moveTo>
                  <a:pt x="17272" y="0"/>
                </a:moveTo>
                <a:lnTo>
                  <a:pt x="0" y="0"/>
                </a:lnTo>
                <a:lnTo>
                  <a:pt x="6858" y="4572"/>
                </a:lnTo>
                <a:lnTo>
                  <a:pt x="10287" y="3429"/>
                </a:lnTo>
                <a:lnTo>
                  <a:pt x="14859" y="3429"/>
                </a:lnTo>
                <a:lnTo>
                  <a:pt x="14859" y="2286"/>
                </a:lnTo>
                <a:lnTo>
                  <a:pt x="17272" y="0"/>
                </a:lnTo>
                <a:close/>
              </a:path>
              <a:path w="39370" h="5080">
                <a:moveTo>
                  <a:pt x="38989" y="1143"/>
                </a:moveTo>
                <a:lnTo>
                  <a:pt x="30988" y="1143"/>
                </a:lnTo>
                <a:lnTo>
                  <a:pt x="34417" y="4572"/>
                </a:lnTo>
                <a:lnTo>
                  <a:pt x="35560" y="4572"/>
                </a:lnTo>
                <a:lnTo>
                  <a:pt x="37846" y="3429"/>
                </a:lnTo>
                <a:lnTo>
                  <a:pt x="38989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2353226" y="891201"/>
            <a:ext cx="34290" cy="847"/>
          </a:xfrm>
          <a:custGeom>
            <a:avLst/>
            <a:gdLst/>
            <a:ahLst/>
            <a:cxnLst/>
            <a:rect l="l" t="t" r="r" b="b"/>
            <a:pathLst>
              <a:path w="51435" h="1269">
                <a:moveTo>
                  <a:pt x="5715" y="0"/>
                </a:moveTo>
                <a:lnTo>
                  <a:pt x="0" y="0"/>
                </a:lnTo>
                <a:lnTo>
                  <a:pt x="1143" y="1143"/>
                </a:lnTo>
                <a:lnTo>
                  <a:pt x="5715" y="0"/>
                </a:lnTo>
                <a:close/>
              </a:path>
              <a:path w="51435" h="1269">
                <a:moveTo>
                  <a:pt x="51435" y="0"/>
                </a:moveTo>
                <a:lnTo>
                  <a:pt x="46863" y="0"/>
                </a:lnTo>
                <a:lnTo>
                  <a:pt x="49149" y="1143"/>
                </a:lnTo>
                <a:lnTo>
                  <a:pt x="5143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2265426" y="885867"/>
            <a:ext cx="30057" cy="6350"/>
          </a:xfrm>
          <a:custGeom>
            <a:avLst/>
            <a:gdLst/>
            <a:ahLst/>
            <a:cxnLst/>
            <a:rect l="l" t="t" r="r" b="b"/>
            <a:pathLst>
              <a:path w="45085" h="9525">
                <a:moveTo>
                  <a:pt x="22860" y="0"/>
                </a:moveTo>
                <a:lnTo>
                  <a:pt x="0" y="0"/>
                </a:lnTo>
                <a:lnTo>
                  <a:pt x="0" y="8001"/>
                </a:lnTo>
                <a:lnTo>
                  <a:pt x="1143" y="9144"/>
                </a:lnTo>
                <a:lnTo>
                  <a:pt x="2286" y="8001"/>
                </a:lnTo>
                <a:lnTo>
                  <a:pt x="2286" y="4572"/>
                </a:lnTo>
                <a:lnTo>
                  <a:pt x="3429" y="4572"/>
                </a:lnTo>
                <a:lnTo>
                  <a:pt x="3556" y="3429"/>
                </a:lnTo>
                <a:lnTo>
                  <a:pt x="4572" y="2286"/>
                </a:lnTo>
                <a:lnTo>
                  <a:pt x="21717" y="2286"/>
                </a:lnTo>
                <a:lnTo>
                  <a:pt x="22860" y="1143"/>
                </a:lnTo>
                <a:lnTo>
                  <a:pt x="22860" y="0"/>
                </a:lnTo>
                <a:close/>
              </a:path>
              <a:path w="45085" h="9525">
                <a:moveTo>
                  <a:pt x="44704" y="5715"/>
                </a:moveTo>
                <a:lnTo>
                  <a:pt x="43561" y="4572"/>
                </a:lnTo>
                <a:lnTo>
                  <a:pt x="43561" y="3429"/>
                </a:lnTo>
                <a:lnTo>
                  <a:pt x="25146" y="3429"/>
                </a:lnTo>
                <a:lnTo>
                  <a:pt x="24003" y="4572"/>
                </a:lnTo>
                <a:lnTo>
                  <a:pt x="7493" y="4572"/>
                </a:lnTo>
                <a:lnTo>
                  <a:pt x="8001" y="5715"/>
                </a:lnTo>
                <a:lnTo>
                  <a:pt x="11430" y="9144"/>
                </a:lnTo>
                <a:lnTo>
                  <a:pt x="13716" y="8001"/>
                </a:lnTo>
                <a:lnTo>
                  <a:pt x="30988" y="8001"/>
                </a:lnTo>
                <a:lnTo>
                  <a:pt x="30988" y="5715"/>
                </a:lnTo>
                <a:lnTo>
                  <a:pt x="44704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2622635" y="890439"/>
            <a:ext cx="3387" cy="847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4572" y="0"/>
                </a:moveTo>
                <a:lnTo>
                  <a:pt x="0" y="0"/>
                </a:lnTo>
                <a:lnTo>
                  <a:pt x="1143" y="1143"/>
                </a:lnTo>
                <a:lnTo>
                  <a:pt x="2286" y="1143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2295229" y="886629"/>
            <a:ext cx="209973" cy="4657"/>
          </a:xfrm>
          <a:custGeom>
            <a:avLst/>
            <a:gdLst/>
            <a:ahLst/>
            <a:cxnLst/>
            <a:rect l="l" t="t" r="r" b="b"/>
            <a:pathLst>
              <a:path w="314960" h="6984">
                <a:moveTo>
                  <a:pt x="294132" y="4572"/>
                </a:moveTo>
                <a:lnTo>
                  <a:pt x="280416" y="4572"/>
                </a:lnTo>
                <a:lnTo>
                  <a:pt x="283845" y="6858"/>
                </a:lnTo>
                <a:lnTo>
                  <a:pt x="287274" y="5715"/>
                </a:lnTo>
                <a:lnTo>
                  <a:pt x="289560" y="5715"/>
                </a:lnTo>
                <a:lnTo>
                  <a:pt x="294132" y="4572"/>
                </a:lnTo>
                <a:close/>
              </a:path>
              <a:path w="314960" h="6984">
                <a:moveTo>
                  <a:pt x="314833" y="0"/>
                </a:moveTo>
                <a:lnTo>
                  <a:pt x="112141" y="0"/>
                </a:lnTo>
                <a:lnTo>
                  <a:pt x="112141" y="1143"/>
                </a:lnTo>
                <a:lnTo>
                  <a:pt x="110998" y="2286"/>
                </a:lnTo>
                <a:lnTo>
                  <a:pt x="0" y="2286"/>
                </a:lnTo>
                <a:lnTo>
                  <a:pt x="0" y="3429"/>
                </a:lnTo>
                <a:lnTo>
                  <a:pt x="235839" y="3429"/>
                </a:lnTo>
                <a:lnTo>
                  <a:pt x="236982" y="4572"/>
                </a:lnTo>
                <a:lnTo>
                  <a:pt x="236982" y="5715"/>
                </a:lnTo>
                <a:lnTo>
                  <a:pt x="238125" y="6858"/>
                </a:lnTo>
                <a:lnTo>
                  <a:pt x="242697" y="6858"/>
                </a:lnTo>
                <a:lnTo>
                  <a:pt x="244983" y="4572"/>
                </a:lnTo>
                <a:lnTo>
                  <a:pt x="255270" y="4572"/>
                </a:lnTo>
                <a:lnTo>
                  <a:pt x="257556" y="5715"/>
                </a:lnTo>
                <a:lnTo>
                  <a:pt x="257556" y="6858"/>
                </a:lnTo>
                <a:lnTo>
                  <a:pt x="260985" y="6858"/>
                </a:lnTo>
                <a:lnTo>
                  <a:pt x="263271" y="4572"/>
                </a:lnTo>
                <a:lnTo>
                  <a:pt x="263271" y="3429"/>
                </a:lnTo>
                <a:lnTo>
                  <a:pt x="265557" y="1143"/>
                </a:lnTo>
                <a:lnTo>
                  <a:pt x="313690" y="1143"/>
                </a:lnTo>
                <a:lnTo>
                  <a:pt x="31483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2673011" y="888153"/>
            <a:ext cx="13123" cy="2540"/>
          </a:xfrm>
          <a:custGeom>
            <a:avLst/>
            <a:gdLst/>
            <a:ahLst/>
            <a:cxnLst/>
            <a:rect l="l" t="t" r="r" b="b"/>
            <a:pathLst>
              <a:path w="19685" h="3809">
                <a:moveTo>
                  <a:pt x="19431" y="0"/>
                </a:moveTo>
                <a:lnTo>
                  <a:pt x="0" y="0"/>
                </a:lnTo>
                <a:lnTo>
                  <a:pt x="2286" y="2286"/>
                </a:lnTo>
                <a:lnTo>
                  <a:pt x="4572" y="2286"/>
                </a:lnTo>
                <a:lnTo>
                  <a:pt x="6858" y="3428"/>
                </a:lnTo>
                <a:lnTo>
                  <a:pt x="9144" y="3428"/>
                </a:lnTo>
                <a:lnTo>
                  <a:pt x="11430" y="2286"/>
                </a:lnTo>
                <a:lnTo>
                  <a:pt x="14859" y="1143"/>
                </a:lnTo>
                <a:lnTo>
                  <a:pt x="17145" y="1143"/>
                </a:lnTo>
                <a:lnTo>
                  <a:pt x="1943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2570735" y="883496"/>
            <a:ext cx="66463" cy="7197"/>
          </a:xfrm>
          <a:custGeom>
            <a:avLst/>
            <a:gdLst/>
            <a:ahLst/>
            <a:cxnLst/>
            <a:rect l="l" t="t" r="r" b="b"/>
            <a:pathLst>
              <a:path w="99695" h="10794">
                <a:moveTo>
                  <a:pt x="1143" y="6985"/>
                </a:moveTo>
                <a:lnTo>
                  <a:pt x="0" y="10414"/>
                </a:lnTo>
                <a:lnTo>
                  <a:pt x="1143" y="10414"/>
                </a:lnTo>
                <a:lnTo>
                  <a:pt x="1143" y="6985"/>
                </a:lnTo>
                <a:close/>
              </a:path>
              <a:path w="99695" h="10794">
                <a:moveTo>
                  <a:pt x="99568" y="8128"/>
                </a:moveTo>
                <a:lnTo>
                  <a:pt x="98425" y="6985"/>
                </a:lnTo>
                <a:lnTo>
                  <a:pt x="97282" y="4699"/>
                </a:lnTo>
                <a:lnTo>
                  <a:pt x="96139" y="3556"/>
                </a:lnTo>
                <a:lnTo>
                  <a:pt x="96139" y="0"/>
                </a:lnTo>
                <a:lnTo>
                  <a:pt x="3429" y="0"/>
                </a:lnTo>
                <a:lnTo>
                  <a:pt x="2286" y="3556"/>
                </a:lnTo>
                <a:lnTo>
                  <a:pt x="44577" y="3556"/>
                </a:lnTo>
                <a:lnTo>
                  <a:pt x="45720" y="4699"/>
                </a:lnTo>
                <a:lnTo>
                  <a:pt x="46863" y="4699"/>
                </a:lnTo>
                <a:lnTo>
                  <a:pt x="46863" y="8128"/>
                </a:lnTo>
                <a:lnTo>
                  <a:pt x="46863" y="9271"/>
                </a:lnTo>
                <a:lnTo>
                  <a:pt x="57150" y="9271"/>
                </a:lnTo>
                <a:lnTo>
                  <a:pt x="59436" y="10414"/>
                </a:lnTo>
                <a:lnTo>
                  <a:pt x="84709" y="10414"/>
                </a:lnTo>
                <a:lnTo>
                  <a:pt x="86995" y="9271"/>
                </a:lnTo>
                <a:lnTo>
                  <a:pt x="88138" y="8128"/>
                </a:lnTo>
                <a:lnTo>
                  <a:pt x="90424" y="9271"/>
                </a:lnTo>
                <a:lnTo>
                  <a:pt x="93853" y="9271"/>
                </a:lnTo>
                <a:lnTo>
                  <a:pt x="94996" y="10414"/>
                </a:lnTo>
                <a:lnTo>
                  <a:pt x="99568" y="10414"/>
                </a:lnTo>
                <a:lnTo>
                  <a:pt x="99568" y="812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2473029" y="887391"/>
            <a:ext cx="30903" cy="3387"/>
          </a:xfrm>
          <a:custGeom>
            <a:avLst/>
            <a:gdLst/>
            <a:ahLst/>
            <a:cxnLst/>
            <a:rect l="l" t="t" r="r" b="b"/>
            <a:pathLst>
              <a:path w="46354" h="5080">
                <a:moveTo>
                  <a:pt x="45847" y="0"/>
                </a:moveTo>
                <a:lnTo>
                  <a:pt x="0" y="0"/>
                </a:lnTo>
                <a:lnTo>
                  <a:pt x="3429" y="3429"/>
                </a:lnTo>
                <a:lnTo>
                  <a:pt x="5715" y="4572"/>
                </a:lnTo>
                <a:lnTo>
                  <a:pt x="6858" y="3429"/>
                </a:lnTo>
                <a:lnTo>
                  <a:pt x="38862" y="3429"/>
                </a:lnTo>
                <a:lnTo>
                  <a:pt x="42291" y="2286"/>
                </a:lnTo>
                <a:lnTo>
                  <a:pt x="44704" y="1143"/>
                </a:lnTo>
                <a:lnTo>
                  <a:pt x="4584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2646256" y="888154"/>
            <a:ext cx="11430" cy="1693"/>
          </a:xfrm>
          <a:custGeom>
            <a:avLst/>
            <a:gdLst/>
            <a:ahLst/>
            <a:cxnLst/>
            <a:rect l="l" t="t" r="r" b="b"/>
            <a:pathLst>
              <a:path w="17145" h="2540">
                <a:moveTo>
                  <a:pt x="17144" y="0"/>
                </a:moveTo>
                <a:lnTo>
                  <a:pt x="0" y="0"/>
                </a:lnTo>
                <a:lnTo>
                  <a:pt x="2286" y="2286"/>
                </a:lnTo>
                <a:lnTo>
                  <a:pt x="11429" y="2286"/>
                </a:lnTo>
                <a:lnTo>
                  <a:pt x="13715" y="1143"/>
                </a:lnTo>
                <a:lnTo>
                  <a:pt x="17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2450169" y="888915"/>
            <a:ext cx="2540" cy="847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429" y="0"/>
                </a:moveTo>
                <a:lnTo>
                  <a:pt x="0" y="0"/>
                </a:lnTo>
                <a:lnTo>
                  <a:pt x="1143" y="1143"/>
                </a:lnTo>
                <a:lnTo>
                  <a:pt x="342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643209" y="881211"/>
            <a:ext cx="115993" cy="8043"/>
          </a:xfrm>
          <a:custGeom>
            <a:avLst/>
            <a:gdLst/>
            <a:ahLst/>
            <a:cxnLst/>
            <a:rect l="l" t="t" r="r" b="b"/>
            <a:pathLst>
              <a:path w="173989" h="12065">
                <a:moveTo>
                  <a:pt x="104140" y="8128"/>
                </a:moveTo>
                <a:lnTo>
                  <a:pt x="90424" y="8128"/>
                </a:lnTo>
                <a:lnTo>
                  <a:pt x="93853" y="10414"/>
                </a:lnTo>
                <a:lnTo>
                  <a:pt x="97282" y="11557"/>
                </a:lnTo>
                <a:lnTo>
                  <a:pt x="104140" y="8128"/>
                </a:lnTo>
                <a:close/>
              </a:path>
              <a:path w="173989" h="12065">
                <a:moveTo>
                  <a:pt x="173990" y="2286"/>
                </a:moveTo>
                <a:lnTo>
                  <a:pt x="172847" y="0"/>
                </a:lnTo>
                <a:lnTo>
                  <a:pt x="48133" y="0"/>
                </a:lnTo>
                <a:lnTo>
                  <a:pt x="48133" y="1143"/>
                </a:lnTo>
                <a:lnTo>
                  <a:pt x="0" y="1143"/>
                </a:lnTo>
                <a:lnTo>
                  <a:pt x="2286" y="3429"/>
                </a:lnTo>
                <a:lnTo>
                  <a:pt x="2286" y="4699"/>
                </a:lnTo>
                <a:lnTo>
                  <a:pt x="3429" y="5842"/>
                </a:lnTo>
                <a:lnTo>
                  <a:pt x="3429" y="6985"/>
                </a:lnTo>
                <a:lnTo>
                  <a:pt x="4572" y="9271"/>
                </a:lnTo>
                <a:lnTo>
                  <a:pt x="4572" y="10414"/>
                </a:lnTo>
                <a:lnTo>
                  <a:pt x="25146" y="10414"/>
                </a:lnTo>
                <a:lnTo>
                  <a:pt x="27432" y="11557"/>
                </a:lnTo>
                <a:lnTo>
                  <a:pt x="28575" y="11557"/>
                </a:lnTo>
                <a:lnTo>
                  <a:pt x="30861" y="9271"/>
                </a:lnTo>
                <a:lnTo>
                  <a:pt x="33274" y="8128"/>
                </a:lnTo>
                <a:lnTo>
                  <a:pt x="72136" y="8128"/>
                </a:lnTo>
                <a:lnTo>
                  <a:pt x="73279" y="8128"/>
                </a:lnTo>
                <a:lnTo>
                  <a:pt x="73279" y="9271"/>
                </a:lnTo>
                <a:lnTo>
                  <a:pt x="75565" y="11557"/>
                </a:lnTo>
                <a:lnTo>
                  <a:pt x="76708" y="9271"/>
                </a:lnTo>
                <a:lnTo>
                  <a:pt x="76708" y="8128"/>
                </a:lnTo>
                <a:lnTo>
                  <a:pt x="80137" y="4699"/>
                </a:lnTo>
                <a:lnTo>
                  <a:pt x="132842" y="4699"/>
                </a:lnTo>
                <a:lnTo>
                  <a:pt x="132842" y="3429"/>
                </a:lnTo>
                <a:lnTo>
                  <a:pt x="172847" y="3429"/>
                </a:lnTo>
                <a:lnTo>
                  <a:pt x="172847" y="2286"/>
                </a:lnTo>
                <a:lnTo>
                  <a:pt x="173990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2521881" y="888153"/>
            <a:ext cx="4657" cy="847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6857" y="0"/>
                </a:moveTo>
                <a:lnTo>
                  <a:pt x="0" y="0"/>
                </a:lnTo>
                <a:lnTo>
                  <a:pt x="3428" y="1143"/>
                </a:lnTo>
                <a:lnTo>
                  <a:pt x="685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2269997" y="887391"/>
            <a:ext cx="11007" cy="1693"/>
          </a:xfrm>
          <a:custGeom>
            <a:avLst/>
            <a:gdLst/>
            <a:ahLst/>
            <a:cxnLst/>
            <a:rect l="l" t="t" r="r" b="b"/>
            <a:pathLst>
              <a:path w="16510" h="2540">
                <a:moveTo>
                  <a:pt x="16001" y="0"/>
                </a:moveTo>
                <a:lnTo>
                  <a:pt x="0" y="0"/>
                </a:lnTo>
                <a:lnTo>
                  <a:pt x="0" y="1143"/>
                </a:lnTo>
                <a:lnTo>
                  <a:pt x="635" y="2286"/>
                </a:lnTo>
                <a:lnTo>
                  <a:pt x="16001" y="2286"/>
                </a:lnTo>
                <a:lnTo>
                  <a:pt x="14858" y="1143"/>
                </a:lnTo>
                <a:lnTo>
                  <a:pt x="13715" y="1143"/>
                </a:lnTo>
                <a:lnTo>
                  <a:pt x="1600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2665391" y="885867"/>
            <a:ext cx="56727" cy="2540"/>
          </a:xfrm>
          <a:custGeom>
            <a:avLst/>
            <a:gdLst/>
            <a:ahLst/>
            <a:cxnLst/>
            <a:rect l="l" t="t" r="r" b="b"/>
            <a:pathLst>
              <a:path w="85089" h="3809">
                <a:moveTo>
                  <a:pt x="35433" y="1143"/>
                </a:moveTo>
                <a:lnTo>
                  <a:pt x="0" y="1143"/>
                </a:lnTo>
                <a:lnTo>
                  <a:pt x="2286" y="2286"/>
                </a:lnTo>
                <a:lnTo>
                  <a:pt x="4572" y="2286"/>
                </a:lnTo>
                <a:lnTo>
                  <a:pt x="6858" y="3429"/>
                </a:lnTo>
                <a:lnTo>
                  <a:pt x="33147" y="3429"/>
                </a:lnTo>
                <a:lnTo>
                  <a:pt x="35433" y="1143"/>
                </a:lnTo>
                <a:close/>
              </a:path>
              <a:path w="85089" h="3809">
                <a:moveTo>
                  <a:pt x="84709" y="0"/>
                </a:moveTo>
                <a:lnTo>
                  <a:pt x="54864" y="0"/>
                </a:lnTo>
                <a:lnTo>
                  <a:pt x="57150" y="1143"/>
                </a:lnTo>
                <a:lnTo>
                  <a:pt x="74295" y="1143"/>
                </a:lnTo>
                <a:lnTo>
                  <a:pt x="78867" y="3429"/>
                </a:lnTo>
                <a:lnTo>
                  <a:pt x="81280" y="3429"/>
                </a:lnTo>
                <a:lnTo>
                  <a:pt x="8470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2265426" y="878162"/>
            <a:ext cx="264160" cy="10160"/>
          </a:xfrm>
          <a:custGeom>
            <a:avLst/>
            <a:gdLst/>
            <a:ahLst/>
            <a:cxnLst/>
            <a:rect l="l" t="t" r="r" b="b"/>
            <a:pathLst>
              <a:path w="396239" h="15240">
                <a:moveTo>
                  <a:pt x="155702" y="12700"/>
                </a:moveTo>
                <a:lnTo>
                  <a:pt x="35560" y="12700"/>
                </a:lnTo>
                <a:lnTo>
                  <a:pt x="35560" y="11557"/>
                </a:lnTo>
                <a:lnTo>
                  <a:pt x="34417" y="9271"/>
                </a:lnTo>
                <a:lnTo>
                  <a:pt x="34417" y="8001"/>
                </a:lnTo>
                <a:lnTo>
                  <a:pt x="33274" y="6858"/>
                </a:lnTo>
                <a:lnTo>
                  <a:pt x="33274" y="5715"/>
                </a:lnTo>
                <a:lnTo>
                  <a:pt x="32131" y="4572"/>
                </a:lnTo>
                <a:lnTo>
                  <a:pt x="26289" y="4572"/>
                </a:lnTo>
                <a:lnTo>
                  <a:pt x="22860" y="3429"/>
                </a:lnTo>
                <a:lnTo>
                  <a:pt x="16002" y="3429"/>
                </a:lnTo>
                <a:lnTo>
                  <a:pt x="14859" y="4572"/>
                </a:lnTo>
                <a:lnTo>
                  <a:pt x="13716" y="6858"/>
                </a:lnTo>
                <a:lnTo>
                  <a:pt x="12573" y="8001"/>
                </a:lnTo>
                <a:lnTo>
                  <a:pt x="0" y="8001"/>
                </a:lnTo>
                <a:lnTo>
                  <a:pt x="0" y="11557"/>
                </a:lnTo>
                <a:lnTo>
                  <a:pt x="26289" y="11557"/>
                </a:lnTo>
                <a:lnTo>
                  <a:pt x="26289" y="14986"/>
                </a:lnTo>
                <a:lnTo>
                  <a:pt x="44704" y="14986"/>
                </a:lnTo>
                <a:lnTo>
                  <a:pt x="44704" y="13843"/>
                </a:lnTo>
                <a:lnTo>
                  <a:pt x="45847" y="14986"/>
                </a:lnTo>
                <a:lnTo>
                  <a:pt x="154559" y="14986"/>
                </a:lnTo>
                <a:lnTo>
                  <a:pt x="154559" y="13843"/>
                </a:lnTo>
                <a:lnTo>
                  <a:pt x="155702" y="13843"/>
                </a:lnTo>
                <a:lnTo>
                  <a:pt x="155702" y="12700"/>
                </a:lnTo>
                <a:close/>
              </a:path>
              <a:path w="396239" h="15240">
                <a:moveTo>
                  <a:pt x="396113" y="11557"/>
                </a:moveTo>
                <a:lnTo>
                  <a:pt x="394970" y="11557"/>
                </a:lnTo>
                <a:lnTo>
                  <a:pt x="394970" y="8001"/>
                </a:lnTo>
                <a:lnTo>
                  <a:pt x="179705" y="8001"/>
                </a:lnTo>
                <a:lnTo>
                  <a:pt x="176276" y="4572"/>
                </a:lnTo>
                <a:lnTo>
                  <a:pt x="173990" y="3429"/>
                </a:lnTo>
                <a:lnTo>
                  <a:pt x="170561" y="2286"/>
                </a:lnTo>
                <a:lnTo>
                  <a:pt x="165989" y="0"/>
                </a:lnTo>
                <a:lnTo>
                  <a:pt x="161417" y="4572"/>
                </a:lnTo>
                <a:lnTo>
                  <a:pt x="154559" y="4572"/>
                </a:lnTo>
                <a:lnTo>
                  <a:pt x="152273" y="5715"/>
                </a:lnTo>
                <a:lnTo>
                  <a:pt x="80137" y="5715"/>
                </a:lnTo>
                <a:lnTo>
                  <a:pt x="80137" y="6858"/>
                </a:lnTo>
                <a:lnTo>
                  <a:pt x="49276" y="6858"/>
                </a:lnTo>
                <a:lnTo>
                  <a:pt x="49276" y="8001"/>
                </a:lnTo>
                <a:lnTo>
                  <a:pt x="48006" y="9271"/>
                </a:lnTo>
                <a:lnTo>
                  <a:pt x="110998" y="9271"/>
                </a:lnTo>
                <a:lnTo>
                  <a:pt x="110998" y="10414"/>
                </a:lnTo>
                <a:lnTo>
                  <a:pt x="156845" y="10414"/>
                </a:lnTo>
                <a:lnTo>
                  <a:pt x="157988" y="11557"/>
                </a:lnTo>
                <a:lnTo>
                  <a:pt x="156845" y="12700"/>
                </a:lnTo>
                <a:lnTo>
                  <a:pt x="362966" y="12700"/>
                </a:lnTo>
                <a:lnTo>
                  <a:pt x="364109" y="13843"/>
                </a:lnTo>
                <a:lnTo>
                  <a:pt x="366395" y="14986"/>
                </a:lnTo>
                <a:lnTo>
                  <a:pt x="369824" y="14986"/>
                </a:lnTo>
                <a:lnTo>
                  <a:pt x="373253" y="11557"/>
                </a:lnTo>
                <a:lnTo>
                  <a:pt x="376682" y="11557"/>
                </a:lnTo>
                <a:lnTo>
                  <a:pt x="378968" y="13843"/>
                </a:lnTo>
                <a:lnTo>
                  <a:pt x="382397" y="14986"/>
                </a:lnTo>
                <a:lnTo>
                  <a:pt x="396113" y="14986"/>
                </a:lnTo>
                <a:lnTo>
                  <a:pt x="396113" y="11557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2571496" y="886630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61" y="0"/>
                </a:moveTo>
                <a:lnTo>
                  <a:pt x="0" y="0"/>
                </a:lnTo>
                <a:lnTo>
                  <a:pt x="0" y="2285"/>
                </a:lnTo>
                <a:lnTo>
                  <a:pt x="76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2731770" y="884343"/>
            <a:ext cx="12277" cy="3387"/>
          </a:xfrm>
          <a:custGeom>
            <a:avLst/>
            <a:gdLst/>
            <a:ahLst/>
            <a:cxnLst/>
            <a:rect l="l" t="t" r="r" b="b"/>
            <a:pathLst>
              <a:path w="18414" h="5080">
                <a:moveTo>
                  <a:pt x="18287" y="0"/>
                </a:moveTo>
                <a:lnTo>
                  <a:pt x="0" y="0"/>
                </a:lnTo>
                <a:lnTo>
                  <a:pt x="0" y="1142"/>
                </a:lnTo>
                <a:lnTo>
                  <a:pt x="1143" y="2285"/>
                </a:lnTo>
                <a:lnTo>
                  <a:pt x="4572" y="2285"/>
                </a:lnTo>
                <a:lnTo>
                  <a:pt x="11430" y="4571"/>
                </a:lnTo>
                <a:lnTo>
                  <a:pt x="13716" y="4571"/>
                </a:lnTo>
                <a:lnTo>
                  <a:pt x="13716" y="3428"/>
                </a:lnTo>
                <a:lnTo>
                  <a:pt x="16002" y="3428"/>
                </a:lnTo>
                <a:lnTo>
                  <a:pt x="16002" y="2285"/>
                </a:lnTo>
                <a:lnTo>
                  <a:pt x="1828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2536444" y="882734"/>
            <a:ext cx="35137" cy="4657"/>
          </a:xfrm>
          <a:custGeom>
            <a:avLst/>
            <a:gdLst/>
            <a:ahLst/>
            <a:cxnLst/>
            <a:rect l="l" t="t" r="r" b="b"/>
            <a:pathLst>
              <a:path w="52704" h="6984">
                <a:moveTo>
                  <a:pt x="52578" y="0"/>
                </a:moveTo>
                <a:lnTo>
                  <a:pt x="28448" y="0"/>
                </a:lnTo>
                <a:lnTo>
                  <a:pt x="28448" y="1143"/>
                </a:lnTo>
                <a:lnTo>
                  <a:pt x="29591" y="2413"/>
                </a:lnTo>
                <a:lnTo>
                  <a:pt x="0" y="2413"/>
                </a:lnTo>
                <a:lnTo>
                  <a:pt x="4445" y="6985"/>
                </a:lnTo>
                <a:lnTo>
                  <a:pt x="7874" y="6985"/>
                </a:lnTo>
                <a:lnTo>
                  <a:pt x="11303" y="4699"/>
                </a:lnTo>
                <a:lnTo>
                  <a:pt x="12446" y="3556"/>
                </a:lnTo>
                <a:lnTo>
                  <a:pt x="17018" y="3556"/>
                </a:lnTo>
                <a:lnTo>
                  <a:pt x="21590" y="5842"/>
                </a:lnTo>
                <a:lnTo>
                  <a:pt x="22733" y="6985"/>
                </a:lnTo>
                <a:lnTo>
                  <a:pt x="25019" y="6985"/>
                </a:lnTo>
                <a:lnTo>
                  <a:pt x="27305" y="5842"/>
                </a:lnTo>
                <a:lnTo>
                  <a:pt x="30861" y="6985"/>
                </a:lnTo>
                <a:lnTo>
                  <a:pt x="36576" y="6985"/>
                </a:lnTo>
                <a:lnTo>
                  <a:pt x="37719" y="5842"/>
                </a:lnTo>
                <a:lnTo>
                  <a:pt x="41148" y="3556"/>
                </a:lnTo>
                <a:lnTo>
                  <a:pt x="50292" y="3556"/>
                </a:lnTo>
                <a:lnTo>
                  <a:pt x="51435" y="2413"/>
                </a:lnTo>
                <a:lnTo>
                  <a:pt x="5257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2701206" y="885106"/>
            <a:ext cx="29210" cy="1693"/>
          </a:xfrm>
          <a:custGeom>
            <a:avLst/>
            <a:gdLst/>
            <a:ahLst/>
            <a:cxnLst/>
            <a:rect l="l" t="t" r="r" b="b"/>
            <a:pathLst>
              <a:path w="43814" h="2540">
                <a:moveTo>
                  <a:pt x="43561" y="0"/>
                </a:moveTo>
                <a:lnTo>
                  <a:pt x="0" y="0"/>
                </a:lnTo>
                <a:lnTo>
                  <a:pt x="1142" y="1143"/>
                </a:lnTo>
                <a:lnTo>
                  <a:pt x="33274" y="1143"/>
                </a:lnTo>
                <a:lnTo>
                  <a:pt x="34416" y="2286"/>
                </a:lnTo>
                <a:lnTo>
                  <a:pt x="38988" y="2286"/>
                </a:lnTo>
                <a:lnTo>
                  <a:pt x="4356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2290657" y="884343"/>
            <a:ext cx="80433" cy="2540"/>
          </a:xfrm>
          <a:custGeom>
            <a:avLst/>
            <a:gdLst/>
            <a:ahLst/>
            <a:cxnLst/>
            <a:rect l="l" t="t" r="r" b="b"/>
            <a:pathLst>
              <a:path w="120650" h="3809">
                <a:moveTo>
                  <a:pt x="120142" y="2286"/>
                </a:moveTo>
                <a:lnTo>
                  <a:pt x="118999" y="2286"/>
                </a:lnTo>
                <a:lnTo>
                  <a:pt x="118999" y="1143"/>
                </a:lnTo>
                <a:lnTo>
                  <a:pt x="73152" y="1143"/>
                </a:lnTo>
                <a:lnTo>
                  <a:pt x="72009" y="2286"/>
                </a:lnTo>
                <a:lnTo>
                  <a:pt x="70866" y="2286"/>
                </a:lnTo>
                <a:lnTo>
                  <a:pt x="70866" y="0"/>
                </a:lnTo>
                <a:lnTo>
                  <a:pt x="10160" y="0"/>
                </a:lnTo>
                <a:lnTo>
                  <a:pt x="9144" y="1143"/>
                </a:lnTo>
                <a:lnTo>
                  <a:pt x="1143" y="1143"/>
                </a:lnTo>
                <a:lnTo>
                  <a:pt x="0" y="2286"/>
                </a:lnTo>
                <a:lnTo>
                  <a:pt x="0" y="3429"/>
                </a:lnTo>
                <a:lnTo>
                  <a:pt x="30861" y="3429"/>
                </a:lnTo>
                <a:lnTo>
                  <a:pt x="30861" y="2286"/>
                </a:lnTo>
                <a:lnTo>
                  <a:pt x="32004" y="2286"/>
                </a:lnTo>
                <a:lnTo>
                  <a:pt x="32004" y="3429"/>
                </a:lnTo>
                <a:lnTo>
                  <a:pt x="118999" y="3429"/>
                </a:lnTo>
                <a:lnTo>
                  <a:pt x="120142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2698919" y="878924"/>
            <a:ext cx="87207" cy="7197"/>
          </a:xfrm>
          <a:custGeom>
            <a:avLst/>
            <a:gdLst/>
            <a:ahLst/>
            <a:cxnLst/>
            <a:rect l="l" t="t" r="r" b="b"/>
            <a:pathLst>
              <a:path w="130810" h="10794">
                <a:moveTo>
                  <a:pt x="3429" y="9271"/>
                </a:moveTo>
                <a:lnTo>
                  <a:pt x="0" y="9271"/>
                </a:lnTo>
                <a:lnTo>
                  <a:pt x="0" y="10414"/>
                </a:lnTo>
                <a:lnTo>
                  <a:pt x="1143" y="10414"/>
                </a:lnTo>
                <a:lnTo>
                  <a:pt x="3429" y="9271"/>
                </a:lnTo>
                <a:close/>
              </a:path>
              <a:path w="130810" h="10794">
                <a:moveTo>
                  <a:pt x="82423" y="6858"/>
                </a:moveTo>
                <a:lnTo>
                  <a:pt x="49276" y="6858"/>
                </a:lnTo>
                <a:lnTo>
                  <a:pt x="49276" y="8128"/>
                </a:lnTo>
                <a:lnTo>
                  <a:pt x="69850" y="8128"/>
                </a:lnTo>
                <a:lnTo>
                  <a:pt x="70993" y="9271"/>
                </a:lnTo>
                <a:lnTo>
                  <a:pt x="72136" y="9271"/>
                </a:lnTo>
                <a:lnTo>
                  <a:pt x="72136" y="10414"/>
                </a:lnTo>
                <a:lnTo>
                  <a:pt x="75565" y="10414"/>
                </a:lnTo>
                <a:lnTo>
                  <a:pt x="82423" y="6858"/>
                </a:lnTo>
                <a:close/>
              </a:path>
              <a:path w="130810" h="10794">
                <a:moveTo>
                  <a:pt x="102997" y="6858"/>
                </a:moveTo>
                <a:lnTo>
                  <a:pt x="90932" y="6858"/>
                </a:lnTo>
                <a:lnTo>
                  <a:pt x="91567" y="8128"/>
                </a:lnTo>
                <a:lnTo>
                  <a:pt x="92710" y="9271"/>
                </a:lnTo>
                <a:lnTo>
                  <a:pt x="97282" y="9271"/>
                </a:lnTo>
                <a:lnTo>
                  <a:pt x="100711" y="10414"/>
                </a:lnTo>
                <a:lnTo>
                  <a:pt x="101854" y="8128"/>
                </a:lnTo>
                <a:lnTo>
                  <a:pt x="102997" y="6858"/>
                </a:lnTo>
                <a:close/>
              </a:path>
              <a:path w="130810" h="10794">
                <a:moveTo>
                  <a:pt x="130556" y="8128"/>
                </a:moveTo>
                <a:lnTo>
                  <a:pt x="129413" y="6858"/>
                </a:lnTo>
                <a:lnTo>
                  <a:pt x="127127" y="6858"/>
                </a:lnTo>
                <a:lnTo>
                  <a:pt x="124841" y="5715"/>
                </a:lnTo>
                <a:lnTo>
                  <a:pt x="123698" y="4572"/>
                </a:lnTo>
                <a:lnTo>
                  <a:pt x="123698" y="2286"/>
                </a:lnTo>
                <a:lnTo>
                  <a:pt x="125984" y="0"/>
                </a:lnTo>
                <a:lnTo>
                  <a:pt x="45847" y="0"/>
                </a:lnTo>
                <a:lnTo>
                  <a:pt x="44704" y="1143"/>
                </a:lnTo>
                <a:lnTo>
                  <a:pt x="38989" y="1143"/>
                </a:lnTo>
                <a:lnTo>
                  <a:pt x="36703" y="2286"/>
                </a:lnTo>
                <a:lnTo>
                  <a:pt x="120269" y="2286"/>
                </a:lnTo>
                <a:lnTo>
                  <a:pt x="121412" y="3429"/>
                </a:lnTo>
                <a:lnTo>
                  <a:pt x="121412" y="5715"/>
                </a:lnTo>
                <a:lnTo>
                  <a:pt x="122555" y="6858"/>
                </a:lnTo>
                <a:lnTo>
                  <a:pt x="123698" y="9271"/>
                </a:lnTo>
                <a:lnTo>
                  <a:pt x="125984" y="10414"/>
                </a:lnTo>
                <a:lnTo>
                  <a:pt x="130556" y="10414"/>
                </a:lnTo>
                <a:lnTo>
                  <a:pt x="130556" y="812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2571496" y="875114"/>
            <a:ext cx="207010" cy="11007"/>
          </a:xfrm>
          <a:custGeom>
            <a:avLst/>
            <a:gdLst/>
            <a:ahLst/>
            <a:cxnLst/>
            <a:rect l="l" t="t" r="r" b="b"/>
            <a:pathLst>
              <a:path w="310514" h="16509">
                <a:moveTo>
                  <a:pt x="138430" y="10287"/>
                </a:moveTo>
                <a:lnTo>
                  <a:pt x="137287" y="9144"/>
                </a:lnTo>
                <a:lnTo>
                  <a:pt x="136144" y="9144"/>
                </a:lnTo>
                <a:lnTo>
                  <a:pt x="136144" y="5715"/>
                </a:lnTo>
                <a:lnTo>
                  <a:pt x="135001" y="6858"/>
                </a:lnTo>
                <a:lnTo>
                  <a:pt x="64135" y="6858"/>
                </a:lnTo>
                <a:lnTo>
                  <a:pt x="64135" y="8001"/>
                </a:lnTo>
                <a:lnTo>
                  <a:pt x="60706" y="11430"/>
                </a:lnTo>
                <a:lnTo>
                  <a:pt x="0" y="11430"/>
                </a:lnTo>
                <a:lnTo>
                  <a:pt x="1143" y="12573"/>
                </a:lnTo>
                <a:lnTo>
                  <a:pt x="94996" y="12573"/>
                </a:lnTo>
                <a:lnTo>
                  <a:pt x="94996" y="16129"/>
                </a:lnTo>
                <a:lnTo>
                  <a:pt x="105283" y="16129"/>
                </a:lnTo>
                <a:lnTo>
                  <a:pt x="104140" y="14986"/>
                </a:lnTo>
                <a:lnTo>
                  <a:pt x="104140" y="12573"/>
                </a:lnTo>
                <a:lnTo>
                  <a:pt x="105283" y="10287"/>
                </a:lnTo>
                <a:lnTo>
                  <a:pt x="138430" y="10287"/>
                </a:lnTo>
                <a:close/>
              </a:path>
              <a:path w="310514" h="16509">
                <a:moveTo>
                  <a:pt x="239268" y="13843"/>
                </a:moveTo>
                <a:lnTo>
                  <a:pt x="188849" y="13843"/>
                </a:lnTo>
                <a:lnTo>
                  <a:pt x="189992" y="14986"/>
                </a:lnTo>
                <a:lnTo>
                  <a:pt x="239268" y="14986"/>
                </a:lnTo>
                <a:lnTo>
                  <a:pt x="239268" y="13843"/>
                </a:lnTo>
                <a:close/>
              </a:path>
              <a:path w="310514" h="16509">
                <a:moveTo>
                  <a:pt x="310261" y="8001"/>
                </a:moveTo>
                <a:lnTo>
                  <a:pt x="226695" y="8001"/>
                </a:lnTo>
                <a:lnTo>
                  <a:pt x="226695" y="4572"/>
                </a:lnTo>
                <a:lnTo>
                  <a:pt x="227838" y="2286"/>
                </a:lnTo>
                <a:lnTo>
                  <a:pt x="226695" y="1143"/>
                </a:lnTo>
                <a:lnTo>
                  <a:pt x="226695" y="0"/>
                </a:lnTo>
                <a:lnTo>
                  <a:pt x="224409" y="0"/>
                </a:lnTo>
                <a:lnTo>
                  <a:pt x="222123" y="2286"/>
                </a:lnTo>
                <a:lnTo>
                  <a:pt x="206629" y="2286"/>
                </a:lnTo>
                <a:lnTo>
                  <a:pt x="197993" y="5715"/>
                </a:lnTo>
                <a:lnTo>
                  <a:pt x="197993" y="6858"/>
                </a:lnTo>
                <a:lnTo>
                  <a:pt x="155702" y="6858"/>
                </a:lnTo>
                <a:lnTo>
                  <a:pt x="155702" y="9144"/>
                </a:lnTo>
                <a:lnTo>
                  <a:pt x="280416" y="9144"/>
                </a:lnTo>
                <a:lnTo>
                  <a:pt x="282067" y="12573"/>
                </a:lnTo>
                <a:lnTo>
                  <a:pt x="295275" y="12573"/>
                </a:lnTo>
                <a:lnTo>
                  <a:pt x="298704" y="14986"/>
                </a:lnTo>
                <a:lnTo>
                  <a:pt x="303403" y="14986"/>
                </a:lnTo>
                <a:lnTo>
                  <a:pt x="306832" y="13843"/>
                </a:lnTo>
                <a:lnTo>
                  <a:pt x="307975" y="13843"/>
                </a:lnTo>
                <a:lnTo>
                  <a:pt x="309118" y="12573"/>
                </a:lnTo>
                <a:lnTo>
                  <a:pt x="309118" y="11430"/>
                </a:lnTo>
                <a:lnTo>
                  <a:pt x="310261" y="10287"/>
                </a:lnTo>
                <a:lnTo>
                  <a:pt x="310261" y="800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2529502" y="883496"/>
            <a:ext cx="6350" cy="1693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9144" y="0"/>
                </a:moveTo>
                <a:lnTo>
                  <a:pt x="0" y="0"/>
                </a:lnTo>
                <a:lnTo>
                  <a:pt x="4572" y="2412"/>
                </a:lnTo>
                <a:lnTo>
                  <a:pt x="8000" y="1270"/>
                </a:lnTo>
                <a:lnTo>
                  <a:pt x="9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2291419" y="881972"/>
            <a:ext cx="3387" cy="3387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572" y="0"/>
                </a:moveTo>
                <a:lnTo>
                  <a:pt x="3429" y="0"/>
                </a:lnTo>
                <a:lnTo>
                  <a:pt x="1143" y="2286"/>
                </a:lnTo>
                <a:lnTo>
                  <a:pt x="0" y="4699"/>
                </a:lnTo>
                <a:lnTo>
                  <a:pt x="4572" y="4699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2729484" y="872828"/>
            <a:ext cx="96097" cy="11853"/>
          </a:xfrm>
          <a:custGeom>
            <a:avLst/>
            <a:gdLst/>
            <a:ahLst/>
            <a:cxnLst/>
            <a:rect l="l" t="t" r="r" b="b"/>
            <a:pathLst>
              <a:path w="144145" h="17780">
                <a:moveTo>
                  <a:pt x="41148" y="16002"/>
                </a:moveTo>
                <a:lnTo>
                  <a:pt x="37719" y="16002"/>
                </a:lnTo>
                <a:lnTo>
                  <a:pt x="40005" y="17272"/>
                </a:lnTo>
                <a:lnTo>
                  <a:pt x="41148" y="16002"/>
                </a:lnTo>
                <a:close/>
              </a:path>
              <a:path w="144145" h="17780">
                <a:moveTo>
                  <a:pt x="144145" y="13716"/>
                </a:moveTo>
                <a:lnTo>
                  <a:pt x="143002" y="11430"/>
                </a:lnTo>
                <a:lnTo>
                  <a:pt x="141859" y="10287"/>
                </a:lnTo>
                <a:lnTo>
                  <a:pt x="141859" y="8001"/>
                </a:lnTo>
                <a:lnTo>
                  <a:pt x="139573" y="6858"/>
                </a:lnTo>
                <a:lnTo>
                  <a:pt x="137287" y="4572"/>
                </a:lnTo>
                <a:lnTo>
                  <a:pt x="137287" y="3429"/>
                </a:lnTo>
                <a:lnTo>
                  <a:pt x="136144" y="2286"/>
                </a:lnTo>
                <a:lnTo>
                  <a:pt x="136144" y="1143"/>
                </a:lnTo>
                <a:lnTo>
                  <a:pt x="135001" y="0"/>
                </a:lnTo>
                <a:lnTo>
                  <a:pt x="133985" y="5207"/>
                </a:lnTo>
                <a:lnTo>
                  <a:pt x="135001" y="5715"/>
                </a:lnTo>
                <a:lnTo>
                  <a:pt x="49149" y="5715"/>
                </a:lnTo>
                <a:lnTo>
                  <a:pt x="48006" y="6858"/>
                </a:lnTo>
                <a:lnTo>
                  <a:pt x="41148" y="6858"/>
                </a:lnTo>
                <a:lnTo>
                  <a:pt x="38862" y="8001"/>
                </a:lnTo>
                <a:lnTo>
                  <a:pt x="1143" y="8001"/>
                </a:lnTo>
                <a:lnTo>
                  <a:pt x="0" y="9144"/>
                </a:lnTo>
                <a:lnTo>
                  <a:pt x="85852" y="9144"/>
                </a:lnTo>
                <a:lnTo>
                  <a:pt x="86995" y="10287"/>
                </a:lnTo>
                <a:lnTo>
                  <a:pt x="91567" y="10287"/>
                </a:lnTo>
                <a:lnTo>
                  <a:pt x="92710" y="11430"/>
                </a:lnTo>
                <a:lnTo>
                  <a:pt x="98425" y="11430"/>
                </a:lnTo>
                <a:lnTo>
                  <a:pt x="100711" y="13716"/>
                </a:lnTo>
                <a:lnTo>
                  <a:pt x="106426" y="13716"/>
                </a:lnTo>
                <a:lnTo>
                  <a:pt x="110998" y="17272"/>
                </a:lnTo>
                <a:lnTo>
                  <a:pt x="116713" y="14859"/>
                </a:lnTo>
                <a:lnTo>
                  <a:pt x="124714" y="14859"/>
                </a:lnTo>
                <a:lnTo>
                  <a:pt x="131572" y="11430"/>
                </a:lnTo>
                <a:lnTo>
                  <a:pt x="135001" y="12573"/>
                </a:lnTo>
                <a:lnTo>
                  <a:pt x="137287" y="16002"/>
                </a:lnTo>
                <a:lnTo>
                  <a:pt x="138430" y="16002"/>
                </a:lnTo>
                <a:lnTo>
                  <a:pt x="139573" y="17272"/>
                </a:lnTo>
                <a:lnTo>
                  <a:pt x="141859" y="16002"/>
                </a:lnTo>
                <a:lnTo>
                  <a:pt x="143002" y="14859"/>
                </a:lnTo>
                <a:lnTo>
                  <a:pt x="144145" y="14859"/>
                </a:lnTo>
                <a:lnTo>
                  <a:pt x="144145" y="1371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2385992" y="878162"/>
            <a:ext cx="168063" cy="6350"/>
          </a:xfrm>
          <a:custGeom>
            <a:avLst/>
            <a:gdLst/>
            <a:ahLst/>
            <a:cxnLst/>
            <a:rect l="l" t="t" r="r" b="b"/>
            <a:pathLst>
              <a:path w="252095" h="9525">
                <a:moveTo>
                  <a:pt x="251841" y="6858"/>
                </a:moveTo>
                <a:lnTo>
                  <a:pt x="98552" y="6858"/>
                </a:lnTo>
                <a:lnTo>
                  <a:pt x="97409" y="5715"/>
                </a:lnTo>
                <a:lnTo>
                  <a:pt x="97409" y="1143"/>
                </a:lnTo>
                <a:lnTo>
                  <a:pt x="96266" y="0"/>
                </a:lnTo>
                <a:lnTo>
                  <a:pt x="83566" y="0"/>
                </a:lnTo>
                <a:lnTo>
                  <a:pt x="77851" y="2286"/>
                </a:lnTo>
                <a:lnTo>
                  <a:pt x="75565" y="3429"/>
                </a:lnTo>
                <a:lnTo>
                  <a:pt x="72136" y="3429"/>
                </a:lnTo>
                <a:lnTo>
                  <a:pt x="69850" y="4572"/>
                </a:lnTo>
                <a:lnTo>
                  <a:pt x="19558" y="4572"/>
                </a:lnTo>
                <a:lnTo>
                  <a:pt x="18415" y="5715"/>
                </a:lnTo>
                <a:lnTo>
                  <a:pt x="1143" y="5715"/>
                </a:lnTo>
                <a:lnTo>
                  <a:pt x="0" y="8001"/>
                </a:lnTo>
                <a:lnTo>
                  <a:pt x="224409" y="8001"/>
                </a:lnTo>
                <a:lnTo>
                  <a:pt x="225679" y="9271"/>
                </a:lnTo>
                <a:lnTo>
                  <a:pt x="251841" y="9271"/>
                </a:lnTo>
                <a:lnTo>
                  <a:pt x="251841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2265426" y="881972"/>
            <a:ext cx="8467" cy="1693"/>
          </a:xfrm>
          <a:custGeom>
            <a:avLst/>
            <a:gdLst/>
            <a:ahLst/>
            <a:cxnLst/>
            <a:rect l="l" t="t" r="r" b="b"/>
            <a:pathLst>
              <a:path w="12700" h="2540">
                <a:moveTo>
                  <a:pt x="9144" y="1143"/>
                </a:moveTo>
                <a:lnTo>
                  <a:pt x="6858" y="0"/>
                </a:lnTo>
                <a:lnTo>
                  <a:pt x="3429" y="0"/>
                </a:lnTo>
                <a:lnTo>
                  <a:pt x="1143" y="1143"/>
                </a:lnTo>
                <a:lnTo>
                  <a:pt x="0" y="1143"/>
                </a:lnTo>
                <a:lnTo>
                  <a:pt x="0" y="2286"/>
                </a:lnTo>
                <a:lnTo>
                  <a:pt x="9144" y="2286"/>
                </a:lnTo>
                <a:lnTo>
                  <a:pt x="9144" y="1143"/>
                </a:lnTo>
                <a:close/>
              </a:path>
              <a:path w="12700" h="2540">
                <a:moveTo>
                  <a:pt x="12573" y="2286"/>
                </a:moveTo>
                <a:lnTo>
                  <a:pt x="10287" y="1143"/>
                </a:lnTo>
                <a:lnTo>
                  <a:pt x="10287" y="2286"/>
                </a:lnTo>
                <a:lnTo>
                  <a:pt x="12573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758439" y="881211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1142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452455" y="879687"/>
            <a:ext cx="157903" cy="3387"/>
          </a:xfrm>
          <a:custGeom>
            <a:avLst/>
            <a:gdLst/>
            <a:ahLst/>
            <a:cxnLst/>
            <a:rect l="l" t="t" r="r" b="b"/>
            <a:pathLst>
              <a:path w="236854" h="5080">
                <a:moveTo>
                  <a:pt x="224281" y="0"/>
                </a:moveTo>
                <a:lnTo>
                  <a:pt x="223138" y="0"/>
                </a:lnTo>
                <a:lnTo>
                  <a:pt x="220852" y="1143"/>
                </a:lnTo>
                <a:lnTo>
                  <a:pt x="122427" y="1143"/>
                </a:lnTo>
                <a:lnTo>
                  <a:pt x="117855" y="3428"/>
                </a:lnTo>
                <a:lnTo>
                  <a:pt x="3428" y="3428"/>
                </a:lnTo>
                <a:lnTo>
                  <a:pt x="0" y="4572"/>
                </a:lnTo>
                <a:lnTo>
                  <a:pt x="236854" y="4572"/>
                </a:lnTo>
                <a:lnTo>
                  <a:pt x="234568" y="3428"/>
                </a:lnTo>
                <a:lnTo>
                  <a:pt x="231139" y="2286"/>
                </a:lnTo>
                <a:lnTo>
                  <a:pt x="227710" y="2286"/>
                </a:lnTo>
                <a:lnTo>
                  <a:pt x="226567" y="1143"/>
                </a:lnTo>
                <a:lnTo>
                  <a:pt x="22428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298277" y="881211"/>
            <a:ext cx="20743" cy="1693"/>
          </a:xfrm>
          <a:custGeom>
            <a:avLst/>
            <a:gdLst/>
            <a:ahLst/>
            <a:cxnLst/>
            <a:rect l="l" t="t" r="r" b="b"/>
            <a:pathLst>
              <a:path w="31114" h="2540">
                <a:moveTo>
                  <a:pt x="30861" y="0"/>
                </a:moveTo>
                <a:lnTo>
                  <a:pt x="28575" y="1142"/>
                </a:lnTo>
                <a:lnTo>
                  <a:pt x="1143" y="1142"/>
                </a:lnTo>
                <a:lnTo>
                  <a:pt x="0" y="2285"/>
                </a:lnTo>
                <a:lnTo>
                  <a:pt x="30861" y="2285"/>
                </a:lnTo>
                <a:lnTo>
                  <a:pt x="3086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665391" y="875876"/>
            <a:ext cx="10160" cy="6350"/>
          </a:xfrm>
          <a:custGeom>
            <a:avLst/>
            <a:gdLst/>
            <a:ahLst/>
            <a:cxnLst/>
            <a:rect l="l" t="t" r="r" b="b"/>
            <a:pathLst>
              <a:path w="15239" h="9525">
                <a:moveTo>
                  <a:pt x="9143" y="0"/>
                </a:moveTo>
                <a:lnTo>
                  <a:pt x="8000" y="1142"/>
                </a:lnTo>
                <a:lnTo>
                  <a:pt x="5714" y="2285"/>
                </a:lnTo>
                <a:lnTo>
                  <a:pt x="3428" y="4571"/>
                </a:lnTo>
                <a:lnTo>
                  <a:pt x="1142" y="5714"/>
                </a:lnTo>
                <a:lnTo>
                  <a:pt x="1142" y="8000"/>
                </a:lnTo>
                <a:lnTo>
                  <a:pt x="0" y="9143"/>
                </a:lnTo>
                <a:lnTo>
                  <a:pt x="14859" y="9143"/>
                </a:lnTo>
                <a:lnTo>
                  <a:pt x="12573" y="8000"/>
                </a:lnTo>
                <a:lnTo>
                  <a:pt x="10287" y="5714"/>
                </a:lnTo>
                <a:lnTo>
                  <a:pt x="11429" y="3428"/>
                </a:lnTo>
                <a:lnTo>
                  <a:pt x="11429" y="2285"/>
                </a:lnTo>
                <a:lnTo>
                  <a:pt x="9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454741" y="876639"/>
            <a:ext cx="76623" cy="5503"/>
          </a:xfrm>
          <a:custGeom>
            <a:avLst/>
            <a:gdLst/>
            <a:ahLst/>
            <a:cxnLst/>
            <a:rect l="l" t="t" r="r" b="b"/>
            <a:pathLst>
              <a:path w="114935" h="8255">
                <a:moveTo>
                  <a:pt x="108712" y="0"/>
                </a:moveTo>
                <a:lnTo>
                  <a:pt x="107568" y="0"/>
                </a:lnTo>
                <a:lnTo>
                  <a:pt x="106425" y="1143"/>
                </a:lnTo>
                <a:lnTo>
                  <a:pt x="106425" y="2286"/>
                </a:lnTo>
                <a:lnTo>
                  <a:pt x="104139" y="4572"/>
                </a:lnTo>
                <a:lnTo>
                  <a:pt x="9143" y="4572"/>
                </a:lnTo>
                <a:lnTo>
                  <a:pt x="9143" y="5715"/>
                </a:lnTo>
                <a:lnTo>
                  <a:pt x="8000" y="6858"/>
                </a:lnTo>
                <a:lnTo>
                  <a:pt x="3428" y="6858"/>
                </a:lnTo>
                <a:lnTo>
                  <a:pt x="0" y="8000"/>
                </a:lnTo>
                <a:lnTo>
                  <a:pt x="114426" y="8000"/>
                </a:lnTo>
                <a:lnTo>
                  <a:pt x="113284" y="6858"/>
                </a:lnTo>
                <a:lnTo>
                  <a:pt x="110998" y="2286"/>
                </a:lnTo>
                <a:lnTo>
                  <a:pt x="10871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299039" y="878924"/>
            <a:ext cx="97790" cy="3387"/>
          </a:xfrm>
          <a:custGeom>
            <a:avLst/>
            <a:gdLst/>
            <a:ahLst/>
            <a:cxnLst/>
            <a:rect l="l" t="t" r="r" b="b"/>
            <a:pathLst>
              <a:path w="146685" h="5080">
                <a:moveTo>
                  <a:pt x="8001" y="4572"/>
                </a:moveTo>
                <a:lnTo>
                  <a:pt x="3429" y="3429"/>
                </a:lnTo>
                <a:lnTo>
                  <a:pt x="1143" y="3429"/>
                </a:lnTo>
                <a:lnTo>
                  <a:pt x="0" y="4572"/>
                </a:lnTo>
                <a:lnTo>
                  <a:pt x="8001" y="4572"/>
                </a:lnTo>
                <a:close/>
              </a:path>
              <a:path w="146685" h="5080">
                <a:moveTo>
                  <a:pt x="27432" y="3429"/>
                </a:moveTo>
                <a:lnTo>
                  <a:pt x="25146" y="0"/>
                </a:lnTo>
                <a:lnTo>
                  <a:pt x="17145" y="0"/>
                </a:lnTo>
                <a:lnTo>
                  <a:pt x="16002" y="1143"/>
                </a:lnTo>
                <a:lnTo>
                  <a:pt x="12573" y="3429"/>
                </a:lnTo>
                <a:lnTo>
                  <a:pt x="8001" y="4572"/>
                </a:lnTo>
                <a:lnTo>
                  <a:pt x="27432" y="4572"/>
                </a:lnTo>
                <a:lnTo>
                  <a:pt x="27432" y="3429"/>
                </a:lnTo>
                <a:close/>
              </a:path>
              <a:path w="146685" h="5080">
                <a:moveTo>
                  <a:pt x="101854" y="4572"/>
                </a:moveTo>
                <a:lnTo>
                  <a:pt x="100711" y="3429"/>
                </a:lnTo>
                <a:lnTo>
                  <a:pt x="98425" y="2286"/>
                </a:lnTo>
                <a:lnTo>
                  <a:pt x="97282" y="1143"/>
                </a:lnTo>
                <a:lnTo>
                  <a:pt x="93853" y="1143"/>
                </a:lnTo>
                <a:lnTo>
                  <a:pt x="88138" y="2286"/>
                </a:lnTo>
                <a:lnTo>
                  <a:pt x="58293" y="2286"/>
                </a:lnTo>
                <a:lnTo>
                  <a:pt x="57150" y="3429"/>
                </a:lnTo>
                <a:lnTo>
                  <a:pt x="30353" y="3429"/>
                </a:lnTo>
                <a:lnTo>
                  <a:pt x="29718" y="4572"/>
                </a:lnTo>
                <a:lnTo>
                  <a:pt x="101854" y="4572"/>
                </a:lnTo>
                <a:close/>
              </a:path>
              <a:path w="146685" h="5080">
                <a:moveTo>
                  <a:pt x="146558" y="4572"/>
                </a:moveTo>
                <a:lnTo>
                  <a:pt x="144272" y="3429"/>
                </a:lnTo>
                <a:lnTo>
                  <a:pt x="131572" y="3429"/>
                </a:lnTo>
                <a:lnTo>
                  <a:pt x="131572" y="4572"/>
                </a:lnTo>
                <a:lnTo>
                  <a:pt x="146558" y="4572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91290" y="880448"/>
            <a:ext cx="3810" cy="847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5714" y="0"/>
                </a:moveTo>
                <a:lnTo>
                  <a:pt x="0" y="0"/>
                </a:lnTo>
                <a:lnTo>
                  <a:pt x="2286" y="1143"/>
                </a:lnTo>
                <a:lnTo>
                  <a:pt x="571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387516" y="877400"/>
            <a:ext cx="45297" cy="3810"/>
          </a:xfrm>
          <a:custGeom>
            <a:avLst/>
            <a:gdLst/>
            <a:ahLst/>
            <a:cxnLst/>
            <a:rect l="l" t="t" r="r" b="b"/>
            <a:pathLst>
              <a:path w="67945" h="5715">
                <a:moveTo>
                  <a:pt x="4572" y="5715"/>
                </a:moveTo>
                <a:lnTo>
                  <a:pt x="2286" y="3429"/>
                </a:lnTo>
                <a:lnTo>
                  <a:pt x="0" y="5715"/>
                </a:lnTo>
                <a:lnTo>
                  <a:pt x="4572" y="5715"/>
                </a:lnTo>
                <a:close/>
              </a:path>
              <a:path w="67945" h="5715">
                <a:moveTo>
                  <a:pt x="29845" y="5715"/>
                </a:moveTo>
                <a:lnTo>
                  <a:pt x="26416" y="2286"/>
                </a:lnTo>
                <a:lnTo>
                  <a:pt x="25273" y="3429"/>
                </a:lnTo>
                <a:lnTo>
                  <a:pt x="24130" y="3429"/>
                </a:lnTo>
                <a:lnTo>
                  <a:pt x="22987" y="4572"/>
                </a:lnTo>
                <a:lnTo>
                  <a:pt x="18415" y="4572"/>
                </a:lnTo>
                <a:lnTo>
                  <a:pt x="17272" y="5715"/>
                </a:lnTo>
                <a:lnTo>
                  <a:pt x="29845" y="5715"/>
                </a:lnTo>
                <a:close/>
              </a:path>
              <a:path w="67945" h="5715">
                <a:moveTo>
                  <a:pt x="67564" y="5715"/>
                </a:moveTo>
                <a:lnTo>
                  <a:pt x="66421" y="4572"/>
                </a:lnTo>
                <a:lnTo>
                  <a:pt x="66421" y="3429"/>
                </a:lnTo>
                <a:lnTo>
                  <a:pt x="64135" y="1143"/>
                </a:lnTo>
                <a:lnTo>
                  <a:pt x="61849" y="0"/>
                </a:lnTo>
                <a:lnTo>
                  <a:pt x="60706" y="1143"/>
                </a:lnTo>
                <a:lnTo>
                  <a:pt x="60706" y="2286"/>
                </a:lnTo>
                <a:lnTo>
                  <a:pt x="59563" y="2286"/>
                </a:lnTo>
                <a:lnTo>
                  <a:pt x="58420" y="3429"/>
                </a:lnTo>
                <a:lnTo>
                  <a:pt x="58420" y="4572"/>
                </a:lnTo>
                <a:lnTo>
                  <a:pt x="32131" y="4572"/>
                </a:lnTo>
                <a:lnTo>
                  <a:pt x="29845" y="5715"/>
                </a:lnTo>
                <a:lnTo>
                  <a:pt x="67564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319274" y="879687"/>
            <a:ext cx="16510" cy="1693"/>
          </a:xfrm>
          <a:custGeom>
            <a:avLst/>
            <a:gdLst/>
            <a:ahLst/>
            <a:cxnLst/>
            <a:rect l="l" t="t" r="r" b="b"/>
            <a:pathLst>
              <a:path w="24764" h="2540">
                <a:moveTo>
                  <a:pt x="19938" y="0"/>
                </a:moveTo>
                <a:lnTo>
                  <a:pt x="14224" y="1143"/>
                </a:lnTo>
                <a:lnTo>
                  <a:pt x="508" y="1143"/>
                </a:lnTo>
                <a:lnTo>
                  <a:pt x="0" y="2286"/>
                </a:lnTo>
                <a:lnTo>
                  <a:pt x="24511" y="2286"/>
                </a:lnTo>
                <a:lnTo>
                  <a:pt x="1993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2787481" y="879687"/>
            <a:ext cx="2540" cy="847"/>
          </a:xfrm>
          <a:custGeom>
            <a:avLst/>
            <a:gdLst/>
            <a:ahLst/>
            <a:cxnLst/>
            <a:rect l="l" t="t" r="r" b="b"/>
            <a:pathLst>
              <a:path w="3810" h="1269">
                <a:moveTo>
                  <a:pt x="3428" y="0"/>
                </a:moveTo>
                <a:lnTo>
                  <a:pt x="0" y="0"/>
                </a:lnTo>
                <a:lnTo>
                  <a:pt x="2286" y="1143"/>
                </a:lnTo>
                <a:lnTo>
                  <a:pt x="342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2534835" y="878162"/>
            <a:ext cx="63500" cy="2540"/>
          </a:xfrm>
          <a:custGeom>
            <a:avLst/>
            <a:gdLst/>
            <a:ahLst/>
            <a:cxnLst/>
            <a:rect l="l" t="t" r="r" b="b"/>
            <a:pathLst>
              <a:path w="95250" h="3809">
                <a:moveTo>
                  <a:pt x="72136" y="2286"/>
                </a:moveTo>
                <a:lnTo>
                  <a:pt x="2286" y="2286"/>
                </a:lnTo>
                <a:lnTo>
                  <a:pt x="0" y="3429"/>
                </a:lnTo>
                <a:lnTo>
                  <a:pt x="72136" y="3429"/>
                </a:lnTo>
                <a:lnTo>
                  <a:pt x="72136" y="2286"/>
                </a:lnTo>
                <a:close/>
              </a:path>
              <a:path w="95250" h="3809">
                <a:moveTo>
                  <a:pt x="94996" y="3429"/>
                </a:moveTo>
                <a:lnTo>
                  <a:pt x="91567" y="1143"/>
                </a:lnTo>
                <a:lnTo>
                  <a:pt x="85852" y="1143"/>
                </a:lnTo>
                <a:lnTo>
                  <a:pt x="82423" y="0"/>
                </a:lnTo>
                <a:lnTo>
                  <a:pt x="78994" y="1143"/>
                </a:lnTo>
                <a:lnTo>
                  <a:pt x="76708" y="2286"/>
                </a:lnTo>
                <a:lnTo>
                  <a:pt x="74422" y="2286"/>
                </a:lnTo>
                <a:lnTo>
                  <a:pt x="74422" y="3429"/>
                </a:lnTo>
                <a:lnTo>
                  <a:pt x="91567" y="3429"/>
                </a:lnTo>
                <a:lnTo>
                  <a:pt x="92710" y="2286"/>
                </a:lnTo>
                <a:lnTo>
                  <a:pt x="92710" y="3429"/>
                </a:lnTo>
                <a:lnTo>
                  <a:pt x="94996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2399792" y="878162"/>
            <a:ext cx="26670" cy="2540"/>
          </a:xfrm>
          <a:custGeom>
            <a:avLst/>
            <a:gdLst/>
            <a:ahLst/>
            <a:cxnLst/>
            <a:rect l="l" t="t" r="r" b="b"/>
            <a:pathLst>
              <a:path w="40004" h="3809">
                <a:moveTo>
                  <a:pt x="4572" y="3429"/>
                </a:moveTo>
                <a:lnTo>
                  <a:pt x="2286" y="2286"/>
                </a:lnTo>
                <a:lnTo>
                  <a:pt x="1143" y="2286"/>
                </a:lnTo>
                <a:lnTo>
                  <a:pt x="0" y="3429"/>
                </a:lnTo>
                <a:lnTo>
                  <a:pt x="4572" y="3429"/>
                </a:lnTo>
                <a:close/>
              </a:path>
              <a:path w="40004" h="3809">
                <a:moveTo>
                  <a:pt x="17145" y="3429"/>
                </a:moveTo>
                <a:lnTo>
                  <a:pt x="14859" y="2286"/>
                </a:lnTo>
                <a:lnTo>
                  <a:pt x="13716" y="3429"/>
                </a:lnTo>
                <a:lnTo>
                  <a:pt x="17145" y="3429"/>
                </a:lnTo>
                <a:close/>
              </a:path>
              <a:path w="40004" h="3809">
                <a:moveTo>
                  <a:pt x="22860" y="3429"/>
                </a:moveTo>
                <a:lnTo>
                  <a:pt x="21717" y="2286"/>
                </a:lnTo>
                <a:lnTo>
                  <a:pt x="18288" y="2286"/>
                </a:lnTo>
                <a:lnTo>
                  <a:pt x="17145" y="3429"/>
                </a:lnTo>
                <a:lnTo>
                  <a:pt x="22860" y="3429"/>
                </a:lnTo>
                <a:close/>
              </a:path>
              <a:path w="40004" h="3809">
                <a:moveTo>
                  <a:pt x="32004" y="3429"/>
                </a:moveTo>
                <a:lnTo>
                  <a:pt x="28575" y="2286"/>
                </a:lnTo>
                <a:lnTo>
                  <a:pt x="27432" y="1143"/>
                </a:lnTo>
                <a:lnTo>
                  <a:pt x="25146" y="2286"/>
                </a:lnTo>
                <a:lnTo>
                  <a:pt x="24003" y="2286"/>
                </a:lnTo>
                <a:lnTo>
                  <a:pt x="22860" y="3429"/>
                </a:lnTo>
                <a:lnTo>
                  <a:pt x="32004" y="3429"/>
                </a:lnTo>
                <a:close/>
              </a:path>
              <a:path w="40004" h="3809">
                <a:moveTo>
                  <a:pt x="40005" y="3429"/>
                </a:moveTo>
                <a:lnTo>
                  <a:pt x="38862" y="2286"/>
                </a:lnTo>
                <a:lnTo>
                  <a:pt x="38862" y="1143"/>
                </a:lnTo>
                <a:lnTo>
                  <a:pt x="37719" y="0"/>
                </a:lnTo>
                <a:lnTo>
                  <a:pt x="36576" y="1143"/>
                </a:lnTo>
                <a:lnTo>
                  <a:pt x="32004" y="3429"/>
                </a:lnTo>
                <a:lnTo>
                  <a:pt x="40005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2319613" y="878162"/>
            <a:ext cx="35137" cy="2540"/>
          </a:xfrm>
          <a:custGeom>
            <a:avLst/>
            <a:gdLst/>
            <a:ahLst/>
            <a:cxnLst/>
            <a:rect l="l" t="t" r="r" b="b"/>
            <a:pathLst>
              <a:path w="52704" h="3809">
                <a:moveTo>
                  <a:pt x="13716" y="3429"/>
                </a:moveTo>
                <a:lnTo>
                  <a:pt x="9144" y="2286"/>
                </a:lnTo>
                <a:lnTo>
                  <a:pt x="1143" y="2286"/>
                </a:lnTo>
                <a:lnTo>
                  <a:pt x="0" y="3429"/>
                </a:lnTo>
                <a:lnTo>
                  <a:pt x="13716" y="3429"/>
                </a:lnTo>
                <a:close/>
              </a:path>
              <a:path w="52704" h="3809">
                <a:moveTo>
                  <a:pt x="40132" y="2286"/>
                </a:moveTo>
                <a:lnTo>
                  <a:pt x="38989" y="2286"/>
                </a:lnTo>
                <a:lnTo>
                  <a:pt x="35560" y="1143"/>
                </a:lnTo>
                <a:lnTo>
                  <a:pt x="30988" y="0"/>
                </a:lnTo>
                <a:lnTo>
                  <a:pt x="27432" y="3429"/>
                </a:lnTo>
                <a:lnTo>
                  <a:pt x="40132" y="3429"/>
                </a:lnTo>
                <a:lnTo>
                  <a:pt x="40132" y="2286"/>
                </a:lnTo>
                <a:close/>
              </a:path>
              <a:path w="52704" h="3809">
                <a:moveTo>
                  <a:pt x="52705" y="3429"/>
                </a:moveTo>
                <a:lnTo>
                  <a:pt x="48133" y="1143"/>
                </a:lnTo>
                <a:lnTo>
                  <a:pt x="44704" y="1143"/>
                </a:lnTo>
                <a:lnTo>
                  <a:pt x="43561" y="2286"/>
                </a:lnTo>
                <a:lnTo>
                  <a:pt x="42418" y="2286"/>
                </a:lnTo>
                <a:lnTo>
                  <a:pt x="42418" y="3429"/>
                </a:lnTo>
                <a:lnTo>
                  <a:pt x="52705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2614253" y="875876"/>
            <a:ext cx="113877" cy="3810"/>
          </a:xfrm>
          <a:custGeom>
            <a:avLst/>
            <a:gdLst/>
            <a:ahLst/>
            <a:cxnLst/>
            <a:rect l="l" t="t" r="r" b="b"/>
            <a:pathLst>
              <a:path w="170814" h="5715">
                <a:moveTo>
                  <a:pt x="8001" y="5715"/>
                </a:moveTo>
                <a:lnTo>
                  <a:pt x="5715" y="4572"/>
                </a:lnTo>
                <a:lnTo>
                  <a:pt x="0" y="4572"/>
                </a:lnTo>
                <a:lnTo>
                  <a:pt x="0" y="5715"/>
                </a:lnTo>
                <a:lnTo>
                  <a:pt x="8001" y="5715"/>
                </a:lnTo>
                <a:close/>
              </a:path>
              <a:path w="170814" h="5715">
                <a:moveTo>
                  <a:pt x="70866" y="5715"/>
                </a:moveTo>
                <a:lnTo>
                  <a:pt x="69723" y="4572"/>
                </a:lnTo>
                <a:lnTo>
                  <a:pt x="69723" y="3429"/>
                </a:lnTo>
                <a:lnTo>
                  <a:pt x="28575" y="3429"/>
                </a:lnTo>
                <a:lnTo>
                  <a:pt x="25146" y="2286"/>
                </a:lnTo>
                <a:lnTo>
                  <a:pt x="22860" y="3429"/>
                </a:lnTo>
                <a:lnTo>
                  <a:pt x="20320" y="4318"/>
                </a:lnTo>
                <a:lnTo>
                  <a:pt x="20574" y="4572"/>
                </a:lnTo>
                <a:lnTo>
                  <a:pt x="11430" y="4572"/>
                </a:lnTo>
                <a:lnTo>
                  <a:pt x="11430" y="5715"/>
                </a:lnTo>
                <a:lnTo>
                  <a:pt x="70866" y="5715"/>
                </a:lnTo>
                <a:close/>
              </a:path>
              <a:path w="170814" h="5715">
                <a:moveTo>
                  <a:pt x="133858" y="5715"/>
                </a:moveTo>
                <a:lnTo>
                  <a:pt x="127000" y="1143"/>
                </a:lnTo>
                <a:lnTo>
                  <a:pt x="125857" y="0"/>
                </a:lnTo>
                <a:lnTo>
                  <a:pt x="125857" y="1143"/>
                </a:lnTo>
                <a:lnTo>
                  <a:pt x="93853" y="1143"/>
                </a:lnTo>
                <a:lnTo>
                  <a:pt x="92710" y="2286"/>
                </a:lnTo>
                <a:lnTo>
                  <a:pt x="92710" y="3429"/>
                </a:lnTo>
                <a:lnTo>
                  <a:pt x="91567" y="5715"/>
                </a:lnTo>
                <a:lnTo>
                  <a:pt x="133858" y="5715"/>
                </a:lnTo>
                <a:close/>
              </a:path>
              <a:path w="170814" h="5715">
                <a:moveTo>
                  <a:pt x="170561" y="5715"/>
                </a:moveTo>
                <a:lnTo>
                  <a:pt x="169418" y="4572"/>
                </a:lnTo>
                <a:lnTo>
                  <a:pt x="169418" y="2286"/>
                </a:lnTo>
                <a:lnTo>
                  <a:pt x="168275" y="4572"/>
                </a:lnTo>
                <a:lnTo>
                  <a:pt x="165989" y="5715"/>
                </a:lnTo>
                <a:lnTo>
                  <a:pt x="170561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2460837" y="875876"/>
            <a:ext cx="121497" cy="3810"/>
          </a:xfrm>
          <a:custGeom>
            <a:avLst/>
            <a:gdLst/>
            <a:ahLst/>
            <a:cxnLst/>
            <a:rect l="l" t="t" r="r" b="b"/>
            <a:pathLst>
              <a:path w="182245" h="5715">
                <a:moveTo>
                  <a:pt x="67564" y="5715"/>
                </a:moveTo>
                <a:lnTo>
                  <a:pt x="65278" y="4572"/>
                </a:lnTo>
                <a:lnTo>
                  <a:pt x="62992" y="2286"/>
                </a:lnTo>
                <a:lnTo>
                  <a:pt x="59436" y="2286"/>
                </a:lnTo>
                <a:lnTo>
                  <a:pt x="54864" y="4572"/>
                </a:lnTo>
                <a:lnTo>
                  <a:pt x="0" y="4572"/>
                </a:lnTo>
                <a:lnTo>
                  <a:pt x="0" y="5715"/>
                </a:lnTo>
                <a:lnTo>
                  <a:pt x="67564" y="5715"/>
                </a:lnTo>
                <a:close/>
              </a:path>
              <a:path w="182245" h="5715">
                <a:moveTo>
                  <a:pt x="93853" y="5715"/>
                </a:moveTo>
                <a:lnTo>
                  <a:pt x="90424" y="4572"/>
                </a:lnTo>
                <a:lnTo>
                  <a:pt x="88138" y="3429"/>
                </a:lnTo>
                <a:lnTo>
                  <a:pt x="77851" y="0"/>
                </a:lnTo>
                <a:lnTo>
                  <a:pt x="74422" y="2286"/>
                </a:lnTo>
                <a:lnTo>
                  <a:pt x="73279" y="3429"/>
                </a:lnTo>
                <a:lnTo>
                  <a:pt x="70993" y="4572"/>
                </a:lnTo>
                <a:lnTo>
                  <a:pt x="68707" y="4572"/>
                </a:lnTo>
                <a:lnTo>
                  <a:pt x="67564" y="5715"/>
                </a:lnTo>
                <a:lnTo>
                  <a:pt x="93853" y="5715"/>
                </a:lnTo>
                <a:close/>
              </a:path>
              <a:path w="182245" h="5715">
                <a:moveTo>
                  <a:pt x="169418" y="5715"/>
                </a:moveTo>
                <a:lnTo>
                  <a:pt x="167132" y="4572"/>
                </a:lnTo>
                <a:lnTo>
                  <a:pt x="165989" y="3429"/>
                </a:lnTo>
                <a:lnTo>
                  <a:pt x="132715" y="3429"/>
                </a:lnTo>
                <a:lnTo>
                  <a:pt x="133858" y="2286"/>
                </a:lnTo>
                <a:lnTo>
                  <a:pt x="131572" y="2286"/>
                </a:lnTo>
                <a:lnTo>
                  <a:pt x="129286" y="4572"/>
                </a:lnTo>
                <a:lnTo>
                  <a:pt x="115570" y="4572"/>
                </a:lnTo>
                <a:lnTo>
                  <a:pt x="114427" y="5715"/>
                </a:lnTo>
                <a:lnTo>
                  <a:pt x="169418" y="5715"/>
                </a:lnTo>
                <a:close/>
              </a:path>
              <a:path w="182245" h="5715">
                <a:moveTo>
                  <a:pt x="181991" y="5715"/>
                </a:moveTo>
                <a:lnTo>
                  <a:pt x="179705" y="3429"/>
                </a:lnTo>
                <a:lnTo>
                  <a:pt x="176276" y="3429"/>
                </a:lnTo>
                <a:lnTo>
                  <a:pt x="172847" y="4572"/>
                </a:lnTo>
                <a:lnTo>
                  <a:pt x="170561" y="5715"/>
                </a:lnTo>
                <a:lnTo>
                  <a:pt x="181991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2621873" y="875876"/>
            <a:ext cx="41910" cy="3387"/>
          </a:xfrm>
          <a:custGeom>
            <a:avLst/>
            <a:gdLst/>
            <a:ahLst/>
            <a:cxnLst/>
            <a:rect l="l" t="t" r="r" b="b"/>
            <a:pathLst>
              <a:path w="62864" h="5080">
                <a:moveTo>
                  <a:pt x="5715" y="4572"/>
                </a:moveTo>
                <a:lnTo>
                  <a:pt x="3429" y="2286"/>
                </a:lnTo>
                <a:lnTo>
                  <a:pt x="1143" y="3429"/>
                </a:lnTo>
                <a:lnTo>
                  <a:pt x="0" y="4572"/>
                </a:lnTo>
                <a:lnTo>
                  <a:pt x="5715" y="4572"/>
                </a:lnTo>
                <a:close/>
              </a:path>
              <a:path w="62864" h="5080">
                <a:moveTo>
                  <a:pt x="9144" y="4572"/>
                </a:moveTo>
                <a:lnTo>
                  <a:pt x="8890" y="4318"/>
                </a:lnTo>
                <a:lnTo>
                  <a:pt x="8001" y="4572"/>
                </a:lnTo>
                <a:lnTo>
                  <a:pt x="9144" y="4572"/>
                </a:lnTo>
                <a:close/>
              </a:path>
              <a:path w="62864" h="5080">
                <a:moveTo>
                  <a:pt x="62865" y="2286"/>
                </a:moveTo>
                <a:lnTo>
                  <a:pt x="60579" y="0"/>
                </a:lnTo>
                <a:lnTo>
                  <a:pt x="59436" y="0"/>
                </a:lnTo>
                <a:lnTo>
                  <a:pt x="58293" y="1143"/>
                </a:lnTo>
                <a:lnTo>
                  <a:pt x="53721" y="1143"/>
                </a:lnTo>
                <a:lnTo>
                  <a:pt x="51435" y="2286"/>
                </a:lnTo>
                <a:lnTo>
                  <a:pt x="30861" y="2286"/>
                </a:lnTo>
                <a:lnTo>
                  <a:pt x="27432" y="3429"/>
                </a:lnTo>
                <a:lnTo>
                  <a:pt x="60579" y="3429"/>
                </a:lnTo>
                <a:lnTo>
                  <a:pt x="60579" y="4572"/>
                </a:lnTo>
                <a:lnTo>
                  <a:pt x="61722" y="4572"/>
                </a:lnTo>
                <a:lnTo>
                  <a:pt x="61722" y="3429"/>
                </a:lnTo>
                <a:lnTo>
                  <a:pt x="62865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2537883" y="878163"/>
            <a:ext cx="7620" cy="847"/>
          </a:xfrm>
          <a:custGeom>
            <a:avLst/>
            <a:gdLst/>
            <a:ahLst/>
            <a:cxnLst/>
            <a:rect l="l" t="t" r="r" b="b"/>
            <a:pathLst>
              <a:path w="11429" h="1269">
                <a:moveTo>
                  <a:pt x="9144" y="0"/>
                </a:moveTo>
                <a:lnTo>
                  <a:pt x="1142" y="0"/>
                </a:lnTo>
                <a:lnTo>
                  <a:pt x="0" y="1142"/>
                </a:lnTo>
                <a:lnTo>
                  <a:pt x="11429" y="1142"/>
                </a:lnTo>
                <a:lnTo>
                  <a:pt x="9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2460836" y="877400"/>
            <a:ext cx="33867" cy="1693"/>
          </a:xfrm>
          <a:custGeom>
            <a:avLst/>
            <a:gdLst/>
            <a:ahLst/>
            <a:cxnLst/>
            <a:rect l="l" t="t" r="r" b="b"/>
            <a:pathLst>
              <a:path w="50800" h="2540">
                <a:moveTo>
                  <a:pt x="48006" y="0"/>
                </a:moveTo>
                <a:lnTo>
                  <a:pt x="45720" y="1143"/>
                </a:lnTo>
                <a:lnTo>
                  <a:pt x="0" y="1143"/>
                </a:lnTo>
                <a:lnTo>
                  <a:pt x="0" y="2285"/>
                </a:lnTo>
                <a:lnTo>
                  <a:pt x="50292" y="2285"/>
                </a:lnTo>
                <a:lnTo>
                  <a:pt x="4800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2729484" y="877400"/>
            <a:ext cx="26247" cy="847"/>
          </a:xfrm>
          <a:custGeom>
            <a:avLst/>
            <a:gdLst/>
            <a:ahLst/>
            <a:cxnLst/>
            <a:rect l="l" t="t" r="r" b="b"/>
            <a:pathLst>
              <a:path w="39370" h="1269">
                <a:moveTo>
                  <a:pt x="35433" y="0"/>
                </a:moveTo>
                <a:lnTo>
                  <a:pt x="0" y="0"/>
                </a:lnTo>
                <a:lnTo>
                  <a:pt x="1143" y="1143"/>
                </a:lnTo>
                <a:lnTo>
                  <a:pt x="38862" y="1143"/>
                </a:lnTo>
                <a:lnTo>
                  <a:pt x="3543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2633302" y="876639"/>
            <a:ext cx="7197" cy="1693"/>
          </a:xfrm>
          <a:custGeom>
            <a:avLst/>
            <a:gdLst/>
            <a:ahLst/>
            <a:cxnLst/>
            <a:rect l="l" t="t" r="r" b="b"/>
            <a:pathLst>
              <a:path w="10795" h="2540">
                <a:moveTo>
                  <a:pt x="8000" y="0"/>
                </a:moveTo>
                <a:lnTo>
                  <a:pt x="5715" y="0"/>
                </a:lnTo>
                <a:lnTo>
                  <a:pt x="3429" y="1143"/>
                </a:lnTo>
                <a:lnTo>
                  <a:pt x="2286" y="1143"/>
                </a:lnTo>
                <a:lnTo>
                  <a:pt x="0" y="2286"/>
                </a:lnTo>
                <a:lnTo>
                  <a:pt x="10287" y="2286"/>
                </a:lnTo>
                <a:lnTo>
                  <a:pt x="80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2549314" y="875115"/>
            <a:ext cx="20743" cy="3387"/>
          </a:xfrm>
          <a:custGeom>
            <a:avLst/>
            <a:gdLst/>
            <a:ahLst/>
            <a:cxnLst/>
            <a:rect l="l" t="t" r="r" b="b"/>
            <a:pathLst>
              <a:path w="31114" h="5080">
                <a:moveTo>
                  <a:pt x="21843" y="0"/>
                </a:moveTo>
                <a:lnTo>
                  <a:pt x="24129" y="1143"/>
                </a:lnTo>
                <a:lnTo>
                  <a:pt x="17271" y="3428"/>
                </a:lnTo>
                <a:lnTo>
                  <a:pt x="1142" y="3428"/>
                </a:lnTo>
                <a:lnTo>
                  <a:pt x="0" y="4572"/>
                </a:lnTo>
                <a:lnTo>
                  <a:pt x="30987" y="4572"/>
                </a:lnTo>
                <a:lnTo>
                  <a:pt x="29844" y="3428"/>
                </a:lnTo>
                <a:lnTo>
                  <a:pt x="218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2460837" y="877400"/>
            <a:ext cx="25400" cy="847"/>
          </a:xfrm>
          <a:custGeom>
            <a:avLst/>
            <a:gdLst/>
            <a:ahLst/>
            <a:cxnLst/>
            <a:rect l="l" t="t" r="r" b="b"/>
            <a:pathLst>
              <a:path w="38100" h="1269">
                <a:moveTo>
                  <a:pt x="6858" y="1143"/>
                </a:moveTo>
                <a:lnTo>
                  <a:pt x="2286" y="0"/>
                </a:lnTo>
                <a:lnTo>
                  <a:pt x="1143" y="0"/>
                </a:lnTo>
                <a:lnTo>
                  <a:pt x="0" y="1143"/>
                </a:lnTo>
                <a:lnTo>
                  <a:pt x="6858" y="1143"/>
                </a:lnTo>
                <a:close/>
              </a:path>
              <a:path w="38100" h="1269">
                <a:moveTo>
                  <a:pt x="17145" y="0"/>
                </a:moveTo>
                <a:lnTo>
                  <a:pt x="10287" y="0"/>
                </a:lnTo>
                <a:lnTo>
                  <a:pt x="6858" y="1143"/>
                </a:lnTo>
                <a:lnTo>
                  <a:pt x="17145" y="1143"/>
                </a:lnTo>
                <a:lnTo>
                  <a:pt x="17145" y="0"/>
                </a:lnTo>
                <a:close/>
              </a:path>
              <a:path w="38100" h="1269">
                <a:moveTo>
                  <a:pt x="24003" y="1143"/>
                </a:moveTo>
                <a:lnTo>
                  <a:pt x="20574" y="0"/>
                </a:lnTo>
                <a:lnTo>
                  <a:pt x="18288" y="0"/>
                </a:lnTo>
                <a:lnTo>
                  <a:pt x="17145" y="1143"/>
                </a:lnTo>
                <a:lnTo>
                  <a:pt x="24003" y="1143"/>
                </a:lnTo>
                <a:close/>
              </a:path>
              <a:path w="38100" h="1269">
                <a:moveTo>
                  <a:pt x="37719" y="1143"/>
                </a:moveTo>
                <a:lnTo>
                  <a:pt x="35433" y="0"/>
                </a:lnTo>
                <a:lnTo>
                  <a:pt x="33147" y="1143"/>
                </a:lnTo>
                <a:lnTo>
                  <a:pt x="37719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2727198" y="874352"/>
            <a:ext cx="33867" cy="3387"/>
          </a:xfrm>
          <a:custGeom>
            <a:avLst/>
            <a:gdLst/>
            <a:ahLst/>
            <a:cxnLst/>
            <a:rect l="l" t="t" r="r" b="b"/>
            <a:pathLst>
              <a:path w="50800" h="5080">
                <a:moveTo>
                  <a:pt x="4572" y="4572"/>
                </a:moveTo>
                <a:lnTo>
                  <a:pt x="2286" y="2286"/>
                </a:lnTo>
                <a:lnTo>
                  <a:pt x="0" y="4572"/>
                </a:lnTo>
                <a:lnTo>
                  <a:pt x="4572" y="4572"/>
                </a:lnTo>
                <a:close/>
              </a:path>
              <a:path w="50800" h="5080">
                <a:moveTo>
                  <a:pt x="34290" y="4572"/>
                </a:moveTo>
                <a:lnTo>
                  <a:pt x="33147" y="3429"/>
                </a:lnTo>
                <a:lnTo>
                  <a:pt x="33528" y="3048"/>
                </a:lnTo>
                <a:lnTo>
                  <a:pt x="29718" y="1143"/>
                </a:lnTo>
                <a:lnTo>
                  <a:pt x="28575" y="0"/>
                </a:lnTo>
                <a:lnTo>
                  <a:pt x="21717" y="0"/>
                </a:lnTo>
                <a:lnTo>
                  <a:pt x="17145" y="1143"/>
                </a:lnTo>
                <a:lnTo>
                  <a:pt x="16002" y="1143"/>
                </a:lnTo>
                <a:lnTo>
                  <a:pt x="16002" y="2286"/>
                </a:lnTo>
                <a:lnTo>
                  <a:pt x="14859" y="3429"/>
                </a:lnTo>
                <a:lnTo>
                  <a:pt x="4572" y="3429"/>
                </a:lnTo>
                <a:lnTo>
                  <a:pt x="4572" y="4572"/>
                </a:lnTo>
                <a:lnTo>
                  <a:pt x="34290" y="4572"/>
                </a:lnTo>
                <a:close/>
              </a:path>
              <a:path w="50800" h="5080">
                <a:moveTo>
                  <a:pt x="36576" y="4572"/>
                </a:moveTo>
                <a:lnTo>
                  <a:pt x="35433" y="3937"/>
                </a:lnTo>
                <a:lnTo>
                  <a:pt x="35433" y="4572"/>
                </a:lnTo>
                <a:lnTo>
                  <a:pt x="36576" y="4572"/>
                </a:lnTo>
                <a:close/>
              </a:path>
              <a:path w="50800" h="5080">
                <a:moveTo>
                  <a:pt x="50292" y="3429"/>
                </a:moveTo>
                <a:lnTo>
                  <a:pt x="49149" y="3429"/>
                </a:lnTo>
                <a:lnTo>
                  <a:pt x="49149" y="2286"/>
                </a:lnTo>
                <a:lnTo>
                  <a:pt x="48006" y="2286"/>
                </a:lnTo>
                <a:lnTo>
                  <a:pt x="48006" y="0"/>
                </a:lnTo>
                <a:lnTo>
                  <a:pt x="45720" y="0"/>
                </a:lnTo>
                <a:lnTo>
                  <a:pt x="45720" y="1143"/>
                </a:lnTo>
                <a:lnTo>
                  <a:pt x="44577" y="4572"/>
                </a:lnTo>
                <a:lnTo>
                  <a:pt x="50292" y="4572"/>
                </a:lnTo>
                <a:lnTo>
                  <a:pt x="50292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2642447" y="875876"/>
            <a:ext cx="13970" cy="1693"/>
          </a:xfrm>
          <a:custGeom>
            <a:avLst/>
            <a:gdLst/>
            <a:ahLst/>
            <a:cxnLst/>
            <a:rect l="l" t="t" r="r" b="b"/>
            <a:pathLst>
              <a:path w="20954" h="2540">
                <a:moveTo>
                  <a:pt x="10287" y="2286"/>
                </a:moveTo>
                <a:lnTo>
                  <a:pt x="8001" y="1143"/>
                </a:lnTo>
                <a:lnTo>
                  <a:pt x="4572" y="0"/>
                </a:lnTo>
                <a:lnTo>
                  <a:pt x="0" y="2286"/>
                </a:lnTo>
                <a:lnTo>
                  <a:pt x="10287" y="2286"/>
                </a:lnTo>
                <a:close/>
              </a:path>
              <a:path w="20954" h="2540">
                <a:moveTo>
                  <a:pt x="20574" y="2286"/>
                </a:moveTo>
                <a:lnTo>
                  <a:pt x="19431" y="1143"/>
                </a:lnTo>
                <a:lnTo>
                  <a:pt x="17145" y="1143"/>
                </a:lnTo>
                <a:lnTo>
                  <a:pt x="14859" y="2286"/>
                </a:lnTo>
                <a:lnTo>
                  <a:pt x="20574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2549313" y="875876"/>
            <a:ext cx="10160" cy="1693"/>
          </a:xfrm>
          <a:custGeom>
            <a:avLst/>
            <a:gdLst/>
            <a:ahLst/>
            <a:cxnLst/>
            <a:rect l="l" t="t" r="r" b="b"/>
            <a:pathLst>
              <a:path w="15239" h="2540">
                <a:moveTo>
                  <a:pt x="8000" y="0"/>
                </a:moveTo>
                <a:lnTo>
                  <a:pt x="1142" y="1142"/>
                </a:lnTo>
                <a:lnTo>
                  <a:pt x="0" y="1142"/>
                </a:lnTo>
                <a:lnTo>
                  <a:pt x="0" y="2285"/>
                </a:lnTo>
                <a:lnTo>
                  <a:pt x="14985" y="2285"/>
                </a:lnTo>
                <a:lnTo>
                  <a:pt x="80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2749550" y="875876"/>
            <a:ext cx="1270" cy="1270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762" y="0"/>
                </a:moveTo>
                <a:lnTo>
                  <a:pt x="0" y="761"/>
                </a:lnTo>
                <a:lnTo>
                  <a:pt x="1904" y="1650"/>
                </a:lnTo>
                <a:lnTo>
                  <a:pt x="1904" y="1142"/>
                </a:lnTo>
                <a:lnTo>
                  <a:pt x="76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2655401" y="871982"/>
            <a:ext cx="164253" cy="4657"/>
          </a:xfrm>
          <a:custGeom>
            <a:avLst/>
            <a:gdLst/>
            <a:ahLst/>
            <a:cxnLst/>
            <a:rect l="l" t="t" r="r" b="b"/>
            <a:pathLst>
              <a:path w="246379" h="6984">
                <a:moveTo>
                  <a:pt x="3429" y="3556"/>
                </a:moveTo>
                <a:lnTo>
                  <a:pt x="0" y="3556"/>
                </a:lnTo>
                <a:lnTo>
                  <a:pt x="0" y="5842"/>
                </a:lnTo>
                <a:lnTo>
                  <a:pt x="1143" y="6985"/>
                </a:lnTo>
                <a:lnTo>
                  <a:pt x="2286" y="6985"/>
                </a:lnTo>
                <a:lnTo>
                  <a:pt x="3429" y="5842"/>
                </a:lnTo>
                <a:lnTo>
                  <a:pt x="3429" y="3556"/>
                </a:lnTo>
                <a:close/>
              </a:path>
              <a:path w="246379" h="6984">
                <a:moveTo>
                  <a:pt x="60706" y="5842"/>
                </a:moveTo>
                <a:lnTo>
                  <a:pt x="33274" y="5842"/>
                </a:lnTo>
                <a:lnTo>
                  <a:pt x="32131" y="6985"/>
                </a:lnTo>
                <a:lnTo>
                  <a:pt x="60706" y="6985"/>
                </a:lnTo>
                <a:lnTo>
                  <a:pt x="60706" y="5842"/>
                </a:lnTo>
                <a:close/>
              </a:path>
              <a:path w="246379" h="6984">
                <a:moveTo>
                  <a:pt x="64135" y="4699"/>
                </a:moveTo>
                <a:lnTo>
                  <a:pt x="62992" y="3556"/>
                </a:lnTo>
                <a:lnTo>
                  <a:pt x="60706" y="4699"/>
                </a:lnTo>
                <a:lnTo>
                  <a:pt x="60706" y="5842"/>
                </a:lnTo>
                <a:lnTo>
                  <a:pt x="64135" y="5842"/>
                </a:lnTo>
                <a:lnTo>
                  <a:pt x="64135" y="4699"/>
                </a:lnTo>
                <a:close/>
              </a:path>
              <a:path w="246379" h="6984">
                <a:moveTo>
                  <a:pt x="94996" y="6985"/>
                </a:moveTo>
                <a:lnTo>
                  <a:pt x="89281" y="5842"/>
                </a:lnTo>
                <a:lnTo>
                  <a:pt x="83566" y="5842"/>
                </a:lnTo>
                <a:lnTo>
                  <a:pt x="80772" y="6985"/>
                </a:lnTo>
                <a:lnTo>
                  <a:pt x="94996" y="6985"/>
                </a:lnTo>
                <a:close/>
              </a:path>
              <a:path w="246379" h="6984">
                <a:moveTo>
                  <a:pt x="120269" y="6985"/>
                </a:moveTo>
                <a:lnTo>
                  <a:pt x="119126" y="5842"/>
                </a:lnTo>
                <a:lnTo>
                  <a:pt x="114554" y="4699"/>
                </a:lnTo>
                <a:lnTo>
                  <a:pt x="112268" y="6985"/>
                </a:lnTo>
                <a:lnTo>
                  <a:pt x="120269" y="6985"/>
                </a:lnTo>
                <a:close/>
              </a:path>
              <a:path w="246379" h="6984">
                <a:moveTo>
                  <a:pt x="122555" y="4699"/>
                </a:moveTo>
                <a:lnTo>
                  <a:pt x="120269" y="1270"/>
                </a:lnTo>
                <a:lnTo>
                  <a:pt x="119126" y="2413"/>
                </a:lnTo>
                <a:lnTo>
                  <a:pt x="119126" y="5842"/>
                </a:lnTo>
                <a:lnTo>
                  <a:pt x="121412" y="4699"/>
                </a:lnTo>
                <a:lnTo>
                  <a:pt x="122555" y="4699"/>
                </a:lnTo>
                <a:close/>
              </a:path>
              <a:path w="246379" h="6984">
                <a:moveTo>
                  <a:pt x="143129" y="5842"/>
                </a:moveTo>
                <a:lnTo>
                  <a:pt x="141986" y="5842"/>
                </a:lnTo>
                <a:lnTo>
                  <a:pt x="143129" y="6985"/>
                </a:lnTo>
                <a:lnTo>
                  <a:pt x="143129" y="5842"/>
                </a:lnTo>
                <a:close/>
              </a:path>
              <a:path w="246379" h="6984">
                <a:moveTo>
                  <a:pt x="182118" y="2413"/>
                </a:moveTo>
                <a:lnTo>
                  <a:pt x="177546" y="2413"/>
                </a:lnTo>
                <a:lnTo>
                  <a:pt x="177546" y="3556"/>
                </a:lnTo>
                <a:lnTo>
                  <a:pt x="176276" y="3556"/>
                </a:lnTo>
                <a:lnTo>
                  <a:pt x="179451" y="4318"/>
                </a:lnTo>
                <a:lnTo>
                  <a:pt x="180975" y="3556"/>
                </a:lnTo>
                <a:lnTo>
                  <a:pt x="182118" y="2413"/>
                </a:lnTo>
                <a:close/>
              </a:path>
              <a:path w="246379" h="6984">
                <a:moveTo>
                  <a:pt x="183261" y="3556"/>
                </a:moveTo>
                <a:lnTo>
                  <a:pt x="182118" y="2413"/>
                </a:lnTo>
                <a:lnTo>
                  <a:pt x="182118" y="3556"/>
                </a:lnTo>
                <a:lnTo>
                  <a:pt x="180975" y="3556"/>
                </a:lnTo>
                <a:lnTo>
                  <a:pt x="181864" y="4445"/>
                </a:lnTo>
                <a:lnTo>
                  <a:pt x="183261" y="4064"/>
                </a:lnTo>
                <a:lnTo>
                  <a:pt x="183261" y="3556"/>
                </a:lnTo>
                <a:close/>
              </a:path>
              <a:path w="246379" h="6984">
                <a:moveTo>
                  <a:pt x="202692" y="6985"/>
                </a:moveTo>
                <a:lnTo>
                  <a:pt x="200406" y="4699"/>
                </a:lnTo>
                <a:lnTo>
                  <a:pt x="196977" y="4699"/>
                </a:lnTo>
                <a:lnTo>
                  <a:pt x="194691" y="5842"/>
                </a:lnTo>
                <a:lnTo>
                  <a:pt x="193548" y="4699"/>
                </a:lnTo>
                <a:lnTo>
                  <a:pt x="192405" y="4699"/>
                </a:lnTo>
                <a:lnTo>
                  <a:pt x="187833" y="2413"/>
                </a:lnTo>
                <a:lnTo>
                  <a:pt x="185547" y="3556"/>
                </a:lnTo>
                <a:lnTo>
                  <a:pt x="183261" y="4064"/>
                </a:lnTo>
                <a:lnTo>
                  <a:pt x="183261" y="4699"/>
                </a:lnTo>
                <a:lnTo>
                  <a:pt x="182118" y="4699"/>
                </a:lnTo>
                <a:lnTo>
                  <a:pt x="181864" y="4445"/>
                </a:lnTo>
                <a:lnTo>
                  <a:pt x="180975" y="4699"/>
                </a:lnTo>
                <a:lnTo>
                  <a:pt x="179451" y="4318"/>
                </a:lnTo>
                <a:lnTo>
                  <a:pt x="178689" y="4699"/>
                </a:lnTo>
                <a:lnTo>
                  <a:pt x="177546" y="4699"/>
                </a:lnTo>
                <a:lnTo>
                  <a:pt x="177546" y="5842"/>
                </a:lnTo>
                <a:lnTo>
                  <a:pt x="176276" y="5842"/>
                </a:lnTo>
                <a:lnTo>
                  <a:pt x="176276" y="3556"/>
                </a:lnTo>
                <a:lnTo>
                  <a:pt x="171704" y="4699"/>
                </a:lnTo>
                <a:lnTo>
                  <a:pt x="167132" y="4699"/>
                </a:lnTo>
                <a:lnTo>
                  <a:pt x="164846" y="3556"/>
                </a:lnTo>
                <a:lnTo>
                  <a:pt x="162560" y="3556"/>
                </a:lnTo>
                <a:lnTo>
                  <a:pt x="161417" y="4699"/>
                </a:lnTo>
                <a:lnTo>
                  <a:pt x="161417" y="5842"/>
                </a:lnTo>
                <a:lnTo>
                  <a:pt x="160274" y="6985"/>
                </a:lnTo>
                <a:lnTo>
                  <a:pt x="202692" y="6985"/>
                </a:lnTo>
                <a:close/>
              </a:path>
              <a:path w="246379" h="6984">
                <a:moveTo>
                  <a:pt x="214122" y="6985"/>
                </a:moveTo>
                <a:lnTo>
                  <a:pt x="211836" y="5842"/>
                </a:lnTo>
                <a:lnTo>
                  <a:pt x="210693" y="5842"/>
                </a:lnTo>
                <a:lnTo>
                  <a:pt x="210693" y="4699"/>
                </a:lnTo>
                <a:lnTo>
                  <a:pt x="209550" y="4699"/>
                </a:lnTo>
                <a:lnTo>
                  <a:pt x="208407" y="5842"/>
                </a:lnTo>
                <a:lnTo>
                  <a:pt x="206121" y="6985"/>
                </a:lnTo>
                <a:lnTo>
                  <a:pt x="214122" y="6985"/>
                </a:lnTo>
                <a:close/>
              </a:path>
              <a:path w="246379" h="6984">
                <a:moveTo>
                  <a:pt x="222123" y="2413"/>
                </a:moveTo>
                <a:lnTo>
                  <a:pt x="220980" y="2413"/>
                </a:lnTo>
                <a:lnTo>
                  <a:pt x="221742" y="2794"/>
                </a:lnTo>
                <a:lnTo>
                  <a:pt x="222123" y="2413"/>
                </a:lnTo>
                <a:close/>
              </a:path>
              <a:path w="246379" h="6984">
                <a:moveTo>
                  <a:pt x="225552" y="1778"/>
                </a:moveTo>
                <a:lnTo>
                  <a:pt x="224409" y="2413"/>
                </a:lnTo>
                <a:lnTo>
                  <a:pt x="225552" y="2413"/>
                </a:lnTo>
                <a:lnTo>
                  <a:pt x="225552" y="1778"/>
                </a:lnTo>
                <a:close/>
              </a:path>
              <a:path w="246379" h="6984">
                <a:moveTo>
                  <a:pt x="226695" y="1270"/>
                </a:moveTo>
                <a:lnTo>
                  <a:pt x="225552" y="0"/>
                </a:lnTo>
                <a:lnTo>
                  <a:pt x="225552" y="1778"/>
                </a:lnTo>
                <a:lnTo>
                  <a:pt x="226695" y="1270"/>
                </a:lnTo>
                <a:close/>
              </a:path>
              <a:path w="246379" h="6984">
                <a:moveTo>
                  <a:pt x="246126" y="6985"/>
                </a:moveTo>
                <a:lnTo>
                  <a:pt x="245110" y="6477"/>
                </a:lnTo>
                <a:lnTo>
                  <a:pt x="240411" y="4699"/>
                </a:lnTo>
                <a:lnTo>
                  <a:pt x="233553" y="2413"/>
                </a:lnTo>
                <a:lnTo>
                  <a:pt x="231267" y="0"/>
                </a:lnTo>
                <a:lnTo>
                  <a:pt x="227838" y="0"/>
                </a:lnTo>
                <a:lnTo>
                  <a:pt x="226695" y="1270"/>
                </a:lnTo>
                <a:lnTo>
                  <a:pt x="226695" y="4699"/>
                </a:lnTo>
                <a:lnTo>
                  <a:pt x="225552" y="4699"/>
                </a:lnTo>
                <a:lnTo>
                  <a:pt x="224409" y="3556"/>
                </a:lnTo>
                <a:lnTo>
                  <a:pt x="224409" y="2413"/>
                </a:lnTo>
                <a:lnTo>
                  <a:pt x="223266" y="3556"/>
                </a:lnTo>
                <a:lnTo>
                  <a:pt x="221742" y="2794"/>
                </a:lnTo>
                <a:lnTo>
                  <a:pt x="220980" y="3556"/>
                </a:lnTo>
                <a:lnTo>
                  <a:pt x="220980" y="2413"/>
                </a:lnTo>
                <a:lnTo>
                  <a:pt x="219837" y="2413"/>
                </a:lnTo>
                <a:lnTo>
                  <a:pt x="218694" y="3556"/>
                </a:lnTo>
                <a:lnTo>
                  <a:pt x="217551" y="4699"/>
                </a:lnTo>
                <a:lnTo>
                  <a:pt x="215265" y="6985"/>
                </a:lnTo>
                <a:lnTo>
                  <a:pt x="244983" y="6985"/>
                </a:lnTo>
                <a:lnTo>
                  <a:pt x="246126" y="698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3180503" y="863853"/>
            <a:ext cx="7620" cy="5927"/>
          </a:xfrm>
          <a:custGeom>
            <a:avLst/>
            <a:gdLst/>
            <a:ahLst/>
            <a:cxnLst/>
            <a:rect l="l" t="t" r="r" b="b"/>
            <a:pathLst>
              <a:path w="11429" h="8890">
                <a:moveTo>
                  <a:pt x="8762" y="0"/>
                </a:moveTo>
                <a:lnTo>
                  <a:pt x="8000" y="762"/>
                </a:lnTo>
                <a:lnTo>
                  <a:pt x="8000" y="3048"/>
                </a:lnTo>
                <a:lnTo>
                  <a:pt x="3429" y="3048"/>
                </a:lnTo>
                <a:lnTo>
                  <a:pt x="2286" y="4191"/>
                </a:lnTo>
                <a:lnTo>
                  <a:pt x="0" y="4191"/>
                </a:lnTo>
                <a:lnTo>
                  <a:pt x="0" y="6476"/>
                </a:lnTo>
                <a:lnTo>
                  <a:pt x="4572" y="8763"/>
                </a:lnTo>
                <a:lnTo>
                  <a:pt x="9144" y="8763"/>
                </a:lnTo>
                <a:lnTo>
                  <a:pt x="11430" y="4191"/>
                </a:lnTo>
                <a:lnTo>
                  <a:pt x="11430" y="1904"/>
                </a:lnTo>
                <a:lnTo>
                  <a:pt x="9906" y="380"/>
                </a:lnTo>
                <a:lnTo>
                  <a:pt x="876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3020230" y="867410"/>
            <a:ext cx="1693" cy="1693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2285" y="0"/>
                </a:moveTo>
                <a:lnTo>
                  <a:pt x="0" y="1142"/>
                </a:lnTo>
                <a:lnTo>
                  <a:pt x="0" y="2285"/>
                </a:lnTo>
                <a:lnTo>
                  <a:pt x="2285" y="2285"/>
                </a:lnTo>
                <a:lnTo>
                  <a:pt x="22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2972901" y="861314"/>
            <a:ext cx="128270" cy="7197"/>
          </a:xfrm>
          <a:custGeom>
            <a:avLst/>
            <a:gdLst/>
            <a:ahLst/>
            <a:cxnLst/>
            <a:rect l="l" t="t" r="r" b="b"/>
            <a:pathLst>
              <a:path w="192404" h="10794">
                <a:moveTo>
                  <a:pt x="96139" y="4572"/>
                </a:moveTo>
                <a:lnTo>
                  <a:pt x="59563" y="4572"/>
                </a:lnTo>
                <a:lnTo>
                  <a:pt x="60706" y="5715"/>
                </a:lnTo>
                <a:lnTo>
                  <a:pt x="62992" y="6858"/>
                </a:lnTo>
                <a:lnTo>
                  <a:pt x="66421" y="8001"/>
                </a:lnTo>
                <a:lnTo>
                  <a:pt x="69850" y="6858"/>
                </a:lnTo>
                <a:lnTo>
                  <a:pt x="73279" y="6858"/>
                </a:lnTo>
                <a:lnTo>
                  <a:pt x="77851" y="5715"/>
                </a:lnTo>
                <a:lnTo>
                  <a:pt x="94996" y="5715"/>
                </a:lnTo>
                <a:lnTo>
                  <a:pt x="96139" y="4572"/>
                </a:lnTo>
                <a:close/>
              </a:path>
              <a:path w="192404" h="10794">
                <a:moveTo>
                  <a:pt x="123698" y="4572"/>
                </a:moveTo>
                <a:lnTo>
                  <a:pt x="122555" y="4572"/>
                </a:lnTo>
                <a:lnTo>
                  <a:pt x="122555" y="0"/>
                </a:lnTo>
                <a:lnTo>
                  <a:pt x="0" y="0"/>
                </a:lnTo>
                <a:lnTo>
                  <a:pt x="0" y="1143"/>
                </a:lnTo>
                <a:lnTo>
                  <a:pt x="111125" y="1143"/>
                </a:lnTo>
                <a:lnTo>
                  <a:pt x="112268" y="2286"/>
                </a:lnTo>
                <a:lnTo>
                  <a:pt x="112268" y="3429"/>
                </a:lnTo>
                <a:lnTo>
                  <a:pt x="115697" y="3429"/>
                </a:lnTo>
                <a:lnTo>
                  <a:pt x="120269" y="8001"/>
                </a:lnTo>
                <a:lnTo>
                  <a:pt x="122555" y="6858"/>
                </a:lnTo>
                <a:lnTo>
                  <a:pt x="123698" y="5715"/>
                </a:lnTo>
                <a:lnTo>
                  <a:pt x="123698" y="4572"/>
                </a:lnTo>
                <a:close/>
              </a:path>
              <a:path w="192404" h="10794">
                <a:moveTo>
                  <a:pt x="178562" y="2286"/>
                </a:moveTo>
                <a:lnTo>
                  <a:pt x="133985" y="2286"/>
                </a:lnTo>
                <a:lnTo>
                  <a:pt x="135636" y="3429"/>
                </a:lnTo>
                <a:lnTo>
                  <a:pt x="155702" y="3429"/>
                </a:lnTo>
                <a:lnTo>
                  <a:pt x="156845" y="4572"/>
                </a:lnTo>
                <a:lnTo>
                  <a:pt x="137414" y="4572"/>
                </a:lnTo>
                <a:lnTo>
                  <a:pt x="144272" y="6858"/>
                </a:lnTo>
                <a:lnTo>
                  <a:pt x="148844" y="8001"/>
                </a:lnTo>
                <a:lnTo>
                  <a:pt x="152273" y="9144"/>
                </a:lnTo>
                <a:lnTo>
                  <a:pt x="156845" y="6858"/>
                </a:lnTo>
                <a:lnTo>
                  <a:pt x="175133" y="6858"/>
                </a:lnTo>
                <a:lnTo>
                  <a:pt x="178562" y="3429"/>
                </a:lnTo>
                <a:lnTo>
                  <a:pt x="178562" y="2286"/>
                </a:lnTo>
                <a:close/>
              </a:path>
              <a:path w="192404" h="10794">
                <a:moveTo>
                  <a:pt x="192405" y="6858"/>
                </a:moveTo>
                <a:lnTo>
                  <a:pt x="191262" y="9144"/>
                </a:lnTo>
                <a:lnTo>
                  <a:pt x="192405" y="10287"/>
                </a:lnTo>
                <a:lnTo>
                  <a:pt x="192405" y="685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2907284" y="861315"/>
            <a:ext cx="27517" cy="5503"/>
          </a:xfrm>
          <a:custGeom>
            <a:avLst/>
            <a:gdLst/>
            <a:ahLst/>
            <a:cxnLst/>
            <a:rect l="l" t="t" r="r" b="b"/>
            <a:pathLst>
              <a:path w="41275" h="8255">
                <a:moveTo>
                  <a:pt x="41148" y="0"/>
                </a:moveTo>
                <a:lnTo>
                  <a:pt x="381" y="0"/>
                </a:lnTo>
                <a:lnTo>
                  <a:pt x="0" y="1143"/>
                </a:lnTo>
                <a:lnTo>
                  <a:pt x="4572" y="1143"/>
                </a:lnTo>
                <a:lnTo>
                  <a:pt x="8000" y="4572"/>
                </a:lnTo>
                <a:lnTo>
                  <a:pt x="8000" y="5714"/>
                </a:lnTo>
                <a:lnTo>
                  <a:pt x="9144" y="5714"/>
                </a:lnTo>
                <a:lnTo>
                  <a:pt x="11429" y="6857"/>
                </a:lnTo>
                <a:lnTo>
                  <a:pt x="14859" y="6857"/>
                </a:lnTo>
                <a:lnTo>
                  <a:pt x="17145" y="8000"/>
                </a:lnTo>
                <a:lnTo>
                  <a:pt x="22860" y="8000"/>
                </a:lnTo>
                <a:lnTo>
                  <a:pt x="25146" y="6857"/>
                </a:lnTo>
                <a:lnTo>
                  <a:pt x="28575" y="4572"/>
                </a:lnTo>
                <a:lnTo>
                  <a:pt x="35433" y="4572"/>
                </a:lnTo>
                <a:lnTo>
                  <a:pt x="37719" y="3428"/>
                </a:lnTo>
                <a:lnTo>
                  <a:pt x="40004" y="3428"/>
                </a:lnTo>
                <a:lnTo>
                  <a:pt x="40004" y="1143"/>
                </a:lnTo>
                <a:lnTo>
                  <a:pt x="4114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3370580" y="861314"/>
            <a:ext cx="24553" cy="4657"/>
          </a:xfrm>
          <a:custGeom>
            <a:avLst/>
            <a:gdLst/>
            <a:ahLst/>
            <a:cxnLst/>
            <a:rect l="l" t="t" r="r" b="b"/>
            <a:pathLst>
              <a:path w="36829" h="6984">
                <a:moveTo>
                  <a:pt x="12573" y="0"/>
                </a:moveTo>
                <a:lnTo>
                  <a:pt x="0" y="0"/>
                </a:lnTo>
                <a:lnTo>
                  <a:pt x="1143" y="1143"/>
                </a:lnTo>
                <a:lnTo>
                  <a:pt x="2286" y="3429"/>
                </a:lnTo>
                <a:lnTo>
                  <a:pt x="2286" y="4572"/>
                </a:lnTo>
                <a:lnTo>
                  <a:pt x="3429" y="6858"/>
                </a:lnTo>
                <a:lnTo>
                  <a:pt x="5715" y="5715"/>
                </a:lnTo>
                <a:lnTo>
                  <a:pt x="6858" y="4572"/>
                </a:lnTo>
                <a:lnTo>
                  <a:pt x="8001" y="4572"/>
                </a:lnTo>
                <a:lnTo>
                  <a:pt x="8001" y="3429"/>
                </a:lnTo>
                <a:lnTo>
                  <a:pt x="6858" y="3429"/>
                </a:lnTo>
                <a:lnTo>
                  <a:pt x="9144" y="2286"/>
                </a:lnTo>
                <a:lnTo>
                  <a:pt x="10287" y="1143"/>
                </a:lnTo>
                <a:lnTo>
                  <a:pt x="12573" y="0"/>
                </a:lnTo>
                <a:close/>
              </a:path>
              <a:path w="36829" h="6984">
                <a:moveTo>
                  <a:pt x="36576" y="2286"/>
                </a:moveTo>
                <a:lnTo>
                  <a:pt x="14859" y="2286"/>
                </a:lnTo>
                <a:lnTo>
                  <a:pt x="14859" y="3429"/>
                </a:lnTo>
                <a:lnTo>
                  <a:pt x="17145" y="5715"/>
                </a:lnTo>
                <a:lnTo>
                  <a:pt x="17145" y="6858"/>
                </a:lnTo>
                <a:lnTo>
                  <a:pt x="19431" y="5715"/>
                </a:lnTo>
                <a:lnTo>
                  <a:pt x="20574" y="4572"/>
                </a:lnTo>
                <a:lnTo>
                  <a:pt x="22860" y="4572"/>
                </a:lnTo>
                <a:lnTo>
                  <a:pt x="24003" y="3429"/>
                </a:lnTo>
                <a:lnTo>
                  <a:pt x="33147" y="3429"/>
                </a:lnTo>
                <a:lnTo>
                  <a:pt x="36576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3269064" y="862838"/>
            <a:ext cx="16933" cy="3387"/>
          </a:xfrm>
          <a:custGeom>
            <a:avLst/>
            <a:gdLst/>
            <a:ahLst/>
            <a:cxnLst/>
            <a:rect l="l" t="t" r="r" b="b"/>
            <a:pathLst>
              <a:path w="25400" h="5080">
                <a:moveTo>
                  <a:pt x="25145" y="0"/>
                </a:moveTo>
                <a:lnTo>
                  <a:pt x="0" y="0"/>
                </a:lnTo>
                <a:lnTo>
                  <a:pt x="6857" y="4572"/>
                </a:lnTo>
                <a:lnTo>
                  <a:pt x="9143" y="4572"/>
                </a:lnTo>
                <a:lnTo>
                  <a:pt x="12573" y="3428"/>
                </a:lnTo>
                <a:lnTo>
                  <a:pt x="14858" y="2286"/>
                </a:lnTo>
                <a:lnTo>
                  <a:pt x="21716" y="2286"/>
                </a:lnTo>
                <a:lnTo>
                  <a:pt x="24002" y="1143"/>
                </a:lnTo>
                <a:lnTo>
                  <a:pt x="2514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3024801" y="863599"/>
            <a:ext cx="25400" cy="2540"/>
          </a:xfrm>
          <a:custGeom>
            <a:avLst/>
            <a:gdLst/>
            <a:ahLst/>
            <a:cxnLst/>
            <a:rect l="l" t="t" r="r" b="b"/>
            <a:pathLst>
              <a:path w="38100" h="3809">
                <a:moveTo>
                  <a:pt x="12573" y="2286"/>
                </a:moveTo>
                <a:lnTo>
                  <a:pt x="0" y="2286"/>
                </a:lnTo>
                <a:lnTo>
                  <a:pt x="3429" y="3429"/>
                </a:lnTo>
                <a:lnTo>
                  <a:pt x="9144" y="3429"/>
                </a:lnTo>
                <a:lnTo>
                  <a:pt x="12573" y="2286"/>
                </a:lnTo>
                <a:close/>
              </a:path>
              <a:path w="38100" h="3809">
                <a:moveTo>
                  <a:pt x="37846" y="0"/>
                </a:moveTo>
                <a:lnTo>
                  <a:pt x="34417" y="0"/>
                </a:lnTo>
                <a:lnTo>
                  <a:pt x="33274" y="1143"/>
                </a:lnTo>
                <a:lnTo>
                  <a:pt x="21209" y="1143"/>
                </a:lnTo>
                <a:lnTo>
                  <a:pt x="21717" y="2286"/>
                </a:lnTo>
                <a:lnTo>
                  <a:pt x="24003" y="3429"/>
                </a:lnTo>
                <a:lnTo>
                  <a:pt x="33274" y="3429"/>
                </a:lnTo>
                <a:lnTo>
                  <a:pt x="34417" y="2286"/>
                </a:lnTo>
                <a:lnTo>
                  <a:pt x="37846" y="1143"/>
                </a:lnTo>
                <a:lnTo>
                  <a:pt x="3784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2972901" y="862076"/>
            <a:ext cx="21589" cy="3810"/>
          </a:xfrm>
          <a:custGeom>
            <a:avLst/>
            <a:gdLst/>
            <a:ahLst/>
            <a:cxnLst/>
            <a:rect l="l" t="t" r="r" b="b"/>
            <a:pathLst>
              <a:path w="32385" h="5715">
                <a:moveTo>
                  <a:pt x="32131" y="0"/>
                </a:moveTo>
                <a:lnTo>
                  <a:pt x="0" y="0"/>
                </a:lnTo>
                <a:lnTo>
                  <a:pt x="0" y="1142"/>
                </a:lnTo>
                <a:lnTo>
                  <a:pt x="13715" y="1142"/>
                </a:lnTo>
                <a:lnTo>
                  <a:pt x="13715" y="2285"/>
                </a:lnTo>
                <a:lnTo>
                  <a:pt x="14859" y="5714"/>
                </a:lnTo>
                <a:lnTo>
                  <a:pt x="21716" y="2285"/>
                </a:lnTo>
                <a:lnTo>
                  <a:pt x="28701" y="2285"/>
                </a:lnTo>
                <a:lnTo>
                  <a:pt x="29845" y="1142"/>
                </a:lnTo>
                <a:lnTo>
                  <a:pt x="3213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2937848" y="864362"/>
            <a:ext cx="3810" cy="1693"/>
          </a:xfrm>
          <a:custGeom>
            <a:avLst/>
            <a:gdLst/>
            <a:ahLst/>
            <a:cxnLst/>
            <a:rect l="l" t="t" r="r" b="b"/>
            <a:pathLst>
              <a:path w="5714" h="2540">
                <a:moveTo>
                  <a:pt x="5714" y="0"/>
                </a:moveTo>
                <a:lnTo>
                  <a:pt x="0" y="0"/>
                </a:lnTo>
                <a:lnTo>
                  <a:pt x="0" y="2285"/>
                </a:lnTo>
                <a:lnTo>
                  <a:pt x="1142" y="2285"/>
                </a:lnTo>
                <a:lnTo>
                  <a:pt x="571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3378962" y="861314"/>
            <a:ext cx="26670" cy="3810"/>
          </a:xfrm>
          <a:custGeom>
            <a:avLst/>
            <a:gdLst/>
            <a:ahLst/>
            <a:cxnLst/>
            <a:rect l="l" t="t" r="r" b="b"/>
            <a:pathLst>
              <a:path w="40004" h="5715">
                <a:moveTo>
                  <a:pt x="40005" y="0"/>
                </a:moveTo>
                <a:lnTo>
                  <a:pt x="0" y="0"/>
                </a:lnTo>
                <a:lnTo>
                  <a:pt x="2286" y="1143"/>
                </a:lnTo>
                <a:lnTo>
                  <a:pt x="2286" y="2285"/>
                </a:lnTo>
                <a:lnTo>
                  <a:pt x="26289" y="2285"/>
                </a:lnTo>
                <a:lnTo>
                  <a:pt x="29718" y="5714"/>
                </a:lnTo>
                <a:lnTo>
                  <a:pt x="32004" y="5714"/>
                </a:lnTo>
                <a:lnTo>
                  <a:pt x="33147" y="4572"/>
                </a:lnTo>
                <a:lnTo>
                  <a:pt x="35433" y="3428"/>
                </a:lnTo>
                <a:lnTo>
                  <a:pt x="37719" y="1143"/>
                </a:lnTo>
                <a:lnTo>
                  <a:pt x="4000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3198792" y="862837"/>
            <a:ext cx="50377" cy="2540"/>
          </a:xfrm>
          <a:custGeom>
            <a:avLst/>
            <a:gdLst/>
            <a:ahLst/>
            <a:cxnLst/>
            <a:rect l="l" t="t" r="r" b="b"/>
            <a:pathLst>
              <a:path w="75564" h="3809">
                <a:moveTo>
                  <a:pt x="28702" y="0"/>
                </a:moveTo>
                <a:lnTo>
                  <a:pt x="1143" y="0"/>
                </a:lnTo>
                <a:lnTo>
                  <a:pt x="2286" y="1143"/>
                </a:lnTo>
                <a:lnTo>
                  <a:pt x="0" y="1143"/>
                </a:lnTo>
                <a:lnTo>
                  <a:pt x="0" y="2286"/>
                </a:lnTo>
                <a:lnTo>
                  <a:pt x="21844" y="2286"/>
                </a:lnTo>
                <a:lnTo>
                  <a:pt x="25273" y="3429"/>
                </a:lnTo>
                <a:lnTo>
                  <a:pt x="28702" y="0"/>
                </a:lnTo>
                <a:close/>
              </a:path>
              <a:path w="75564" h="3809">
                <a:moveTo>
                  <a:pt x="75565" y="2286"/>
                </a:moveTo>
                <a:lnTo>
                  <a:pt x="67564" y="2286"/>
                </a:lnTo>
                <a:lnTo>
                  <a:pt x="68707" y="3429"/>
                </a:lnTo>
                <a:lnTo>
                  <a:pt x="74422" y="3429"/>
                </a:lnTo>
                <a:lnTo>
                  <a:pt x="75565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2936325" y="860552"/>
            <a:ext cx="188807" cy="4657"/>
          </a:xfrm>
          <a:custGeom>
            <a:avLst/>
            <a:gdLst/>
            <a:ahLst/>
            <a:cxnLst/>
            <a:rect l="l" t="t" r="r" b="b"/>
            <a:pathLst>
              <a:path w="283210" h="6984">
                <a:moveTo>
                  <a:pt x="19431" y="2286"/>
                </a:moveTo>
                <a:lnTo>
                  <a:pt x="0" y="2286"/>
                </a:lnTo>
                <a:lnTo>
                  <a:pt x="1143" y="3429"/>
                </a:lnTo>
                <a:lnTo>
                  <a:pt x="2286" y="5715"/>
                </a:lnTo>
                <a:lnTo>
                  <a:pt x="10287" y="5715"/>
                </a:lnTo>
                <a:lnTo>
                  <a:pt x="12573" y="6858"/>
                </a:lnTo>
                <a:lnTo>
                  <a:pt x="12573" y="3429"/>
                </a:lnTo>
                <a:lnTo>
                  <a:pt x="13716" y="3429"/>
                </a:lnTo>
                <a:lnTo>
                  <a:pt x="13716" y="6858"/>
                </a:lnTo>
                <a:lnTo>
                  <a:pt x="14859" y="6858"/>
                </a:lnTo>
                <a:lnTo>
                  <a:pt x="16002" y="4572"/>
                </a:lnTo>
                <a:lnTo>
                  <a:pt x="18288" y="3429"/>
                </a:lnTo>
                <a:lnTo>
                  <a:pt x="19431" y="2286"/>
                </a:lnTo>
                <a:close/>
              </a:path>
              <a:path w="283210" h="6984">
                <a:moveTo>
                  <a:pt x="45720" y="1143"/>
                </a:moveTo>
                <a:lnTo>
                  <a:pt x="30861" y="1143"/>
                </a:lnTo>
                <a:lnTo>
                  <a:pt x="30861" y="3429"/>
                </a:lnTo>
                <a:lnTo>
                  <a:pt x="29718" y="3429"/>
                </a:lnTo>
                <a:lnTo>
                  <a:pt x="29718" y="5715"/>
                </a:lnTo>
                <a:lnTo>
                  <a:pt x="30861" y="6858"/>
                </a:lnTo>
                <a:lnTo>
                  <a:pt x="36576" y="6858"/>
                </a:lnTo>
                <a:lnTo>
                  <a:pt x="40005" y="5715"/>
                </a:lnTo>
                <a:lnTo>
                  <a:pt x="43434" y="3429"/>
                </a:lnTo>
                <a:lnTo>
                  <a:pt x="45720" y="1143"/>
                </a:lnTo>
                <a:close/>
              </a:path>
              <a:path w="283210" h="6984">
                <a:moveTo>
                  <a:pt x="66294" y="3429"/>
                </a:moveTo>
                <a:lnTo>
                  <a:pt x="54864" y="3429"/>
                </a:lnTo>
                <a:lnTo>
                  <a:pt x="54864" y="5715"/>
                </a:lnTo>
                <a:lnTo>
                  <a:pt x="56007" y="6858"/>
                </a:lnTo>
                <a:lnTo>
                  <a:pt x="61722" y="6858"/>
                </a:lnTo>
                <a:lnTo>
                  <a:pt x="62865" y="5715"/>
                </a:lnTo>
                <a:lnTo>
                  <a:pt x="64008" y="5715"/>
                </a:lnTo>
                <a:lnTo>
                  <a:pt x="66294" y="3429"/>
                </a:lnTo>
                <a:close/>
              </a:path>
              <a:path w="283210" h="6984">
                <a:moveTo>
                  <a:pt x="165989" y="2286"/>
                </a:moveTo>
                <a:lnTo>
                  <a:pt x="101854" y="2286"/>
                </a:lnTo>
                <a:lnTo>
                  <a:pt x="106426" y="6858"/>
                </a:lnTo>
                <a:lnTo>
                  <a:pt x="109855" y="5715"/>
                </a:lnTo>
                <a:lnTo>
                  <a:pt x="152146" y="5715"/>
                </a:lnTo>
                <a:lnTo>
                  <a:pt x="153289" y="4572"/>
                </a:lnTo>
                <a:lnTo>
                  <a:pt x="153289" y="3429"/>
                </a:lnTo>
                <a:lnTo>
                  <a:pt x="164846" y="3429"/>
                </a:lnTo>
                <a:lnTo>
                  <a:pt x="165989" y="2286"/>
                </a:lnTo>
                <a:close/>
              </a:path>
              <a:path w="283210" h="6984">
                <a:moveTo>
                  <a:pt x="282702" y="0"/>
                </a:moveTo>
                <a:lnTo>
                  <a:pt x="54864" y="0"/>
                </a:lnTo>
                <a:lnTo>
                  <a:pt x="54864" y="1143"/>
                </a:lnTo>
                <a:lnTo>
                  <a:pt x="186563" y="1143"/>
                </a:lnTo>
                <a:lnTo>
                  <a:pt x="188849" y="3429"/>
                </a:lnTo>
                <a:lnTo>
                  <a:pt x="233426" y="3429"/>
                </a:lnTo>
                <a:lnTo>
                  <a:pt x="235712" y="4572"/>
                </a:lnTo>
                <a:lnTo>
                  <a:pt x="236855" y="5715"/>
                </a:lnTo>
                <a:lnTo>
                  <a:pt x="237998" y="6858"/>
                </a:lnTo>
                <a:lnTo>
                  <a:pt x="246126" y="6858"/>
                </a:lnTo>
                <a:lnTo>
                  <a:pt x="247269" y="6858"/>
                </a:lnTo>
                <a:lnTo>
                  <a:pt x="250698" y="6858"/>
                </a:lnTo>
                <a:lnTo>
                  <a:pt x="254127" y="5715"/>
                </a:lnTo>
                <a:lnTo>
                  <a:pt x="255270" y="4572"/>
                </a:lnTo>
                <a:lnTo>
                  <a:pt x="257556" y="4572"/>
                </a:lnTo>
                <a:lnTo>
                  <a:pt x="259842" y="5715"/>
                </a:lnTo>
                <a:lnTo>
                  <a:pt x="260985" y="6858"/>
                </a:lnTo>
                <a:lnTo>
                  <a:pt x="272415" y="6858"/>
                </a:lnTo>
                <a:lnTo>
                  <a:pt x="274701" y="5715"/>
                </a:lnTo>
                <a:lnTo>
                  <a:pt x="275844" y="5715"/>
                </a:lnTo>
                <a:lnTo>
                  <a:pt x="278130" y="4572"/>
                </a:lnTo>
                <a:lnTo>
                  <a:pt x="281559" y="3429"/>
                </a:lnTo>
                <a:lnTo>
                  <a:pt x="282702" y="1143"/>
                </a:lnTo>
                <a:lnTo>
                  <a:pt x="28270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3127079" y="859028"/>
            <a:ext cx="290830" cy="5503"/>
          </a:xfrm>
          <a:custGeom>
            <a:avLst/>
            <a:gdLst/>
            <a:ahLst/>
            <a:cxnLst/>
            <a:rect l="l" t="t" r="r" b="b"/>
            <a:pathLst>
              <a:path w="436245" h="8255">
                <a:moveTo>
                  <a:pt x="163703" y="5715"/>
                </a:moveTo>
                <a:lnTo>
                  <a:pt x="156845" y="5715"/>
                </a:lnTo>
                <a:lnTo>
                  <a:pt x="157988" y="6858"/>
                </a:lnTo>
                <a:lnTo>
                  <a:pt x="159131" y="6858"/>
                </a:lnTo>
                <a:lnTo>
                  <a:pt x="161417" y="8001"/>
                </a:lnTo>
                <a:lnTo>
                  <a:pt x="163703" y="5715"/>
                </a:lnTo>
                <a:close/>
              </a:path>
              <a:path w="436245" h="8255">
                <a:moveTo>
                  <a:pt x="216408" y="8001"/>
                </a:moveTo>
                <a:lnTo>
                  <a:pt x="212979" y="5715"/>
                </a:lnTo>
                <a:lnTo>
                  <a:pt x="214122" y="6858"/>
                </a:lnTo>
                <a:lnTo>
                  <a:pt x="216408" y="8001"/>
                </a:lnTo>
                <a:close/>
              </a:path>
              <a:path w="436245" h="8255">
                <a:moveTo>
                  <a:pt x="285115" y="3429"/>
                </a:moveTo>
                <a:lnTo>
                  <a:pt x="210693" y="3429"/>
                </a:lnTo>
                <a:lnTo>
                  <a:pt x="212979" y="5715"/>
                </a:lnTo>
                <a:lnTo>
                  <a:pt x="240411" y="5715"/>
                </a:lnTo>
                <a:lnTo>
                  <a:pt x="242697" y="6858"/>
                </a:lnTo>
                <a:lnTo>
                  <a:pt x="243840" y="6858"/>
                </a:lnTo>
                <a:lnTo>
                  <a:pt x="244983" y="8001"/>
                </a:lnTo>
                <a:lnTo>
                  <a:pt x="248412" y="8001"/>
                </a:lnTo>
                <a:lnTo>
                  <a:pt x="250698" y="6858"/>
                </a:lnTo>
                <a:lnTo>
                  <a:pt x="254127" y="5715"/>
                </a:lnTo>
                <a:lnTo>
                  <a:pt x="259842" y="5715"/>
                </a:lnTo>
                <a:lnTo>
                  <a:pt x="264414" y="8001"/>
                </a:lnTo>
                <a:lnTo>
                  <a:pt x="281686" y="8001"/>
                </a:lnTo>
                <a:lnTo>
                  <a:pt x="281686" y="6858"/>
                </a:lnTo>
                <a:lnTo>
                  <a:pt x="285115" y="3429"/>
                </a:lnTo>
                <a:close/>
              </a:path>
              <a:path w="436245" h="8255">
                <a:moveTo>
                  <a:pt x="291973" y="4572"/>
                </a:moveTo>
                <a:lnTo>
                  <a:pt x="286766" y="4572"/>
                </a:lnTo>
                <a:lnTo>
                  <a:pt x="287401" y="5715"/>
                </a:lnTo>
                <a:lnTo>
                  <a:pt x="287401" y="8001"/>
                </a:lnTo>
                <a:lnTo>
                  <a:pt x="288544" y="8001"/>
                </a:lnTo>
                <a:lnTo>
                  <a:pt x="291973" y="4572"/>
                </a:lnTo>
                <a:close/>
              </a:path>
              <a:path w="436245" h="8255">
                <a:moveTo>
                  <a:pt x="310261" y="5715"/>
                </a:moveTo>
                <a:lnTo>
                  <a:pt x="295402" y="5715"/>
                </a:lnTo>
                <a:lnTo>
                  <a:pt x="296545" y="6858"/>
                </a:lnTo>
                <a:lnTo>
                  <a:pt x="301117" y="6858"/>
                </a:lnTo>
                <a:lnTo>
                  <a:pt x="304546" y="8001"/>
                </a:lnTo>
                <a:lnTo>
                  <a:pt x="307975" y="6858"/>
                </a:lnTo>
                <a:lnTo>
                  <a:pt x="310261" y="5715"/>
                </a:lnTo>
                <a:close/>
              </a:path>
              <a:path w="436245" h="8255">
                <a:moveTo>
                  <a:pt x="358267" y="4572"/>
                </a:moveTo>
                <a:lnTo>
                  <a:pt x="345694" y="4572"/>
                </a:lnTo>
                <a:lnTo>
                  <a:pt x="347980" y="5715"/>
                </a:lnTo>
                <a:lnTo>
                  <a:pt x="351409" y="8001"/>
                </a:lnTo>
                <a:lnTo>
                  <a:pt x="354838" y="6858"/>
                </a:lnTo>
                <a:lnTo>
                  <a:pt x="358267" y="4572"/>
                </a:lnTo>
                <a:close/>
              </a:path>
              <a:path w="436245" h="8255">
                <a:moveTo>
                  <a:pt x="436118" y="2286"/>
                </a:moveTo>
                <a:lnTo>
                  <a:pt x="434975" y="1143"/>
                </a:lnTo>
                <a:lnTo>
                  <a:pt x="434975" y="0"/>
                </a:lnTo>
                <a:lnTo>
                  <a:pt x="393319" y="0"/>
                </a:lnTo>
                <a:lnTo>
                  <a:pt x="393827" y="1143"/>
                </a:lnTo>
                <a:lnTo>
                  <a:pt x="200406" y="1143"/>
                </a:lnTo>
                <a:lnTo>
                  <a:pt x="200406" y="4572"/>
                </a:lnTo>
                <a:lnTo>
                  <a:pt x="199136" y="4572"/>
                </a:lnTo>
                <a:lnTo>
                  <a:pt x="200406" y="5715"/>
                </a:lnTo>
                <a:lnTo>
                  <a:pt x="199136" y="5715"/>
                </a:lnTo>
                <a:lnTo>
                  <a:pt x="199136" y="4572"/>
                </a:lnTo>
                <a:lnTo>
                  <a:pt x="199136" y="3429"/>
                </a:lnTo>
                <a:lnTo>
                  <a:pt x="200406" y="4572"/>
                </a:lnTo>
                <a:lnTo>
                  <a:pt x="200406" y="1143"/>
                </a:lnTo>
                <a:lnTo>
                  <a:pt x="61849" y="1143"/>
                </a:lnTo>
                <a:lnTo>
                  <a:pt x="61849" y="2286"/>
                </a:lnTo>
                <a:lnTo>
                  <a:pt x="62992" y="3429"/>
                </a:lnTo>
                <a:lnTo>
                  <a:pt x="62992" y="4572"/>
                </a:lnTo>
                <a:lnTo>
                  <a:pt x="0" y="4572"/>
                </a:lnTo>
                <a:lnTo>
                  <a:pt x="0" y="5715"/>
                </a:lnTo>
                <a:lnTo>
                  <a:pt x="13716" y="5715"/>
                </a:lnTo>
                <a:lnTo>
                  <a:pt x="17145" y="6858"/>
                </a:lnTo>
                <a:lnTo>
                  <a:pt x="49276" y="6858"/>
                </a:lnTo>
                <a:lnTo>
                  <a:pt x="51562" y="8001"/>
                </a:lnTo>
                <a:lnTo>
                  <a:pt x="61849" y="8001"/>
                </a:lnTo>
                <a:lnTo>
                  <a:pt x="62992" y="5715"/>
                </a:lnTo>
                <a:lnTo>
                  <a:pt x="63754" y="3429"/>
                </a:lnTo>
                <a:lnTo>
                  <a:pt x="72136" y="3429"/>
                </a:lnTo>
                <a:lnTo>
                  <a:pt x="74422" y="5715"/>
                </a:lnTo>
                <a:lnTo>
                  <a:pt x="75565" y="5715"/>
                </a:lnTo>
                <a:lnTo>
                  <a:pt x="75565" y="6858"/>
                </a:lnTo>
                <a:lnTo>
                  <a:pt x="78994" y="6858"/>
                </a:lnTo>
                <a:lnTo>
                  <a:pt x="80137" y="8001"/>
                </a:lnTo>
                <a:lnTo>
                  <a:pt x="82423" y="8001"/>
                </a:lnTo>
                <a:lnTo>
                  <a:pt x="86995" y="6858"/>
                </a:lnTo>
                <a:lnTo>
                  <a:pt x="89281" y="6858"/>
                </a:lnTo>
                <a:lnTo>
                  <a:pt x="90043" y="7620"/>
                </a:lnTo>
                <a:lnTo>
                  <a:pt x="91567" y="8001"/>
                </a:lnTo>
                <a:lnTo>
                  <a:pt x="96139" y="4572"/>
                </a:lnTo>
                <a:lnTo>
                  <a:pt x="97282" y="3429"/>
                </a:lnTo>
                <a:lnTo>
                  <a:pt x="148844" y="3429"/>
                </a:lnTo>
                <a:lnTo>
                  <a:pt x="149987" y="4572"/>
                </a:lnTo>
                <a:lnTo>
                  <a:pt x="165989" y="4572"/>
                </a:lnTo>
                <a:lnTo>
                  <a:pt x="167132" y="5715"/>
                </a:lnTo>
                <a:lnTo>
                  <a:pt x="167767" y="6858"/>
                </a:lnTo>
                <a:lnTo>
                  <a:pt x="168275" y="8001"/>
                </a:lnTo>
                <a:lnTo>
                  <a:pt x="184277" y="8001"/>
                </a:lnTo>
                <a:lnTo>
                  <a:pt x="187706" y="6858"/>
                </a:lnTo>
                <a:lnTo>
                  <a:pt x="191135" y="6858"/>
                </a:lnTo>
                <a:lnTo>
                  <a:pt x="194564" y="8001"/>
                </a:lnTo>
                <a:lnTo>
                  <a:pt x="197993" y="8001"/>
                </a:lnTo>
                <a:lnTo>
                  <a:pt x="201549" y="5715"/>
                </a:lnTo>
                <a:lnTo>
                  <a:pt x="203835" y="8001"/>
                </a:lnTo>
                <a:lnTo>
                  <a:pt x="208407" y="8001"/>
                </a:lnTo>
                <a:lnTo>
                  <a:pt x="208407" y="3429"/>
                </a:lnTo>
                <a:lnTo>
                  <a:pt x="209550" y="2286"/>
                </a:lnTo>
                <a:lnTo>
                  <a:pt x="436118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3038518" y="862838"/>
            <a:ext cx="38946" cy="1693"/>
          </a:xfrm>
          <a:custGeom>
            <a:avLst/>
            <a:gdLst/>
            <a:ahLst/>
            <a:cxnLst/>
            <a:rect l="l" t="t" r="r" b="b"/>
            <a:pathLst>
              <a:path w="58420" h="2540">
                <a:moveTo>
                  <a:pt x="10414" y="0"/>
                </a:moveTo>
                <a:lnTo>
                  <a:pt x="2286" y="0"/>
                </a:lnTo>
                <a:lnTo>
                  <a:pt x="2286" y="1143"/>
                </a:lnTo>
                <a:lnTo>
                  <a:pt x="0" y="1143"/>
                </a:lnTo>
                <a:lnTo>
                  <a:pt x="635" y="2286"/>
                </a:lnTo>
                <a:lnTo>
                  <a:pt x="10414" y="2286"/>
                </a:lnTo>
                <a:lnTo>
                  <a:pt x="9271" y="1143"/>
                </a:lnTo>
                <a:lnTo>
                  <a:pt x="10414" y="0"/>
                </a:lnTo>
                <a:close/>
              </a:path>
              <a:path w="58420" h="2540">
                <a:moveTo>
                  <a:pt x="58420" y="2286"/>
                </a:moveTo>
                <a:lnTo>
                  <a:pt x="57277" y="1143"/>
                </a:lnTo>
                <a:lnTo>
                  <a:pt x="37211" y="1143"/>
                </a:lnTo>
                <a:lnTo>
                  <a:pt x="38989" y="2286"/>
                </a:lnTo>
                <a:lnTo>
                  <a:pt x="58420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2907284" y="860213"/>
            <a:ext cx="95673" cy="4233"/>
          </a:xfrm>
          <a:custGeom>
            <a:avLst/>
            <a:gdLst/>
            <a:ahLst/>
            <a:cxnLst/>
            <a:rect l="l" t="t" r="r" b="b"/>
            <a:pathLst>
              <a:path w="143510" h="6350">
                <a:moveTo>
                  <a:pt x="4572" y="2794"/>
                </a:moveTo>
                <a:lnTo>
                  <a:pt x="0" y="2794"/>
                </a:lnTo>
                <a:lnTo>
                  <a:pt x="1143" y="6223"/>
                </a:lnTo>
                <a:lnTo>
                  <a:pt x="4572" y="2794"/>
                </a:lnTo>
                <a:close/>
              </a:path>
              <a:path w="143510" h="6350">
                <a:moveTo>
                  <a:pt x="98425" y="2540"/>
                </a:moveTo>
                <a:lnTo>
                  <a:pt x="97282" y="2540"/>
                </a:lnTo>
                <a:lnTo>
                  <a:pt x="97282" y="1270"/>
                </a:lnTo>
                <a:lnTo>
                  <a:pt x="97282" y="0"/>
                </a:lnTo>
                <a:lnTo>
                  <a:pt x="711" y="0"/>
                </a:lnTo>
                <a:lnTo>
                  <a:pt x="711" y="1270"/>
                </a:lnTo>
                <a:lnTo>
                  <a:pt x="91567" y="1270"/>
                </a:lnTo>
                <a:lnTo>
                  <a:pt x="91567" y="2540"/>
                </a:lnTo>
                <a:lnTo>
                  <a:pt x="91567" y="3810"/>
                </a:lnTo>
                <a:lnTo>
                  <a:pt x="91567" y="5080"/>
                </a:lnTo>
                <a:lnTo>
                  <a:pt x="92189" y="5080"/>
                </a:lnTo>
                <a:lnTo>
                  <a:pt x="92189" y="6350"/>
                </a:lnTo>
                <a:lnTo>
                  <a:pt x="93218" y="6350"/>
                </a:lnTo>
                <a:lnTo>
                  <a:pt x="93218" y="5080"/>
                </a:lnTo>
                <a:lnTo>
                  <a:pt x="94475" y="5080"/>
                </a:lnTo>
                <a:lnTo>
                  <a:pt x="94475" y="3810"/>
                </a:lnTo>
                <a:lnTo>
                  <a:pt x="98425" y="3810"/>
                </a:lnTo>
                <a:lnTo>
                  <a:pt x="98425" y="2540"/>
                </a:lnTo>
                <a:close/>
              </a:path>
              <a:path w="143510" h="6350">
                <a:moveTo>
                  <a:pt x="143129" y="2794"/>
                </a:moveTo>
                <a:lnTo>
                  <a:pt x="131699" y="2794"/>
                </a:lnTo>
                <a:lnTo>
                  <a:pt x="132842" y="3937"/>
                </a:lnTo>
                <a:lnTo>
                  <a:pt x="137414" y="6223"/>
                </a:lnTo>
                <a:lnTo>
                  <a:pt x="140843" y="5080"/>
                </a:lnTo>
                <a:lnTo>
                  <a:pt x="143129" y="2794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3185076" y="863601"/>
            <a:ext cx="1693" cy="423"/>
          </a:xfrm>
          <a:custGeom>
            <a:avLst/>
            <a:gdLst/>
            <a:ahLst/>
            <a:cxnLst/>
            <a:rect l="l" t="t" r="r" b="b"/>
            <a:pathLst>
              <a:path w="2539" h="634">
                <a:moveTo>
                  <a:pt x="2286" y="0"/>
                </a:moveTo>
                <a:lnTo>
                  <a:pt x="0" y="0"/>
                </a:lnTo>
                <a:lnTo>
                  <a:pt x="1904" y="380"/>
                </a:lnTo>
                <a:lnTo>
                  <a:pt x="228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3266855" y="860213"/>
            <a:ext cx="99907" cy="3387"/>
          </a:xfrm>
          <a:custGeom>
            <a:avLst/>
            <a:gdLst/>
            <a:ahLst/>
            <a:cxnLst/>
            <a:rect l="l" t="t" r="r" b="b"/>
            <a:pathLst>
              <a:path w="149860" h="5080">
                <a:moveTo>
                  <a:pt x="50177" y="3937"/>
                </a:moveTo>
                <a:lnTo>
                  <a:pt x="44462" y="3937"/>
                </a:lnTo>
                <a:lnTo>
                  <a:pt x="47891" y="5080"/>
                </a:lnTo>
                <a:lnTo>
                  <a:pt x="50177" y="3937"/>
                </a:lnTo>
                <a:close/>
              </a:path>
              <a:path w="149860" h="5080">
                <a:moveTo>
                  <a:pt x="124472" y="0"/>
                </a:moveTo>
                <a:lnTo>
                  <a:pt x="0" y="0"/>
                </a:lnTo>
                <a:lnTo>
                  <a:pt x="0" y="1270"/>
                </a:lnTo>
                <a:lnTo>
                  <a:pt x="107708" y="1270"/>
                </a:lnTo>
                <a:lnTo>
                  <a:pt x="107708" y="2540"/>
                </a:lnTo>
                <a:lnTo>
                  <a:pt x="109093" y="2540"/>
                </a:lnTo>
                <a:lnTo>
                  <a:pt x="109093" y="5080"/>
                </a:lnTo>
                <a:lnTo>
                  <a:pt x="121297" y="5080"/>
                </a:lnTo>
                <a:lnTo>
                  <a:pt x="121297" y="2540"/>
                </a:lnTo>
                <a:lnTo>
                  <a:pt x="123202" y="2540"/>
                </a:lnTo>
                <a:lnTo>
                  <a:pt x="123202" y="1270"/>
                </a:lnTo>
                <a:lnTo>
                  <a:pt x="124472" y="1270"/>
                </a:lnTo>
                <a:lnTo>
                  <a:pt x="124472" y="0"/>
                </a:lnTo>
                <a:close/>
              </a:path>
              <a:path w="149860" h="5080">
                <a:moveTo>
                  <a:pt x="149745" y="1651"/>
                </a:moveTo>
                <a:lnTo>
                  <a:pt x="126885" y="1651"/>
                </a:lnTo>
                <a:lnTo>
                  <a:pt x="128028" y="3937"/>
                </a:lnTo>
                <a:lnTo>
                  <a:pt x="130314" y="5080"/>
                </a:lnTo>
                <a:lnTo>
                  <a:pt x="132600" y="3937"/>
                </a:lnTo>
                <a:lnTo>
                  <a:pt x="133743" y="3937"/>
                </a:lnTo>
                <a:lnTo>
                  <a:pt x="134886" y="2794"/>
                </a:lnTo>
                <a:lnTo>
                  <a:pt x="149745" y="2794"/>
                </a:lnTo>
                <a:lnTo>
                  <a:pt x="149745" y="165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3169328" y="861313"/>
            <a:ext cx="50377" cy="2540"/>
          </a:xfrm>
          <a:custGeom>
            <a:avLst/>
            <a:gdLst/>
            <a:ahLst/>
            <a:cxnLst/>
            <a:rect l="l" t="t" r="r" b="b"/>
            <a:pathLst>
              <a:path w="75564" h="3809">
                <a:moveTo>
                  <a:pt x="6477" y="0"/>
                </a:moveTo>
                <a:lnTo>
                  <a:pt x="381" y="0"/>
                </a:lnTo>
                <a:lnTo>
                  <a:pt x="0" y="1143"/>
                </a:lnTo>
                <a:lnTo>
                  <a:pt x="762" y="1143"/>
                </a:lnTo>
                <a:lnTo>
                  <a:pt x="3048" y="3429"/>
                </a:lnTo>
                <a:lnTo>
                  <a:pt x="4191" y="3429"/>
                </a:lnTo>
                <a:lnTo>
                  <a:pt x="5334" y="2286"/>
                </a:lnTo>
                <a:lnTo>
                  <a:pt x="5334" y="1143"/>
                </a:lnTo>
                <a:lnTo>
                  <a:pt x="6477" y="0"/>
                </a:lnTo>
                <a:close/>
              </a:path>
              <a:path w="75564" h="3809">
                <a:moveTo>
                  <a:pt x="75184" y="1143"/>
                </a:moveTo>
                <a:lnTo>
                  <a:pt x="43053" y="1143"/>
                </a:lnTo>
                <a:lnTo>
                  <a:pt x="44196" y="2286"/>
                </a:lnTo>
                <a:lnTo>
                  <a:pt x="44196" y="3429"/>
                </a:lnTo>
                <a:lnTo>
                  <a:pt x="46482" y="3429"/>
                </a:lnTo>
                <a:lnTo>
                  <a:pt x="45339" y="2286"/>
                </a:lnTo>
                <a:lnTo>
                  <a:pt x="74041" y="2286"/>
                </a:lnTo>
                <a:lnTo>
                  <a:pt x="75184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3127079" y="862837"/>
            <a:ext cx="8467" cy="847"/>
          </a:xfrm>
          <a:custGeom>
            <a:avLst/>
            <a:gdLst/>
            <a:ahLst/>
            <a:cxnLst/>
            <a:rect l="l" t="t" r="r" b="b"/>
            <a:pathLst>
              <a:path w="12700" h="1269">
                <a:moveTo>
                  <a:pt x="5715" y="0"/>
                </a:moveTo>
                <a:lnTo>
                  <a:pt x="0" y="0"/>
                </a:lnTo>
                <a:lnTo>
                  <a:pt x="0" y="1143"/>
                </a:lnTo>
                <a:lnTo>
                  <a:pt x="4572" y="1143"/>
                </a:lnTo>
                <a:lnTo>
                  <a:pt x="5715" y="0"/>
                </a:lnTo>
                <a:close/>
              </a:path>
              <a:path w="12700" h="1269">
                <a:moveTo>
                  <a:pt x="12573" y="0"/>
                </a:moveTo>
                <a:lnTo>
                  <a:pt x="8001" y="0"/>
                </a:lnTo>
                <a:lnTo>
                  <a:pt x="10287" y="1143"/>
                </a:lnTo>
                <a:lnTo>
                  <a:pt x="1257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2935563" y="861314"/>
            <a:ext cx="18627" cy="2540"/>
          </a:xfrm>
          <a:custGeom>
            <a:avLst/>
            <a:gdLst/>
            <a:ahLst/>
            <a:cxnLst/>
            <a:rect l="l" t="t" r="r" b="b"/>
            <a:pathLst>
              <a:path w="27939" h="3809">
                <a:moveTo>
                  <a:pt x="27431" y="0"/>
                </a:moveTo>
                <a:lnTo>
                  <a:pt x="0" y="0"/>
                </a:lnTo>
                <a:lnTo>
                  <a:pt x="1142" y="1143"/>
                </a:lnTo>
                <a:lnTo>
                  <a:pt x="21716" y="1143"/>
                </a:lnTo>
                <a:lnTo>
                  <a:pt x="24002" y="3428"/>
                </a:lnTo>
                <a:lnTo>
                  <a:pt x="25145" y="1143"/>
                </a:lnTo>
                <a:lnTo>
                  <a:pt x="2743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3317918" y="861314"/>
            <a:ext cx="19050" cy="1693"/>
          </a:xfrm>
          <a:custGeom>
            <a:avLst/>
            <a:gdLst/>
            <a:ahLst/>
            <a:cxnLst/>
            <a:rect l="l" t="t" r="r" b="b"/>
            <a:pathLst>
              <a:path w="28575" h="2540">
                <a:moveTo>
                  <a:pt x="28575" y="0"/>
                </a:moveTo>
                <a:lnTo>
                  <a:pt x="0" y="0"/>
                </a:lnTo>
                <a:lnTo>
                  <a:pt x="508" y="1143"/>
                </a:lnTo>
                <a:lnTo>
                  <a:pt x="6858" y="1143"/>
                </a:lnTo>
                <a:lnTo>
                  <a:pt x="8000" y="2285"/>
                </a:lnTo>
                <a:lnTo>
                  <a:pt x="26288" y="2285"/>
                </a:lnTo>
                <a:lnTo>
                  <a:pt x="2857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3193458" y="861314"/>
            <a:ext cx="43603" cy="1693"/>
          </a:xfrm>
          <a:custGeom>
            <a:avLst/>
            <a:gdLst/>
            <a:ahLst/>
            <a:cxnLst/>
            <a:rect l="l" t="t" r="r" b="b"/>
            <a:pathLst>
              <a:path w="65404" h="2540">
                <a:moveTo>
                  <a:pt x="45847" y="0"/>
                </a:moveTo>
                <a:lnTo>
                  <a:pt x="0" y="0"/>
                </a:lnTo>
                <a:lnTo>
                  <a:pt x="2286" y="2286"/>
                </a:lnTo>
                <a:lnTo>
                  <a:pt x="4572" y="2286"/>
                </a:lnTo>
                <a:lnTo>
                  <a:pt x="5715" y="1143"/>
                </a:lnTo>
                <a:lnTo>
                  <a:pt x="43561" y="1143"/>
                </a:lnTo>
                <a:lnTo>
                  <a:pt x="45847" y="0"/>
                </a:lnTo>
                <a:close/>
              </a:path>
              <a:path w="65404" h="2540">
                <a:moveTo>
                  <a:pt x="65290" y="1155"/>
                </a:moveTo>
                <a:lnTo>
                  <a:pt x="50419" y="1155"/>
                </a:lnTo>
                <a:lnTo>
                  <a:pt x="50419" y="2286"/>
                </a:lnTo>
                <a:lnTo>
                  <a:pt x="65290" y="2286"/>
                </a:lnTo>
                <a:lnTo>
                  <a:pt x="65290" y="115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3056128" y="861314"/>
            <a:ext cx="3810" cy="1693"/>
          </a:xfrm>
          <a:custGeom>
            <a:avLst/>
            <a:gdLst/>
            <a:ahLst/>
            <a:cxnLst/>
            <a:rect l="l" t="t" r="r" b="b"/>
            <a:pathLst>
              <a:path w="5714" h="2540">
                <a:moveTo>
                  <a:pt x="5715" y="0"/>
                </a:moveTo>
                <a:lnTo>
                  <a:pt x="0" y="0"/>
                </a:lnTo>
                <a:lnTo>
                  <a:pt x="2286" y="2285"/>
                </a:lnTo>
                <a:lnTo>
                  <a:pt x="3429" y="1143"/>
                </a:lnTo>
                <a:lnTo>
                  <a:pt x="5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3350684" y="860552"/>
            <a:ext cx="68157" cy="1693"/>
          </a:xfrm>
          <a:custGeom>
            <a:avLst/>
            <a:gdLst/>
            <a:ahLst/>
            <a:cxnLst/>
            <a:rect l="l" t="t" r="r" b="b"/>
            <a:pathLst>
              <a:path w="102235" h="2540">
                <a:moveTo>
                  <a:pt x="89281" y="0"/>
                </a:moveTo>
                <a:lnTo>
                  <a:pt x="0" y="0"/>
                </a:lnTo>
                <a:lnTo>
                  <a:pt x="1143" y="1143"/>
                </a:lnTo>
                <a:lnTo>
                  <a:pt x="82423" y="1143"/>
                </a:lnTo>
                <a:lnTo>
                  <a:pt x="84709" y="2286"/>
                </a:lnTo>
                <a:lnTo>
                  <a:pt x="85852" y="1143"/>
                </a:lnTo>
                <a:lnTo>
                  <a:pt x="89281" y="0"/>
                </a:lnTo>
                <a:close/>
              </a:path>
              <a:path w="102235" h="2540">
                <a:moveTo>
                  <a:pt x="101854" y="0"/>
                </a:moveTo>
                <a:lnTo>
                  <a:pt x="92710" y="0"/>
                </a:lnTo>
                <a:lnTo>
                  <a:pt x="94996" y="1143"/>
                </a:lnTo>
                <a:lnTo>
                  <a:pt x="96139" y="1143"/>
                </a:lnTo>
                <a:lnTo>
                  <a:pt x="97282" y="2286"/>
                </a:lnTo>
                <a:lnTo>
                  <a:pt x="100711" y="2286"/>
                </a:lnTo>
                <a:lnTo>
                  <a:pt x="101854" y="1143"/>
                </a:lnTo>
                <a:lnTo>
                  <a:pt x="10185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33" name="object 133"/>
          <p:cNvGrpSpPr/>
          <p:nvPr/>
        </p:nvGrpSpPr>
        <p:grpSpPr>
          <a:xfrm>
            <a:off x="2907792" y="843618"/>
            <a:ext cx="569807" cy="18627"/>
            <a:chOff x="4361688" y="1265427"/>
            <a:chExt cx="854710" cy="27940"/>
          </a:xfrm>
        </p:grpSpPr>
        <p:sp>
          <p:nvSpPr>
            <p:cNvPr id="134" name="object 134"/>
            <p:cNvSpPr/>
            <p:nvPr/>
          </p:nvSpPr>
          <p:spPr>
            <a:xfrm>
              <a:off x="4361688" y="1265427"/>
              <a:ext cx="854710" cy="27940"/>
            </a:xfrm>
            <a:custGeom>
              <a:avLst/>
              <a:gdLst/>
              <a:ahLst/>
              <a:cxnLst/>
              <a:rect l="l" t="t" r="r" b="b"/>
              <a:pathLst>
                <a:path w="854710" h="27940">
                  <a:moveTo>
                    <a:pt x="604774" y="9271"/>
                  </a:moveTo>
                  <a:lnTo>
                    <a:pt x="602488" y="8128"/>
                  </a:lnTo>
                  <a:lnTo>
                    <a:pt x="599059" y="4572"/>
                  </a:lnTo>
                  <a:lnTo>
                    <a:pt x="596773" y="3429"/>
                  </a:lnTo>
                  <a:lnTo>
                    <a:pt x="594487" y="3429"/>
                  </a:lnTo>
                  <a:lnTo>
                    <a:pt x="591058" y="4572"/>
                  </a:lnTo>
                  <a:lnTo>
                    <a:pt x="585343" y="2286"/>
                  </a:lnTo>
                  <a:lnTo>
                    <a:pt x="583184" y="4572"/>
                  </a:lnTo>
                  <a:lnTo>
                    <a:pt x="581914" y="5842"/>
                  </a:lnTo>
                  <a:lnTo>
                    <a:pt x="579628" y="5842"/>
                  </a:lnTo>
                  <a:lnTo>
                    <a:pt x="578485" y="4572"/>
                  </a:lnTo>
                  <a:lnTo>
                    <a:pt x="577342" y="4572"/>
                  </a:lnTo>
                  <a:lnTo>
                    <a:pt x="576199" y="5842"/>
                  </a:lnTo>
                  <a:lnTo>
                    <a:pt x="575056" y="6985"/>
                  </a:lnTo>
                  <a:lnTo>
                    <a:pt x="573913" y="6985"/>
                  </a:lnTo>
                  <a:lnTo>
                    <a:pt x="572770" y="8128"/>
                  </a:lnTo>
                  <a:lnTo>
                    <a:pt x="571627" y="8128"/>
                  </a:lnTo>
                  <a:lnTo>
                    <a:pt x="570484" y="6985"/>
                  </a:lnTo>
                  <a:lnTo>
                    <a:pt x="569341" y="6985"/>
                  </a:lnTo>
                  <a:lnTo>
                    <a:pt x="568198" y="5842"/>
                  </a:lnTo>
                  <a:lnTo>
                    <a:pt x="564769" y="6985"/>
                  </a:lnTo>
                  <a:lnTo>
                    <a:pt x="561340" y="5842"/>
                  </a:lnTo>
                  <a:lnTo>
                    <a:pt x="559054" y="8128"/>
                  </a:lnTo>
                  <a:lnTo>
                    <a:pt x="559054" y="9271"/>
                  </a:lnTo>
                  <a:lnTo>
                    <a:pt x="604774" y="9271"/>
                  </a:lnTo>
                  <a:close/>
                </a:path>
                <a:path w="854710" h="27940">
                  <a:moveTo>
                    <a:pt x="617474" y="9271"/>
                  </a:moveTo>
                  <a:lnTo>
                    <a:pt x="614045" y="5842"/>
                  </a:lnTo>
                  <a:lnTo>
                    <a:pt x="612902" y="5842"/>
                  </a:lnTo>
                  <a:lnTo>
                    <a:pt x="609346" y="9271"/>
                  </a:lnTo>
                  <a:lnTo>
                    <a:pt x="617474" y="9271"/>
                  </a:lnTo>
                  <a:close/>
                </a:path>
                <a:path w="854710" h="27940">
                  <a:moveTo>
                    <a:pt x="627761" y="9271"/>
                  </a:moveTo>
                  <a:lnTo>
                    <a:pt x="626618" y="8128"/>
                  </a:lnTo>
                  <a:lnTo>
                    <a:pt x="625475" y="8128"/>
                  </a:lnTo>
                  <a:lnTo>
                    <a:pt x="623189" y="6985"/>
                  </a:lnTo>
                  <a:lnTo>
                    <a:pt x="622046" y="6985"/>
                  </a:lnTo>
                  <a:lnTo>
                    <a:pt x="619760" y="9271"/>
                  </a:lnTo>
                  <a:lnTo>
                    <a:pt x="627761" y="9271"/>
                  </a:lnTo>
                  <a:close/>
                </a:path>
                <a:path w="854710" h="27940">
                  <a:moveTo>
                    <a:pt x="657479" y="8128"/>
                  </a:moveTo>
                  <a:lnTo>
                    <a:pt x="655193" y="5842"/>
                  </a:lnTo>
                  <a:lnTo>
                    <a:pt x="654050" y="5842"/>
                  </a:lnTo>
                  <a:lnTo>
                    <a:pt x="654050" y="4572"/>
                  </a:lnTo>
                  <a:lnTo>
                    <a:pt x="651764" y="2286"/>
                  </a:lnTo>
                  <a:lnTo>
                    <a:pt x="649478" y="2286"/>
                  </a:lnTo>
                  <a:lnTo>
                    <a:pt x="644906" y="4572"/>
                  </a:lnTo>
                  <a:lnTo>
                    <a:pt x="641477" y="4572"/>
                  </a:lnTo>
                  <a:lnTo>
                    <a:pt x="636905" y="3429"/>
                  </a:lnTo>
                  <a:lnTo>
                    <a:pt x="633476" y="4572"/>
                  </a:lnTo>
                  <a:lnTo>
                    <a:pt x="630047" y="8128"/>
                  </a:lnTo>
                  <a:lnTo>
                    <a:pt x="657479" y="8128"/>
                  </a:lnTo>
                  <a:close/>
                </a:path>
                <a:path w="854710" h="27940">
                  <a:moveTo>
                    <a:pt x="667766" y="8128"/>
                  </a:moveTo>
                  <a:lnTo>
                    <a:pt x="665480" y="5842"/>
                  </a:lnTo>
                  <a:lnTo>
                    <a:pt x="664337" y="3429"/>
                  </a:lnTo>
                  <a:lnTo>
                    <a:pt x="662051" y="4572"/>
                  </a:lnTo>
                  <a:lnTo>
                    <a:pt x="658622" y="8128"/>
                  </a:lnTo>
                  <a:lnTo>
                    <a:pt x="667766" y="8128"/>
                  </a:lnTo>
                  <a:close/>
                </a:path>
                <a:path w="854710" h="27940">
                  <a:moveTo>
                    <a:pt x="687197" y="8128"/>
                  </a:moveTo>
                  <a:lnTo>
                    <a:pt x="686054" y="5842"/>
                  </a:lnTo>
                  <a:lnTo>
                    <a:pt x="684911" y="4572"/>
                  </a:lnTo>
                  <a:lnTo>
                    <a:pt x="678053" y="4572"/>
                  </a:lnTo>
                  <a:lnTo>
                    <a:pt x="675767" y="6985"/>
                  </a:lnTo>
                  <a:lnTo>
                    <a:pt x="672338" y="6985"/>
                  </a:lnTo>
                  <a:lnTo>
                    <a:pt x="670052" y="8128"/>
                  </a:lnTo>
                  <a:lnTo>
                    <a:pt x="687197" y="8128"/>
                  </a:lnTo>
                  <a:close/>
                </a:path>
                <a:path w="854710" h="27940">
                  <a:moveTo>
                    <a:pt x="703326" y="8128"/>
                  </a:moveTo>
                  <a:lnTo>
                    <a:pt x="702183" y="6985"/>
                  </a:lnTo>
                  <a:lnTo>
                    <a:pt x="701040" y="6985"/>
                  </a:lnTo>
                  <a:lnTo>
                    <a:pt x="698754" y="8128"/>
                  </a:lnTo>
                  <a:lnTo>
                    <a:pt x="703326" y="8128"/>
                  </a:lnTo>
                  <a:close/>
                </a:path>
                <a:path w="854710" h="27940">
                  <a:moveTo>
                    <a:pt x="776605" y="8128"/>
                  </a:moveTo>
                  <a:lnTo>
                    <a:pt x="773176" y="6985"/>
                  </a:lnTo>
                  <a:lnTo>
                    <a:pt x="768477" y="6985"/>
                  </a:lnTo>
                  <a:lnTo>
                    <a:pt x="765048" y="8128"/>
                  </a:lnTo>
                  <a:lnTo>
                    <a:pt x="760476" y="6985"/>
                  </a:lnTo>
                  <a:lnTo>
                    <a:pt x="757047" y="4572"/>
                  </a:lnTo>
                  <a:lnTo>
                    <a:pt x="755904" y="3429"/>
                  </a:lnTo>
                  <a:lnTo>
                    <a:pt x="754761" y="3429"/>
                  </a:lnTo>
                  <a:lnTo>
                    <a:pt x="753618" y="4572"/>
                  </a:lnTo>
                  <a:lnTo>
                    <a:pt x="749046" y="6985"/>
                  </a:lnTo>
                  <a:lnTo>
                    <a:pt x="745617" y="8128"/>
                  </a:lnTo>
                  <a:lnTo>
                    <a:pt x="741045" y="9271"/>
                  </a:lnTo>
                  <a:lnTo>
                    <a:pt x="734187" y="5842"/>
                  </a:lnTo>
                  <a:lnTo>
                    <a:pt x="730758" y="4572"/>
                  </a:lnTo>
                  <a:lnTo>
                    <a:pt x="728472" y="4572"/>
                  </a:lnTo>
                  <a:lnTo>
                    <a:pt x="725043" y="3429"/>
                  </a:lnTo>
                  <a:lnTo>
                    <a:pt x="723900" y="3429"/>
                  </a:lnTo>
                  <a:lnTo>
                    <a:pt x="723900" y="6985"/>
                  </a:lnTo>
                  <a:lnTo>
                    <a:pt x="722757" y="8128"/>
                  </a:lnTo>
                  <a:lnTo>
                    <a:pt x="721614" y="8128"/>
                  </a:lnTo>
                  <a:lnTo>
                    <a:pt x="717042" y="5842"/>
                  </a:lnTo>
                  <a:lnTo>
                    <a:pt x="714756" y="5842"/>
                  </a:lnTo>
                  <a:lnTo>
                    <a:pt x="712470" y="4572"/>
                  </a:lnTo>
                  <a:lnTo>
                    <a:pt x="708914" y="8128"/>
                  </a:lnTo>
                  <a:lnTo>
                    <a:pt x="707898" y="9271"/>
                  </a:lnTo>
                  <a:lnTo>
                    <a:pt x="706755" y="10414"/>
                  </a:lnTo>
                  <a:lnTo>
                    <a:pt x="706628" y="10414"/>
                  </a:lnTo>
                  <a:lnTo>
                    <a:pt x="706628" y="9652"/>
                  </a:lnTo>
                  <a:lnTo>
                    <a:pt x="705345" y="9652"/>
                  </a:lnTo>
                  <a:lnTo>
                    <a:pt x="705345" y="8382"/>
                  </a:lnTo>
                  <a:lnTo>
                    <a:pt x="628015" y="8382"/>
                  </a:lnTo>
                  <a:lnTo>
                    <a:pt x="628015" y="9652"/>
                  </a:lnTo>
                  <a:lnTo>
                    <a:pt x="556882" y="9652"/>
                  </a:lnTo>
                  <a:lnTo>
                    <a:pt x="556882" y="10414"/>
                  </a:lnTo>
                  <a:lnTo>
                    <a:pt x="555625" y="11557"/>
                  </a:lnTo>
                  <a:lnTo>
                    <a:pt x="554482" y="10414"/>
                  </a:lnTo>
                  <a:lnTo>
                    <a:pt x="554482" y="6985"/>
                  </a:lnTo>
                  <a:lnTo>
                    <a:pt x="553339" y="5842"/>
                  </a:lnTo>
                  <a:lnTo>
                    <a:pt x="551053" y="4572"/>
                  </a:lnTo>
                  <a:lnTo>
                    <a:pt x="549910" y="3429"/>
                  </a:lnTo>
                  <a:lnTo>
                    <a:pt x="548767" y="3429"/>
                  </a:lnTo>
                  <a:lnTo>
                    <a:pt x="545338" y="6985"/>
                  </a:lnTo>
                  <a:lnTo>
                    <a:pt x="544195" y="9271"/>
                  </a:lnTo>
                  <a:lnTo>
                    <a:pt x="543052" y="9271"/>
                  </a:lnTo>
                  <a:lnTo>
                    <a:pt x="541909" y="10414"/>
                  </a:lnTo>
                  <a:lnTo>
                    <a:pt x="539623" y="9271"/>
                  </a:lnTo>
                  <a:lnTo>
                    <a:pt x="538480" y="8128"/>
                  </a:lnTo>
                  <a:lnTo>
                    <a:pt x="536194" y="8128"/>
                  </a:lnTo>
                  <a:lnTo>
                    <a:pt x="533908" y="6985"/>
                  </a:lnTo>
                  <a:lnTo>
                    <a:pt x="532765" y="5842"/>
                  </a:lnTo>
                  <a:lnTo>
                    <a:pt x="529336" y="6985"/>
                  </a:lnTo>
                  <a:lnTo>
                    <a:pt x="526923" y="6985"/>
                  </a:lnTo>
                  <a:lnTo>
                    <a:pt x="523494" y="8128"/>
                  </a:lnTo>
                  <a:lnTo>
                    <a:pt x="522351" y="9271"/>
                  </a:lnTo>
                  <a:lnTo>
                    <a:pt x="520065" y="9271"/>
                  </a:lnTo>
                  <a:lnTo>
                    <a:pt x="510921" y="6985"/>
                  </a:lnTo>
                  <a:lnTo>
                    <a:pt x="507492" y="5842"/>
                  </a:lnTo>
                  <a:lnTo>
                    <a:pt x="504063" y="5842"/>
                  </a:lnTo>
                  <a:lnTo>
                    <a:pt x="499491" y="8128"/>
                  </a:lnTo>
                  <a:lnTo>
                    <a:pt x="497205" y="6985"/>
                  </a:lnTo>
                  <a:lnTo>
                    <a:pt x="496062" y="6985"/>
                  </a:lnTo>
                  <a:lnTo>
                    <a:pt x="494919" y="8128"/>
                  </a:lnTo>
                  <a:lnTo>
                    <a:pt x="493776" y="9271"/>
                  </a:lnTo>
                  <a:lnTo>
                    <a:pt x="489204" y="9271"/>
                  </a:lnTo>
                  <a:lnTo>
                    <a:pt x="484632" y="8128"/>
                  </a:lnTo>
                  <a:lnTo>
                    <a:pt x="480060" y="8128"/>
                  </a:lnTo>
                  <a:lnTo>
                    <a:pt x="479171" y="9271"/>
                  </a:lnTo>
                  <a:lnTo>
                    <a:pt x="478282" y="10414"/>
                  </a:lnTo>
                  <a:lnTo>
                    <a:pt x="477520" y="11557"/>
                  </a:lnTo>
                  <a:lnTo>
                    <a:pt x="474345" y="14986"/>
                  </a:lnTo>
                  <a:lnTo>
                    <a:pt x="472059" y="14986"/>
                  </a:lnTo>
                  <a:lnTo>
                    <a:pt x="465201" y="8128"/>
                  </a:lnTo>
                  <a:lnTo>
                    <a:pt x="462915" y="8128"/>
                  </a:lnTo>
                  <a:lnTo>
                    <a:pt x="461772" y="9271"/>
                  </a:lnTo>
                  <a:lnTo>
                    <a:pt x="460629" y="9271"/>
                  </a:lnTo>
                  <a:lnTo>
                    <a:pt x="460629" y="10414"/>
                  </a:lnTo>
                  <a:lnTo>
                    <a:pt x="459486" y="9271"/>
                  </a:lnTo>
                  <a:lnTo>
                    <a:pt x="454914" y="9271"/>
                  </a:lnTo>
                  <a:lnTo>
                    <a:pt x="453771" y="10414"/>
                  </a:lnTo>
                  <a:lnTo>
                    <a:pt x="452628" y="12700"/>
                  </a:lnTo>
                  <a:lnTo>
                    <a:pt x="451485" y="13843"/>
                  </a:lnTo>
                  <a:lnTo>
                    <a:pt x="451485" y="14986"/>
                  </a:lnTo>
                  <a:lnTo>
                    <a:pt x="451485" y="17272"/>
                  </a:lnTo>
                  <a:lnTo>
                    <a:pt x="450342" y="18415"/>
                  </a:lnTo>
                  <a:lnTo>
                    <a:pt x="450342" y="16129"/>
                  </a:lnTo>
                  <a:lnTo>
                    <a:pt x="449199" y="12700"/>
                  </a:lnTo>
                  <a:lnTo>
                    <a:pt x="449199" y="9271"/>
                  </a:lnTo>
                  <a:lnTo>
                    <a:pt x="439928" y="9271"/>
                  </a:lnTo>
                  <a:lnTo>
                    <a:pt x="438785" y="10414"/>
                  </a:lnTo>
                  <a:lnTo>
                    <a:pt x="437642" y="12700"/>
                  </a:lnTo>
                  <a:lnTo>
                    <a:pt x="435356" y="13843"/>
                  </a:lnTo>
                  <a:lnTo>
                    <a:pt x="431927" y="13843"/>
                  </a:lnTo>
                  <a:lnTo>
                    <a:pt x="430784" y="14986"/>
                  </a:lnTo>
                  <a:lnTo>
                    <a:pt x="429641" y="14986"/>
                  </a:lnTo>
                  <a:lnTo>
                    <a:pt x="428498" y="13843"/>
                  </a:lnTo>
                  <a:lnTo>
                    <a:pt x="427355" y="13843"/>
                  </a:lnTo>
                  <a:lnTo>
                    <a:pt x="422783" y="11557"/>
                  </a:lnTo>
                  <a:lnTo>
                    <a:pt x="419354" y="11557"/>
                  </a:lnTo>
                  <a:lnTo>
                    <a:pt x="414782" y="10414"/>
                  </a:lnTo>
                  <a:lnTo>
                    <a:pt x="411353" y="9271"/>
                  </a:lnTo>
                  <a:lnTo>
                    <a:pt x="407924" y="9271"/>
                  </a:lnTo>
                  <a:lnTo>
                    <a:pt x="401066" y="11557"/>
                  </a:lnTo>
                  <a:lnTo>
                    <a:pt x="398780" y="11557"/>
                  </a:lnTo>
                  <a:lnTo>
                    <a:pt x="395351" y="10414"/>
                  </a:lnTo>
                  <a:lnTo>
                    <a:pt x="395351" y="13843"/>
                  </a:lnTo>
                  <a:lnTo>
                    <a:pt x="394208" y="14986"/>
                  </a:lnTo>
                  <a:lnTo>
                    <a:pt x="393065" y="14986"/>
                  </a:lnTo>
                  <a:lnTo>
                    <a:pt x="390779" y="13843"/>
                  </a:lnTo>
                  <a:lnTo>
                    <a:pt x="383921" y="13843"/>
                  </a:lnTo>
                  <a:lnTo>
                    <a:pt x="383921" y="12700"/>
                  </a:lnTo>
                  <a:lnTo>
                    <a:pt x="382778" y="12700"/>
                  </a:lnTo>
                  <a:lnTo>
                    <a:pt x="382778" y="11557"/>
                  </a:lnTo>
                  <a:lnTo>
                    <a:pt x="381635" y="10414"/>
                  </a:lnTo>
                  <a:lnTo>
                    <a:pt x="377063" y="10414"/>
                  </a:lnTo>
                  <a:lnTo>
                    <a:pt x="375920" y="11557"/>
                  </a:lnTo>
                  <a:lnTo>
                    <a:pt x="372491" y="11557"/>
                  </a:lnTo>
                  <a:lnTo>
                    <a:pt x="367919" y="13843"/>
                  </a:lnTo>
                  <a:lnTo>
                    <a:pt x="366776" y="14986"/>
                  </a:lnTo>
                  <a:lnTo>
                    <a:pt x="366776" y="13843"/>
                  </a:lnTo>
                  <a:lnTo>
                    <a:pt x="364363" y="13843"/>
                  </a:lnTo>
                  <a:lnTo>
                    <a:pt x="364363" y="12700"/>
                  </a:lnTo>
                  <a:lnTo>
                    <a:pt x="363220" y="12700"/>
                  </a:lnTo>
                  <a:lnTo>
                    <a:pt x="360934" y="9271"/>
                  </a:lnTo>
                  <a:lnTo>
                    <a:pt x="351790" y="9271"/>
                  </a:lnTo>
                  <a:lnTo>
                    <a:pt x="348361" y="10414"/>
                  </a:lnTo>
                  <a:lnTo>
                    <a:pt x="344932" y="10414"/>
                  </a:lnTo>
                  <a:lnTo>
                    <a:pt x="344932" y="11557"/>
                  </a:lnTo>
                  <a:lnTo>
                    <a:pt x="343789" y="12700"/>
                  </a:lnTo>
                  <a:lnTo>
                    <a:pt x="338074" y="12700"/>
                  </a:lnTo>
                  <a:lnTo>
                    <a:pt x="336931" y="11557"/>
                  </a:lnTo>
                  <a:lnTo>
                    <a:pt x="333502" y="11557"/>
                  </a:lnTo>
                  <a:lnTo>
                    <a:pt x="332359" y="12700"/>
                  </a:lnTo>
                  <a:lnTo>
                    <a:pt x="330073" y="12700"/>
                  </a:lnTo>
                  <a:lnTo>
                    <a:pt x="328930" y="13843"/>
                  </a:lnTo>
                  <a:lnTo>
                    <a:pt x="325501" y="13843"/>
                  </a:lnTo>
                  <a:lnTo>
                    <a:pt x="324358" y="14986"/>
                  </a:lnTo>
                  <a:lnTo>
                    <a:pt x="323215" y="17272"/>
                  </a:lnTo>
                  <a:lnTo>
                    <a:pt x="323215" y="18415"/>
                  </a:lnTo>
                  <a:lnTo>
                    <a:pt x="322072" y="18415"/>
                  </a:lnTo>
                  <a:lnTo>
                    <a:pt x="318643" y="14986"/>
                  </a:lnTo>
                  <a:lnTo>
                    <a:pt x="318643" y="12700"/>
                  </a:lnTo>
                  <a:lnTo>
                    <a:pt x="317500" y="11557"/>
                  </a:lnTo>
                  <a:lnTo>
                    <a:pt x="293497" y="11557"/>
                  </a:lnTo>
                  <a:lnTo>
                    <a:pt x="292354" y="10414"/>
                  </a:lnTo>
                  <a:lnTo>
                    <a:pt x="287782" y="8128"/>
                  </a:lnTo>
                  <a:lnTo>
                    <a:pt x="284226" y="9271"/>
                  </a:lnTo>
                  <a:lnTo>
                    <a:pt x="278511" y="14986"/>
                  </a:lnTo>
                  <a:lnTo>
                    <a:pt x="275082" y="14986"/>
                  </a:lnTo>
                  <a:lnTo>
                    <a:pt x="275082" y="10414"/>
                  </a:lnTo>
                  <a:lnTo>
                    <a:pt x="273939" y="9271"/>
                  </a:lnTo>
                  <a:lnTo>
                    <a:pt x="270510" y="9271"/>
                  </a:lnTo>
                  <a:lnTo>
                    <a:pt x="268224" y="11557"/>
                  </a:lnTo>
                  <a:lnTo>
                    <a:pt x="264795" y="11557"/>
                  </a:lnTo>
                  <a:lnTo>
                    <a:pt x="261366" y="12700"/>
                  </a:lnTo>
                  <a:lnTo>
                    <a:pt x="259080" y="13843"/>
                  </a:lnTo>
                  <a:lnTo>
                    <a:pt x="256794" y="13843"/>
                  </a:lnTo>
                  <a:lnTo>
                    <a:pt x="254508" y="12700"/>
                  </a:lnTo>
                  <a:lnTo>
                    <a:pt x="254508" y="11557"/>
                  </a:lnTo>
                  <a:lnTo>
                    <a:pt x="253365" y="12700"/>
                  </a:lnTo>
                  <a:lnTo>
                    <a:pt x="252222" y="12700"/>
                  </a:lnTo>
                  <a:lnTo>
                    <a:pt x="251079" y="13843"/>
                  </a:lnTo>
                  <a:lnTo>
                    <a:pt x="248793" y="13843"/>
                  </a:lnTo>
                  <a:lnTo>
                    <a:pt x="247650" y="14986"/>
                  </a:lnTo>
                  <a:lnTo>
                    <a:pt x="246507" y="14986"/>
                  </a:lnTo>
                  <a:lnTo>
                    <a:pt x="246507" y="13843"/>
                  </a:lnTo>
                  <a:lnTo>
                    <a:pt x="247650" y="14986"/>
                  </a:lnTo>
                  <a:lnTo>
                    <a:pt x="247650" y="13843"/>
                  </a:lnTo>
                  <a:lnTo>
                    <a:pt x="245364" y="11557"/>
                  </a:lnTo>
                  <a:lnTo>
                    <a:pt x="243078" y="10414"/>
                  </a:lnTo>
                  <a:lnTo>
                    <a:pt x="239649" y="11557"/>
                  </a:lnTo>
                  <a:lnTo>
                    <a:pt x="237363" y="11557"/>
                  </a:lnTo>
                  <a:lnTo>
                    <a:pt x="236220" y="12700"/>
                  </a:lnTo>
                  <a:lnTo>
                    <a:pt x="228219" y="12700"/>
                  </a:lnTo>
                  <a:lnTo>
                    <a:pt x="225933" y="11557"/>
                  </a:lnTo>
                  <a:lnTo>
                    <a:pt x="224790" y="10414"/>
                  </a:lnTo>
                  <a:lnTo>
                    <a:pt x="221361" y="10414"/>
                  </a:lnTo>
                  <a:lnTo>
                    <a:pt x="216789" y="12700"/>
                  </a:lnTo>
                  <a:lnTo>
                    <a:pt x="211074" y="11557"/>
                  </a:lnTo>
                  <a:lnTo>
                    <a:pt x="206502" y="12700"/>
                  </a:lnTo>
                  <a:lnTo>
                    <a:pt x="202946" y="12700"/>
                  </a:lnTo>
                  <a:lnTo>
                    <a:pt x="198374" y="13843"/>
                  </a:lnTo>
                  <a:lnTo>
                    <a:pt x="194945" y="11557"/>
                  </a:lnTo>
                  <a:lnTo>
                    <a:pt x="186944" y="11557"/>
                  </a:lnTo>
                  <a:lnTo>
                    <a:pt x="181229" y="10414"/>
                  </a:lnTo>
                  <a:lnTo>
                    <a:pt x="175514" y="11557"/>
                  </a:lnTo>
                  <a:lnTo>
                    <a:pt x="170942" y="11557"/>
                  </a:lnTo>
                  <a:lnTo>
                    <a:pt x="169291" y="14986"/>
                  </a:lnTo>
                  <a:lnTo>
                    <a:pt x="168656" y="16129"/>
                  </a:lnTo>
                  <a:lnTo>
                    <a:pt x="167513" y="16129"/>
                  </a:lnTo>
                  <a:lnTo>
                    <a:pt x="165227" y="14986"/>
                  </a:lnTo>
                  <a:lnTo>
                    <a:pt x="161798" y="13843"/>
                  </a:lnTo>
                  <a:lnTo>
                    <a:pt x="158369" y="13843"/>
                  </a:lnTo>
                  <a:lnTo>
                    <a:pt x="154940" y="14986"/>
                  </a:lnTo>
                  <a:lnTo>
                    <a:pt x="153797" y="16129"/>
                  </a:lnTo>
                  <a:lnTo>
                    <a:pt x="151511" y="13843"/>
                  </a:lnTo>
                  <a:lnTo>
                    <a:pt x="144653" y="13843"/>
                  </a:lnTo>
                  <a:lnTo>
                    <a:pt x="142367" y="14986"/>
                  </a:lnTo>
                  <a:lnTo>
                    <a:pt x="141224" y="16129"/>
                  </a:lnTo>
                  <a:lnTo>
                    <a:pt x="140081" y="16129"/>
                  </a:lnTo>
                  <a:lnTo>
                    <a:pt x="138938" y="14986"/>
                  </a:lnTo>
                  <a:lnTo>
                    <a:pt x="137795" y="12700"/>
                  </a:lnTo>
                  <a:lnTo>
                    <a:pt x="133223" y="12700"/>
                  </a:lnTo>
                  <a:lnTo>
                    <a:pt x="132080" y="13843"/>
                  </a:lnTo>
                  <a:lnTo>
                    <a:pt x="130937" y="13843"/>
                  </a:lnTo>
                  <a:lnTo>
                    <a:pt x="130937" y="14986"/>
                  </a:lnTo>
                  <a:lnTo>
                    <a:pt x="129794" y="16129"/>
                  </a:lnTo>
                  <a:lnTo>
                    <a:pt x="128651" y="17272"/>
                  </a:lnTo>
                  <a:lnTo>
                    <a:pt x="121666" y="13843"/>
                  </a:lnTo>
                  <a:lnTo>
                    <a:pt x="113665" y="13843"/>
                  </a:lnTo>
                  <a:lnTo>
                    <a:pt x="110236" y="12700"/>
                  </a:lnTo>
                  <a:lnTo>
                    <a:pt x="107950" y="12700"/>
                  </a:lnTo>
                  <a:lnTo>
                    <a:pt x="105664" y="13843"/>
                  </a:lnTo>
                  <a:lnTo>
                    <a:pt x="102235" y="12700"/>
                  </a:lnTo>
                  <a:lnTo>
                    <a:pt x="97663" y="17272"/>
                  </a:lnTo>
                  <a:lnTo>
                    <a:pt x="90805" y="17272"/>
                  </a:lnTo>
                  <a:lnTo>
                    <a:pt x="89662" y="16129"/>
                  </a:lnTo>
                  <a:lnTo>
                    <a:pt x="89662" y="13843"/>
                  </a:lnTo>
                  <a:lnTo>
                    <a:pt x="88519" y="12700"/>
                  </a:lnTo>
                  <a:lnTo>
                    <a:pt x="86233" y="13843"/>
                  </a:lnTo>
                  <a:lnTo>
                    <a:pt x="85090" y="13843"/>
                  </a:lnTo>
                  <a:lnTo>
                    <a:pt x="85090" y="14986"/>
                  </a:lnTo>
                  <a:lnTo>
                    <a:pt x="83947" y="14986"/>
                  </a:lnTo>
                  <a:lnTo>
                    <a:pt x="81661" y="16129"/>
                  </a:lnTo>
                  <a:lnTo>
                    <a:pt x="80518" y="17272"/>
                  </a:lnTo>
                  <a:lnTo>
                    <a:pt x="79375" y="18415"/>
                  </a:lnTo>
                  <a:lnTo>
                    <a:pt x="75946" y="16129"/>
                  </a:lnTo>
                  <a:lnTo>
                    <a:pt x="67945" y="16129"/>
                  </a:lnTo>
                  <a:lnTo>
                    <a:pt x="66802" y="14986"/>
                  </a:lnTo>
                  <a:lnTo>
                    <a:pt x="65659" y="16129"/>
                  </a:lnTo>
                  <a:lnTo>
                    <a:pt x="65659" y="18415"/>
                  </a:lnTo>
                  <a:lnTo>
                    <a:pt x="64516" y="19558"/>
                  </a:lnTo>
                  <a:lnTo>
                    <a:pt x="55372" y="19558"/>
                  </a:lnTo>
                  <a:lnTo>
                    <a:pt x="51943" y="16129"/>
                  </a:lnTo>
                  <a:lnTo>
                    <a:pt x="42799" y="16129"/>
                  </a:lnTo>
                  <a:lnTo>
                    <a:pt x="40386" y="18415"/>
                  </a:lnTo>
                  <a:lnTo>
                    <a:pt x="39243" y="17272"/>
                  </a:lnTo>
                  <a:lnTo>
                    <a:pt x="35814" y="14986"/>
                  </a:lnTo>
                  <a:lnTo>
                    <a:pt x="35814" y="13843"/>
                  </a:lnTo>
                  <a:lnTo>
                    <a:pt x="33528" y="16129"/>
                  </a:lnTo>
                  <a:lnTo>
                    <a:pt x="28956" y="18415"/>
                  </a:lnTo>
                  <a:lnTo>
                    <a:pt x="26670" y="19558"/>
                  </a:lnTo>
                  <a:lnTo>
                    <a:pt x="23241" y="18415"/>
                  </a:lnTo>
                  <a:lnTo>
                    <a:pt x="20955" y="18415"/>
                  </a:lnTo>
                  <a:lnTo>
                    <a:pt x="17526" y="17272"/>
                  </a:lnTo>
                  <a:lnTo>
                    <a:pt x="15240" y="17272"/>
                  </a:lnTo>
                  <a:lnTo>
                    <a:pt x="12954" y="19558"/>
                  </a:lnTo>
                  <a:lnTo>
                    <a:pt x="9525" y="18415"/>
                  </a:lnTo>
                  <a:lnTo>
                    <a:pt x="9017" y="19558"/>
                  </a:lnTo>
                  <a:lnTo>
                    <a:pt x="8382" y="20701"/>
                  </a:lnTo>
                  <a:lnTo>
                    <a:pt x="7239" y="21844"/>
                  </a:lnTo>
                  <a:lnTo>
                    <a:pt x="6096" y="20701"/>
                  </a:lnTo>
                  <a:lnTo>
                    <a:pt x="3810" y="20701"/>
                  </a:lnTo>
                  <a:lnTo>
                    <a:pt x="1524" y="23114"/>
                  </a:lnTo>
                  <a:lnTo>
                    <a:pt x="381" y="24257"/>
                  </a:lnTo>
                  <a:lnTo>
                    <a:pt x="0" y="25400"/>
                  </a:lnTo>
                  <a:lnTo>
                    <a:pt x="327787" y="25400"/>
                  </a:lnTo>
                  <a:lnTo>
                    <a:pt x="327787" y="26543"/>
                  </a:lnTo>
                  <a:lnTo>
                    <a:pt x="327787" y="27686"/>
                  </a:lnTo>
                  <a:lnTo>
                    <a:pt x="391922" y="27686"/>
                  </a:lnTo>
                  <a:lnTo>
                    <a:pt x="391922" y="26543"/>
                  </a:lnTo>
                  <a:lnTo>
                    <a:pt x="390779" y="25400"/>
                  </a:lnTo>
                  <a:lnTo>
                    <a:pt x="388493" y="25400"/>
                  </a:lnTo>
                  <a:lnTo>
                    <a:pt x="389636" y="23114"/>
                  </a:lnTo>
                  <a:lnTo>
                    <a:pt x="390779" y="24257"/>
                  </a:lnTo>
                  <a:lnTo>
                    <a:pt x="639191" y="24257"/>
                  </a:lnTo>
                  <a:lnTo>
                    <a:pt x="720471" y="24257"/>
                  </a:lnTo>
                  <a:lnTo>
                    <a:pt x="720471" y="21844"/>
                  </a:lnTo>
                  <a:lnTo>
                    <a:pt x="721614" y="21844"/>
                  </a:lnTo>
                  <a:lnTo>
                    <a:pt x="722249" y="23114"/>
                  </a:lnTo>
                  <a:lnTo>
                    <a:pt x="765048" y="23114"/>
                  </a:lnTo>
                  <a:lnTo>
                    <a:pt x="766191" y="24257"/>
                  </a:lnTo>
                  <a:lnTo>
                    <a:pt x="766191" y="26543"/>
                  </a:lnTo>
                  <a:lnTo>
                    <a:pt x="768477" y="24257"/>
                  </a:lnTo>
                  <a:lnTo>
                    <a:pt x="775462" y="9271"/>
                  </a:lnTo>
                  <a:lnTo>
                    <a:pt x="776605" y="8128"/>
                  </a:lnTo>
                  <a:close/>
                </a:path>
                <a:path w="854710" h="27940">
                  <a:moveTo>
                    <a:pt x="820039" y="21844"/>
                  </a:moveTo>
                  <a:lnTo>
                    <a:pt x="818896" y="20701"/>
                  </a:lnTo>
                  <a:lnTo>
                    <a:pt x="818896" y="21844"/>
                  </a:lnTo>
                  <a:lnTo>
                    <a:pt x="820039" y="21844"/>
                  </a:lnTo>
                  <a:close/>
                </a:path>
                <a:path w="854710" h="27940">
                  <a:moveTo>
                    <a:pt x="854456" y="4572"/>
                  </a:moveTo>
                  <a:lnTo>
                    <a:pt x="852043" y="4572"/>
                  </a:lnTo>
                  <a:lnTo>
                    <a:pt x="849757" y="6985"/>
                  </a:lnTo>
                  <a:lnTo>
                    <a:pt x="847471" y="4572"/>
                  </a:lnTo>
                  <a:lnTo>
                    <a:pt x="846328" y="4572"/>
                  </a:lnTo>
                  <a:lnTo>
                    <a:pt x="844042" y="6985"/>
                  </a:lnTo>
                  <a:lnTo>
                    <a:pt x="842899" y="8128"/>
                  </a:lnTo>
                  <a:lnTo>
                    <a:pt x="840613" y="6985"/>
                  </a:lnTo>
                  <a:lnTo>
                    <a:pt x="839470" y="5842"/>
                  </a:lnTo>
                  <a:lnTo>
                    <a:pt x="838327" y="5842"/>
                  </a:lnTo>
                  <a:lnTo>
                    <a:pt x="838327" y="4572"/>
                  </a:lnTo>
                  <a:lnTo>
                    <a:pt x="837184" y="3429"/>
                  </a:lnTo>
                  <a:lnTo>
                    <a:pt x="834898" y="0"/>
                  </a:lnTo>
                  <a:lnTo>
                    <a:pt x="832612" y="2286"/>
                  </a:lnTo>
                  <a:lnTo>
                    <a:pt x="829183" y="4572"/>
                  </a:lnTo>
                  <a:lnTo>
                    <a:pt x="822325" y="6985"/>
                  </a:lnTo>
                  <a:lnTo>
                    <a:pt x="822325" y="8128"/>
                  </a:lnTo>
                  <a:lnTo>
                    <a:pt x="821182" y="6985"/>
                  </a:lnTo>
                  <a:lnTo>
                    <a:pt x="821182" y="4572"/>
                  </a:lnTo>
                  <a:lnTo>
                    <a:pt x="822325" y="2286"/>
                  </a:lnTo>
                  <a:lnTo>
                    <a:pt x="821182" y="1143"/>
                  </a:lnTo>
                  <a:lnTo>
                    <a:pt x="816610" y="1143"/>
                  </a:lnTo>
                  <a:lnTo>
                    <a:pt x="815467" y="2286"/>
                  </a:lnTo>
                  <a:lnTo>
                    <a:pt x="813181" y="3429"/>
                  </a:lnTo>
                  <a:lnTo>
                    <a:pt x="812038" y="3429"/>
                  </a:lnTo>
                  <a:lnTo>
                    <a:pt x="807466" y="1143"/>
                  </a:lnTo>
                  <a:lnTo>
                    <a:pt x="806323" y="2286"/>
                  </a:lnTo>
                  <a:lnTo>
                    <a:pt x="805942" y="3429"/>
                  </a:lnTo>
                  <a:lnTo>
                    <a:pt x="805180" y="5842"/>
                  </a:lnTo>
                  <a:lnTo>
                    <a:pt x="805180" y="8128"/>
                  </a:lnTo>
                  <a:lnTo>
                    <a:pt x="804037" y="8128"/>
                  </a:lnTo>
                  <a:lnTo>
                    <a:pt x="804037" y="9271"/>
                  </a:lnTo>
                  <a:lnTo>
                    <a:pt x="801751" y="9271"/>
                  </a:lnTo>
                  <a:lnTo>
                    <a:pt x="799465" y="8128"/>
                  </a:lnTo>
                  <a:lnTo>
                    <a:pt x="797179" y="8128"/>
                  </a:lnTo>
                  <a:lnTo>
                    <a:pt x="796036" y="6985"/>
                  </a:lnTo>
                  <a:lnTo>
                    <a:pt x="794893" y="4572"/>
                  </a:lnTo>
                  <a:lnTo>
                    <a:pt x="794893" y="3429"/>
                  </a:lnTo>
                  <a:lnTo>
                    <a:pt x="784606" y="3429"/>
                  </a:lnTo>
                  <a:lnTo>
                    <a:pt x="783463" y="4572"/>
                  </a:lnTo>
                  <a:lnTo>
                    <a:pt x="782320" y="4572"/>
                  </a:lnTo>
                  <a:lnTo>
                    <a:pt x="782320" y="5842"/>
                  </a:lnTo>
                  <a:lnTo>
                    <a:pt x="783463" y="6985"/>
                  </a:lnTo>
                  <a:lnTo>
                    <a:pt x="784606" y="8128"/>
                  </a:lnTo>
                  <a:lnTo>
                    <a:pt x="784606" y="9271"/>
                  </a:lnTo>
                  <a:lnTo>
                    <a:pt x="783463" y="9271"/>
                  </a:lnTo>
                  <a:lnTo>
                    <a:pt x="783463" y="6985"/>
                  </a:lnTo>
                  <a:lnTo>
                    <a:pt x="780034" y="8128"/>
                  </a:lnTo>
                  <a:lnTo>
                    <a:pt x="777748" y="8128"/>
                  </a:lnTo>
                  <a:lnTo>
                    <a:pt x="778891" y="9271"/>
                  </a:lnTo>
                  <a:lnTo>
                    <a:pt x="780034" y="10414"/>
                  </a:lnTo>
                  <a:lnTo>
                    <a:pt x="780034" y="11557"/>
                  </a:lnTo>
                  <a:lnTo>
                    <a:pt x="782320" y="13843"/>
                  </a:lnTo>
                  <a:lnTo>
                    <a:pt x="786892" y="13843"/>
                  </a:lnTo>
                  <a:lnTo>
                    <a:pt x="788035" y="13843"/>
                  </a:lnTo>
                  <a:lnTo>
                    <a:pt x="792607" y="13843"/>
                  </a:lnTo>
                  <a:lnTo>
                    <a:pt x="794893" y="14986"/>
                  </a:lnTo>
                  <a:lnTo>
                    <a:pt x="796036" y="13843"/>
                  </a:lnTo>
                  <a:lnTo>
                    <a:pt x="797179" y="11557"/>
                  </a:lnTo>
                  <a:lnTo>
                    <a:pt x="797179" y="10414"/>
                  </a:lnTo>
                  <a:lnTo>
                    <a:pt x="802894" y="10414"/>
                  </a:lnTo>
                  <a:lnTo>
                    <a:pt x="806323" y="9271"/>
                  </a:lnTo>
                  <a:lnTo>
                    <a:pt x="809752" y="9271"/>
                  </a:lnTo>
                  <a:lnTo>
                    <a:pt x="812038" y="10414"/>
                  </a:lnTo>
                  <a:lnTo>
                    <a:pt x="810895" y="12700"/>
                  </a:lnTo>
                  <a:lnTo>
                    <a:pt x="810895" y="14986"/>
                  </a:lnTo>
                  <a:lnTo>
                    <a:pt x="814324" y="14986"/>
                  </a:lnTo>
                  <a:lnTo>
                    <a:pt x="815467" y="16129"/>
                  </a:lnTo>
                  <a:lnTo>
                    <a:pt x="817753" y="16129"/>
                  </a:lnTo>
                  <a:lnTo>
                    <a:pt x="821182" y="12700"/>
                  </a:lnTo>
                  <a:lnTo>
                    <a:pt x="822325" y="13843"/>
                  </a:lnTo>
                  <a:lnTo>
                    <a:pt x="825754" y="16129"/>
                  </a:lnTo>
                  <a:lnTo>
                    <a:pt x="828040" y="14986"/>
                  </a:lnTo>
                  <a:lnTo>
                    <a:pt x="830326" y="12700"/>
                  </a:lnTo>
                  <a:lnTo>
                    <a:pt x="832612" y="12700"/>
                  </a:lnTo>
                  <a:lnTo>
                    <a:pt x="834898" y="14986"/>
                  </a:lnTo>
                  <a:lnTo>
                    <a:pt x="837184" y="14986"/>
                  </a:lnTo>
                  <a:lnTo>
                    <a:pt x="839470" y="12700"/>
                  </a:lnTo>
                  <a:lnTo>
                    <a:pt x="841756" y="13843"/>
                  </a:lnTo>
                  <a:lnTo>
                    <a:pt x="844042" y="13843"/>
                  </a:lnTo>
                  <a:lnTo>
                    <a:pt x="844042" y="14986"/>
                  </a:lnTo>
                  <a:lnTo>
                    <a:pt x="845185" y="14986"/>
                  </a:lnTo>
                  <a:lnTo>
                    <a:pt x="847471" y="13843"/>
                  </a:lnTo>
                  <a:lnTo>
                    <a:pt x="848614" y="12700"/>
                  </a:lnTo>
                  <a:lnTo>
                    <a:pt x="850900" y="11557"/>
                  </a:lnTo>
                  <a:lnTo>
                    <a:pt x="852043" y="10414"/>
                  </a:lnTo>
                  <a:lnTo>
                    <a:pt x="852043" y="8128"/>
                  </a:lnTo>
                  <a:lnTo>
                    <a:pt x="853186" y="6985"/>
                  </a:lnTo>
                  <a:lnTo>
                    <a:pt x="853186" y="5842"/>
                  </a:lnTo>
                  <a:lnTo>
                    <a:pt x="854456" y="4572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167630" y="126657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1524" y="0"/>
                  </a:moveTo>
                  <a:lnTo>
                    <a:pt x="381" y="1142"/>
                  </a:lnTo>
                  <a:lnTo>
                    <a:pt x="0" y="2285"/>
                  </a:lnTo>
                  <a:lnTo>
                    <a:pt x="6096" y="2285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6" name="object 136"/>
          <p:cNvSpPr/>
          <p:nvPr/>
        </p:nvSpPr>
        <p:spPr>
          <a:xfrm>
            <a:off x="3554476" y="853609"/>
            <a:ext cx="190077" cy="10160"/>
          </a:xfrm>
          <a:custGeom>
            <a:avLst/>
            <a:gdLst/>
            <a:ahLst/>
            <a:cxnLst/>
            <a:rect l="l" t="t" r="r" b="b"/>
            <a:pathLst>
              <a:path w="285114" h="15240">
                <a:moveTo>
                  <a:pt x="205994" y="4572"/>
                </a:moveTo>
                <a:lnTo>
                  <a:pt x="204851" y="3429"/>
                </a:lnTo>
                <a:lnTo>
                  <a:pt x="164846" y="3429"/>
                </a:lnTo>
                <a:lnTo>
                  <a:pt x="163703" y="4572"/>
                </a:lnTo>
                <a:lnTo>
                  <a:pt x="163703" y="5715"/>
                </a:lnTo>
                <a:lnTo>
                  <a:pt x="162560" y="4572"/>
                </a:lnTo>
                <a:lnTo>
                  <a:pt x="163703" y="3429"/>
                </a:lnTo>
                <a:lnTo>
                  <a:pt x="17145" y="3429"/>
                </a:lnTo>
                <a:lnTo>
                  <a:pt x="16002" y="1143"/>
                </a:lnTo>
                <a:lnTo>
                  <a:pt x="16002" y="0"/>
                </a:lnTo>
                <a:lnTo>
                  <a:pt x="3429" y="0"/>
                </a:lnTo>
                <a:lnTo>
                  <a:pt x="3429" y="2286"/>
                </a:lnTo>
                <a:lnTo>
                  <a:pt x="2286" y="2286"/>
                </a:lnTo>
                <a:lnTo>
                  <a:pt x="0" y="3429"/>
                </a:lnTo>
                <a:lnTo>
                  <a:pt x="1143" y="4572"/>
                </a:lnTo>
                <a:lnTo>
                  <a:pt x="2794" y="8001"/>
                </a:lnTo>
                <a:lnTo>
                  <a:pt x="3937" y="10287"/>
                </a:lnTo>
                <a:lnTo>
                  <a:pt x="4572" y="11430"/>
                </a:lnTo>
                <a:lnTo>
                  <a:pt x="5715" y="12573"/>
                </a:lnTo>
                <a:lnTo>
                  <a:pt x="10287" y="10287"/>
                </a:lnTo>
                <a:lnTo>
                  <a:pt x="12573" y="12573"/>
                </a:lnTo>
                <a:lnTo>
                  <a:pt x="17145" y="10287"/>
                </a:lnTo>
                <a:lnTo>
                  <a:pt x="21717" y="12573"/>
                </a:lnTo>
                <a:lnTo>
                  <a:pt x="27432" y="12573"/>
                </a:lnTo>
                <a:lnTo>
                  <a:pt x="30861" y="11430"/>
                </a:lnTo>
                <a:lnTo>
                  <a:pt x="37719" y="11430"/>
                </a:lnTo>
                <a:lnTo>
                  <a:pt x="42291" y="10287"/>
                </a:lnTo>
                <a:lnTo>
                  <a:pt x="46990" y="12573"/>
                </a:lnTo>
                <a:lnTo>
                  <a:pt x="51562" y="12573"/>
                </a:lnTo>
                <a:lnTo>
                  <a:pt x="51562" y="11430"/>
                </a:lnTo>
                <a:lnTo>
                  <a:pt x="52705" y="11430"/>
                </a:lnTo>
                <a:lnTo>
                  <a:pt x="52705" y="9144"/>
                </a:lnTo>
                <a:lnTo>
                  <a:pt x="53848" y="9144"/>
                </a:lnTo>
                <a:lnTo>
                  <a:pt x="53848" y="8001"/>
                </a:lnTo>
                <a:lnTo>
                  <a:pt x="57277" y="8001"/>
                </a:lnTo>
                <a:lnTo>
                  <a:pt x="58420" y="9144"/>
                </a:lnTo>
                <a:lnTo>
                  <a:pt x="58420" y="10287"/>
                </a:lnTo>
                <a:lnTo>
                  <a:pt x="59563" y="10287"/>
                </a:lnTo>
                <a:lnTo>
                  <a:pt x="59563" y="11430"/>
                </a:lnTo>
                <a:lnTo>
                  <a:pt x="60706" y="13716"/>
                </a:lnTo>
                <a:lnTo>
                  <a:pt x="62992" y="13716"/>
                </a:lnTo>
                <a:lnTo>
                  <a:pt x="66421" y="10287"/>
                </a:lnTo>
                <a:lnTo>
                  <a:pt x="68707" y="10287"/>
                </a:lnTo>
                <a:lnTo>
                  <a:pt x="69850" y="11430"/>
                </a:lnTo>
                <a:lnTo>
                  <a:pt x="73279" y="14859"/>
                </a:lnTo>
                <a:lnTo>
                  <a:pt x="76708" y="14859"/>
                </a:lnTo>
                <a:lnTo>
                  <a:pt x="78994" y="13716"/>
                </a:lnTo>
                <a:lnTo>
                  <a:pt x="80137" y="12573"/>
                </a:lnTo>
                <a:lnTo>
                  <a:pt x="82423" y="11430"/>
                </a:lnTo>
                <a:lnTo>
                  <a:pt x="84709" y="11430"/>
                </a:lnTo>
                <a:lnTo>
                  <a:pt x="89281" y="13716"/>
                </a:lnTo>
                <a:lnTo>
                  <a:pt x="94996" y="13716"/>
                </a:lnTo>
                <a:lnTo>
                  <a:pt x="98425" y="12573"/>
                </a:lnTo>
                <a:lnTo>
                  <a:pt x="107569" y="12573"/>
                </a:lnTo>
                <a:lnTo>
                  <a:pt x="109855" y="10287"/>
                </a:lnTo>
                <a:lnTo>
                  <a:pt x="113284" y="13716"/>
                </a:lnTo>
                <a:lnTo>
                  <a:pt x="114427" y="13716"/>
                </a:lnTo>
                <a:lnTo>
                  <a:pt x="116713" y="12573"/>
                </a:lnTo>
                <a:lnTo>
                  <a:pt x="117856" y="11430"/>
                </a:lnTo>
                <a:lnTo>
                  <a:pt x="123571" y="11430"/>
                </a:lnTo>
                <a:lnTo>
                  <a:pt x="124714" y="10287"/>
                </a:lnTo>
                <a:lnTo>
                  <a:pt x="124714" y="6858"/>
                </a:lnTo>
                <a:lnTo>
                  <a:pt x="125857" y="5715"/>
                </a:lnTo>
                <a:lnTo>
                  <a:pt x="127000" y="5715"/>
                </a:lnTo>
                <a:lnTo>
                  <a:pt x="128270" y="4572"/>
                </a:lnTo>
                <a:lnTo>
                  <a:pt x="128270" y="6858"/>
                </a:lnTo>
                <a:lnTo>
                  <a:pt x="127000" y="6858"/>
                </a:lnTo>
                <a:lnTo>
                  <a:pt x="127000" y="8001"/>
                </a:lnTo>
                <a:lnTo>
                  <a:pt x="128270" y="9144"/>
                </a:lnTo>
                <a:lnTo>
                  <a:pt x="128270" y="10287"/>
                </a:lnTo>
                <a:lnTo>
                  <a:pt x="129413" y="10287"/>
                </a:lnTo>
                <a:lnTo>
                  <a:pt x="129413" y="11430"/>
                </a:lnTo>
                <a:lnTo>
                  <a:pt x="133985" y="11430"/>
                </a:lnTo>
                <a:lnTo>
                  <a:pt x="138557" y="12573"/>
                </a:lnTo>
                <a:lnTo>
                  <a:pt x="140843" y="8001"/>
                </a:lnTo>
                <a:lnTo>
                  <a:pt x="140843" y="6858"/>
                </a:lnTo>
                <a:lnTo>
                  <a:pt x="143129" y="5715"/>
                </a:lnTo>
                <a:lnTo>
                  <a:pt x="144272" y="6858"/>
                </a:lnTo>
                <a:lnTo>
                  <a:pt x="147701" y="9144"/>
                </a:lnTo>
                <a:lnTo>
                  <a:pt x="151130" y="9144"/>
                </a:lnTo>
                <a:lnTo>
                  <a:pt x="154559" y="10287"/>
                </a:lnTo>
                <a:lnTo>
                  <a:pt x="156845" y="11430"/>
                </a:lnTo>
                <a:lnTo>
                  <a:pt x="160274" y="12573"/>
                </a:lnTo>
                <a:lnTo>
                  <a:pt x="162560" y="10287"/>
                </a:lnTo>
                <a:lnTo>
                  <a:pt x="169418" y="10287"/>
                </a:lnTo>
                <a:lnTo>
                  <a:pt x="171704" y="9144"/>
                </a:lnTo>
                <a:lnTo>
                  <a:pt x="172847" y="8001"/>
                </a:lnTo>
                <a:lnTo>
                  <a:pt x="175133" y="8001"/>
                </a:lnTo>
                <a:lnTo>
                  <a:pt x="177419" y="6858"/>
                </a:lnTo>
                <a:lnTo>
                  <a:pt x="179705" y="6858"/>
                </a:lnTo>
                <a:lnTo>
                  <a:pt x="180848" y="8001"/>
                </a:lnTo>
                <a:lnTo>
                  <a:pt x="183134" y="9144"/>
                </a:lnTo>
                <a:lnTo>
                  <a:pt x="185420" y="10287"/>
                </a:lnTo>
                <a:lnTo>
                  <a:pt x="187706" y="9144"/>
                </a:lnTo>
                <a:lnTo>
                  <a:pt x="189992" y="9144"/>
                </a:lnTo>
                <a:lnTo>
                  <a:pt x="193421" y="11430"/>
                </a:lnTo>
                <a:lnTo>
                  <a:pt x="197993" y="9144"/>
                </a:lnTo>
                <a:lnTo>
                  <a:pt x="201422" y="10287"/>
                </a:lnTo>
                <a:lnTo>
                  <a:pt x="202565" y="10287"/>
                </a:lnTo>
                <a:lnTo>
                  <a:pt x="204851" y="8001"/>
                </a:lnTo>
                <a:lnTo>
                  <a:pt x="204851" y="6858"/>
                </a:lnTo>
                <a:lnTo>
                  <a:pt x="205994" y="4572"/>
                </a:lnTo>
                <a:close/>
              </a:path>
              <a:path w="285114" h="15240">
                <a:moveTo>
                  <a:pt x="215265" y="3429"/>
                </a:moveTo>
                <a:lnTo>
                  <a:pt x="205994" y="3429"/>
                </a:lnTo>
                <a:lnTo>
                  <a:pt x="207137" y="4572"/>
                </a:lnTo>
                <a:lnTo>
                  <a:pt x="207137" y="6858"/>
                </a:lnTo>
                <a:lnTo>
                  <a:pt x="208280" y="8001"/>
                </a:lnTo>
                <a:lnTo>
                  <a:pt x="208280" y="9144"/>
                </a:lnTo>
                <a:lnTo>
                  <a:pt x="209550" y="10287"/>
                </a:lnTo>
                <a:lnTo>
                  <a:pt x="210693" y="10287"/>
                </a:lnTo>
                <a:lnTo>
                  <a:pt x="211836" y="9144"/>
                </a:lnTo>
                <a:lnTo>
                  <a:pt x="211836" y="8001"/>
                </a:lnTo>
                <a:lnTo>
                  <a:pt x="212979" y="8001"/>
                </a:lnTo>
                <a:lnTo>
                  <a:pt x="212979" y="6858"/>
                </a:lnTo>
                <a:lnTo>
                  <a:pt x="214122" y="4572"/>
                </a:lnTo>
                <a:lnTo>
                  <a:pt x="215265" y="3429"/>
                </a:lnTo>
                <a:close/>
              </a:path>
              <a:path w="285114" h="15240">
                <a:moveTo>
                  <a:pt x="284988" y="4572"/>
                </a:moveTo>
                <a:lnTo>
                  <a:pt x="225552" y="4572"/>
                </a:lnTo>
                <a:lnTo>
                  <a:pt x="226695" y="6858"/>
                </a:lnTo>
                <a:lnTo>
                  <a:pt x="227838" y="9144"/>
                </a:lnTo>
                <a:lnTo>
                  <a:pt x="230124" y="8001"/>
                </a:lnTo>
                <a:lnTo>
                  <a:pt x="231267" y="8001"/>
                </a:lnTo>
                <a:lnTo>
                  <a:pt x="232410" y="6858"/>
                </a:lnTo>
                <a:lnTo>
                  <a:pt x="233553" y="8001"/>
                </a:lnTo>
                <a:lnTo>
                  <a:pt x="234696" y="9144"/>
                </a:lnTo>
                <a:lnTo>
                  <a:pt x="239268" y="9144"/>
                </a:lnTo>
                <a:lnTo>
                  <a:pt x="241554" y="8001"/>
                </a:lnTo>
                <a:lnTo>
                  <a:pt x="243840" y="8001"/>
                </a:lnTo>
                <a:lnTo>
                  <a:pt x="246126" y="9144"/>
                </a:lnTo>
                <a:lnTo>
                  <a:pt x="249555" y="6858"/>
                </a:lnTo>
                <a:lnTo>
                  <a:pt x="254127" y="6858"/>
                </a:lnTo>
                <a:lnTo>
                  <a:pt x="257556" y="8001"/>
                </a:lnTo>
                <a:lnTo>
                  <a:pt x="259842" y="8001"/>
                </a:lnTo>
                <a:lnTo>
                  <a:pt x="264414" y="9144"/>
                </a:lnTo>
                <a:lnTo>
                  <a:pt x="270129" y="8001"/>
                </a:lnTo>
                <a:lnTo>
                  <a:pt x="274701" y="9144"/>
                </a:lnTo>
                <a:lnTo>
                  <a:pt x="276987" y="10287"/>
                </a:lnTo>
                <a:lnTo>
                  <a:pt x="280416" y="9144"/>
                </a:lnTo>
                <a:lnTo>
                  <a:pt x="284988" y="4572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3817027" y="855134"/>
            <a:ext cx="15240" cy="3810"/>
          </a:xfrm>
          <a:custGeom>
            <a:avLst/>
            <a:gdLst/>
            <a:ahLst/>
            <a:cxnLst/>
            <a:rect l="l" t="t" r="r" b="b"/>
            <a:pathLst>
              <a:path w="22860" h="5715">
                <a:moveTo>
                  <a:pt x="22860" y="0"/>
                </a:moveTo>
                <a:lnTo>
                  <a:pt x="0" y="0"/>
                </a:lnTo>
                <a:lnTo>
                  <a:pt x="1143" y="2285"/>
                </a:lnTo>
                <a:lnTo>
                  <a:pt x="8000" y="2285"/>
                </a:lnTo>
                <a:lnTo>
                  <a:pt x="10287" y="3428"/>
                </a:lnTo>
                <a:lnTo>
                  <a:pt x="16001" y="3428"/>
                </a:lnTo>
                <a:lnTo>
                  <a:pt x="20574" y="5715"/>
                </a:lnTo>
                <a:lnTo>
                  <a:pt x="21717" y="4572"/>
                </a:lnTo>
                <a:lnTo>
                  <a:pt x="22860" y="2285"/>
                </a:lnTo>
                <a:lnTo>
                  <a:pt x="2286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3720846" y="858181"/>
            <a:ext cx="3387" cy="847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4571" y="0"/>
                </a:moveTo>
                <a:lnTo>
                  <a:pt x="0" y="0"/>
                </a:lnTo>
                <a:lnTo>
                  <a:pt x="2285" y="1143"/>
                </a:lnTo>
                <a:lnTo>
                  <a:pt x="457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39" name="object 139"/>
          <p:cNvGrpSpPr/>
          <p:nvPr/>
        </p:nvGrpSpPr>
        <p:grpSpPr>
          <a:xfrm>
            <a:off x="3565906" y="842094"/>
            <a:ext cx="413173" cy="16087"/>
            <a:chOff x="5348859" y="1263141"/>
            <a:chExt cx="619760" cy="24130"/>
          </a:xfrm>
        </p:grpSpPr>
        <p:sp>
          <p:nvSpPr>
            <p:cNvPr id="140" name="object 140"/>
            <p:cNvSpPr/>
            <p:nvPr/>
          </p:nvSpPr>
          <p:spPr>
            <a:xfrm>
              <a:off x="5348859" y="1263141"/>
              <a:ext cx="619760" cy="24130"/>
            </a:xfrm>
            <a:custGeom>
              <a:avLst/>
              <a:gdLst/>
              <a:ahLst/>
              <a:cxnLst/>
              <a:rect l="l" t="t" r="r" b="b"/>
              <a:pathLst>
                <a:path w="619760" h="24130">
                  <a:moveTo>
                    <a:pt x="111125" y="24130"/>
                  </a:moveTo>
                  <a:lnTo>
                    <a:pt x="109855" y="22987"/>
                  </a:lnTo>
                  <a:lnTo>
                    <a:pt x="109855" y="24130"/>
                  </a:lnTo>
                  <a:lnTo>
                    <a:pt x="111125" y="24130"/>
                  </a:lnTo>
                  <a:close/>
                </a:path>
                <a:path w="619760" h="24130">
                  <a:moveTo>
                    <a:pt x="383540" y="21844"/>
                  </a:moveTo>
                  <a:lnTo>
                    <a:pt x="377825" y="21844"/>
                  </a:lnTo>
                  <a:lnTo>
                    <a:pt x="378968" y="24130"/>
                  </a:lnTo>
                  <a:lnTo>
                    <a:pt x="381254" y="24130"/>
                  </a:lnTo>
                  <a:lnTo>
                    <a:pt x="383540" y="21844"/>
                  </a:lnTo>
                  <a:close/>
                </a:path>
                <a:path w="619760" h="24130">
                  <a:moveTo>
                    <a:pt x="619379" y="13716"/>
                  </a:moveTo>
                  <a:lnTo>
                    <a:pt x="618236" y="12573"/>
                  </a:lnTo>
                  <a:lnTo>
                    <a:pt x="615950" y="11430"/>
                  </a:lnTo>
                  <a:lnTo>
                    <a:pt x="614807" y="9144"/>
                  </a:lnTo>
                  <a:lnTo>
                    <a:pt x="614807" y="4572"/>
                  </a:lnTo>
                  <a:lnTo>
                    <a:pt x="613664" y="2286"/>
                  </a:lnTo>
                  <a:lnTo>
                    <a:pt x="611378" y="0"/>
                  </a:lnTo>
                  <a:lnTo>
                    <a:pt x="606806" y="0"/>
                  </a:lnTo>
                  <a:lnTo>
                    <a:pt x="603377" y="1143"/>
                  </a:lnTo>
                  <a:lnTo>
                    <a:pt x="601091" y="1143"/>
                  </a:lnTo>
                  <a:lnTo>
                    <a:pt x="599948" y="2286"/>
                  </a:lnTo>
                  <a:lnTo>
                    <a:pt x="599948" y="4572"/>
                  </a:lnTo>
                  <a:lnTo>
                    <a:pt x="598805" y="6858"/>
                  </a:lnTo>
                  <a:lnTo>
                    <a:pt x="596392" y="8001"/>
                  </a:lnTo>
                  <a:lnTo>
                    <a:pt x="592963" y="4572"/>
                  </a:lnTo>
                  <a:lnTo>
                    <a:pt x="591820" y="4572"/>
                  </a:lnTo>
                  <a:lnTo>
                    <a:pt x="590677" y="3429"/>
                  </a:lnTo>
                  <a:lnTo>
                    <a:pt x="586105" y="3429"/>
                  </a:lnTo>
                  <a:lnTo>
                    <a:pt x="583819" y="2286"/>
                  </a:lnTo>
                  <a:lnTo>
                    <a:pt x="581533" y="0"/>
                  </a:lnTo>
                  <a:lnTo>
                    <a:pt x="580390" y="0"/>
                  </a:lnTo>
                  <a:lnTo>
                    <a:pt x="579247" y="1143"/>
                  </a:lnTo>
                  <a:lnTo>
                    <a:pt x="575818" y="3429"/>
                  </a:lnTo>
                  <a:lnTo>
                    <a:pt x="573532" y="4572"/>
                  </a:lnTo>
                  <a:lnTo>
                    <a:pt x="570103" y="3429"/>
                  </a:lnTo>
                  <a:lnTo>
                    <a:pt x="568960" y="2286"/>
                  </a:lnTo>
                  <a:lnTo>
                    <a:pt x="566674" y="2286"/>
                  </a:lnTo>
                  <a:lnTo>
                    <a:pt x="565531" y="3429"/>
                  </a:lnTo>
                  <a:lnTo>
                    <a:pt x="562102" y="4572"/>
                  </a:lnTo>
                  <a:lnTo>
                    <a:pt x="559816" y="5715"/>
                  </a:lnTo>
                  <a:lnTo>
                    <a:pt x="556387" y="4572"/>
                  </a:lnTo>
                  <a:lnTo>
                    <a:pt x="549529" y="4572"/>
                  </a:lnTo>
                  <a:lnTo>
                    <a:pt x="548386" y="3429"/>
                  </a:lnTo>
                  <a:lnTo>
                    <a:pt x="544957" y="1143"/>
                  </a:lnTo>
                  <a:lnTo>
                    <a:pt x="541528" y="1143"/>
                  </a:lnTo>
                  <a:lnTo>
                    <a:pt x="539242" y="4572"/>
                  </a:lnTo>
                  <a:lnTo>
                    <a:pt x="538099" y="5715"/>
                  </a:lnTo>
                  <a:lnTo>
                    <a:pt x="535813" y="5715"/>
                  </a:lnTo>
                  <a:lnTo>
                    <a:pt x="534670" y="4572"/>
                  </a:lnTo>
                  <a:lnTo>
                    <a:pt x="533527" y="2286"/>
                  </a:lnTo>
                  <a:lnTo>
                    <a:pt x="532384" y="1143"/>
                  </a:lnTo>
                  <a:lnTo>
                    <a:pt x="528955" y="4572"/>
                  </a:lnTo>
                  <a:lnTo>
                    <a:pt x="525526" y="4572"/>
                  </a:lnTo>
                  <a:lnTo>
                    <a:pt x="523240" y="5715"/>
                  </a:lnTo>
                  <a:lnTo>
                    <a:pt x="518668" y="5715"/>
                  </a:lnTo>
                  <a:lnTo>
                    <a:pt x="513969" y="3429"/>
                  </a:lnTo>
                  <a:lnTo>
                    <a:pt x="512826" y="3429"/>
                  </a:lnTo>
                  <a:lnTo>
                    <a:pt x="510540" y="2286"/>
                  </a:lnTo>
                  <a:lnTo>
                    <a:pt x="509397" y="2286"/>
                  </a:lnTo>
                  <a:lnTo>
                    <a:pt x="503682" y="0"/>
                  </a:lnTo>
                  <a:lnTo>
                    <a:pt x="499110" y="0"/>
                  </a:lnTo>
                  <a:lnTo>
                    <a:pt x="494538" y="4572"/>
                  </a:lnTo>
                  <a:lnTo>
                    <a:pt x="491109" y="4572"/>
                  </a:lnTo>
                  <a:lnTo>
                    <a:pt x="491109" y="3429"/>
                  </a:lnTo>
                  <a:lnTo>
                    <a:pt x="489966" y="3429"/>
                  </a:lnTo>
                  <a:lnTo>
                    <a:pt x="487680" y="1143"/>
                  </a:lnTo>
                  <a:lnTo>
                    <a:pt x="484251" y="2286"/>
                  </a:lnTo>
                  <a:lnTo>
                    <a:pt x="483108" y="4572"/>
                  </a:lnTo>
                  <a:lnTo>
                    <a:pt x="481965" y="5715"/>
                  </a:lnTo>
                  <a:lnTo>
                    <a:pt x="480822" y="6858"/>
                  </a:lnTo>
                  <a:lnTo>
                    <a:pt x="480822" y="8001"/>
                  </a:lnTo>
                  <a:lnTo>
                    <a:pt x="480822" y="10287"/>
                  </a:lnTo>
                  <a:lnTo>
                    <a:pt x="480060" y="12573"/>
                  </a:lnTo>
                  <a:lnTo>
                    <a:pt x="479679" y="13716"/>
                  </a:lnTo>
                  <a:lnTo>
                    <a:pt x="477393" y="13716"/>
                  </a:lnTo>
                  <a:lnTo>
                    <a:pt x="477393" y="12573"/>
                  </a:lnTo>
                  <a:lnTo>
                    <a:pt x="476250" y="10287"/>
                  </a:lnTo>
                  <a:lnTo>
                    <a:pt x="476250" y="4572"/>
                  </a:lnTo>
                  <a:lnTo>
                    <a:pt x="475107" y="5715"/>
                  </a:lnTo>
                  <a:lnTo>
                    <a:pt x="473964" y="5715"/>
                  </a:lnTo>
                  <a:lnTo>
                    <a:pt x="472821" y="4572"/>
                  </a:lnTo>
                  <a:lnTo>
                    <a:pt x="471678" y="4572"/>
                  </a:lnTo>
                  <a:lnTo>
                    <a:pt x="471678" y="2286"/>
                  </a:lnTo>
                  <a:lnTo>
                    <a:pt x="469392" y="2286"/>
                  </a:lnTo>
                  <a:lnTo>
                    <a:pt x="467106" y="3429"/>
                  </a:lnTo>
                  <a:lnTo>
                    <a:pt x="462534" y="3429"/>
                  </a:lnTo>
                  <a:lnTo>
                    <a:pt x="460248" y="2286"/>
                  </a:lnTo>
                  <a:lnTo>
                    <a:pt x="455676" y="2286"/>
                  </a:lnTo>
                  <a:lnTo>
                    <a:pt x="453390" y="3429"/>
                  </a:lnTo>
                  <a:lnTo>
                    <a:pt x="449961" y="3429"/>
                  </a:lnTo>
                  <a:lnTo>
                    <a:pt x="449961" y="5715"/>
                  </a:lnTo>
                  <a:lnTo>
                    <a:pt x="449961" y="8001"/>
                  </a:lnTo>
                  <a:lnTo>
                    <a:pt x="448818" y="8001"/>
                  </a:lnTo>
                  <a:lnTo>
                    <a:pt x="447675" y="9144"/>
                  </a:lnTo>
                  <a:lnTo>
                    <a:pt x="446532" y="9144"/>
                  </a:lnTo>
                  <a:lnTo>
                    <a:pt x="445389" y="6858"/>
                  </a:lnTo>
                  <a:lnTo>
                    <a:pt x="446532" y="4572"/>
                  </a:lnTo>
                  <a:lnTo>
                    <a:pt x="447675" y="4572"/>
                  </a:lnTo>
                  <a:lnTo>
                    <a:pt x="448818" y="5715"/>
                  </a:lnTo>
                  <a:lnTo>
                    <a:pt x="449961" y="5715"/>
                  </a:lnTo>
                  <a:lnTo>
                    <a:pt x="449961" y="3429"/>
                  </a:lnTo>
                  <a:lnTo>
                    <a:pt x="432689" y="3429"/>
                  </a:lnTo>
                  <a:lnTo>
                    <a:pt x="430403" y="5715"/>
                  </a:lnTo>
                  <a:lnTo>
                    <a:pt x="424688" y="5715"/>
                  </a:lnTo>
                  <a:lnTo>
                    <a:pt x="423545" y="6858"/>
                  </a:lnTo>
                  <a:lnTo>
                    <a:pt x="422402" y="6858"/>
                  </a:lnTo>
                  <a:lnTo>
                    <a:pt x="422402" y="8001"/>
                  </a:lnTo>
                  <a:lnTo>
                    <a:pt x="417830" y="9144"/>
                  </a:lnTo>
                  <a:lnTo>
                    <a:pt x="414401" y="8001"/>
                  </a:lnTo>
                  <a:lnTo>
                    <a:pt x="408686" y="8001"/>
                  </a:lnTo>
                  <a:lnTo>
                    <a:pt x="406400" y="6858"/>
                  </a:lnTo>
                  <a:lnTo>
                    <a:pt x="402971" y="3429"/>
                  </a:lnTo>
                  <a:lnTo>
                    <a:pt x="398399" y="3429"/>
                  </a:lnTo>
                  <a:lnTo>
                    <a:pt x="394970" y="2286"/>
                  </a:lnTo>
                  <a:lnTo>
                    <a:pt x="388112" y="2286"/>
                  </a:lnTo>
                  <a:lnTo>
                    <a:pt x="386969" y="3429"/>
                  </a:lnTo>
                  <a:lnTo>
                    <a:pt x="384683" y="4572"/>
                  </a:lnTo>
                  <a:lnTo>
                    <a:pt x="383540" y="4572"/>
                  </a:lnTo>
                  <a:lnTo>
                    <a:pt x="382397" y="5715"/>
                  </a:lnTo>
                  <a:lnTo>
                    <a:pt x="382397" y="6858"/>
                  </a:lnTo>
                  <a:lnTo>
                    <a:pt x="381254" y="8001"/>
                  </a:lnTo>
                  <a:lnTo>
                    <a:pt x="383540" y="8001"/>
                  </a:lnTo>
                  <a:lnTo>
                    <a:pt x="384683" y="6858"/>
                  </a:lnTo>
                  <a:lnTo>
                    <a:pt x="385826" y="8001"/>
                  </a:lnTo>
                  <a:lnTo>
                    <a:pt x="385826" y="9144"/>
                  </a:lnTo>
                  <a:lnTo>
                    <a:pt x="385826" y="10287"/>
                  </a:lnTo>
                  <a:lnTo>
                    <a:pt x="382397" y="10287"/>
                  </a:lnTo>
                  <a:lnTo>
                    <a:pt x="382397" y="9144"/>
                  </a:lnTo>
                  <a:lnTo>
                    <a:pt x="381254" y="8001"/>
                  </a:lnTo>
                  <a:lnTo>
                    <a:pt x="377825" y="8001"/>
                  </a:lnTo>
                  <a:lnTo>
                    <a:pt x="376682" y="9144"/>
                  </a:lnTo>
                  <a:lnTo>
                    <a:pt x="376682" y="10287"/>
                  </a:lnTo>
                  <a:lnTo>
                    <a:pt x="374396" y="10287"/>
                  </a:lnTo>
                  <a:lnTo>
                    <a:pt x="374396" y="8001"/>
                  </a:lnTo>
                  <a:lnTo>
                    <a:pt x="373253" y="5715"/>
                  </a:lnTo>
                  <a:lnTo>
                    <a:pt x="368681" y="5715"/>
                  </a:lnTo>
                  <a:lnTo>
                    <a:pt x="365252" y="6858"/>
                  </a:lnTo>
                  <a:lnTo>
                    <a:pt x="364109" y="10287"/>
                  </a:lnTo>
                  <a:lnTo>
                    <a:pt x="364109" y="11430"/>
                  </a:lnTo>
                  <a:lnTo>
                    <a:pt x="361823" y="10287"/>
                  </a:lnTo>
                  <a:lnTo>
                    <a:pt x="360680" y="9144"/>
                  </a:lnTo>
                  <a:lnTo>
                    <a:pt x="360680" y="6858"/>
                  </a:lnTo>
                  <a:lnTo>
                    <a:pt x="358394" y="5715"/>
                  </a:lnTo>
                  <a:lnTo>
                    <a:pt x="358394" y="8001"/>
                  </a:lnTo>
                  <a:lnTo>
                    <a:pt x="356108" y="10287"/>
                  </a:lnTo>
                  <a:lnTo>
                    <a:pt x="354965" y="10287"/>
                  </a:lnTo>
                  <a:lnTo>
                    <a:pt x="354965" y="6858"/>
                  </a:lnTo>
                  <a:lnTo>
                    <a:pt x="356108" y="3429"/>
                  </a:lnTo>
                  <a:lnTo>
                    <a:pt x="354965" y="2286"/>
                  </a:lnTo>
                  <a:lnTo>
                    <a:pt x="351409" y="2286"/>
                  </a:lnTo>
                  <a:lnTo>
                    <a:pt x="350266" y="3429"/>
                  </a:lnTo>
                  <a:lnTo>
                    <a:pt x="347980" y="3429"/>
                  </a:lnTo>
                  <a:lnTo>
                    <a:pt x="346837" y="4572"/>
                  </a:lnTo>
                  <a:lnTo>
                    <a:pt x="344551" y="5715"/>
                  </a:lnTo>
                  <a:lnTo>
                    <a:pt x="341122" y="5715"/>
                  </a:lnTo>
                  <a:lnTo>
                    <a:pt x="338836" y="4572"/>
                  </a:lnTo>
                  <a:lnTo>
                    <a:pt x="337693" y="4572"/>
                  </a:lnTo>
                  <a:lnTo>
                    <a:pt x="336550" y="3429"/>
                  </a:lnTo>
                  <a:lnTo>
                    <a:pt x="334264" y="4572"/>
                  </a:lnTo>
                  <a:lnTo>
                    <a:pt x="333121" y="5715"/>
                  </a:lnTo>
                  <a:lnTo>
                    <a:pt x="331978" y="5715"/>
                  </a:lnTo>
                  <a:lnTo>
                    <a:pt x="329692" y="3429"/>
                  </a:lnTo>
                  <a:lnTo>
                    <a:pt x="325120" y="3429"/>
                  </a:lnTo>
                  <a:lnTo>
                    <a:pt x="323977" y="4572"/>
                  </a:lnTo>
                  <a:lnTo>
                    <a:pt x="323469" y="5715"/>
                  </a:lnTo>
                  <a:lnTo>
                    <a:pt x="322834" y="6858"/>
                  </a:lnTo>
                  <a:lnTo>
                    <a:pt x="321691" y="8001"/>
                  </a:lnTo>
                  <a:lnTo>
                    <a:pt x="319405" y="6858"/>
                  </a:lnTo>
                  <a:lnTo>
                    <a:pt x="317119" y="6858"/>
                  </a:lnTo>
                  <a:lnTo>
                    <a:pt x="313690" y="3429"/>
                  </a:lnTo>
                  <a:lnTo>
                    <a:pt x="303403" y="3429"/>
                  </a:lnTo>
                  <a:lnTo>
                    <a:pt x="303403" y="12573"/>
                  </a:lnTo>
                  <a:lnTo>
                    <a:pt x="303403" y="13716"/>
                  </a:lnTo>
                  <a:lnTo>
                    <a:pt x="302260" y="14859"/>
                  </a:lnTo>
                  <a:lnTo>
                    <a:pt x="302260" y="16129"/>
                  </a:lnTo>
                  <a:lnTo>
                    <a:pt x="302260" y="17272"/>
                  </a:lnTo>
                  <a:lnTo>
                    <a:pt x="297688" y="17272"/>
                  </a:lnTo>
                  <a:lnTo>
                    <a:pt x="298831" y="16129"/>
                  </a:lnTo>
                  <a:lnTo>
                    <a:pt x="298831" y="14859"/>
                  </a:lnTo>
                  <a:lnTo>
                    <a:pt x="299974" y="14859"/>
                  </a:lnTo>
                  <a:lnTo>
                    <a:pt x="301117" y="13716"/>
                  </a:lnTo>
                  <a:lnTo>
                    <a:pt x="301117" y="12573"/>
                  </a:lnTo>
                  <a:lnTo>
                    <a:pt x="303403" y="12573"/>
                  </a:lnTo>
                  <a:lnTo>
                    <a:pt x="303403" y="3429"/>
                  </a:lnTo>
                  <a:lnTo>
                    <a:pt x="299974" y="4572"/>
                  </a:lnTo>
                  <a:lnTo>
                    <a:pt x="296545" y="4572"/>
                  </a:lnTo>
                  <a:lnTo>
                    <a:pt x="295402" y="3429"/>
                  </a:lnTo>
                  <a:lnTo>
                    <a:pt x="294259" y="3429"/>
                  </a:lnTo>
                  <a:lnTo>
                    <a:pt x="293116" y="4572"/>
                  </a:lnTo>
                  <a:lnTo>
                    <a:pt x="291973" y="5715"/>
                  </a:lnTo>
                  <a:lnTo>
                    <a:pt x="290830" y="5715"/>
                  </a:lnTo>
                  <a:lnTo>
                    <a:pt x="288544" y="4572"/>
                  </a:lnTo>
                  <a:lnTo>
                    <a:pt x="287401" y="3429"/>
                  </a:lnTo>
                  <a:lnTo>
                    <a:pt x="286258" y="3429"/>
                  </a:lnTo>
                  <a:lnTo>
                    <a:pt x="283972" y="5715"/>
                  </a:lnTo>
                  <a:lnTo>
                    <a:pt x="279400" y="8001"/>
                  </a:lnTo>
                  <a:lnTo>
                    <a:pt x="279400" y="9144"/>
                  </a:lnTo>
                  <a:lnTo>
                    <a:pt x="278257" y="8001"/>
                  </a:lnTo>
                  <a:lnTo>
                    <a:pt x="278257" y="4572"/>
                  </a:lnTo>
                  <a:lnTo>
                    <a:pt x="273685" y="4572"/>
                  </a:lnTo>
                  <a:lnTo>
                    <a:pt x="271272" y="3429"/>
                  </a:lnTo>
                  <a:lnTo>
                    <a:pt x="268986" y="3429"/>
                  </a:lnTo>
                  <a:lnTo>
                    <a:pt x="266700" y="5715"/>
                  </a:lnTo>
                  <a:lnTo>
                    <a:pt x="268986" y="8001"/>
                  </a:lnTo>
                  <a:lnTo>
                    <a:pt x="268986" y="9144"/>
                  </a:lnTo>
                  <a:lnTo>
                    <a:pt x="270129" y="10287"/>
                  </a:lnTo>
                  <a:lnTo>
                    <a:pt x="268986" y="11430"/>
                  </a:lnTo>
                  <a:lnTo>
                    <a:pt x="267843" y="12573"/>
                  </a:lnTo>
                  <a:lnTo>
                    <a:pt x="264414" y="12573"/>
                  </a:lnTo>
                  <a:lnTo>
                    <a:pt x="260985" y="11430"/>
                  </a:lnTo>
                  <a:lnTo>
                    <a:pt x="259842" y="9144"/>
                  </a:lnTo>
                  <a:lnTo>
                    <a:pt x="257556" y="8001"/>
                  </a:lnTo>
                  <a:lnTo>
                    <a:pt x="256413" y="6858"/>
                  </a:lnTo>
                  <a:lnTo>
                    <a:pt x="256413" y="5715"/>
                  </a:lnTo>
                  <a:lnTo>
                    <a:pt x="255270" y="3429"/>
                  </a:lnTo>
                  <a:lnTo>
                    <a:pt x="250698" y="5715"/>
                  </a:lnTo>
                  <a:lnTo>
                    <a:pt x="246126" y="3429"/>
                  </a:lnTo>
                  <a:lnTo>
                    <a:pt x="241554" y="5715"/>
                  </a:lnTo>
                  <a:lnTo>
                    <a:pt x="235839" y="5715"/>
                  </a:lnTo>
                  <a:lnTo>
                    <a:pt x="231267" y="3429"/>
                  </a:lnTo>
                  <a:lnTo>
                    <a:pt x="228981" y="3429"/>
                  </a:lnTo>
                  <a:lnTo>
                    <a:pt x="227838" y="4572"/>
                  </a:lnTo>
                  <a:lnTo>
                    <a:pt x="225552" y="5715"/>
                  </a:lnTo>
                  <a:lnTo>
                    <a:pt x="223266" y="6858"/>
                  </a:lnTo>
                  <a:lnTo>
                    <a:pt x="218694" y="8001"/>
                  </a:lnTo>
                  <a:lnTo>
                    <a:pt x="215265" y="10287"/>
                  </a:lnTo>
                  <a:lnTo>
                    <a:pt x="214122" y="11430"/>
                  </a:lnTo>
                  <a:lnTo>
                    <a:pt x="212979" y="11430"/>
                  </a:lnTo>
                  <a:lnTo>
                    <a:pt x="211836" y="10287"/>
                  </a:lnTo>
                  <a:lnTo>
                    <a:pt x="210693" y="10287"/>
                  </a:lnTo>
                  <a:lnTo>
                    <a:pt x="210693" y="9144"/>
                  </a:lnTo>
                  <a:lnTo>
                    <a:pt x="209550" y="9144"/>
                  </a:lnTo>
                  <a:lnTo>
                    <a:pt x="208407" y="8001"/>
                  </a:lnTo>
                  <a:lnTo>
                    <a:pt x="208407" y="9144"/>
                  </a:lnTo>
                  <a:lnTo>
                    <a:pt x="207264" y="10287"/>
                  </a:lnTo>
                  <a:lnTo>
                    <a:pt x="207264" y="11430"/>
                  </a:lnTo>
                  <a:lnTo>
                    <a:pt x="206121" y="11430"/>
                  </a:lnTo>
                  <a:lnTo>
                    <a:pt x="206121" y="13716"/>
                  </a:lnTo>
                  <a:lnTo>
                    <a:pt x="203835" y="13716"/>
                  </a:lnTo>
                  <a:lnTo>
                    <a:pt x="202692" y="12573"/>
                  </a:lnTo>
                  <a:lnTo>
                    <a:pt x="202692" y="10287"/>
                  </a:lnTo>
                  <a:lnTo>
                    <a:pt x="201549" y="10287"/>
                  </a:lnTo>
                  <a:lnTo>
                    <a:pt x="201549" y="6858"/>
                  </a:lnTo>
                  <a:lnTo>
                    <a:pt x="196977" y="6858"/>
                  </a:lnTo>
                  <a:lnTo>
                    <a:pt x="196977" y="10287"/>
                  </a:lnTo>
                  <a:lnTo>
                    <a:pt x="195834" y="11430"/>
                  </a:lnTo>
                  <a:lnTo>
                    <a:pt x="194691" y="11430"/>
                  </a:lnTo>
                  <a:lnTo>
                    <a:pt x="191135" y="8001"/>
                  </a:lnTo>
                  <a:lnTo>
                    <a:pt x="189992" y="9144"/>
                  </a:lnTo>
                  <a:lnTo>
                    <a:pt x="189992" y="10287"/>
                  </a:lnTo>
                  <a:lnTo>
                    <a:pt x="188849" y="9144"/>
                  </a:lnTo>
                  <a:lnTo>
                    <a:pt x="187706" y="6858"/>
                  </a:lnTo>
                  <a:lnTo>
                    <a:pt x="179705" y="6858"/>
                  </a:lnTo>
                  <a:lnTo>
                    <a:pt x="177419" y="8001"/>
                  </a:lnTo>
                  <a:lnTo>
                    <a:pt x="171704" y="8001"/>
                  </a:lnTo>
                  <a:lnTo>
                    <a:pt x="167132" y="6858"/>
                  </a:lnTo>
                  <a:lnTo>
                    <a:pt x="163703" y="6858"/>
                  </a:lnTo>
                  <a:lnTo>
                    <a:pt x="159131" y="8001"/>
                  </a:lnTo>
                  <a:lnTo>
                    <a:pt x="156845" y="8001"/>
                  </a:lnTo>
                  <a:lnTo>
                    <a:pt x="155702" y="6858"/>
                  </a:lnTo>
                  <a:lnTo>
                    <a:pt x="155702" y="18415"/>
                  </a:lnTo>
                  <a:lnTo>
                    <a:pt x="155702" y="19558"/>
                  </a:lnTo>
                  <a:lnTo>
                    <a:pt x="154559" y="18415"/>
                  </a:lnTo>
                  <a:lnTo>
                    <a:pt x="155702" y="18415"/>
                  </a:lnTo>
                  <a:lnTo>
                    <a:pt x="155702" y="6858"/>
                  </a:lnTo>
                  <a:lnTo>
                    <a:pt x="153416" y="6858"/>
                  </a:lnTo>
                  <a:lnTo>
                    <a:pt x="151130" y="8001"/>
                  </a:lnTo>
                  <a:lnTo>
                    <a:pt x="149987" y="8001"/>
                  </a:lnTo>
                  <a:lnTo>
                    <a:pt x="145415" y="5715"/>
                  </a:lnTo>
                  <a:lnTo>
                    <a:pt x="141986" y="6858"/>
                  </a:lnTo>
                  <a:lnTo>
                    <a:pt x="138557" y="5715"/>
                  </a:lnTo>
                  <a:lnTo>
                    <a:pt x="137414" y="6858"/>
                  </a:lnTo>
                  <a:lnTo>
                    <a:pt x="136271" y="6858"/>
                  </a:lnTo>
                  <a:lnTo>
                    <a:pt x="135509" y="8001"/>
                  </a:lnTo>
                  <a:lnTo>
                    <a:pt x="133985" y="10287"/>
                  </a:lnTo>
                  <a:lnTo>
                    <a:pt x="130556" y="11430"/>
                  </a:lnTo>
                  <a:lnTo>
                    <a:pt x="125984" y="11430"/>
                  </a:lnTo>
                  <a:lnTo>
                    <a:pt x="123698" y="12573"/>
                  </a:lnTo>
                  <a:lnTo>
                    <a:pt x="122555" y="13716"/>
                  </a:lnTo>
                  <a:lnTo>
                    <a:pt x="122555" y="14859"/>
                  </a:lnTo>
                  <a:lnTo>
                    <a:pt x="121285" y="16129"/>
                  </a:lnTo>
                  <a:lnTo>
                    <a:pt x="120269" y="17272"/>
                  </a:lnTo>
                  <a:lnTo>
                    <a:pt x="117983" y="17272"/>
                  </a:lnTo>
                  <a:lnTo>
                    <a:pt x="116840" y="14859"/>
                  </a:lnTo>
                  <a:lnTo>
                    <a:pt x="115697" y="13716"/>
                  </a:lnTo>
                  <a:lnTo>
                    <a:pt x="115697" y="11430"/>
                  </a:lnTo>
                  <a:lnTo>
                    <a:pt x="114554" y="9144"/>
                  </a:lnTo>
                  <a:lnTo>
                    <a:pt x="112268" y="8001"/>
                  </a:lnTo>
                  <a:lnTo>
                    <a:pt x="111125" y="8001"/>
                  </a:lnTo>
                  <a:lnTo>
                    <a:pt x="108712" y="9144"/>
                  </a:lnTo>
                  <a:lnTo>
                    <a:pt x="108712" y="10287"/>
                  </a:lnTo>
                  <a:lnTo>
                    <a:pt x="107569" y="11430"/>
                  </a:lnTo>
                  <a:lnTo>
                    <a:pt x="108712" y="13716"/>
                  </a:lnTo>
                  <a:lnTo>
                    <a:pt x="106426" y="13716"/>
                  </a:lnTo>
                  <a:lnTo>
                    <a:pt x="102997" y="14859"/>
                  </a:lnTo>
                  <a:lnTo>
                    <a:pt x="104140" y="11430"/>
                  </a:lnTo>
                  <a:lnTo>
                    <a:pt x="102997" y="10287"/>
                  </a:lnTo>
                  <a:lnTo>
                    <a:pt x="102997" y="9144"/>
                  </a:lnTo>
                  <a:lnTo>
                    <a:pt x="101854" y="9144"/>
                  </a:lnTo>
                  <a:lnTo>
                    <a:pt x="99568" y="11430"/>
                  </a:lnTo>
                  <a:lnTo>
                    <a:pt x="99568" y="12573"/>
                  </a:lnTo>
                  <a:lnTo>
                    <a:pt x="94996" y="12573"/>
                  </a:lnTo>
                  <a:lnTo>
                    <a:pt x="93853" y="13716"/>
                  </a:lnTo>
                  <a:lnTo>
                    <a:pt x="89281" y="13716"/>
                  </a:lnTo>
                  <a:lnTo>
                    <a:pt x="88138" y="14859"/>
                  </a:lnTo>
                  <a:lnTo>
                    <a:pt x="86995" y="17272"/>
                  </a:lnTo>
                  <a:lnTo>
                    <a:pt x="86995" y="18415"/>
                  </a:lnTo>
                  <a:lnTo>
                    <a:pt x="86995" y="19558"/>
                  </a:lnTo>
                  <a:lnTo>
                    <a:pt x="83566" y="19558"/>
                  </a:lnTo>
                  <a:lnTo>
                    <a:pt x="83566" y="16129"/>
                  </a:lnTo>
                  <a:lnTo>
                    <a:pt x="82423" y="13716"/>
                  </a:lnTo>
                  <a:lnTo>
                    <a:pt x="77851" y="13716"/>
                  </a:lnTo>
                  <a:lnTo>
                    <a:pt x="76708" y="11430"/>
                  </a:lnTo>
                  <a:lnTo>
                    <a:pt x="75565" y="10287"/>
                  </a:lnTo>
                  <a:lnTo>
                    <a:pt x="73279" y="10287"/>
                  </a:lnTo>
                  <a:lnTo>
                    <a:pt x="72136" y="9144"/>
                  </a:lnTo>
                  <a:lnTo>
                    <a:pt x="69850" y="10287"/>
                  </a:lnTo>
                  <a:lnTo>
                    <a:pt x="67564" y="10287"/>
                  </a:lnTo>
                  <a:lnTo>
                    <a:pt x="67564" y="11430"/>
                  </a:lnTo>
                  <a:lnTo>
                    <a:pt x="65278" y="13716"/>
                  </a:lnTo>
                  <a:lnTo>
                    <a:pt x="62992" y="13716"/>
                  </a:lnTo>
                  <a:lnTo>
                    <a:pt x="59563" y="12573"/>
                  </a:lnTo>
                  <a:lnTo>
                    <a:pt x="57277" y="12573"/>
                  </a:lnTo>
                  <a:lnTo>
                    <a:pt x="56134" y="11430"/>
                  </a:lnTo>
                  <a:lnTo>
                    <a:pt x="52705" y="11430"/>
                  </a:lnTo>
                  <a:lnTo>
                    <a:pt x="49276" y="10287"/>
                  </a:lnTo>
                  <a:lnTo>
                    <a:pt x="40132" y="10287"/>
                  </a:lnTo>
                  <a:lnTo>
                    <a:pt x="37846" y="9144"/>
                  </a:lnTo>
                  <a:lnTo>
                    <a:pt x="36703" y="8001"/>
                  </a:lnTo>
                  <a:lnTo>
                    <a:pt x="34417" y="10287"/>
                  </a:lnTo>
                  <a:lnTo>
                    <a:pt x="34417" y="11430"/>
                  </a:lnTo>
                  <a:lnTo>
                    <a:pt x="32131" y="13716"/>
                  </a:lnTo>
                  <a:lnTo>
                    <a:pt x="29845" y="13716"/>
                  </a:lnTo>
                  <a:lnTo>
                    <a:pt x="27432" y="14859"/>
                  </a:lnTo>
                  <a:lnTo>
                    <a:pt x="26289" y="13716"/>
                  </a:lnTo>
                  <a:lnTo>
                    <a:pt x="22860" y="11430"/>
                  </a:lnTo>
                  <a:lnTo>
                    <a:pt x="16002" y="13716"/>
                  </a:lnTo>
                  <a:lnTo>
                    <a:pt x="14859" y="13716"/>
                  </a:lnTo>
                  <a:lnTo>
                    <a:pt x="14859" y="12573"/>
                  </a:lnTo>
                  <a:lnTo>
                    <a:pt x="12573" y="10287"/>
                  </a:lnTo>
                  <a:lnTo>
                    <a:pt x="11430" y="10287"/>
                  </a:lnTo>
                  <a:lnTo>
                    <a:pt x="9144" y="12573"/>
                  </a:lnTo>
                  <a:lnTo>
                    <a:pt x="8636" y="13716"/>
                  </a:lnTo>
                  <a:lnTo>
                    <a:pt x="8001" y="14859"/>
                  </a:lnTo>
                  <a:lnTo>
                    <a:pt x="6858" y="16129"/>
                  </a:lnTo>
                  <a:lnTo>
                    <a:pt x="3429" y="17272"/>
                  </a:lnTo>
                  <a:lnTo>
                    <a:pt x="0" y="19558"/>
                  </a:lnTo>
                  <a:lnTo>
                    <a:pt x="622" y="19558"/>
                  </a:lnTo>
                  <a:lnTo>
                    <a:pt x="622" y="20828"/>
                  </a:lnTo>
                  <a:lnTo>
                    <a:pt x="146431" y="20828"/>
                  </a:lnTo>
                  <a:lnTo>
                    <a:pt x="145415" y="21844"/>
                  </a:lnTo>
                  <a:lnTo>
                    <a:pt x="147447" y="20828"/>
                  </a:lnTo>
                  <a:lnTo>
                    <a:pt x="186563" y="20828"/>
                  </a:lnTo>
                  <a:lnTo>
                    <a:pt x="186563" y="19558"/>
                  </a:lnTo>
                  <a:lnTo>
                    <a:pt x="186563" y="18415"/>
                  </a:lnTo>
                  <a:lnTo>
                    <a:pt x="187706" y="18415"/>
                  </a:lnTo>
                  <a:lnTo>
                    <a:pt x="188849" y="20701"/>
                  </a:lnTo>
                  <a:lnTo>
                    <a:pt x="198120" y="20701"/>
                  </a:lnTo>
                  <a:lnTo>
                    <a:pt x="200406" y="21844"/>
                  </a:lnTo>
                  <a:lnTo>
                    <a:pt x="202692" y="21844"/>
                  </a:lnTo>
                  <a:lnTo>
                    <a:pt x="202692" y="22987"/>
                  </a:lnTo>
                  <a:lnTo>
                    <a:pt x="203835" y="24130"/>
                  </a:lnTo>
                  <a:lnTo>
                    <a:pt x="204978" y="22987"/>
                  </a:lnTo>
                  <a:lnTo>
                    <a:pt x="206121" y="22987"/>
                  </a:lnTo>
                  <a:lnTo>
                    <a:pt x="208407" y="21844"/>
                  </a:lnTo>
                  <a:lnTo>
                    <a:pt x="271272" y="21844"/>
                  </a:lnTo>
                  <a:lnTo>
                    <a:pt x="272415" y="22987"/>
                  </a:lnTo>
                  <a:lnTo>
                    <a:pt x="273685" y="22987"/>
                  </a:lnTo>
                  <a:lnTo>
                    <a:pt x="277114" y="24130"/>
                  </a:lnTo>
                  <a:lnTo>
                    <a:pt x="279400" y="24130"/>
                  </a:lnTo>
                  <a:lnTo>
                    <a:pt x="281686" y="20701"/>
                  </a:lnTo>
                  <a:lnTo>
                    <a:pt x="282829" y="19558"/>
                  </a:lnTo>
                  <a:lnTo>
                    <a:pt x="282829" y="18415"/>
                  </a:lnTo>
                  <a:lnTo>
                    <a:pt x="285115" y="17272"/>
                  </a:lnTo>
                  <a:lnTo>
                    <a:pt x="288544" y="18415"/>
                  </a:lnTo>
                  <a:lnTo>
                    <a:pt x="290830" y="19558"/>
                  </a:lnTo>
                  <a:lnTo>
                    <a:pt x="293116" y="22987"/>
                  </a:lnTo>
                  <a:lnTo>
                    <a:pt x="293116" y="24130"/>
                  </a:lnTo>
                  <a:lnTo>
                    <a:pt x="299974" y="24130"/>
                  </a:lnTo>
                  <a:lnTo>
                    <a:pt x="302260" y="22987"/>
                  </a:lnTo>
                  <a:lnTo>
                    <a:pt x="309118" y="22987"/>
                  </a:lnTo>
                  <a:lnTo>
                    <a:pt x="310261" y="24130"/>
                  </a:lnTo>
                  <a:lnTo>
                    <a:pt x="314833" y="24130"/>
                  </a:lnTo>
                  <a:lnTo>
                    <a:pt x="317119" y="22987"/>
                  </a:lnTo>
                  <a:lnTo>
                    <a:pt x="318770" y="20574"/>
                  </a:lnTo>
                  <a:lnTo>
                    <a:pt x="319405" y="21844"/>
                  </a:lnTo>
                  <a:lnTo>
                    <a:pt x="323977" y="24130"/>
                  </a:lnTo>
                  <a:lnTo>
                    <a:pt x="325120" y="22987"/>
                  </a:lnTo>
                  <a:lnTo>
                    <a:pt x="326263" y="22987"/>
                  </a:lnTo>
                  <a:lnTo>
                    <a:pt x="328549" y="21844"/>
                  </a:lnTo>
                  <a:lnTo>
                    <a:pt x="331978" y="20701"/>
                  </a:lnTo>
                  <a:lnTo>
                    <a:pt x="333121" y="21844"/>
                  </a:lnTo>
                  <a:lnTo>
                    <a:pt x="334264" y="22987"/>
                  </a:lnTo>
                  <a:lnTo>
                    <a:pt x="338836" y="22987"/>
                  </a:lnTo>
                  <a:lnTo>
                    <a:pt x="341122" y="21844"/>
                  </a:lnTo>
                  <a:lnTo>
                    <a:pt x="346837" y="21844"/>
                  </a:lnTo>
                  <a:lnTo>
                    <a:pt x="351409" y="22987"/>
                  </a:lnTo>
                  <a:lnTo>
                    <a:pt x="357251" y="21844"/>
                  </a:lnTo>
                  <a:lnTo>
                    <a:pt x="361823" y="20701"/>
                  </a:lnTo>
                  <a:lnTo>
                    <a:pt x="362966" y="20701"/>
                  </a:lnTo>
                  <a:lnTo>
                    <a:pt x="364109" y="19558"/>
                  </a:lnTo>
                  <a:lnTo>
                    <a:pt x="364109" y="16129"/>
                  </a:lnTo>
                  <a:lnTo>
                    <a:pt x="365252" y="16129"/>
                  </a:lnTo>
                  <a:lnTo>
                    <a:pt x="365252" y="17272"/>
                  </a:lnTo>
                  <a:lnTo>
                    <a:pt x="366395" y="17272"/>
                  </a:lnTo>
                  <a:lnTo>
                    <a:pt x="366395" y="19558"/>
                  </a:lnTo>
                  <a:lnTo>
                    <a:pt x="367538" y="21844"/>
                  </a:lnTo>
                  <a:lnTo>
                    <a:pt x="368681" y="22987"/>
                  </a:lnTo>
                  <a:lnTo>
                    <a:pt x="370967" y="21844"/>
                  </a:lnTo>
                  <a:lnTo>
                    <a:pt x="372110" y="20701"/>
                  </a:lnTo>
                  <a:lnTo>
                    <a:pt x="374396" y="19558"/>
                  </a:lnTo>
                  <a:lnTo>
                    <a:pt x="399542" y="19558"/>
                  </a:lnTo>
                  <a:lnTo>
                    <a:pt x="402971" y="20701"/>
                  </a:lnTo>
                  <a:lnTo>
                    <a:pt x="406400" y="20701"/>
                  </a:lnTo>
                  <a:lnTo>
                    <a:pt x="409829" y="24130"/>
                  </a:lnTo>
                  <a:lnTo>
                    <a:pt x="410972" y="24130"/>
                  </a:lnTo>
                  <a:lnTo>
                    <a:pt x="412115" y="22987"/>
                  </a:lnTo>
                  <a:lnTo>
                    <a:pt x="413258" y="20701"/>
                  </a:lnTo>
                  <a:lnTo>
                    <a:pt x="414401" y="20701"/>
                  </a:lnTo>
                  <a:lnTo>
                    <a:pt x="416687" y="21844"/>
                  </a:lnTo>
                  <a:lnTo>
                    <a:pt x="417830" y="22987"/>
                  </a:lnTo>
                  <a:lnTo>
                    <a:pt x="418973" y="21844"/>
                  </a:lnTo>
                  <a:lnTo>
                    <a:pt x="421259" y="21844"/>
                  </a:lnTo>
                  <a:lnTo>
                    <a:pt x="421259" y="20701"/>
                  </a:lnTo>
                  <a:lnTo>
                    <a:pt x="422402" y="20701"/>
                  </a:lnTo>
                  <a:lnTo>
                    <a:pt x="423545" y="19558"/>
                  </a:lnTo>
                  <a:lnTo>
                    <a:pt x="424688" y="19558"/>
                  </a:lnTo>
                  <a:lnTo>
                    <a:pt x="425831" y="21844"/>
                  </a:lnTo>
                  <a:lnTo>
                    <a:pt x="426974" y="22987"/>
                  </a:lnTo>
                  <a:lnTo>
                    <a:pt x="431546" y="22987"/>
                  </a:lnTo>
                  <a:lnTo>
                    <a:pt x="433832" y="21844"/>
                  </a:lnTo>
                  <a:lnTo>
                    <a:pt x="438531" y="21844"/>
                  </a:lnTo>
                  <a:lnTo>
                    <a:pt x="440817" y="19558"/>
                  </a:lnTo>
                  <a:lnTo>
                    <a:pt x="441960" y="17272"/>
                  </a:lnTo>
                  <a:lnTo>
                    <a:pt x="441960" y="16129"/>
                  </a:lnTo>
                  <a:lnTo>
                    <a:pt x="444246" y="13716"/>
                  </a:lnTo>
                  <a:lnTo>
                    <a:pt x="446532" y="13716"/>
                  </a:lnTo>
                  <a:lnTo>
                    <a:pt x="446532" y="14859"/>
                  </a:lnTo>
                  <a:lnTo>
                    <a:pt x="446532" y="17272"/>
                  </a:lnTo>
                  <a:lnTo>
                    <a:pt x="446532" y="18415"/>
                  </a:lnTo>
                  <a:lnTo>
                    <a:pt x="447675" y="20701"/>
                  </a:lnTo>
                  <a:lnTo>
                    <a:pt x="449961" y="22987"/>
                  </a:lnTo>
                  <a:lnTo>
                    <a:pt x="452247" y="21844"/>
                  </a:lnTo>
                  <a:lnTo>
                    <a:pt x="457962" y="21844"/>
                  </a:lnTo>
                  <a:lnTo>
                    <a:pt x="460248" y="20701"/>
                  </a:lnTo>
                  <a:lnTo>
                    <a:pt x="467106" y="20701"/>
                  </a:lnTo>
                  <a:lnTo>
                    <a:pt x="469392" y="19558"/>
                  </a:lnTo>
                  <a:lnTo>
                    <a:pt x="469392" y="18415"/>
                  </a:lnTo>
                  <a:lnTo>
                    <a:pt x="470535" y="19558"/>
                  </a:lnTo>
                  <a:lnTo>
                    <a:pt x="472821" y="19558"/>
                  </a:lnTo>
                  <a:lnTo>
                    <a:pt x="475107" y="20701"/>
                  </a:lnTo>
                  <a:lnTo>
                    <a:pt x="478536" y="20701"/>
                  </a:lnTo>
                  <a:lnTo>
                    <a:pt x="479679" y="19558"/>
                  </a:lnTo>
                  <a:lnTo>
                    <a:pt x="480822" y="19558"/>
                  </a:lnTo>
                  <a:lnTo>
                    <a:pt x="480822" y="17272"/>
                  </a:lnTo>
                  <a:lnTo>
                    <a:pt x="481965" y="17272"/>
                  </a:lnTo>
                  <a:lnTo>
                    <a:pt x="483108" y="18415"/>
                  </a:lnTo>
                  <a:lnTo>
                    <a:pt x="485394" y="21844"/>
                  </a:lnTo>
                  <a:lnTo>
                    <a:pt x="487680" y="20701"/>
                  </a:lnTo>
                  <a:lnTo>
                    <a:pt x="492252" y="20701"/>
                  </a:lnTo>
                  <a:lnTo>
                    <a:pt x="493395" y="18415"/>
                  </a:lnTo>
                  <a:lnTo>
                    <a:pt x="494538" y="17272"/>
                  </a:lnTo>
                  <a:lnTo>
                    <a:pt x="495681" y="17272"/>
                  </a:lnTo>
                  <a:lnTo>
                    <a:pt x="496824" y="18415"/>
                  </a:lnTo>
                  <a:lnTo>
                    <a:pt x="497967" y="18415"/>
                  </a:lnTo>
                  <a:lnTo>
                    <a:pt x="501396" y="21844"/>
                  </a:lnTo>
                  <a:lnTo>
                    <a:pt x="510540" y="21844"/>
                  </a:lnTo>
                  <a:lnTo>
                    <a:pt x="510540" y="20701"/>
                  </a:lnTo>
                  <a:lnTo>
                    <a:pt x="512826" y="18415"/>
                  </a:lnTo>
                  <a:lnTo>
                    <a:pt x="512826" y="17272"/>
                  </a:lnTo>
                  <a:lnTo>
                    <a:pt x="513969" y="16129"/>
                  </a:lnTo>
                  <a:lnTo>
                    <a:pt x="513969" y="14859"/>
                  </a:lnTo>
                  <a:lnTo>
                    <a:pt x="517525" y="14859"/>
                  </a:lnTo>
                  <a:lnTo>
                    <a:pt x="517525" y="16129"/>
                  </a:lnTo>
                  <a:lnTo>
                    <a:pt x="517525" y="18415"/>
                  </a:lnTo>
                  <a:lnTo>
                    <a:pt x="518668" y="18415"/>
                  </a:lnTo>
                  <a:lnTo>
                    <a:pt x="522097" y="16129"/>
                  </a:lnTo>
                  <a:lnTo>
                    <a:pt x="524383" y="16129"/>
                  </a:lnTo>
                  <a:lnTo>
                    <a:pt x="527812" y="18415"/>
                  </a:lnTo>
                  <a:lnTo>
                    <a:pt x="531241" y="19558"/>
                  </a:lnTo>
                  <a:lnTo>
                    <a:pt x="536956" y="19558"/>
                  </a:lnTo>
                  <a:lnTo>
                    <a:pt x="538099" y="18415"/>
                  </a:lnTo>
                  <a:lnTo>
                    <a:pt x="538099" y="17272"/>
                  </a:lnTo>
                  <a:lnTo>
                    <a:pt x="540385" y="14859"/>
                  </a:lnTo>
                  <a:lnTo>
                    <a:pt x="542671" y="13716"/>
                  </a:lnTo>
                  <a:lnTo>
                    <a:pt x="543814" y="12573"/>
                  </a:lnTo>
                  <a:lnTo>
                    <a:pt x="544957" y="14859"/>
                  </a:lnTo>
                  <a:lnTo>
                    <a:pt x="546100" y="16129"/>
                  </a:lnTo>
                  <a:lnTo>
                    <a:pt x="546100" y="17272"/>
                  </a:lnTo>
                  <a:lnTo>
                    <a:pt x="547243" y="17272"/>
                  </a:lnTo>
                  <a:lnTo>
                    <a:pt x="550672" y="18415"/>
                  </a:lnTo>
                  <a:lnTo>
                    <a:pt x="552958" y="19558"/>
                  </a:lnTo>
                  <a:lnTo>
                    <a:pt x="555244" y="17272"/>
                  </a:lnTo>
                  <a:lnTo>
                    <a:pt x="557530" y="16129"/>
                  </a:lnTo>
                  <a:lnTo>
                    <a:pt x="570103" y="16129"/>
                  </a:lnTo>
                  <a:lnTo>
                    <a:pt x="576961" y="12573"/>
                  </a:lnTo>
                  <a:lnTo>
                    <a:pt x="580390" y="12573"/>
                  </a:lnTo>
                  <a:lnTo>
                    <a:pt x="582676" y="13716"/>
                  </a:lnTo>
                  <a:lnTo>
                    <a:pt x="584962" y="14859"/>
                  </a:lnTo>
                  <a:lnTo>
                    <a:pt x="586105" y="14859"/>
                  </a:lnTo>
                  <a:lnTo>
                    <a:pt x="588391" y="13716"/>
                  </a:lnTo>
                  <a:lnTo>
                    <a:pt x="590677" y="14859"/>
                  </a:lnTo>
                  <a:lnTo>
                    <a:pt x="594106" y="12573"/>
                  </a:lnTo>
                  <a:lnTo>
                    <a:pt x="596392" y="13716"/>
                  </a:lnTo>
                  <a:lnTo>
                    <a:pt x="610235" y="13716"/>
                  </a:lnTo>
                  <a:lnTo>
                    <a:pt x="612521" y="16129"/>
                  </a:lnTo>
                  <a:lnTo>
                    <a:pt x="614807" y="16129"/>
                  </a:lnTo>
                  <a:lnTo>
                    <a:pt x="617093" y="14859"/>
                  </a:lnTo>
                  <a:lnTo>
                    <a:pt x="618236" y="14859"/>
                  </a:lnTo>
                  <a:lnTo>
                    <a:pt x="619379" y="13716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781548" y="1264284"/>
              <a:ext cx="29845" cy="2540"/>
            </a:xfrm>
            <a:custGeom>
              <a:avLst/>
              <a:gdLst/>
              <a:ahLst/>
              <a:cxnLst/>
              <a:rect l="l" t="t" r="r" b="b"/>
              <a:pathLst>
                <a:path w="29845" h="2540">
                  <a:moveTo>
                    <a:pt x="20701" y="2286"/>
                  </a:moveTo>
                  <a:lnTo>
                    <a:pt x="19558" y="1143"/>
                  </a:lnTo>
                  <a:lnTo>
                    <a:pt x="13843" y="1143"/>
                  </a:lnTo>
                  <a:lnTo>
                    <a:pt x="9271" y="0"/>
                  </a:lnTo>
                  <a:lnTo>
                    <a:pt x="5842" y="1143"/>
                  </a:lnTo>
                  <a:lnTo>
                    <a:pt x="1143" y="1143"/>
                  </a:lnTo>
                  <a:lnTo>
                    <a:pt x="0" y="2286"/>
                  </a:lnTo>
                  <a:lnTo>
                    <a:pt x="20701" y="2286"/>
                  </a:lnTo>
                  <a:close/>
                </a:path>
                <a:path w="29845" h="2540">
                  <a:moveTo>
                    <a:pt x="29845" y="2286"/>
                  </a:moveTo>
                  <a:lnTo>
                    <a:pt x="27559" y="1143"/>
                  </a:lnTo>
                  <a:lnTo>
                    <a:pt x="22987" y="1143"/>
                  </a:lnTo>
                  <a:lnTo>
                    <a:pt x="20701" y="2286"/>
                  </a:lnTo>
                  <a:lnTo>
                    <a:pt x="29845" y="2286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834980" y="872745"/>
            <a:ext cx="374227" cy="23283"/>
            <a:chOff x="2752470" y="1309116"/>
            <a:chExt cx="561340" cy="34925"/>
          </a:xfrm>
        </p:grpSpPr>
        <p:sp>
          <p:nvSpPr>
            <p:cNvPr id="143" name="object 143"/>
            <p:cNvSpPr/>
            <p:nvPr/>
          </p:nvSpPr>
          <p:spPr>
            <a:xfrm>
              <a:off x="2752471" y="1313814"/>
              <a:ext cx="561340" cy="29845"/>
            </a:xfrm>
            <a:custGeom>
              <a:avLst/>
              <a:gdLst/>
              <a:ahLst/>
              <a:cxnLst/>
              <a:rect l="l" t="t" r="r" b="b"/>
              <a:pathLst>
                <a:path w="561339" h="29844">
                  <a:moveTo>
                    <a:pt x="45085" y="13462"/>
                  </a:moveTo>
                  <a:lnTo>
                    <a:pt x="43561" y="13843"/>
                  </a:lnTo>
                  <a:lnTo>
                    <a:pt x="44704" y="13843"/>
                  </a:lnTo>
                  <a:lnTo>
                    <a:pt x="45085" y="13462"/>
                  </a:lnTo>
                  <a:close/>
                </a:path>
                <a:path w="561339" h="29844">
                  <a:moveTo>
                    <a:pt x="83566" y="17272"/>
                  </a:moveTo>
                  <a:lnTo>
                    <a:pt x="82423" y="16129"/>
                  </a:lnTo>
                  <a:lnTo>
                    <a:pt x="82423" y="17272"/>
                  </a:lnTo>
                  <a:lnTo>
                    <a:pt x="83566" y="17272"/>
                  </a:lnTo>
                  <a:close/>
                </a:path>
                <a:path w="561339" h="29844">
                  <a:moveTo>
                    <a:pt x="185420" y="17272"/>
                  </a:moveTo>
                  <a:lnTo>
                    <a:pt x="133985" y="17272"/>
                  </a:lnTo>
                  <a:lnTo>
                    <a:pt x="133985" y="18415"/>
                  </a:lnTo>
                  <a:lnTo>
                    <a:pt x="131699" y="18415"/>
                  </a:lnTo>
                  <a:lnTo>
                    <a:pt x="140843" y="20701"/>
                  </a:lnTo>
                  <a:lnTo>
                    <a:pt x="145415" y="20701"/>
                  </a:lnTo>
                  <a:lnTo>
                    <a:pt x="147701" y="19558"/>
                  </a:lnTo>
                  <a:lnTo>
                    <a:pt x="147701" y="18415"/>
                  </a:lnTo>
                  <a:lnTo>
                    <a:pt x="149987" y="18415"/>
                  </a:lnTo>
                  <a:lnTo>
                    <a:pt x="153416" y="19558"/>
                  </a:lnTo>
                  <a:lnTo>
                    <a:pt x="156845" y="18415"/>
                  </a:lnTo>
                  <a:lnTo>
                    <a:pt x="160274" y="19558"/>
                  </a:lnTo>
                  <a:lnTo>
                    <a:pt x="162560" y="19558"/>
                  </a:lnTo>
                  <a:lnTo>
                    <a:pt x="164846" y="18415"/>
                  </a:lnTo>
                  <a:lnTo>
                    <a:pt x="167132" y="19558"/>
                  </a:lnTo>
                  <a:lnTo>
                    <a:pt x="179705" y="19558"/>
                  </a:lnTo>
                  <a:lnTo>
                    <a:pt x="185420" y="17272"/>
                  </a:lnTo>
                  <a:close/>
                </a:path>
                <a:path w="561339" h="29844">
                  <a:moveTo>
                    <a:pt x="250698" y="13843"/>
                  </a:moveTo>
                  <a:lnTo>
                    <a:pt x="250190" y="13843"/>
                  </a:lnTo>
                  <a:lnTo>
                    <a:pt x="250698" y="14986"/>
                  </a:lnTo>
                  <a:lnTo>
                    <a:pt x="250698" y="13843"/>
                  </a:lnTo>
                  <a:close/>
                </a:path>
                <a:path w="561339" h="29844">
                  <a:moveTo>
                    <a:pt x="560946" y="16129"/>
                  </a:moveTo>
                  <a:lnTo>
                    <a:pt x="556387" y="11430"/>
                  </a:lnTo>
                  <a:lnTo>
                    <a:pt x="551815" y="11430"/>
                  </a:lnTo>
                  <a:lnTo>
                    <a:pt x="551815" y="16129"/>
                  </a:lnTo>
                  <a:lnTo>
                    <a:pt x="549529" y="16129"/>
                  </a:lnTo>
                  <a:lnTo>
                    <a:pt x="550659" y="14986"/>
                  </a:lnTo>
                  <a:lnTo>
                    <a:pt x="551815" y="16129"/>
                  </a:lnTo>
                  <a:lnTo>
                    <a:pt x="551815" y="11430"/>
                  </a:lnTo>
                  <a:lnTo>
                    <a:pt x="550659" y="11430"/>
                  </a:lnTo>
                  <a:lnTo>
                    <a:pt x="543814" y="8001"/>
                  </a:lnTo>
                  <a:lnTo>
                    <a:pt x="542658" y="8001"/>
                  </a:lnTo>
                  <a:lnTo>
                    <a:pt x="540372" y="9144"/>
                  </a:lnTo>
                  <a:lnTo>
                    <a:pt x="539242" y="10287"/>
                  </a:lnTo>
                  <a:lnTo>
                    <a:pt x="539242" y="12573"/>
                  </a:lnTo>
                  <a:lnTo>
                    <a:pt x="540372" y="13843"/>
                  </a:lnTo>
                  <a:lnTo>
                    <a:pt x="540893" y="14986"/>
                  </a:lnTo>
                  <a:lnTo>
                    <a:pt x="541528" y="16129"/>
                  </a:lnTo>
                  <a:lnTo>
                    <a:pt x="541528" y="17272"/>
                  </a:lnTo>
                  <a:lnTo>
                    <a:pt x="540372" y="18415"/>
                  </a:lnTo>
                  <a:lnTo>
                    <a:pt x="539242" y="18415"/>
                  </a:lnTo>
                  <a:lnTo>
                    <a:pt x="535813" y="14986"/>
                  </a:lnTo>
                  <a:lnTo>
                    <a:pt x="534657" y="14986"/>
                  </a:lnTo>
                  <a:lnTo>
                    <a:pt x="532371" y="16129"/>
                  </a:lnTo>
                  <a:lnTo>
                    <a:pt x="531241" y="17272"/>
                  </a:lnTo>
                  <a:lnTo>
                    <a:pt x="528955" y="16129"/>
                  </a:lnTo>
                  <a:lnTo>
                    <a:pt x="528955" y="12573"/>
                  </a:lnTo>
                  <a:lnTo>
                    <a:pt x="527812" y="11430"/>
                  </a:lnTo>
                  <a:lnTo>
                    <a:pt x="526669" y="11430"/>
                  </a:lnTo>
                  <a:lnTo>
                    <a:pt x="525526" y="11950"/>
                  </a:lnTo>
                  <a:lnTo>
                    <a:pt x="525526" y="10795"/>
                  </a:lnTo>
                  <a:lnTo>
                    <a:pt x="525259" y="10795"/>
                  </a:lnTo>
                  <a:lnTo>
                    <a:pt x="525259" y="12065"/>
                  </a:lnTo>
                  <a:lnTo>
                    <a:pt x="524370" y="12573"/>
                  </a:lnTo>
                  <a:lnTo>
                    <a:pt x="524256" y="12712"/>
                  </a:lnTo>
                  <a:lnTo>
                    <a:pt x="524256" y="12065"/>
                  </a:lnTo>
                  <a:lnTo>
                    <a:pt x="525259" y="12065"/>
                  </a:lnTo>
                  <a:lnTo>
                    <a:pt x="525259" y="10795"/>
                  </a:lnTo>
                  <a:lnTo>
                    <a:pt x="523684" y="10795"/>
                  </a:lnTo>
                  <a:lnTo>
                    <a:pt x="523684" y="13335"/>
                  </a:lnTo>
                  <a:lnTo>
                    <a:pt x="523240" y="13843"/>
                  </a:lnTo>
                  <a:lnTo>
                    <a:pt x="523240" y="14605"/>
                  </a:lnTo>
                  <a:lnTo>
                    <a:pt x="523240" y="14986"/>
                  </a:lnTo>
                  <a:lnTo>
                    <a:pt x="510540" y="14986"/>
                  </a:lnTo>
                  <a:lnTo>
                    <a:pt x="512826" y="17272"/>
                  </a:lnTo>
                  <a:lnTo>
                    <a:pt x="512826" y="18415"/>
                  </a:lnTo>
                  <a:lnTo>
                    <a:pt x="511670" y="19558"/>
                  </a:lnTo>
                  <a:lnTo>
                    <a:pt x="511175" y="19558"/>
                  </a:lnTo>
                  <a:lnTo>
                    <a:pt x="511175" y="18415"/>
                  </a:lnTo>
                  <a:lnTo>
                    <a:pt x="510540" y="18415"/>
                  </a:lnTo>
                  <a:lnTo>
                    <a:pt x="510540" y="19685"/>
                  </a:lnTo>
                  <a:lnTo>
                    <a:pt x="510540" y="21844"/>
                  </a:lnTo>
                  <a:lnTo>
                    <a:pt x="509384" y="21844"/>
                  </a:lnTo>
                  <a:lnTo>
                    <a:pt x="508254" y="20701"/>
                  </a:lnTo>
                  <a:lnTo>
                    <a:pt x="509384" y="20701"/>
                  </a:lnTo>
                  <a:lnTo>
                    <a:pt x="510400" y="19685"/>
                  </a:lnTo>
                  <a:lnTo>
                    <a:pt x="510540" y="19685"/>
                  </a:lnTo>
                  <a:lnTo>
                    <a:pt x="510540" y="18415"/>
                  </a:lnTo>
                  <a:lnTo>
                    <a:pt x="509384" y="18415"/>
                  </a:lnTo>
                  <a:lnTo>
                    <a:pt x="509384" y="14986"/>
                  </a:lnTo>
                  <a:lnTo>
                    <a:pt x="310261" y="14986"/>
                  </a:lnTo>
                  <a:lnTo>
                    <a:pt x="310261" y="13843"/>
                  </a:lnTo>
                  <a:lnTo>
                    <a:pt x="309118" y="13843"/>
                  </a:lnTo>
                  <a:lnTo>
                    <a:pt x="310261" y="12573"/>
                  </a:lnTo>
                  <a:lnTo>
                    <a:pt x="310362" y="13335"/>
                  </a:lnTo>
                  <a:lnTo>
                    <a:pt x="311277" y="13335"/>
                  </a:lnTo>
                  <a:lnTo>
                    <a:pt x="311277" y="14605"/>
                  </a:lnTo>
                  <a:lnTo>
                    <a:pt x="523240" y="14605"/>
                  </a:lnTo>
                  <a:lnTo>
                    <a:pt x="523240" y="13843"/>
                  </a:lnTo>
                  <a:lnTo>
                    <a:pt x="523240" y="13335"/>
                  </a:lnTo>
                  <a:lnTo>
                    <a:pt x="523684" y="13335"/>
                  </a:lnTo>
                  <a:lnTo>
                    <a:pt x="523684" y="10795"/>
                  </a:lnTo>
                  <a:lnTo>
                    <a:pt x="522909" y="10795"/>
                  </a:lnTo>
                  <a:lnTo>
                    <a:pt x="522084" y="9144"/>
                  </a:lnTo>
                  <a:lnTo>
                    <a:pt x="520954" y="8001"/>
                  </a:lnTo>
                  <a:lnTo>
                    <a:pt x="520954" y="6858"/>
                  </a:lnTo>
                  <a:lnTo>
                    <a:pt x="519811" y="6858"/>
                  </a:lnTo>
                  <a:lnTo>
                    <a:pt x="516382" y="5715"/>
                  </a:lnTo>
                  <a:lnTo>
                    <a:pt x="511670" y="3429"/>
                  </a:lnTo>
                  <a:lnTo>
                    <a:pt x="510540" y="3429"/>
                  </a:lnTo>
                  <a:lnTo>
                    <a:pt x="509384" y="4572"/>
                  </a:lnTo>
                  <a:lnTo>
                    <a:pt x="508254" y="4572"/>
                  </a:lnTo>
                  <a:lnTo>
                    <a:pt x="508254" y="5715"/>
                  </a:lnTo>
                  <a:lnTo>
                    <a:pt x="507111" y="9144"/>
                  </a:lnTo>
                  <a:lnTo>
                    <a:pt x="504825" y="10287"/>
                  </a:lnTo>
                  <a:lnTo>
                    <a:pt x="502539" y="8001"/>
                  </a:lnTo>
                  <a:lnTo>
                    <a:pt x="500253" y="6858"/>
                  </a:lnTo>
                  <a:lnTo>
                    <a:pt x="497967" y="4572"/>
                  </a:lnTo>
                  <a:lnTo>
                    <a:pt x="495681" y="3429"/>
                  </a:lnTo>
                  <a:lnTo>
                    <a:pt x="494538" y="3429"/>
                  </a:lnTo>
                  <a:lnTo>
                    <a:pt x="491109" y="6858"/>
                  </a:lnTo>
                  <a:lnTo>
                    <a:pt x="488823" y="8001"/>
                  </a:lnTo>
                  <a:lnTo>
                    <a:pt x="479679" y="8001"/>
                  </a:lnTo>
                  <a:lnTo>
                    <a:pt x="479679" y="10287"/>
                  </a:lnTo>
                  <a:lnTo>
                    <a:pt x="479171" y="10795"/>
                  </a:lnTo>
                  <a:lnTo>
                    <a:pt x="476250" y="10795"/>
                  </a:lnTo>
                  <a:lnTo>
                    <a:pt x="476250" y="4572"/>
                  </a:lnTo>
                  <a:lnTo>
                    <a:pt x="471678" y="4572"/>
                  </a:lnTo>
                  <a:lnTo>
                    <a:pt x="471678" y="3429"/>
                  </a:lnTo>
                  <a:lnTo>
                    <a:pt x="470535" y="3429"/>
                  </a:lnTo>
                  <a:lnTo>
                    <a:pt x="467106" y="0"/>
                  </a:lnTo>
                  <a:lnTo>
                    <a:pt x="464820" y="0"/>
                  </a:lnTo>
                  <a:lnTo>
                    <a:pt x="463677" y="2286"/>
                  </a:lnTo>
                  <a:lnTo>
                    <a:pt x="463677" y="3429"/>
                  </a:lnTo>
                  <a:lnTo>
                    <a:pt x="462534" y="5715"/>
                  </a:lnTo>
                  <a:lnTo>
                    <a:pt x="461391" y="6858"/>
                  </a:lnTo>
                  <a:lnTo>
                    <a:pt x="461391" y="8001"/>
                  </a:lnTo>
                  <a:lnTo>
                    <a:pt x="446532" y="8001"/>
                  </a:lnTo>
                  <a:lnTo>
                    <a:pt x="447675" y="9144"/>
                  </a:lnTo>
                  <a:lnTo>
                    <a:pt x="448818" y="9144"/>
                  </a:lnTo>
                  <a:lnTo>
                    <a:pt x="449961" y="10287"/>
                  </a:lnTo>
                  <a:lnTo>
                    <a:pt x="449961" y="10795"/>
                  </a:lnTo>
                  <a:lnTo>
                    <a:pt x="446532" y="10795"/>
                  </a:lnTo>
                  <a:lnTo>
                    <a:pt x="446532" y="12065"/>
                  </a:lnTo>
                  <a:lnTo>
                    <a:pt x="443992" y="12065"/>
                  </a:lnTo>
                  <a:lnTo>
                    <a:pt x="443103" y="10287"/>
                  </a:lnTo>
                  <a:lnTo>
                    <a:pt x="440817" y="8001"/>
                  </a:lnTo>
                  <a:lnTo>
                    <a:pt x="437388" y="5715"/>
                  </a:lnTo>
                  <a:lnTo>
                    <a:pt x="435102" y="3429"/>
                  </a:lnTo>
                  <a:lnTo>
                    <a:pt x="433959" y="1143"/>
                  </a:lnTo>
                  <a:lnTo>
                    <a:pt x="432816" y="1143"/>
                  </a:lnTo>
                  <a:lnTo>
                    <a:pt x="431546" y="2286"/>
                  </a:lnTo>
                  <a:lnTo>
                    <a:pt x="429260" y="3429"/>
                  </a:lnTo>
                  <a:lnTo>
                    <a:pt x="428117" y="4572"/>
                  </a:lnTo>
                  <a:lnTo>
                    <a:pt x="426974" y="5080"/>
                  </a:lnTo>
                  <a:lnTo>
                    <a:pt x="426974" y="5715"/>
                  </a:lnTo>
                  <a:lnTo>
                    <a:pt x="428117" y="5715"/>
                  </a:lnTo>
                  <a:lnTo>
                    <a:pt x="429260" y="6858"/>
                  </a:lnTo>
                  <a:lnTo>
                    <a:pt x="429260" y="8001"/>
                  </a:lnTo>
                  <a:lnTo>
                    <a:pt x="418973" y="8001"/>
                  </a:lnTo>
                  <a:lnTo>
                    <a:pt x="418973" y="9144"/>
                  </a:lnTo>
                  <a:lnTo>
                    <a:pt x="263271" y="9144"/>
                  </a:lnTo>
                  <a:lnTo>
                    <a:pt x="263271" y="11430"/>
                  </a:lnTo>
                  <a:lnTo>
                    <a:pt x="262128" y="12573"/>
                  </a:lnTo>
                  <a:lnTo>
                    <a:pt x="259842" y="13843"/>
                  </a:lnTo>
                  <a:lnTo>
                    <a:pt x="259842" y="14986"/>
                  </a:lnTo>
                  <a:lnTo>
                    <a:pt x="258699" y="13843"/>
                  </a:lnTo>
                  <a:lnTo>
                    <a:pt x="258699" y="10287"/>
                  </a:lnTo>
                  <a:lnTo>
                    <a:pt x="259842" y="9144"/>
                  </a:lnTo>
                  <a:lnTo>
                    <a:pt x="259842" y="5715"/>
                  </a:lnTo>
                  <a:lnTo>
                    <a:pt x="257556" y="3429"/>
                  </a:lnTo>
                  <a:lnTo>
                    <a:pt x="254127" y="2286"/>
                  </a:lnTo>
                  <a:lnTo>
                    <a:pt x="251841" y="1714"/>
                  </a:lnTo>
                  <a:lnTo>
                    <a:pt x="251841" y="13843"/>
                  </a:lnTo>
                  <a:lnTo>
                    <a:pt x="250698" y="14986"/>
                  </a:lnTo>
                  <a:lnTo>
                    <a:pt x="249555" y="12573"/>
                  </a:lnTo>
                  <a:lnTo>
                    <a:pt x="250698" y="13843"/>
                  </a:lnTo>
                  <a:lnTo>
                    <a:pt x="251841" y="13843"/>
                  </a:lnTo>
                  <a:lnTo>
                    <a:pt x="251841" y="1714"/>
                  </a:lnTo>
                  <a:lnTo>
                    <a:pt x="249555" y="1143"/>
                  </a:lnTo>
                  <a:lnTo>
                    <a:pt x="246126" y="2286"/>
                  </a:lnTo>
                  <a:lnTo>
                    <a:pt x="243840" y="3429"/>
                  </a:lnTo>
                  <a:lnTo>
                    <a:pt x="217551" y="3429"/>
                  </a:lnTo>
                  <a:lnTo>
                    <a:pt x="217551" y="4572"/>
                  </a:lnTo>
                  <a:lnTo>
                    <a:pt x="207264" y="4572"/>
                  </a:lnTo>
                  <a:lnTo>
                    <a:pt x="206121" y="6858"/>
                  </a:lnTo>
                  <a:lnTo>
                    <a:pt x="203835" y="8001"/>
                  </a:lnTo>
                  <a:lnTo>
                    <a:pt x="175133" y="8001"/>
                  </a:lnTo>
                  <a:lnTo>
                    <a:pt x="175133" y="12573"/>
                  </a:lnTo>
                  <a:lnTo>
                    <a:pt x="175133" y="13843"/>
                  </a:lnTo>
                  <a:lnTo>
                    <a:pt x="173990" y="13843"/>
                  </a:lnTo>
                  <a:lnTo>
                    <a:pt x="173990" y="14986"/>
                  </a:lnTo>
                  <a:lnTo>
                    <a:pt x="172847" y="13843"/>
                  </a:lnTo>
                  <a:lnTo>
                    <a:pt x="173990" y="12573"/>
                  </a:lnTo>
                  <a:lnTo>
                    <a:pt x="173990" y="11430"/>
                  </a:lnTo>
                  <a:lnTo>
                    <a:pt x="175133" y="12573"/>
                  </a:lnTo>
                  <a:lnTo>
                    <a:pt x="175133" y="8001"/>
                  </a:lnTo>
                  <a:lnTo>
                    <a:pt x="167132" y="8001"/>
                  </a:lnTo>
                  <a:lnTo>
                    <a:pt x="164846" y="10287"/>
                  </a:lnTo>
                  <a:lnTo>
                    <a:pt x="163703" y="10287"/>
                  </a:lnTo>
                  <a:lnTo>
                    <a:pt x="161417" y="9144"/>
                  </a:lnTo>
                  <a:lnTo>
                    <a:pt x="160274" y="6858"/>
                  </a:lnTo>
                  <a:lnTo>
                    <a:pt x="157988" y="4572"/>
                  </a:lnTo>
                  <a:lnTo>
                    <a:pt x="156845" y="4572"/>
                  </a:lnTo>
                  <a:lnTo>
                    <a:pt x="155702" y="5715"/>
                  </a:lnTo>
                  <a:lnTo>
                    <a:pt x="155702" y="8001"/>
                  </a:lnTo>
                  <a:lnTo>
                    <a:pt x="154559" y="10287"/>
                  </a:lnTo>
                  <a:lnTo>
                    <a:pt x="123698" y="10287"/>
                  </a:lnTo>
                  <a:lnTo>
                    <a:pt x="124841" y="11430"/>
                  </a:lnTo>
                  <a:lnTo>
                    <a:pt x="122555" y="13843"/>
                  </a:lnTo>
                  <a:lnTo>
                    <a:pt x="120269" y="13843"/>
                  </a:lnTo>
                  <a:lnTo>
                    <a:pt x="120269" y="8001"/>
                  </a:lnTo>
                  <a:lnTo>
                    <a:pt x="107696" y="8001"/>
                  </a:lnTo>
                  <a:lnTo>
                    <a:pt x="105283" y="5715"/>
                  </a:lnTo>
                  <a:lnTo>
                    <a:pt x="104140" y="3429"/>
                  </a:lnTo>
                  <a:lnTo>
                    <a:pt x="102997" y="2286"/>
                  </a:lnTo>
                  <a:lnTo>
                    <a:pt x="69850" y="2286"/>
                  </a:lnTo>
                  <a:lnTo>
                    <a:pt x="65278" y="1143"/>
                  </a:lnTo>
                  <a:lnTo>
                    <a:pt x="64135" y="0"/>
                  </a:lnTo>
                  <a:lnTo>
                    <a:pt x="59563" y="0"/>
                  </a:lnTo>
                  <a:lnTo>
                    <a:pt x="54991" y="4572"/>
                  </a:lnTo>
                  <a:lnTo>
                    <a:pt x="635" y="4572"/>
                  </a:lnTo>
                  <a:lnTo>
                    <a:pt x="0" y="5715"/>
                  </a:lnTo>
                  <a:lnTo>
                    <a:pt x="0" y="6858"/>
                  </a:lnTo>
                  <a:lnTo>
                    <a:pt x="1143" y="8001"/>
                  </a:lnTo>
                  <a:lnTo>
                    <a:pt x="1143" y="9144"/>
                  </a:lnTo>
                  <a:lnTo>
                    <a:pt x="1778" y="10287"/>
                  </a:lnTo>
                  <a:lnTo>
                    <a:pt x="2286" y="11430"/>
                  </a:lnTo>
                  <a:lnTo>
                    <a:pt x="5715" y="13843"/>
                  </a:lnTo>
                  <a:lnTo>
                    <a:pt x="8001" y="12573"/>
                  </a:lnTo>
                  <a:lnTo>
                    <a:pt x="9144" y="12573"/>
                  </a:lnTo>
                  <a:lnTo>
                    <a:pt x="9144" y="11430"/>
                  </a:lnTo>
                  <a:lnTo>
                    <a:pt x="13716" y="11430"/>
                  </a:lnTo>
                  <a:lnTo>
                    <a:pt x="16002" y="13843"/>
                  </a:lnTo>
                  <a:lnTo>
                    <a:pt x="21717" y="14986"/>
                  </a:lnTo>
                  <a:lnTo>
                    <a:pt x="26416" y="16129"/>
                  </a:lnTo>
                  <a:lnTo>
                    <a:pt x="30988" y="12573"/>
                  </a:lnTo>
                  <a:lnTo>
                    <a:pt x="33274" y="12573"/>
                  </a:lnTo>
                  <a:lnTo>
                    <a:pt x="34417" y="11430"/>
                  </a:lnTo>
                  <a:lnTo>
                    <a:pt x="35560" y="11430"/>
                  </a:lnTo>
                  <a:lnTo>
                    <a:pt x="35560" y="10287"/>
                  </a:lnTo>
                  <a:lnTo>
                    <a:pt x="36703" y="10287"/>
                  </a:lnTo>
                  <a:lnTo>
                    <a:pt x="40132" y="12573"/>
                  </a:lnTo>
                  <a:lnTo>
                    <a:pt x="43561" y="13843"/>
                  </a:lnTo>
                  <a:lnTo>
                    <a:pt x="42418" y="11430"/>
                  </a:lnTo>
                  <a:lnTo>
                    <a:pt x="40132" y="9144"/>
                  </a:lnTo>
                  <a:lnTo>
                    <a:pt x="38989" y="8001"/>
                  </a:lnTo>
                  <a:lnTo>
                    <a:pt x="37846" y="8001"/>
                  </a:lnTo>
                  <a:lnTo>
                    <a:pt x="37846" y="6858"/>
                  </a:lnTo>
                  <a:lnTo>
                    <a:pt x="38989" y="6858"/>
                  </a:lnTo>
                  <a:lnTo>
                    <a:pt x="40132" y="8001"/>
                  </a:lnTo>
                  <a:lnTo>
                    <a:pt x="40132" y="9144"/>
                  </a:lnTo>
                  <a:lnTo>
                    <a:pt x="44704" y="9144"/>
                  </a:lnTo>
                  <a:lnTo>
                    <a:pt x="45847" y="10287"/>
                  </a:lnTo>
                  <a:lnTo>
                    <a:pt x="45847" y="12573"/>
                  </a:lnTo>
                  <a:lnTo>
                    <a:pt x="45085" y="13462"/>
                  </a:lnTo>
                  <a:lnTo>
                    <a:pt x="48133" y="12573"/>
                  </a:lnTo>
                  <a:lnTo>
                    <a:pt x="50419" y="12573"/>
                  </a:lnTo>
                  <a:lnTo>
                    <a:pt x="50419" y="13843"/>
                  </a:lnTo>
                  <a:lnTo>
                    <a:pt x="51562" y="14986"/>
                  </a:lnTo>
                  <a:lnTo>
                    <a:pt x="52705" y="16129"/>
                  </a:lnTo>
                  <a:lnTo>
                    <a:pt x="61849" y="16129"/>
                  </a:lnTo>
                  <a:lnTo>
                    <a:pt x="66421" y="17272"/>
                  </a:lnTo>
                  <a:lnTo>
                    <a:pt x="67564" y="18415"/>
                  </a:lnTo>
                  <a:lnTo>
                    <a:pt x="69850" y="18415"/>
                  </a:lnTo>
                  <a:lnTo>
                    <a:pt x="70993" y="17272"/>
                  </a:lnTo>
                  <a:lnTo>
                    <a:pt x="74422" y="16129"/>
                  </a:lnTo>
                  <a:lnTo>
                    <a:pt x="82423" y="16129"/>
                  </a:lnTo>
                  <a:lnTo>
                    <a:pt x="88138" y="16129"/>
                  </a:lnTo>
                  <a:lnTo>
                    <a:pt x="90424" y="14986"/>
                  </a:lnTo>
                  <a:lnTo>
                    <a:pt x="92710" y="16129"/>
                  </a:lnTo>
                  <a:lnTo>
                    <a:pt x="97282" y="13843"/>
                  </a:lnTo>
                  <a:lnTo>
                    <a:pt x="99568" y="13843"/>
                  </a:lnTo>
                  <a:lnTo>
                    <a:pt x="101854" y="16129"/>
                  </a:lnTo>
                  <a:lnTo>
                    <a:pt x="101854" y="17272"/>
                  </a:lnTo>
                  <a:lnTo>
                    <a:pt x="105283" y="17272"/>
                  </a:lnTo>
                  <a:lnTo>
                    <a:pt x="108839" y="16129"/>
                  </a:lnTo>
                  <a:lnTo>
                    <a:pt x="108839" y="13843"/>
                  </a:lnTo>
                  <a:lnTo>
                    <a:pt x="109982" y="12573"/>
                  </a:lnTo>
                  <a:lnTo>
                    <a:pt x="109982" y="9144"/>
                  </a:lnTo>
                  <a:lnTo>
                    <a:pt x="111125" y="10287"/>
                  </a:lnTo>
                  <a:lnTo>
                    <a:pt x="113411" y="10287"/>
                  </a:lnTo>
                  <a:lnTo>
                    <a:pt x="116840" y="13843"/>
                  </a:lnTo>
                  <a:lnTo>
                    <a:pt x="117983" y="16129"/>
                  </a:lnTo>
                  <a:lnTo>
                    <a:pt x="117983" y="17272"/>
                  </a:lnTo>
                  <a:lnTo>
                    <a:pt x="124841" y="17272"/>
                  </a:lnTo>
                  <a:lnTo>
                    <a:pt x="127127" y="18415"/>
                  </a:lnTo>
                  <a:lnTo>
                    <a:pt x="131699" y="18415"/>
                  </a:lnTo>
                  <a:lnTo>
                    <a:pt x="131699" y="16129"/>
                  </a:lnTo>
                  <a:lnTo>
                    <a:pt x="133985" y="16129"/>
                  </a:lnTo>
                  <a:lnTo>
                    <a:pt x="133985" y="17145"/>
                  </a:lnTo>
                  <a:lnTo>
                    <a:pt x="186423" y="17145"/>
                  </a:lnTo>
                  <a:lnTo>
                    <a:pt x="186423" y="18415"/>
                  </a:lnTo>
                  <a:lnTo>
                    <a:pt x="187706" y="18415"/>
                  </a:lnTo>
                  <a:lnTo>
                    <a:pt x="190119" y="19558"/>
                  </a:lnTo>
                  <a:lnTo>
                    <a:pt x="194691" y="20701"/>
                  </a:lnTo>
                  <a:lnTo>
                    <a:pt x="195834" y="21844"/>
                  </a:lnTo>
                  <a:lnTo>
                    <a:pt x="206121" y="21844"/>
                  </a:lnTo>
                  <a:lnTo>
                    <a:pt x="208407" y="22987"/>
                  </a:lnTo>
                  <a:lnTo>
                    <a:pt x="211836" y="19558"/>
                  </a:lnTo>
                  <a:lnTo>
                    <a:pt x="214122" y="19558"/>
                  </a:lnTo>
                  <a:lnTo>
                    <a:pt x="216408" y="18415"/>
                  </a:lnTo>
                  <a:lnTo>
                    <a:pt x="218186" y="18415"/>
                  </a:lnTo>
                  <a:lnTo>
                    <a:pt x="218186" y="19685"/>
                  </a:lnTo>
                  <a:lnTo>
                    <a:pt x="219837" y="19685"/>
                  </a:lnTo>
                  <a:lnTo>
                    <a:pt x="219837" y="20955"/>
                  </a:lnTo>
                  <a:lnTo>
                    <a:pt x="219837" y="22225"/>
                  </a:lnTo>
                  <a:lnTo>
                    <a:pt x="224028" y="22225"/>
                  </a:lnTo>
                  <a:lnTo>
                    <a:pt x="225552" y="22987"/>
                  </a:lnTo>
                  <a:lnTo>
                    <a:pt x="225552" y="22225"/>
                  </a:lnTo>
                  <a:lnTo>
                    <a:pt x="226695" y="22225"/>
                  </a:lnTo>
                  <a:lnTo>
                    <a:pt x="226695" y="20955"/>
                  </a:lnTo>
                  <a:lnTo>
                    <a:pt x="227838" y="20955"/>
                  </a:lnTo>
                  <a:lnTo>
                    <a:pt x="227838" y="22987"/>
                  </a:lnTo>
                  <a:lnTo>
                    <a:pt x="225552" y="22987"/>
                  </a:lnTo>
                  <a:lnTo>
                    <a:pt x="227838" y="24130"/>
                  </a:lnTo>
                  <a:lnTo>
                    <a:pt x="238125" y="24130"/>
                  </a:lnTo>
                  <a:lnTo>
                    <a:pt x="240411" y="25273"/>
                  </a:lnTo>
                  <a:lnTo>
                    <a:pt x="240411" y="24130"/>
                  </a:lnTo>
                  <a:lnTo>
                    <a:pt x="242697" y="21844"/>
                  </a:lnTo>
                  <a:lnTo>
                    <a:pt x="244475" y="20955"/>
                  </a:lnTo>
                  <a:lnTo>
                    <a:pt x="245491" y="20955"/>
                  </a:lnTo>
                  <a:lnTo>
                    <a:pt x="247269" y="21844"/>
                  </a:lnTo>
                  <a:lnTo>
                    <a:pt x="248158" y="20955"/>
                  </a:lnTo>
                  <a:lnTo>
                    <a:pt x="248666" y="20955"/>
                  </a:lnTo>
                  <a:lnTo>
                    <a:pt x="249555" y="21844"/>
                  </a:lnTo>
                  <a:lnTo>
                    <a:pt x="249555" y="22987"/>
                  </a:lnTo>
                  <a:lnTo>
                    <a:pt x="249555" y="24130"/>
                  </a:lnTo>
                  <a:lnTo>
                    <a:pt x="251841" y="25273"/>
                  </a:lnTo>
                  <a:lnTo>
                    <a:pt x="254127" y="24130"/>
                  </a:lnTo>
                  <a:lnTo>
                    <a:pt x="258699" y="22987"/>
                  </a:lnTo>
                  <a:lnTo>
                    <a:pt x="263271" y="24130"/>
                  </a:lnTo>
                  <a:lnTo>
                    <a:pt x="267843" y="21844"/>
                  </a:lnTo>
                  <a:lnTo>
                    <a:pt x="272542" y="21844"/>
                  </a:lnTo>
                  <a:lnTo>
                    <a:pt x="271399" y="20701"/>
                  </a:lnTo>
                  <a:lnTo>
                    <a:pt x="269824" y="20701"/>
                  </a:lnTo>
                  <a:lnTo>
                    <a:pt x="269824" y="19685"/>
                  </a:lnTo>
                  <a:lnTo>
                    <a:pt x="268986" y="19685"/>
                  </a:lnTo>
                  <a:lnTo>
                    <a:pt x="268986" y="18415"/>
                  </a:lnTo>
                  <a:lnTo>
                    <a:pt x="268986" y="17145"/>
                  </a:lnTo>
                  <a:lnTo>
                    <a:pt x="269824" y="17145"/>
                  </a:lnTo>
                  <a:lnTo>
                    <a:pt x="269824" y="16129"/>
                  </a:lnTo>
                  <a:lnTo>
                    <a:pt x="272542" y="16129"/>
                  </a:lnTo>
                  <a:lnTo>
                    <a:pt x="274828" y="17272"/>
                  </a:lnTo>
                  <a:lnTo>
                    <a:pt x="275971" y="18415"/>
                  </a:lnTo>
                  <a:lnTo>
                    <a:pt x="278257" y="19558"/>
                  </a:lnTo>
                  <a:lnTo>
                    <a:pt x="275971" y="20701"/>
                  </a:lnTo>
                  <a:lnTo>
                    <a:pt x="274828" y="20701"/>
                  </a:lnTo>
                  <a:lnTo>
                    <a:pt x="272542" y="21844"/>
                  </a:lnTo>
                  <a:lnTo>
                    <a:pt x="273685" y="21844"/>
                  </a:lnTo>
                  <a:lnTo>
                    <a:pt x="279400" y="20701"/>
                  </a:lnTo>
                  <a:lnTo>
                    <a:pt x="283972" y="24130"/>
                  </a:lnTo>
                  <a:lnTo>
                    <a:pt x="285115" y="25273"/>
                  </a:lnTo>
                  <a:lnTo>
                    <a:pt x="287401" y="24130"/>
                  </a:lnTo>
                  <a:lnTo>
                    <a:pt x="287401" y="22987"/>
                  </a:lnTo>
                  <a:lnTo>
                    <a:pt x="288544" y="21844"/>
                  </a:lnTo>
                  <a:lnTo>
                    <a:pt x="288544" y="19558"/>
                  </a:lnTo>
                  <a:lnTo>
                    <a:pt x="289687" y="18415"/>
                  </a:lnTo>
                  <a:lnTo>
                    <a:pt x="293116" y="18415"/>
                  </a:lnTo>
                  <a:lnTo>
                    <a:pt x="293116" y="19685"/>
                  </a:lnTo>
                  <a:lnTo>
                    <a:pt x="293116" y="20955"/>
                  </a:lnTo>
                  <a:lnTo>
                    <a:pt x="293116" y="21844"/>
                  </a:lnTo>
                  <a:lnTo>
                    <a:pt x="293116" y="22225"/>
                  </a:lnTo>
                  <a:lnTo>
                    <a:pt x="293116" y="24130"/>
                  </a:lnTo>
                  <a:lnTo>
                    <a:pt x="295402" y="24130"/>
                  </a:lnTo>
                  <a:lnTo>
                    <a:pt x="297688" y="22987"/>
                  </a:lnTo>
                  <a:lnTo>
                    <a:pt x="298831" y="24130"/>
                  </a:lnTo>
                  <a:lnTo>
                    <a:pt x="301117" y="25273"/>
                  </a:lnTo>
                  <a:lnTo>
                    <a:pt x="304546" y="24130"/>
                  </a:lnTo>
                  <a:lnTo>
                    <a:pt x="307975" y="24130"/>
                  </a:lnTo>
                  <a:lnTo>
                    <a:pt x="311404" y="25273"/>
                  </a:lnTo>
                  <a:lnTo>
                    <a:pt x="312547" y="25273"/>
                  </a:lnTo>
                  <a:lnTo>
                    <a:pt x="313690" y="24130"/>
                  </a:lnTo>
                  <a:lnTo>
                    <a:pt x="313690" y="22987"/>
                  </a:lnTo>
                  <a:lnTo>
                    <a:pt x="314833" y="22987"/>
                  </a:lnTo>
                  <a:lnTo>
                    <a:pt x="314833" y="22225"/>
                  </a:lnTo>
                  <a:lnTo>
                    <a:pt x="316992" y="22225"/>
                  </a:lnTo>
                  <a:lnTo>
                    <a:pt x="316992" y="23495"/>
                  </a:lnTo>
                  <a:lnTo>
                    <a:pt x="319405" y="23495"/>
                  </a:lnTo>
                  <a:lnTo>
                    <a:pt x="319405" y="24765"/>
                  </a:lnTo>
                  <a:lnTo>
                    <a:pt x="320548" y="24765"/>
                  </a:lnTo>
                  <a:lnTo>
                    <a:pt x="320548" y="23495"/>
                  </a:lnTo>
                  <a:lnTo>
                    <a:pt x="320967" y="23495"/>
                  </a:lnTo>
                  <a:lnTo>
                    <a:pt x="320967" y="22225"/>
                  </a:lnTo>
                  <a:lnTo>
                    <a:pt x="321386" y="22225"/>
                  </a:lnTo>
                  <a:lnTo>
                    <a:pt x="321386" y="20955"/>
                  </a:lnTo>
                  <a:lnTo>
                    <a:pt x="321691" y="20955"/>
                  </a:lnTo>
                  <a:lnTo>
                    <a:pt x="321691" y="19685"/>
                  </a:lnTo>
                  <a:lnTo>
                    <a:pt x="322834" y="19685"/>
                  </a:lnTo>
                  <a:lnTo>
                    <a:pt x="322834" y="20701"/>
                  </a:lnTo>
                  <a:lnTo>
                    <a:pt x="323977" y="20701"/>
                  </a:lnTo>
                  <a:lnTo>
                    <a:pt x="323977" y="21844"/>
                  </a:lnTo>
                  <a:lnTo>
                    <a:pt x="325120" y="24130"/>
                  </a:lnTo>
                  <a:lnTo>
                    <a:pt x="326263" y="25273"/>
                  </a:lnTo>
                  <a:lnTo>
                    <a:pt x="328549" y="25273"/>
                  </a:lnTo>
                  <a:lnTo>
                    <a:pt x="330835" y="24130"/>
                  </a:lnTo>
                  <a:lnTo>
                    <a:pt x="331978" y="24130"/>
                  </a:lnTo>
                  <a:lnTo>
                    <a:pt x="334264" y="25273"/>
                  </a:lnTo>
                  <a:lnTo>
                    <a:pt x="336550" y="25273"/>
                  </a:lnTo>
                  <a:lnTo>
                    <a:pt x="338836" y="22987"/>
                  </a:lnTo>
                  <a:lnTo>
                    <a:pt x="342265" y="24130"/>
                  </a:lnTo>
                  <a:lnTo>
                    <a:pt x="344551" y="22987"/>
                  </a:lnTo>
                  <a:lnTo>
                    <a:pt x="346837" y="22987"/>
                  </a:lnTo>
                  <a:lnTo>
                    <a:pt x="349123" y="21844"/>
                  </a:lnTo>
                  <a:lnTo>
                    <a:pt x="349631" y="21336"/>
                  </a:lnTo>
                  <a:lnTo>
                    <a:pt x="349885" y="21844"/>
                  </a:lnTo>
                  <a:lnTo>
                    <a:pt x="351536" y="24130"/>
                  </a:lnTo>
                  <a:lnTo>
                    <a:pt x="360680" y="24130"/>
                  </a:lnTo>
                  <a:lnTo>
                    <a:pt x="364109" y="21844"/>
                  </a:lnTo>
                  <a:lnTo>
                    <a:pt x="368681" y="22987"/>
                  </a:lnTo>
                  <a:lnTo>
                    <a:pt x="372110" y="21844"/>
                  </a:lnTo>
                  <a:lnTo>
                    <a:pt x="373253" y="21844"/>
                  </a:lnTo>
                  <a:lnTo>
                    <a:pt x="374396" y="22987"/>
                  </a:lnTo>
                  <a:lnTo>
                    <a:pt x="376682" y="22987"/>
                  </a:lnTo>
                  <a:lnTo>
                    <a:pt x="377825" y="24130"/>
                  </a:lnTo>
                  <a:lnTo>
                    <a:pt x="378968" y="24130"/>
                  </a:lnTo>
                  <a:lnTo>
                    <a:pt x="381254" y="25273"/>
                  </a:lnTo>
                  <a:lnTo>
                    <a:pt x="382397" y="24130"/>
                  </a:lnTo>
                  <a:lnTo>
                    <a:pt x="383540" y="21844"/>
                  </a:lnTo>
                  <a:lnTo>
                    <a:pt x="383540" y="20701"/>
                  </a:lnTo>
                  <a:lnTo>
                    <a:pt x="384556" y="19685"/>
                  </a:lnTo>
                  <a:lnTo>
                    <a:pt x="384810" y="19685"/>
                  </a:lnTo>
                  <a:lnTo>
                    <a:pt x="385826" y="20701"/>
                  </a:lnTo>
                  <a:lnTo>
                    <a:pt x="386207" y="21844"/>
                  </a:lnTo>
                  <a:lnTo>
                    <a:pt x="386588" y="22987"/>
                  </a:lnTo>
                  <a:lnTo>
                    <a:pt x="386969" y="24130"/>
                  </a:lnTo>
                  <a:lnTo>
                    <a:pt x="388112" y="25273"/>
                  </a:lnTo>
                  <a:lnTo>
                    <a:pt x="391541" y="24130"/>
                  </a:lnTo>
                  <a:lnTo>
                    <a:pt x="392684" y="22987"/>
                  </a:lnTo>
                  <a:lnTo>
                    <a:pt x="393827" y="24130"/>
                  </a:lnTo>
                  <a:lnTo>
                    <a:pt x="394970" y="24130"/>
                  </a:lnTo>
                  <a:lnTo>
                    <a:pt x="397256" y="25273"/>
                  </a:lnTo>
                  <a:lnTo>
                    <a:pt x="399542" y="25273"/>
                  </a:lnTo>
                  <a:lnTo>
                    <a:pt x="402971" y="21844"/>
                  </a:lnTo>
                  <a:lnTo>
                    <a:pt x="406400" y="21844"/>
                  </a:lnTo>
                  <a:lnTo>
                    <a:pt x="409829" y="22987"/>
                  </a:lnTo>
                  <a:lnTo>
                    <a:pt x="412115" y="24130"/>
                  </a:lnTo>
                  <a:lnTo>
                    <a:pt x="415544" y="24130"/>
                  </a:lnTo>
                  <a:lnTo>
                    <a:pt x="417322" y="25273"/>
                  </a:lnTo>
                  <a:lnTo>
                    <a:pt x="418973" y="26416"/>
                  </a:lnTo>
                  <a:lnTo>
                    <a:pt x="423545" y="26416"/>
                  </a:lnTo>
                  <a:lnTo>
                    <a:pt x="428117" y="25273"/>
                  </a:lnTo>
                  <a:lnTo>
                    <a:pt x="432816" y="25273"/>
                  </a:lnTo>
                  <a:lnTo>
                    <a:pt x="435102" y="26416"/>
                  </a:lnTo>
                  <a:lnTo>
                    <a:pt x="438531" y="27559"/>
                  </a:lnTo>
                  <a:lnTo>
                    <a:pt x="440817" y="27559"/>
                  </a:lnTo>
                  <a:lnTo>
                    <a:pt x="443103" y="26416"/>
                  </a:lnTo>
                  <a:lnTo>
                    <a:pt x="451104" y="26416"/>
                  </a:lnTo>
                  <a:lnTo>
                    <a:pt x="453390" y="25273"/>
                  </a:lnTo>
                  <a:lnTo>
                    <a:pt x="456819" y="24130"/>
                  </a:lnTo>
                  <a:lnTo>
                    <a:pt x="457962" y="22987"/>
                  </a:lnTo>
                  <a:lnTo>
                    <a:pt x="462356" y="19685"/>
                  </a:lnTo>
                  <a:lnTo>
                    <a:pt x="463765" y="19685"/>
                  </a:lnTo>
                  <a:lnTo>
                    <a:pt x="467106" y="24130"/>
                  </a:lnTo>
                  <a:lnTo>
                    <a:pt x="467106" y="25273"/>
                  </a:lnTo>
                  <a:lnTo>
                    <a:pt x="469392" y="27559"/>
                  </a:lnTo>
                  <a:lnTo>
                    <a:pt x="476250" y="27559"/>
                  </a:lnTo>
                  <a:lnTo>
                    <a:pt x="480822" y="26416"/>
                  </a:lnTo>
                  <a:lnTo>
                    <a:pt x="485394" y="27559"/>
                  </a:lnTo>
                  <a:lnTo>
                    <a:pt x="487680" y="27559"/>
                  </a:lnTo>
                  <a:lnTo>
                    <a:pt x="489966" y="26416"/>
                  </a:lnTo>
                  <a:lnTo>
                    <a:pt x="493395" y="26416"/>
                  </a:lnTo>
                  <a:lnTo>
                    <a:pt x="493395" y="25273"/>
                  </a:lnTo>
                  <a:lnTo>
                    <a:pt x="494538" y="25273"/>
                  </a:lnTo>
                  <a:lnTo>
                    <a:pt x="496824" y="22987"/>
                  </a:lnTo>
                  <a:lnTo>
                    <a:pt x="499097" y="21844"/>
                  </a:lnTo>
                  <a:lnTo>
                    <a:pt x="501256" y="19685"/>
                  </a:lnTo>
                  <a:lnTo>
                    <a:pt x="503682" y="19685"/>
                  </a:lnTo>
                  <a:lnTo>
                    <a:pt x="503682" y="22987"/>
                  </a:lnTo>
                  <a:lnTo>
                    <a:pt x="503682" y="25273"/>
                  </a:lnTo>
                  <a:lnTo>
                    <a:pt x="504825" y="26416"/>
                  </a:lnTo>
                  <a:lnTo>
                    <a:pt x="505968" y="26416"/>
                  </a:lnTo>
                  <a:lnTo>
                    <a:pt x="509384" y="25273"/>
                  </a:lnTo>
                  <a:lnTo>
                    <a:pt x="514083" y="26416"/>
                  </a:lnTo>
                  <a:lnTo>
                    <a:pt x="517525" y="24130"/>
                  </a:lnTo>
                  <a:lnTo>
                    <a:pt x="518668" y="22987"/>
                  </a:lnTo>
                  <a:lnTo>
                    <a:pt x="519811" y="24130"/>
                  </a:lnTo>
                  <a:lnTo>
                    <a:pt x="520954" y="24130"/>
                  </a:lnTo>
                  <a:lnTo>
                    <a:pt x="525526" y="26416"/>
                  </a:lnTo>
                  <a:lnTo>
                    <a:pt x="531241" y="27559"/>
                  </a:lnTo>
                  <a:lnTo>
                    <a:pt x="535813" y="29845"/>
                  </a:lnTo>
                  <a:lnTo>
                    <a:pt x="539242" y="29845"/>
                  </a:lnTo>
                  <a:lnTo>
                    <a:pt x="540372" y="27559"/>
                  </a:lnTo>
                  <a:lnTo>
                    <a:pt x="541528" y="24130"/>
                  </a:lnTo>
                  <a:lnTo>
                    <a:pt x="544957" y="22987"/>
                  </a:lnTo>
                  <a:lnTo>
                    <a:pt x="547243" y="21844"/>
                  </a:lnTo>
                  <a:lnTo>
                    <a:pt x="549529" y="21844"/>
                  </a:lnTo>
                  <a:lnTo>
                    <a:pt x="549529" y="24130"/>
                  </a:lnTo>
                  <a:lnTo>
                    <a:pt x="551815" y="26416"/>
                  </a:lnTo>
                  <a:lnTo>
                    <a:pt x="554101" y="26416"/>
                  </a:lnTo>
                  <a:lnTo>
                    <a:pt x="558673" y="24130"/>
                  </a:lnTo>
                  <a:lnTo>
                    <a:pt x="560946" y="21844"/>
                  </a:lnTo>
                  <a:lnTo>
                    <a:pt x="560946" y="16129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753106" y="1309115"/>
              <a:ext cx="488315" cy="15240"/>
            </a:xfrm>
            <a:custGeom>
              <a:avLst/>
              <a:gdLst/>
              <a:ahLst/>
              <a:cxnLst/>
              <a:rect l="l" t="t" r="r" b="b"/>
              <a:pathLst>
                <a:path w="488314" h="15240">
                  <a:moveTo>
                    <a:pt x="41783" y="8128"/>
                  </a:moveTo>
                  <a:lnTo>
                    <a:pt x="40640" y="4699"/>
                  </a:lnTo>
                  <a:lnTo>
                    <a:pt x="37211" y="3556"/>
                  </a:lnTo>
                  <a:lnTo>
                    <a:pt x="32639" y="1270"/>
                  </a:lnTo>
                  <a:lnTo>
                    <a:pt x="31496" y="1270"/>
                  </a:lnTo>
                  <a:lnTo>
                    <a:pt x="29210" y="2413"/>
                  </a:lnTo>
                  <a:lnTo>
                    <a:pt x="26924" y="2413"/>
                  </a:lnTo>
                  <a:lnTo>
                    <a:pt x="26924" y="4699"/>
                  </a:lnTo>
                  <a:lnTo>
                    <a:pt x="28067" y="5842"/>
                  </a:lnTo>
                  <a:lnTo>
                    <a:pt x="26924" y="6985"/>
                  </a:lnTo>
                  <a:lnTo>
                    <a:pt x="24511" y="6985"/>
                  </a:lnTo>
                  <a:lnTo>
                    <a:pt x="23368" y="4699"/>
                  </a:lnTo>
                  <a:lnTo>
                    <a:pt x="23368" y="2413"/>
                  </a:lnTo>
                  <a:lnTo>
                    <a:pt x="19939" y="1270"/>
                  </a:lnTo>
                  <a:lnTo>
                    <a:pt x="17653" y="1270"/>
                  </a:lnTo>
                  <a:lnTo>
                    <a:pt x="15367" y="3556"/>
                  </a:lnTo>
                  <a:lnTo>
                    <a:pt x="15367" y="4699"/>
                  </a:lnTo>
                  <a:lnTo>
                    <a:pt x="13081" y="4699"/>
                  </a:lnTo>
                  <a:lnTo>
                    <a:pt x="10795" y="3556"/>
                  </a:lnTo>
                  <a:lnTo>
                    <a:pt x="9652" y="2413"/>
                  </a:lnTo>
                  <a:lnTo>
                    <a:pt x="5080" y="0"/>
                  </a:lnTo>
                  <a:lnTo>
                    <a:pt x="2794" y="1270"/>
                  </a:lnTo>
                  <a:lnTo>
                    <a:pt x="1143" y="4699"/>
                  </a:lnTo>
                  <a:lnTo>
                    <a:pt x="508" y="5842"/>
                  </a:lnTo>
                  <a:lnTo>
                    <a:pt x="508" y="6985"/>
                  </a:lnTo>
                  <a:lnTo>
                    <a:pt x="508" y="8128"/>
                  </a:lnTo>
                  <a:lnTo>
                    <a:pt x="0" y="9271"/>
                  </a:lnTo>
                  <a:lnTo>
                    <a:pt x="41783" y="9271"/>
                  </a:lnTo>
                  <a:lnTo>
                    <a:pt x="41783" y="8128"/>
                  </a:lnTo>
                  <a:close/>
                </a:path>
                <a:path w="488314" h="15240">
                  <a:moveTo>
                    <a:pt x="44069" y="13843"/>
                  </a:moveTo>
                  <a:lnTo>
                    <a:pt x="39497" y="13843"/>
                  </a:lnTo>
                  <a:lnTo>
                    <a:pt x="40640" y="14986"/>
                  </a:lnTo>
                  <a:lnTo>
                    <a:pt x="42926" y="14986"/>
                  </a:lnTo>
                  <a:lnTo>
                    <a:pt x="44069" y="13843"/>
                  </a:lnTo>
                  <a:close/>
                </a:path>
                <a:path w="488314" h="15240">
                  <a:moveTo>
                    <a:pt x="52070" y="9271"/>
                  </a:moveTo>
                  <a:lnTo>
                    <a:pt x="48641" y="6985"/>
                  </a:lnTo>
                  <a:lnTo>
                    <a:pt x="46355" y="4699"/>
                  </a:lnTo>
                  <a:lnTo>
                    <a:pt x="45212" y="4699"/>
                  </a:lnTo>
                  <a:lnTo>
                    <a:pt x="45212" y="6985"/>
                  </a:lnTo>
                  <a:lnTo>
                    <a:pt x="44069" y="6985"/>
                  </a:lnTo>
                  <a:lnTo>
                    <a:pt x="44069" y="8128"/>
                  </a:lnTo>
                  <a:lnTo>
                    <a:pt x="41783" y="9271"/>
                  </a:lnTo>
                  <a:lnTo>
                    <a:pt x="52070" y="9271"/>
                  </a:lnTo>
                  <a:close/>
                </a:path>
                <a:path w="488314" h="15240">
                  <a:moveTo>
                    <a:pt x="92075" y="6985"/>
                  </a:moveTo>
                  <a:lnTo>
                    <a:pt x="89789" y="4699"/>
                  </a:lnTo>
                  <a:lnTo>
                    <a:pt x="79502" y="4699"/>
                  </a:lnTo>
                  <a:lnTo>
                    <a:pt x="77216" y="5842"/>
                  </a:lnTo>
                  <a:lnTo>
                    <a:pt x="72644" y="6985"/>
                  </a:lnTo>
                  <a:lnTo>
                    <a:pt x="92075" y="6985"/>
                  </a:lnTo>
                  <a:close/>
                </a:path>
                <a:path w="488314" h="15240">
                  <a:moveTo>
                    <a:pt x="151638" y="14986"/>
                  </a:moveTo>
                  <a:lnTo>
                    <a:pt x="149352" y="12700"/>
                  </a:lnTo>
                  <a:lnTo>
                    <a:pt x="149352" y="11557"/>
                  </a:lnTo>
                  <a:lnTo>
                    <a:pt x="148209" y="10414"/>
                  </a:lnTo>
                  <a:lnTo>
                    <a:pt x="148209" y="9271"/>
                  </a:lnTo>
                  <a:lnTo>
                    <a:pt x="147066" y="9271"/>
                  </a:lnTo>
                  <a:lnTo>
                    <a:pt x="147066" y="8128"/>
                  </a:lnTo>
                  <a:lnTo>
                    <a:pt x="144780" y="8128"/>
                  </a:lnTo>
                  <a:lnTo>
                    <a:pt x="142494" y="6985"/>
                  </a:lnTo>
                  <a:lnTo>
                    <a:pt x="139065" y="6985"/>
                  </a:lnTo>
                  <a:lnTo>
                    <a:pt x="136779" y="9271"/>
                  </a:lnTo>
                  <a:lnTo>
                    <a:pt x="133350" y="5842"/>
                  </a:lnTo>
                  <a:lnTo>
                    <a:pt x="129921" y="6985"/>
                  </a:lnTo>
                  <a:lnTo>
                    <a:pt x="119634" y="6985"/>
                  </a:lnTo>
                  <a:lnTo>
                    <a:pt x="116205" y="9271"/>
                  </a:lnTo>
                  <a:lnTo>
                    <a:pt x="115062" y="10414"/>
                  </a:lnTo>
                  <a:lnTo>
                    <a:pt x="115062" y="11557"/>
                  </a:lnTo>
                  <a:lnTo>
                    <a:pt x="111633" y="11557"/>
                  </a:lnTo>
                  <a:lnTo>
                    <a:pt x="110490" y="10414"/>
                  </a:lnTo>
                  <a:lnTo>
                    <a:pt x="109347" y="11557"/>
                  </a:lnTo>
                  <a:lnTo>
                    <a:pt x="108204" y="11557"/>
                  </a:lnTo>
                  <a:lnTo>
                    <a:pt x="107061" y="12700"/>
                  </a:lnTo>
                  <a:lnTo>
                    <a:pt x="120777" y="12700"/>
                  </a:lnTo>
                  <a:lnTo>
                    <a:pt x="123063" y="14986"/>
                  </a:lnTo>
                  <a:lnTo>
                    <a:pt x="151638" y="14986"/>
                  </a:lnTo>
                  <a:close/>
                </a:path>
                <a:path w="488314" h="15240">
                  <a:moveTo>
                    <a:pt x="163068" y="14986"/>
                  </a:moveTo>
                  <a:lnTo>
                    <a:pt x="160782" y="13843"/>
                  </a:lnTo>
                  <a:lnTo>
                    <a:pt x="159639" y="11557"/>
                  </a:lnTo>
                  <a:lnTo>
                    <a:pt x="157353" y="9271"/>
                  </a:lnTo>
                  <a:lnTo>
                    <a:pt x="156210" y="9271"/>
                  </a:lnTo>
                  <a:lnTo>
                    <a:pt x="155067" y="10414"/>
                  </a:lnTo>
                  <a:lnTo>
                    <a:pt x="155067" y="12700"/>
                  </a:lnTo>
                  <a:lnTo>
                    <a:pt x="153924" y="14986"/>
                  </a:lnTo>
                  <a:lnTo>
                    <a:pt x="163068" y="14986"/>
                  </a:lnTo>
                  <a:close/>
                </a:path>
                <a:path w="488314" h="15240">
                  <a:moveTo>
                    <a:pt x="203200" y="12700"/>
                  </a:moveTo>
                  <a:lnTo>
                    <a:pt x="202057" y="11557"/>
                  </a:lnTo>
                  <a:lnTo>
                    <a:pt x="200914" y="11557"/>
                  </a:lnTo>
                  <a:lnTo>
                    <a:pt x="198628" y="10414"/>
                  </a:lnTo>
                  <a:lnTo>
                    <a:pt x="197485" y="9271"/>
                  </a:lnTo>
                  <a:lnTo>
                    <a:pt x="192913" y="6985"/>
                  </a:lnTo>
                  <a:lnTo>
                    <a:pt x="190627" y="8128"/>
                  </a:lnTo>
                  <a:lnTo>
                    <a:pt x="187071" y="8128"/>
                  </a:lnTo>
                  <a:lnTo>
                    <a:pt x="184785" y="6985"/>
                  </a:lnTo>
                  <a:lnTo>
                    <a:pt x="179070" y="6985"/>
                  </a:lnTo>
                  <a:lnTo>
                    <a:pt x="176784" y="8128"/>
                  </a:lnTo>
                  <a:lnTo>
                    <a:pt x="174498" y="10414"/>
                  </a:lnTo>
                  <a:lnTo>
                    <a:pt x="171069" y="11557"/>
                  </a:lnTo>
                  <a:lnTo>
                    <a:pt x="167640" y="11557"/>
                  </a:lnTo>
                  <a:lnTo>
                    <a:pt x="166497" y="12700"/>
                  </a:lnTo>
                  <a:lnTo>
                    <a:pt x="203200" y="12700"/>
                  </a:lnTo>
                  <a:close/>
                </a:path>
                <a:path w="488314" h="15240">
                  <a:moveTo>
                    <a:pt x="214630" y="9271"/>
                  </a:moveTo>
                  <a:lnTo>
                    <a:pt x="210058" y="6985"/>
                  </a:lnTo>
                  <a:lnTo>
                    <a:pt x="208915" y="5842"/>
                  </a:lnTo>
                  <a:lnTo>
                    <a:pt x="206629" y="8128"/>
                  </a:lnTo>
                  <a:lnTo>
                    <a:pt x="206629" y="9271"/>
                  </a:lnTo>
                  <a:lnTo>
                    <a:pt x="214630" y="9271"/>
                  </a:lnTo>
                  <a:close/>
                </a:path>
                <a:path w="488314" h="15240">
                  <a:moveTo>
                    <a:pt x="216916" y="8128"/>
                  </a:moveTo>
                  <a:lnTo>
                    <a:pt x="214630" y="9271"/>
                  </a:lnTo>
                  <a:lnTo>
                    <a:pt x="216916" y="9271"/>
                  </a:lnTo>
                  <a:lnTo>
                    <a:pt x="216916" y="8128"/>
                  </a:lnTo>
                  <a:close/>
                </a:path>
                <a:path w="488314" h="15240">
                  <a:moveTo>
                    <a:pt x="240919" y="8128"/>
                  </a:moveTo>
                  <a:lnTo>
                    <a:pt x="239776" y="6985"/>
                  </a:lnTo>
                  <a:lnTo>
                    <a:pt x="236347" y="5842"/>
                  </a:lnTo>
                  <a:lnTo>
                    <a:pt x="234061" y="4699"/>
                  </a:lnTo>
                  <a:lnTo>
                    <a:pt x="230632" y="5842"/>
                  </a:lnTo>
                  <a:lnTo>
                    <a:pt x="228346" y="6985"/>
                  </a:lnTo>
                  <a:lnTo>
                    <a:pt x="224917" y="6985"/>
                  </a:lnTo>
                  <a:lnTo>
                    <a:pt x="222631" y="5842"/>
                  </a:lnTo>
                  <a:lnTo>
                    <a:pt x="218059" y="5842"/>
                  </a:lnTo>
                  <a:lnTo>
                    <a:pt x="216916" y="6985"/>
                  </a:lnTo>
                  <a:lnTo>
                    <a:pt x="216916" y="8128"/>
                  </a:lnTo>
                  <a:lnTo>
                    <a:pt x="240919" y="8128"/>
                  </a:lnTo>
                  <a:close/>
                </a:path>
                <a:path w="488314" h="15240">
                  <a:moveTo>
                    <a:pt x="402336" y="10414"/>
                  </a:moveTo>
                  <a:lnTo>
                    <a:pt x="401193" y="9271"/>
                  </a:lnTo>
                  <a:lnTo>
                    <a:pt x="401193" y="8128"/>
                  </a:lnTo>
                  <a:lnTo>
                    <a:pt x="400050" y="8128"/>
                  </a:lnTo>
                  <a:lnTo>
                    <a:pt x="397764" y="9271"/>
                  </a:lnTo>
                  <a:lnTo>
                    <a:pt x="395478" y="11557"/>
                  </a:lnTo>
                  <a:lnTo>
                    <a:pt x="395478" y="12700"/>
                  </a:lnTo>
                  <a:lnTo>
                    <a:pt x="402336" y="12700"/>
                  </a:lnTo>
                  <a:lnTo>
                    <a:pt x="402336" y="10414"/>
                  </a:lnTo>
                  <a:close/>
                </a:path>
                <a:path w="488314" h="15240">
                  <a:moveTo>
                    <a:pt x="416052" y="7874"/>
                  </a:moveTo>
                  <a:lnTo>
                    <a:pt x="415277" y="7874"/>
                  </a:lnTo>
                  <a:lnTo>
                    <a:pt x="415277" y="5334"/>
                  </a:lnTo>
                  <a:lnTo>
                    <a:pt x="407670" y="5334"/>
                  </a:lnTo>
                  <a:lnTo>
                    <a:pt x="407670" y="7874"/>
                  </a:lnTo>
                  <a:lnTo>
                    <a:pt x="406908" y="7874"/>
                  </a:lnTo>
                  <a:lnTo>
                    <a:pt x="406908" y="9144"/>
                  </a:lnTo>
                  <a:lnTo>
                    <a:pt x="405765" y="9144"/>
                  </a:lnTo>
                  <a:lnTo>
                    <a:pt x="405765" y="11684"/>
                  </a:lnTo>
                  <a:lnTo>
                    <a:pt x="405003" y="11684"/>
                  </a:lnTo>
                  <a:lnTo>
                    <a:pt x="405003" y="12954"/>
                  </a:lnTo>
                  <a:lnTo>
                    <a:pt x="395084" y="12954"/>
                  </a:lnTo>
                  <a:lnTo>
                    <a:pt x="395084" y="11684"/>
                  </a:lnTo>
                  <a:lnTo>
                    <a:pt x="393827" y="11684"/>
                  </a:lnTo>
                  <a:lnTo>
                    <a:pt x="393827" y="10414"/>
                  </a:lnTo>
                  <a:lnTo>
                    <a:pt x="393192" y="10414"/>
                  </a:lnTo>
                  <a:lnTo>
                    <a:pt x="393192" y="9144"/>
                  </a:lnTo>
                  <a:lnTo>
                    <a:pt x="392430" y="9144"/>
                  </a:lnTo>
                  <a:lnTo>
                    <a:pt x="392430" y="7874"/>
                  </a:lnTo>
                  <a:lnTo>
                    <a:pt x="382905" y="7874"/>
                  </a:lnTo>
                  <a:lnTo>
                    <a:pt x="382905" y="9144"/>
                  </a:lnTo>
                  <a:lnTo>
                    <a:pt x="376999" y="9144"/>
                  </a:lnTo>
                  <a:lnTo>
                    <a:pt x="373761" y="6985"/>
                  </a:lnTo>
                  <a:lnTo>
                    <a:pt x="372618" y="6985"/>
                  </a:lnTo>
                  <a:lnTo>
                    <a:pt x="370332" y="5842"/>
                  </a:lnTo>
                  <a:lnTo>
                    <a:pt x="369189" y="5842"/>
                  </a:lnTo>
                  <a:lnTo>
                    <a:pt x="368046" y="6985"/>
                  </a:lnTo>
                  <a:lnTo>
                    <a:pt x="366903" y="6985"/>
                  </a:lnTo>
                  <a:lnTo>
                    <a:pt x="364617" y="8128"/>
                  </a:lnTo>
                  <a:lnTo>
                    <a:pt x="361569" y="9144"/>
                  </a:lnTo>
                  <a:lnTo>
                    <a:pt x="360934" y="9144"/>
                  </a:lnTo>
                  <a:lnTo>
                    <a:pt x="358902" y="8128"/>
                  </a:lnTo>
                  <a:lnTo>
                    <a:pt x="355473" y="6985"/>
                  </a:lnTo>
                  <a:lnTo>
                    <a:pt x="352044" y="8128"/>
                  </a:lnTo>
                  <a:lnTo>
                    <a:pt x="346202" y="8128"/>
                  </a:lnTo>
                  <a:lnTo>
                    <a:pt x="345186" y="9144"/>
                  </a:lnTo>
                  <a:lnTo>
                    <a:pt x="343789" y="9144"/>
                  </a:lnTo>
                  <a:lnTo>
                    <a:pt x="342773" y="8128"/>
                  </a:lnTo>
                  <a:lnTo>
                    <a:pt x="339344" y="6985"/>
                  </a:lnTo>
                  <a:lnTo>
                    <a:pt x="337058" y="8128"/>
                  </a:lnTo>
                  <a:lnTo>
                    <a:pt x="336600" y="9144"/>
                  </a:lnTo>
                  <a:lnTo>
                    <a:pt x="336257" y="9144"/>
                  </a:lnTo>
                  <a:lnTo>
                    <a:pt x="336257" y="10414"/>
                  </a:lnTo>
                  <a:lnTo>
                    <a:pt x="335915" y="10414"/>
                  </a:lnTo>
                  <a:lnTo>
                    <a:pt x="333629" y="9271"/>
                  </a:lnTo>
                  <a:lnTo>
                    <a:pt x="331343" y="6985"/>
                  </a:lnTo>
                  <a:lnTo>
                    <a:pt x="329057" y="9271"/>
                  </a:lnTo>
                  <a:lnTo>
                    <a:pt x="327914" y="9271"/>
                  </a:lnTo>
                  <a:lnTo>
                    <a:pt x="326771" y="10414"/>
                  </a:lnTo>
                  <a:lnTo>
                    <a:pt x="324485" y="9271"/>
                  </a:lnTo>
                  <a:lnTo>
                    <a:pt x="322199" y="6985"/>
                  </a:lnTo>
                  <a:lnTo>
                    <a:pt x="321056" y="4699"/>
                  </a:lnTo>
                  <a:lnTo>
                    <a:pt x="319913" y="5842"/>
                  </a:lnTo>
                  <a:lnTo>
                    <a:pt x="317627" y="6985"/>
                  </a:lnTo>
                  <a:lnTo>
                    <a:pt x="315341" y="9271"/>
                  </a:lnTo>
                  <a:lnTo>
                    <a:pt x="314198" y="9271"/>
                  </a:lnTo>
                  <a:lnTo>
                    <a:pt x="308483" y="3556"/>
                  </a:lnTo>
                  <a:lnTo>
                    <a:pt x="307340" y="3556"/>
                  </a:lnTo>
                  <a:lnTo>
                    <a:pt x="305054" y="5842"/>
                  </a:lnTo>
                  <a:lnTo>
                    <a:pt x="303911" y="8128"/>
                  </a:lnTo>
                  <a:lnTo>
                    <a:pt x="301625" y="9271"/>
                  </a:lnTo>
                  <a:lnTo>
                    <a:pt x="299339" y="8128"/>
                  </a:lnTo>
                  <a:lnTo>
                    <a:pt x="298196" y="8128"/>
                  </a:lnTo>
                  <a:lnTo>
                    <a:pt x="295910" y="6985"/>
                  </a:lnTo>
                  <a:lnTo>
                    <a:pt x="293624" y="8128"/>
                  </a:lnTo>
                  <a:lnTo>
                    <a:pt x="293624" y="9271"/>
                  </a:lnTo>
                  <a:lnTo>
                    <a:pt x="292481" y="8128"/>
                  </a:lnTo>
                  <a:lnTo>
                    <a:pt x="291338" y="8128"/>
                  </a:lnTo>
                  <a:lnTo>
                    <a:pt x="289052" y="6985"/>
                  </a:lnTo>
                  <a:lnTo>
                    <a:pt x="287909" y="8128"/>
                  </a:lnTo>
                  <a:lnTo>
                    <a:pt x="285623" y="9271"/>
                  </a:lnTo>
                  <a:lnTo>
                    <a:pt x="284480" y="9271"/>
                  </a:lnTo>
                  <a:lnTo>
                    <a:pt x="284480" y="10414"/>
                  </a:lnTo>
                  <a:lnTo>
                    <a:pt x="284480" y="11684"/>
                  </a:lnTo>
                  <a:lnTo>
                    <a:pt x="283718" y="11684"/>
                  </a:lnTo>
                  <a:lnTo>
                    <a:pt x="283718" y="12319"/>
                  </a:lnTo>
                  <a:lnTo>
                    <a:pt x="282194" y="11557"/>
                  </a:lnTo>
                  <a:lnTo>
                    <a:pt x="281051" y="9271"/>
                  </a:lnTo>
                  <a:lnTo>
                    <a:pt x="278765" y="10414"/>
                  </a:lnTo>
                  <a:lnTo>
                    <a:pt x="275336" y="10414"/>
                  </a:lnTo>
                  <a:lnTo>
                    <a:pt x="274193" y="9271"/>
                  </a:lnTo>
                  <a:lnTo>
                    <a:pt x="271907" y="9271"/>
                  </a:lnTo>
                  <a:lnTo>
                    <a:pt x="270764" y="10414"/>
                  </a:lnTo>
                  <a:lnTo>
                    <a:pt x="269621" y="11557"/>
                  </a:lnTo>
                  <a:lnTo>
                    <a:pt x="268351" y="11557"/>
                  </a:lnTo>
                  <a:lnTo>
                    <a:pt x="266065" y="9271"/>
                  </a:lnTo>
                  <a:lnTo>
                    <a:pt x="264922" y="9271"/>
                  </a:lnTo>
                  <a:lnTo>
                    <a:pt x="263779" y="8128"/>
                  </a:lnTo>
                  <a:lnTo>
                    <a:pt x="263779" y="6985"/>
                  </a:lnTo>
                  <a:lnTo>
                    <a:pt x="262636" y="8128"/>
                  </a:lnTo>
                  <a:lnTo>
                    <a:pt x="262636" y="11557"/>
                  </a:lnTo>
                  <a:lnTo>
                    <a:pt x="262636" y="12700"/>
                  </a:lnTo>
                  <a:lnTo>
                    <a:pt x="283337" y="12700"/>
                  </a:lnTo>
                  <a:lnTo>
                    <a:pt x="283718" y="12700"/>
                  </a:lnTo>
                  <a:lnTo>
                    <a:pt x="283718" y="12954"/>
                  </a:lnTo>
                  <a:lnTo>
                    <a:pt x="262636" y="12954"/>
                  </a:lnTo>
                  <a:lnTo>
                    <a:pt x="262636" y="14224"/>
                  </a:lnTo>
                  <a:lnTo>
                    <a:pt x="416052" y="14224"/>
                  </a:lnTo>
                  <a:lnTo>
                    <a:pt x="416052" y="12954"/>
                  </a:lnTo>
                  <a:lnTo>
                    <a:pt x="416052" y="11684"/>
                  </a:lnTo>
                  <a:lnTo>
                    <a:pt x="416052" y="9144"/>
                  </a:lnTo>
                  <a:lnTo>
                    <a:pt x="416052" y="7874"/>
                  </a:lnTo>
                  <a:close/>
                </a:path>
                <a:path w="488314" h="15240">
                  <a:moveTo>
                    <a:pt x="427482" y="12700"/>
                  </a:moveTo>
                  <a:lnTo>
                    <a:pt x="426339" y="11557"/>
                  </a:lnTo>
                  <a:lnTo>
                    <a:pt x="426339" y="9779"/>
                  </a:lnTo>
                  <a:lnTo>
                    <a:pt x="426339" y="9271"/>
                  </a:lnTo>
                  <a:lnTo>
                    <a:pt x="421767" y="5842"/>
                  </a:lnTo>
                  <a:lnTo>
                    <a:pt x="419481" y="5842"/>
                  </a:lnTo>
                  <a:lnTo>
                    <a:pt x="419481" y="10414"/>
                  </a:lnTo>
                  <a:lnTo>
                    <a:pt x="419481" y="12700"/>
                  </a:lnTo>
                  <a:lnTo>
                    <a:pt x="427482" y="12700"/>
                  </a:lnTo>
                  <a:close/>
                </a:path>
                <a:path w="488314" h="15240">
                  <a:moveTo>
                    <a:pt x="458470" y="12700"/>
                  </a:moveTo>
                  <a:lnTo>
                    <a:pt x="457327" y="11557"/>
                  </a:lnTo>
                  <a:lnTo>
                    <a:pt x="449326" y="11557"/>
                  </a:lnTo>
                  <a:lnTo>
                    <a:pt x="447040" y="9271"/>
                  </a:lnTo>
                  <a:lnTo>
                    <a:pt x="445897" y="9271"/>
                  </a:lnTo>
                  <a:lnTo>
                    <a:pt x="444754" y="10414"/>
                  </a:lnTo>
                  <a:lnTo>
                    <a:pt x="444754" y="11557"/>
                  </a:lnTo>
                  <a:lnTo>
                    <a:pt x="445897" y="12700"/>
                  </a:lnTo>
                  <a:lnTo>
                    <a:pt x="458470" y="12700"/>
                  </a:lnTo>
                  <a:close/>
                </a:path>
                <a:path w="488314" h="15240">
                  <a:moveTo>
                    <a:pt x="488188" y="12700"/>
                  </a:moveTo>
                  <a:lnTo>
                    <a:pt x="484759" y="10414"/>
                  </a:lnTo>
                  <a:lnTo>
                    <a:pt x="484759" y="9271"/>
                  </a:lnTo>
                  <a:lnTo>
                    <a:pt x="480187" y="9271"/>
                  </a:lnTo>
                  <a:lnTo>
                    <a:pt x="480187" y="10414"/>
                  </a:lnTo>
                  <a:lnTo>
                    <a:pt x="479044" y="10414"/>
                  </a:lnTo>
                  <a:lnTo>
                    <a:pt x="479044" y="12700"/>
                  </a:lnTo>
                  <a:lnTo>
                    <a:pt x="488188" y="12700"/>
                  </a:lnTo>
                  <a:close/>
                </a:path>
              </a:pathLst>
            </a:custGeom>
            <a:solidFill>
              <a:srgbClr val="2E222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45" name="object 145"/>
          <p:cNvSpPr/>
          <p:nvPr/>
        </p:nvSpPr>
        <p:spPr>
          <a:xfrm>
            <a:off x="4878239" y="841248"/>
            <a:ext cx="7197" cy="4657"/>
          </a:xfrm>
          <a:custGeom>
            <a:avLst/>
            <a:gdLst/>
            <a:ahLst/>
            <a:cxnLst/>
            <a:rect l="l" t="t" r="r" b="b"/>
            <a:pathLst>
              <a:path w="10795" h="6984">
                <a:moveTo>
                  <a:pt x="9651" y="0"/>
                </a:moveTo>
                <a:lnTo>
                  <a:pt x="3937" y="1143"/>
                </a:lnTo>
                <a:lnTo>
                  <a:pt x="0" y="1143"/>
                </a:lnTo>
                <a:lnTo>
                  <a:pt x="1650" y="4572"/>
                </a:lnTo>
                <a:lnTo>
                  <a:pt x="6223" y="6857"/>
                </a:lnTo>
                <a:lnTo>
                  <a:pt x="7366" y="6857"/>
                </a:lnTo>
                <a:lnTo>
                  <a:pt x="9651" y="5714"/>
                </a:lnTo>
                <a:lnTo>
                  <a:pt x="10795" y="4572"/>
                </a:lnTo>
                <a:lnTo>
                  <a:pt x="10795" y="2285"/>
                </a:lnTo>
                <a:lnTo>
                  <a:pt x="965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/>
          <p:nvPr/>
        </p:nvSpPr>
        <p:spPr>
          <a:xfrm>
            <a:off x="4930733" y="835914"/>
            <a:ext cx="68580" cy="9313"/>
          </a:xfrm>
          <a:custGeom>
            <a:avLst/>
            <a:gdLst/>
            <a:ahLst/>
            <a:cxnLst/>
            <a:rect l="l" t="t" r="r" b="b"/>
            <a:pathLst>
              <a:path w="102870" h="13969">
                <a:moveTo>
                  <a:pt x="20320" y="10287"/>
                </a:moveTo>
                <a:lnTo>
                  <a:pt x="19177" y="8001"/>
                </a:lnTo>
                <a:lnTo>
                  <a:pt x="18034" y="4572"/>
                </a:lnTo>
                <a:lnTo>
                  <a:pt x="19050" y="2413"/>
                </a:lnTo>
                <a:lnTo>
                  <a:pt x="19177" y="0"/>
                </a:lnTo>
                <a:lnTo>
                  <a:pt x="14605" y="1143"/>
                </a:lnTo>
                <a:lnTo>
                  <a:pt x="14605" y="2286"/>
                </a:lnTo>
                <a:lnTo>
                  <a:pt x="12192" y="2286"/>
                </a:lnTo>
                <a:lnTo>
                  <a:pt x="9906" y="3429"/>
                </a:lnTo>
                <a:lnTo>
                  <a:pt x="381" y="3429"/>
                </a:lnTo>
                <a:lnTo>
                  <a:pt x="0" y="4572"/>
                </a:lnTo>
                <a:lnTo>
                  <a:pt x="3048" y="4572"/>
                </a:lnTo>
                <a:lnTo>
                  <a:pt x="5334" y="5715"/>
                </a:lnTo>
                <a:lnTo>
                  <a:pt x="5334" y="6858"/>
                </a:lnTo>
                <a:lnTo>
                  <a:pt x="6477" y="8001"/>
                </a:lnTo>
                <a:lnTo>
                  <a:pt x="7620" y="8001"/>
                </a:lnTo>
                <a:lnTo>
                  <a:pt x="7620" y="9144"/>
                </a:lnTo>
                <a:lnTo>
                  <a:pt x="8763" y="9144"/>
                </a:lnTo>
                <a:lnTo>
                  <a:pt x="15748" y="11430"/>
                </a:lnTo>
                <a:lnTo>
                  <a:pt x="19177" y="11430"/>
                </a:lnTo>
                <a:lnTo>
                  <a:pt x="20320" y="10287"/>
                </a:lnTo>
                <a:close/>
              </a:path>
              <a:path w="102870" h="13969">
                <a:moveTo>
                  <a:pt x="102743" y="8001"/>
                </a:moveTo>
                <a:lnTo>
                  <a:pt x="100457" y="4572"/>
                </a:lnTo>
                <a:lnTo>
                  <a:pt x="99314" y="3429"/>
                </a:lnTo>
                <a:lnTo>
                  <a:pt x="98171" y="1143"/>
                </a:lnTo>
                <a:lnTo>
                  <a:pt x="94615" y="1143"/>
                </a:lnTo>
                <a:lnTo>
                  <a:pt x="92329" y="0"/>
                </a:lnTo>
                <a:lnTo>
                  <a:pt x="87757" y="0"/>
                </a:lnTo>
                <a:lnTo>
                  <a:pt x="84328" y="3429"/>
                </a:lnTo>
                <a:lnTo>
                  <a:pt x="55753" y="3429"/>
                </a:lnTo>
                <a:lnTo>
                  <a:pt x="53467" y="5715"/>
                </a:lnTo>
                <a:lnTo>
                  <a:pt x="42037" y="5715"/>
                </a:lnTo>
                <a:lnTo>
                  <a:pt x="39751" y="6858"/>
                </a:lnTo>
                <a:lnTo>
                  <a:pt x="30607" y="6858"/>
                </a:lnTo>
                <a:lnTo>
                  <a:pt x="31750" y="8001"/>
                </a:lnTo>
                <a:lnTo>
                  <a:pt x="32893" y="9144"/>
                </a:lnTo>
                <a:lnTo>
                  <a:pt x="32893" y="10287"/>
                </a:lnTo>
                <a:lnTo>
                  <a:pt x="34036" y="11430"/>
                </a:lnTo>
                <a:lnTo>
                  <a:pt x="36322" y="11430"/>
                </a:lnTo>
                <a:lnTo>
                  <a:pt x="39751" y="12573"/>
                </a:lnTo>
                <a:lnTo>
                  <a:pt x="43180" y="12573"/>
                </a:lnTo>
                <a:lnTo>
                  <a:pt x="46609" y="11430"/>
                </a:lnTo>
                <a:lnTo>
                  <a:pt x="47752" y="11430"/>
                </a:lnTo>
                <a:lnTo>
                  <a:pt x="51181" y="12573"/>
                </a:lnTo>
                <a:lnTo>
                  <a:pt x="54610" y="11430"/>
                </a:lnTo>
                <a:lnTo>
                  <a:pt x="60325" y="11430"/>
                </a:lnTo>
                <a:lnTo>
                  <a:pt x="62611" y="10287"/>
                </a:lnTo>
                <a:lnTo>
                  <a:pt x="64897" y="8001"/>
                </a:lnTo>
                <a:lnTo>
                  <a:pt x="66040" y="8001"/>
                </a:lnTo>
                <a:lnTo>
                  <a:pt x="69469" y="11430"/>
                </a:lnTo>
                <a:lnTo>
                  <a:pt x="71755" y="12573"/>
                </a:lnTo>
                <a:lnTo>
                  <a:pt x="76327" y="12573"/>
                </a:lnTo>
                <a:lnTo>
                  <a:pt x="77470" y="13716"/>
                </a:lnTo>
                <a:lnTo>
                  <a:pt x="80899" y="13716"/>
                </a:lnTo>
                <a:lnTo>
                  <a:pt x="85471" y="9144"/>
                </a:lnTo>
                <a:lnTo>
                  <a:pt x="87757" y="9144"/>
                </a:lnTo>
                <a:lnTo>
                  <a:pt x="87757" y="8001"/>
                </a:lnTo>
                <a:lnTo>
                  <a:pt x="88900" y="6858"/>
                </a:lnTo>
                <a:lnTo>
                  <a:pt x="91186" y="6858"/>
                </a:lnTo>
                <a:lnTo>
                  <a:pt x="92329" y="8001"/>
                </a:lnTo>
                <a:lnTo>
                  <a:pt x="92329" y="12573"/>
                </a:lnTo>
                <a:lnTo>
                  <a:pt x="93472" y="13716"/>
                </a:lnTo>
                <a:lnTo>
                  <a:pt x="99314" y="13716"/>
                </a:lnTo>
                <a:lnTo>
                  <a:pt x="100457" y="12573"/>
                </a:lnTo>
                <a:lnTo>
                  <a:pt x="102743" y="800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/>
          <p:nvPr/>
        </p:nvSpPr>
        <p:spPr>
          <a:xfrm>
            <a:off x="4629828" y="840485"/>
            <a:ext cx="32173" cy="3387"/>
          </a:xfrm>
          <a:custGeom>
            <a:avLst/>
            <a:gdLst/>
            <a:ahLst/>
            <a:cxnLst/>
            <a:rect l="l" t="t" r="r" b="b"/>
            <a:pathLst>
              <a:path w="48259" h="5080">
                <a:moveTo>
                  <a:pt x="8001" y="0"/>
                </a:moveTo>
                <a:lnTo>
                  <a:pt x="0" y="0"/>
                </a:lnTo>
                <a:lnTo>
                  <a:pt x="1143" y="1143"/>
                </a:lnTo>
                <a:lnTo>
                  <a:pt x="1143" y="2286"/>
                </a:lnTo>
                <a:lnTo>
                  <a:pt x="3429" y="4572"/>
                </a:lnTo>
                <a:lnTo>
                  <a:pt x="4572" y="4572"/>
                </a:lnTo>
                <a:lnTo>
                  <a:pt x="5715" y="3429"/>
                </a:lnTo>
                <a:lnTo>
                  <a:pt x="5715" y="2286"/>
                </a:lnTo>
                <a:lnTo>
                  <a:pt x="6858" y="2286"/>
                </a:lnTo>
                <a:lnTo>
                  <a:pt x="6858" y="1143"/>
                </a:lnTo>
                <a:lnTo>
                  <a:pt x="8001" y="0"/>
                </a:lnTo>
                <a:close/>
              </a:path>
              <a:path w="48259" h="5080">
                <a:moveTo>
                  <a:pt x="48006" y="0"/>
                </a:moveTo>
                <a:lnTo>
                  <a:pt x="12573" y="0"/>
                </a:lnTo>
                <a:lnTo>
                  <a:pt x="13716" y="1143"/>
                </a:lnTo>
                <a:lnTo>
                  <a:pt x="18288" y="3429"/>
                </a:lnTo>
                <a:lnTo>
                  <a:pt x="27432" y="3429"/>
                </a:lnTo>
                <a:lnTo>
                  <a:pt x="29718" y="4572"/>
                </a:lnTo>
                <a:lnTo>
                  <a:pt x="30861" y="3429"/>
                </a:lnTo>
                <a:lnTo>
                  <a:pt x="33147" y="2286"/>
                </a:lnTo>
                <a:lnTo>
                  <a:pt x="41148" y="2286"/>
                </a:lnTo>
                <a:lnTo>
                  <a:pt x="42291" y="1143"/>
                </a:lnTo>
                <a:lnTo>
                  <a:pt x="46863" y="1143"/>
                </a:lnTo>
                <a:lnTo>
                  <a:pt x="4800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4886791" y="835151"/>
            <a:ext cx="62230" cy="7620"/>
          </a:xfrm>
          <a:custGeom>
            <a:avLst/>
            <a:gdLst/>
            <a:ahLst/>
            <a:cxnLst/>
            <a:rect l="l" t="t" r="r" b="b"/>
            <a:pathLst>
              <a:path w="93345" h="11430">
                <a:moveTo>
                  <a:pt x="8382" y="9144"/>
                </a:moveTo>
                <a:lnTo>
                  <a:pt x="7239" y="8001"/>
                </a:lnTo>
                <a:lnTo>
                  <a:pt x="6096" y="5715"/>
                </a:lnTo>
                <a:lnTo>
                  <a:pt x="3810" y="6858"/>
                </a:lnTo>
                <a:lnTo>
                  <a:pt x="2667" y="8001"/>
                </a:lnTo>
                <a:lnTo>
                  <a:pt x="0" y="8636"/>
                </a:lnTo>
                <a:lnTo>
                  <a:pt x="381" y="9144"/>
                </a:lnTo>
                <a:lnTo>
                  <a:pt x="2667" y="11430"/>
                </a:lnTo>
                <a:lnTo>
                  <a:pt x="7239" y="11430"/>
                </a:lnTo>
                <a:lnTo>
                  <a:pt x="8382" y="10287"/>
                </a:lnTo>
                <a:lnTo>
                  <a:pt x="8382" y="9144"/>
                </a:lnTo>
                <a:close/>
              </a:path>
              <a:path w="93345" h="11430">
                <a:moveTo>
                  <a:pt x="32893" y="3429"/>
                </a:moveTo>
                <a:lnTo>
                  <a:pt x="31242" y="3429"/>
                </a:lnTo>
                <a:lnTo>
                  <a:pt x="28956" y="4572"/>
                </a:lnTo>
                <a:lnTo>
                  <a:pt x="25527" y="5715"/>
                </a:lnTo>
                <a:lnTo>
                  <a:pt x="24384" y="6858"/>
                </a:lnTo>
                <a:lnTo>
                  <a:pt x="9525" y="6858"/>
                </a:lnTo>
                <a:lnTo>
                  <a:pt x="8382" y="8001"/>
                </a:lnTo>
                <a:lnTo>
                  <a:pt x="8382" y="9144"/>
                </a:lnTo>
                <a:lnTo>
                  <a:pt x="9525" y="10287"/>
                </a:lnTo>
                <a:lnTo>
                  <a:pt x="16383" y="10287"/>
                </a:lnTo>
                <a:lnTo>
                  <a:pt x="18669" y="11430"/>
                </a:lnTo>
                <a:lnTo>
                  <a:pt x="22098" y="11430"/>
                </a:lnTo>
                <a:lnTo>
                  <a:pt x="24384" y="10287"/>
                </a:lnTo>
                <a:lnTo>
                  <a:pt x="25527" y="9144"/>
                </a:lnTo>
                <a:lnTo>
                  <a:pt x="28956" y="9144"/>
                </a:lnTo>
                <a:lnTo>
                  <a:pt x="30099" y="6858"/>
                </a:lnTo>
                <a:lnTo>
                  <a:pt x="32385" y="4572"/>
                </a:lnTo>
                <a:lnTo>
                  <a:pt x="32893" y="3429"/>
                </a:lnTo>
                <a:close/>
              </a:path>
              <a:path w="93345" h="11430">
                <a:moveTo>
                  <a:pt x="50673" y="8001"/>
                </a:moveTo>
                <a:lnTo>
                  <a:pt x="49530" y="8001"/>
                </a:lnTo>
                <a:lnTo>
                  <a:pt x="48387" y="6858"/>
                </a:lnTo>
                <a:lnTo>
                  <a:pt x="47244" y="6858"/>
                </a:lnTo>
                <a:lnTo>
                  <a:pt x="47244" y="4572"/>
                </a:lnTo>
                <a:lnTo>
                  <a:pt x="46101" y="1143"/>
                </a:lnTo>
                <a:lnTo>
                  <a:pt x="43815" y="0"/>
                </a:lnTo>
                <a:lnTo>
                  <a:pt x="38100" y="0"/>
                </a:lnTo>
                <a:lnTo>
                  <a:pt x="35814" y="1143"/>
                </a:lnTo>
                <a:lnTo>
                  <a:pt x="36957" y="1143"/>
                </a:lnTo>
                <a:lnTo>
                  <a:pt x="36957" y="2286"/>
                </a:lnTo>
                <a:lnTo>
                  <a:pt x="34671" y="3429"/>
                </a:lnTo>
                <a:lnTo>
                  <a:pt x="32893" y="3556"/>
                </a:lnTo>
                <a:lnTo>
                  <a:pt x="34671" y="8001"/>
                </a:lnTo>
                <a:lnTo>
                  <a:pt x="39243" y="10287"/>
                </a:lnTo>
                <a:lnTo>
                  <a:pt x="44958" y="11430"/>
                </a:lnTo>
                <a:lnTo>
                  <a:pt x="48387" y="11430"/>
                </a:lnTo>
                <a:lnTo>
                  <a:pt x="49530" y="9144"/>
                </a:lnTo>
                <a:lnTo>
                  <a:pt x="50673" y="9144"/>
                </a:lnTo>
                <a:lnTo>
                  <a:pt x="50673" y="8001"/>
                </a:lnTo>
                <a:close/>
              </a:path>
              <a:path w="93345" h="11430">
                <a:moveTo>
                  <a:pt x="93091" y="10287"/>
                </a:moveTo>
                <a:lnTo>
                  <a:pt x="90805" y="10287"/>
                </a:lnTo>
                <a:lnTo>
                  <a:pt x="91948" y="11430"/>
                </a:lnTo>
                <a:lnTo>
                  <a:pt x="93091" y="10287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/>
          <p:nvPr/>
        </p:nvSpPr>
        <p:spPr>
          <a:xfrm>
            <a:off x="4663356" y="840485"/>
            <a:ext cx="14817" cy="2540"/>
          </a:xfrm>
          <a:custGeom>
            <a:avLst/>
            <a:gdLst/>
            <a:ahLst/>
            <a:cxnLst/>
            <a:rect l="l" t="t" r="r" b="b"/>
            <a:pathLst>
              <a:path w="22225" h="3809">
                <a:moveTo>
                  <a:pt x="21844" y="0"/>
                </a:moveTo>
                <a:lnTo>
                  <a:pt x="0" y="0"/>
                </a:lnTo>
                <a:lnTo>
                  <a:pt x="1143" y="1143"/>
                </a:lnTo>
                <a:lnTo>
                  <a:pt x="1143" y="2286"/>
                </a:lnTo>
                <a:lnTo>
                  <a:pt x="2286" y="3429"/>
                </a:lnTo>
                <a:lnTo>
                  <a:pt x="5715" y="3429"/>
                </a:lnTo>
                <a:lnTo>
                  <a:pt x="8001" y="2286"/>
                </a:lnTo>
                <a:lnTo>
                  <a:pt x="9271" y="3429"/>
                </a:lnTo>
                <a:lnTo>
                  <a:pt x="14986" y="3429"/>
                </a:lnTo>
                <a:lnTo>
                  <a:pt x="218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object 150"/>
          <p:cNvSpPr/>
          <p:nvPr/>
        </p:nvSpPr>
        <p:spPr>
          <a:xfrm>
            <a:off x="4944533" y="836168"/>
            <a:ext cx="12700" cy="5927"/>
          </a:xfrm>
          <a:custGeom>
            <a:avLst/>
            <a:gdLst/>
            <a:ahLst/>
            <a:cxnLst/>
            <a:rect l="l" t="t" r="r" b="b"/>
            <a:pathLst>
              <a:path w="19050" h="8890">
                <a:moveTo>
                  <a:pt x="0" y="0"/>
                </a:moveTo>
                <a:lnTo>
                  <a:pt x="761" y="762"/>
                </a:lnTo>
                <a:lnTo>
                  <a:pt x="761" y="5333"/>
                </a:lnTo>
                <a:lnTo>
                  <a:pt x="1904" y="6476"/>
                </a:lnTo>
                <a:lnTo>
                  <a:pt x="3048" y="8763"/>
                </a:lnTo>
                <a:lnTo>
                  <a:pt x="7620" y="8763"/>
                </a:lnTo>
                <a:lnTo>
                  <a:pt x="7620" y="7620"/>
                </a:lnTo>
                <a:lnTo>
                  <a:pt x="8763" y="7620"/>
                </a:lnTo>
                <a:lnTo>
                  <a:pt x="9905" y="6476"/>
                </a:lnTo>
                <a:lnTo>
                  <a:pt x="19050" y="6476"/>
                </a:lnTo>
                <a:lnTo>
                  <a:pt x="16764" y="5333"/>
                </a:lnTo>
                <a:lnTo>
                  <a:pt x="13334" y="4191"/>
                </a:lnTo>
                <a:lnTo>
                  <a:pt x="11049" y="3048"/>
                </a:lnTo>
                <a:lnTo>
                  <a:pt x="7620" y="1904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4867911" y="838961"/>
            <a:ext cx="10583" cy="3387"/>
          </a:xfrm>
          <a:custGeom>
            <a:avLst/>
            <a:gdLst/>
            <a:ahLst/>
            <a:cxnLst/>
            <a:rect l="l" t="t" r="r" b="b"/>
            <a:pathLst>
              <a:path w="15875" h="5080">
                <a:moveTo>
                  <a:pt x="13715" y="0"/>
                </a:moveTo>
                <a:lnTo>
                  <a:pt x="0" y="0"/>
                </a:lnTo>
                <a:lnTo>
                  <a:pt x="0" y="1142"/>
                </a:lnTo>
                <a:lnTo>
                  <a:pt x="3428" y="1142"/>
                </a:lnTo>
                <a:lnTo>
                  <a:pt x="8000" y="3428"/>
                </a:lnTo>
                <a:lnTo>
                  <a:pt x="9143" y="4572"/>
                </a:lnTo>
                <a:lnTo>
                  <a:pt x="15493" y="4572"/>
                </a:lnTo>
                <a:lnTo>
                  <a:pt x="14858" y="3428"/>
                </a:lnTo>
                <a:lnTo>
                  <a:pt x="14858" y="2285"/>
                </a:lnTo>
                <a:lnTo>
                  <a:pt x="13715" y="1142"/>
                </a:lnTo>
                <a:lnTo>
                  <a:pt x="13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/>
          <p:nvPr/>
        </p:nvSpPr>
        <p:spPr>
          <a:xfrm>
            <a:off x="4687824" y="840486"/>
            <a:ext cx="3810" cy="1693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5715" y="0"/>
                </a:moveTo>
                <a:lnTo>
                  <a:pt x="0" y="0"/>
                </a:lnTo>
                <a:lnTo>
                  <a:pt x="1143" y="2286"/>
                </a:lnTo>
                <a:lnTo>
                  <a:pt x="2286" y="2286"/>
                </a:lnTo>
                <a:lnTo>
                  <a:pt x="4572" y="1143"/>
                </a:lnTo>
                <a:lnTo>
                  <a:pt x="5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/>
          <p:nvPr/>
        </p:nvSpPr>
        <p:spPr>
          <a:xfrm>
            <a:off x="4586309" y="838200"/>
            <a:ext cx="40640" cy="3810"/>
          </a:xfrm>
          <a:custGeom>
            <a:avLst/>
            <a:gdLst/>
            <a:ahLst/>
            <a:cxnLst/>
            <a:rect l="l" t="t" r="r" b="b"/>
            <a:pathLst>
              <a:path w="60959" h="5715">
                <a:moveTo>
                  <a:pt x="22860" y="0"/>
                </a:moveTo>
                <a:lnTo>
                  <a:pt x="0" y="0"/>
                </a:lnTo>
                <a:lnTo>
                  <a:pt x="4572" y="2286"/>
                </a:lnTo>
                <a:lnTo>
                  <a:pt x="6858" y="4572"/>
                </a:lnTo>
                <a:lnTo>
                  <a:pt x="9144" y="5715"/>
                </a:lnTo>
                <a:lnTo>
                  <a:pt x="11430" y="4572"/>
                </a:lnTo>
                <a:lnTo>
                  <a:pt x="14859" y="2286"/>
                </a:lnTo>
                <a:lnTo>
                  <a:pt x="19431" y="2286"/>
                </a:lnTo>
                <a:lnTo>
                  <a:pt x="22860" y="1143"/>
                </a:lnTo>
                <a:lnTo>
                  <a:pt x="22860" y="0"/>
                </a:lnTo>
                <a:close/>
              </a:path>
              <a:path w="60959" h="5715">
                <a:moveTo>
                  <a:pt x="60706" y="2286"/>
                </a:moveTo>
                <a:lnTo>
                  <a:pt x="52705" y="2286"/>
                </a:lnTo>
                <a:lnTo>
                  <a:pt x="52705" y="3429"/>
                </a:lnTo>
                <a:lnTo>
                  <a:pt x="53848" y="4572"/>
                </a:lnTo>
                <a:lnTo>
                  <a:pt x="57277" y="4572"/>
                </a:lnTo>
                <a:lnTo>
                  <a:pt x="57277" y="5715"/>
                </a:lnTo>
                <a:lnTo>
                  <a:pt x="60706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4926669" y="838961"/>
            <a:ext cx="6350" cy="2540"/>
          </a:xfrm>
          <a:custGeom>
            <a:avLst/>
            <a:gdLst/>
            <a:ahLst/>
            <a:cxnLst/>
            <a:rect l="l" t="t" r="r" b="b"/>
            <a:pathLst>
              <a:path w="9525" h="3809">
                <a:moveTo>
                  <a:pt x="9144" y="0"/>
                </a:moveTo>
                <a:lnTo>
                  <a:pt x="6096" y="0"/>
                </a:lnTo>
                <a:lnTo>
                  <a:pt x="5715" y="1142"/>
                </a:lnTo>
                <a:lnTo>
                  <a:pt x="0" y="1142"/>
                </a:lnTo>
                <a:lnTo>
                  <a:pt x="2286" y="3428"/>
                </a:lnTo>
                <a:lnTo>
                  <a:pt x="8000" y="3428"/>
                </a:lnTo>
                <a:lnTo>
                  <a:pt x="9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4881627" y="838961"/>
            <a:ext cx="5503" cy="2540"/>
          </a:xfrm>
          <a:custGeom>
            <a:avLst/>
            <a:gdLst/>
            <a:ahLst/>
            <a:cxnLst/>
            <a:rect l="l" t="t" r="r" b="b"/>
            <a:pathLst>
              <a:path w="8254" h="3809">
                <a:moveTo>
                  <a:pt x="2285" y="0"/>
                </a:moveTo>
                <a:lnTo>
                  <a:pt x="0" y="0"/>
                </a:lnTo>
                <a:lnTo>
                  <a:pt x="0" y="1142"/>
                </a:lnTo>
                <a:lnTo>
                  <a:pt x="4571" y="3428"/>
                </a:lnTo>
                <a:lnTo>
                  <a:pt x="7746" y="2921"/>
                </a:lnTo>
                <a:lnTo>
                  <a:pt x="6984" y="1142"/>
                </a:lnTo>
                <a:lnTo>
                  <a:pt x="4571" y="1142"/>
                </a:lnTo>
                <a:lnTo>
                  <a:pt x="22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/>
          <p:nvPr/>
        </p:nvSpPr>
        <p:spPr>
          <a:xfrm>
            <a:off x="4601549" y="838199"/>
            <a:ext cx="100330" cy="3387"/>
          </a:xfrm>
          <a:custGeom>
            <a:avLst/>
            <a:gdLst/>
            <a:ahLst/>
            <a:cxnLst/>
            <a:rect l="l" t="t" r="r" b="b"/>
            <a:pathLst>
              <a:path w="150495" h="5080">
                <a:moveTo>
                  <a:pt x="29845" y="0"/>
                </a:moveTo>
                <a:lnTo>
                  <a:pt x="0" y="0"/>
                </a:lnTo>
                <a:lnTo>
                  <a:pt x="1143" y="1143"/>
                </a:lnTo>
                <a:lnTo>
                  <a:pt x="2286" y="4572"/>
                </a:lnTo>
                <a:lnTo>
                  <a:pt x="4572" y="3429"/>
                </a:lnTo>
                <a:lnTo>
                  <a:pt x="9144" y="3429"/>
                </a:lnTo>
                <a:lnTo>
                  <a:pt x="10287" y="2286"/>
                </a:lnTo>
                <a:lnTo>
                  <a:pt x="12573" y="1143"/>
                </a:lnTo>
                <a:lnTo>
                  <a:pt x="21844" y="1143"/>
                </a:lnTo>
                <a:lnTo>
                  <a:pt x="21844" y="2286"/>
                </a:lnTo>
                <a:lnTo>
                  <a:pt x="22987" y="2286"/>
                </a:lnTo>
                <a:lnTo>
                  <a:pt x="25273" y="4572"/>
                </a:lnTo>
                <a:lnTo>
                  <a:pt x="29845" y="0"/>
                </a:lnTo>
                <a:close/>
              </a:path>
              <a:path w="150495" h="5080">
                <a:moveTo>
                  <a:pt x="150495" y="0"/>
                </a:moveTo>
                <a:lnTo>
                  <a:pt x="29845" y="0"/>
                </a:lnTo>
                <a:lnTo>
                  <a:pt x="29845" y="1270"/>
                </a:lnTo>
                <a:lnTo>
                  <a:pt x="29845" y="2540"/>
                </a:lnTo>
                <a:lnTo>
                  <a:pt x="42164" y="2540"/>
                </a:lnTo>
                <a:lnTo>
                  <a:pt x="42164" y="3810"/>
                </a:lnTo>
                <a:lnTo>
                  <a:pt x="118605" y="3810"/>
                </a:lnTo>
                <a:lnTo>
                  <a:pt x="118605" y="5080"/>
                </a:lnTo>
                <a:lnTo>
                  <a:pt x="119380" y="5080"/>
                </a:lnTo>
                <a:lnTo>
                  <a:pt x="119380" y="3810"/>
                </a:lnTo>
                <a:lnTo>
                  <a:pt x="121920" y="3810"/>
                </a:lnTo>
                <a:lnTo>
                  <a:pt x="121920" y="2540"/>
                </a:lnTo>
                <a:lnTo>
                  <a:pt x="124460" y="2540"/>
                </a:lnTo>
                <a:lnTo>
                  <a:pt x="124460" y="1270"/>
                </a:lnTo>
                <a:lnTo>
                  <a:pt x="128638" y="1270"/>
                </a:lnTo>
                <a:lnTo>
                  <a:pt x="128638" y="2540"/>
                </a:lnTo>
                <a:lnTo>
                  <a:pt x="129286" y="2540"/>
                </a:lnTo>
                <a:lnTo>
                  <a:pt x="129286" y="3810"/>
                </a:lnTo>
                <a:lnTo>
                  <a:pt x="139433" y="3810"/>
                </a:lnTo>
                <a:lnTo>
                  <a:pt x="139433" y="5080"/>
                </a:lnTo>
                <a:lnTo>
                  <a:pt x="145542" y="5080"/>
                </a:lnTo>
                <a:lnTo>
                  <a:pt x="145542" y="3810"/>
                </a:lnTo>
                <a:lnTo>
                  <a:pt x="147053" y="3810"/>
                </a:lnTo>
                <a:lnTo>
                  <a:pt x="147053" y="2540"/>
                </a:lnTo>
                <a:lnTo>
                  <a:pt x="149225" y="2540"/>
                </a:lnTo>
                <a:lnTo>
                  <a:pt x="149225" y="1270"/>
                </a:lnTo>
                <a:lnTo>
                  <a:pt x="150495" y="1270"/>
                </a:lnTo>
                <a:lnTo>
                  <a:pt x="15049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4920573" y="838200"/>
            <a:ext cx="2963" cy="2540"/>
          </a:xfrm>
          <a:custGeom>
            <a:avLst/>
            <a:gdLst/>
            <a:ahLst/>
            <a:cxnLst/>
            <a:rect l="l" t="t" r="r" b="b"/>
            <a:pathLst>
              <a:path w="4445" h="3809">
                <a:moveTo>
                  <a:pt x="2286" y="0"/>
                </a:moveTo>
                <a:lnTo>
                  <a:pt x="1143" y="0"/>
                </a:lnTo>
                <a:lnTo>
                  <a:pt x="0" y="3428"/>
                </a:lnTo>
                <a:lnTo>
                  <a:pt x="1143" y="3428"/>
                </a:lnTo>
                <a:lnTo>
                  <a:pt x="4064" y="634"/>
                </a:lnTo>
                <a:lnTo>
                  <a:pt x="228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4838954" y="838199"/>
            <a:ext cx="31327" cy="2540"/>
          </a:xfrm>
          <a:custGeom>
            <a:avLst/>
            <a:gdLst/>
            <a:ahLst/>
            <a:cxnLst/>
            <a:rect l="l" t="t" r="r" b="b"/>
            <a:pathLst>
              <a:path w="46990" h="3809">
                <a:moveTo>
                  <a:pt x="6858" y="0"/>
                </a:moveTo>
                <a:lnTo>
                  <a:pt x="0" y="0"/>
                </a:lnTo>
                <a:lnTo>
                  <a:pt x="1143" y="2286"/>
                </a:lnTo>
                <a:lnTo>
                  <a:pt x="2286" y="3429"/>
                </a:lnTo>
                <a:lnTo>
                  <a:pt x="5715" y="1143"/>
                </a:lnTo>
                <a:lnTo>
                  <a:pt x="6858" y="0"/>
                </a:lnTo>
                <a:close/>
              </a:path>
              <a:path w="46990" h="3809">
                <a:moveTo>
                  <a:pt x="20955" y="1397"/>
                </a:moveTo>
                <a:lnTo>
                  <a:pt x="20574" y="1143"/>
                </a:lnTo>
                <a:lnTo>
                  <a:pt x="18288" y="1143"/>
                </a:lnTo>
                <a:lnTo>
                  <a:pt x="16002" y="0"/>
                </a:lnTo>
                <a:lnTo>
                  <a:pt x="13716" y="1143"/>
                </a:lnTo>
                <a:lnTo>
                  <a:pt x="13716" y="3429"/>
                </a:lnTo>
                <a:lnTo>
                  <a:pt x="14859" y="3429"/>
                </a:lnTo>
                <a:lnTo>
                  <a:pt x="20955" y="1397"/>
                </a:lnTo>
                <a:close/>
              </a:path>
              <a:path w="46990" h="3809">
                <a:moveTo>
                  <a:pt x="46863" y="2286"/>
                </a:moveTo>
                <a:lnTo>
                  <a:pt x="43434" y="2286"/>
                </a:lnTo>
                <a:lnTo>
                  <a:pt x="43434" y="3429"/>
                </a:lnTo>
                <a:lnTo>
                  <a:pt x="44577" y="3429"/>
                </a:lnTo>
                <a:lnTo>
                  <a:pt x="46863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4574879" y="837437"/>
            <a:ext cx="96520" cy="3387"/>
          </a:xfrm>
          <a:custGeom>
            <a:avLst/>
            <a:gdLst/>
            <a:ahLst/>
            <a:cxnLst/>
            <a:rect l="l" t="t" r="r" b="b"/>
            <a:pathLst>
              <a:path w="144779" h="5080">
                <a:moveTo>
                  <a:pt x="61849" y="2286"/>
                </a:moveTo>
                <a:lnTo>
                  <a:pt x="56007" y="2286"/>
                </a:lnTo>
                <a:lnTo>
                  <a:pt x="58293" y="4572"/>
                </a:lnTo>
                <a:lnTo>
                  <a:pt x="59436" y="4572"/>
                </a:lnTo>
                <a:lnTo>
                  <a:pt x="61849" y="2286"/>
                </a:lnTo>
                <a:close/>
              </a:path>
              <a:path w="144779" h="5080">
                <a:moveTo>
                  <a:pt x="144272" y="0"/>
                </a:moveTo>
                <a:lnTo>
                  <a:pt x="0" y="0"/>
                </a:lnTo>
                <a:lnTo>
                  <a:pt x="3429" y="2286"/>
                </a:lnTo>
                <a:lnTo>
                  <a:pt x="5715" y="4572"/>
                </a:lnTo>
                <a:lnTo>
                  <a:pt x="9144" y="3429"/>
                </a:lnTo>
                <a:lnTo>
                  <a:pt x="12573" y="3429"/>
                </a:lnTo>
                <a:lnTo>
                  <a:pt x="17145" y="1143"/>
                </a:lnTo>
                <a:lnTo>
                  <a:pt x="144272" y="1143"/>
                </a:lnTo>
                <a:lnTo>
                  <a:pt x="1442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/>
          <p:nvPr/>
        </p:nvSpPr>
        <p:spPr>
          <a:xfrm>
            <a:off x="4958757" y="836675"/>
            <a:ext cx="7197" cy="3387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5715" y="0"/>
                </a:moveTo>
                <a:lnTo>
                  <a:pt x="4572" y="0"/>
                </a:lnTo>
                <a:lnTo>
                  <a:pt x="4572" y="1142"/>
                </a:lnTo>
                <a:lnTo>
                  <a:pt x="3429" y="1142"/>
                </a:lnTo>
                <a:lnTo>
                  <a:pt x="0" y="4571"/>
                </a:lnTo>
                <a:lnTo>
                  <a:pt x="10287" y="4571"/>
                </a:lnTo>
                <a:lnTo>
                  <a:pt x="571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/>
          <p:nvPr/>
        </p:nvSpPr>
        <p:spPr>
          <a:xfrm>
            <a:off x="4893141" y="833543"/>
            <a:ext cx="35137" cy="6350"/>
          </a:xfrm>
          <a:custGeom>
            <a:avLst/>
            <a:gdLst/>
            <a:ahLst/>
            <a:cxnLst/>
            <a:rect l="l" t="t" r="r" b="b"/>
            <a:pathLst>
              <a:path w="52704" h="9525">
                <a:moveTo>
                  <a:pt x="14859" y="9271"/>
                </a:moveTo>
                <a:lnTo>
                  <a:pt x="12573" y="8128"/>
                </a:lnTo>
                <a:lnTo>
                  <a:pt x="12573" y="1143"/>
                </a:lnTo>
                <a:lnTo>
                  <a:pt x="11430" y="0"/>
                </a:lnTo>
                <a:lnTo>
                  <a:pt x="4572" y="0"/>
                </a:lnTo>
                <a:lnTo>
                  <a:pt x="0" y="9271"/>
                </a:lnTo>
                <a:lnTo>
                  <a:pt x="14859" y="9271"/>
                </a:lnTo>
                <a:close/>
              </a:path>
              <a:path w="52704" h="9525">
                <a:moveTo>
                  <a:pt x="52578" y="9271"/>
                </a:moveTo>
                <a:lnTo>
                  <a:pt x="51435" y="8128"/>
                </a:lnTo>
                <a:lnTo>
                  <a:pt x="49149" y="8128"/>
                </a:lnTo>
                <a:lnTo>
                  <a:pt x="48006" y="6985"/>
                </a:lnTo>
                <a:lnTo>
                  <a:pt x="45720" y="6985"/>
                </a:lnTo>
                <a:lnTo>
                  <a:pt x="45212" y="7620"/>
                </a:lnTo>
                <a:lnTo>
                  <a:pt x="50292" y="9271"/>
                </a:lnTo>
                <a:lnTo>
                  <a:pt x="52578" y="927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/>
          <p:nvPr/>
        </p:nvSpPr>
        <p:spPr>
          <a:xfrm>
            <a:off x="4822106" y="836675"/>
            <a:ext cx="34713" cy="3387"/>
          </a:xfrm>
          <a:custGeom>
            <a:avLst/>
            <a:gdLst/>
            <a:ahLst/>
            <a:cxnLst/>
            <a:rect l="l" t="t" r="r" b="b"/>
            <a:pathLst>
              <a:path w="52070" h="5080">
                <a:moveTo>
                  <a:pt x="5334" y="4191"/>
                </a:moveTo>
                <a:lnTo>
                  <a:pt x="2286" y="1143"/>
                </a:lnTo>
                <a:lnTo>
                  <a:pt x="1143" y="1143"/>
                </a:lnTo>
                <a:lnTo>
                  <a:pt x="1143" y="0"/>
                </a:lnTo>
                <a:lnTo>
                  <a:pt x="0" y="0"/>
                </a:lnTo>
                <a:lnTo>
                  <a:pt x="127" y="1270"/>
                </a:lnTo>
                <a:lnTo>
                  <a:pt x="2286" y="4572"/>
                </a:lnTo>
                <a:lnTo>
                  <a:pt x="4572" y="4572"/>
                </a:lnTo>
                <a:lnTo>
                  <a:pt x="5334" y="4191"/>
                </a:lnTo>
                <a:close/>
              </a:path>
              <a:path w="52070" h="5080">
                <a:moveTo>
                  <a:pt x="9144" y="2286"/>
                </a:moveTo>
                <a:lnTo>
                  <a:pt x="8001" y="2286"/>
                </a:lnTo>
                <a:lnTo>
                  <a:pt x="5334" y="4191"/>
                </a:lnTo>
                <a:lnTo>
                  <a:pt x="5715" y="4572"/>
                </a:lnTo>
                <a:lnTo>
                  <a:pt x="8001" y="4572"/>
                </a:lnTo>
                <a:lnTo>
                  <a:pt x="8001" y="3429"/>
                </a:lnTo>
                <a:lnTo>
                  <a:pt x="9144" y="2286"/>
                </a:lnTo>
                <a:close/>
              </a:path>
              <a:path w="52070" h="5080">
                <a:moveTo>
                  <a:pt x="25273" y="2286"/>
                </a:moveTo>
                <a:lnTo>
                  <a:pt x="24130" y="1143"/>
                </a:lnTo>
                <a:lnTo>
                  <a:pt x="19558" y="1143"/>
                </a:lnTo>
                <a:lnTo>
                  <a:pt x="16129" y="3429"/>
                </a:lnTo>
                <a:lnTo>
                  <a:pt x="17272" y="4572"/>
                </a:lnTo>
                <a:lnTo>
                  <a:pt x="19558" y="3429"/>
                </a:lnTo>
                <a:lnTo>
                  <a:pt x="24130" y="2286"/>
                </a:lnTo>
                <a:lnTo>
                  <a:pt x="25273" y="2286"/>
                </a:lnTo>
                <a:close/>
              </a:path>
              <a:path w="52070" h="5080">
                <a:moveTo>
                  <a:pt x="51816" y="1905"/>
                </a:moveTo>
                <a:lnTo>
                  <a:pt x="46228" y="3683"/>
                </a:lnTo>
                <a:lnTo>
                  <a:pt x="48133" y="4572"/>
                </a:lnTo>
                <a:lnTo>
                  <a:pt x="49276" y="4572"/>
                </a:lnTo>
                <a:lnTo>
                  <a:pt x="51562" y="2286"/>
                </a:lnTo>
                <a:lnTo>
                  <a:pt x="51816" y="190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3" name="object 163"/>
          <p:cNvSpPr/>
          <p:nvPr/>
        </p:nvSpPr>
        <p:spPr>
          <a:xfrm>
            <a:off x="4767919" y="838961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3" y="0"/>
                </a:moveTo>
                <a:lnTo>
                  <a:pt x="0" y="1142"/>
                </a:lnTo>
                <a:lnTo>
                  <a:pt x="1143" y="1142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/>
          <p:nvPr/>
        </p:nvSpPr>
        <p:spPr>
          <a:xfrm>
            <a:off x="4828964" y="835152"/>
            <a:ext cx="47413" cy="3810"/>
          </a:xfrm>
          <a:custGeom>
            <a:avLst/>
            <a:gdLst/>
            <a:ahLst/>
            <a:cxnLst/>
            <a:rect l="l" t="t" r="r" b="b"/>
            <a:pathLst>
              <a:path w="71120" h="5715">
                <a:moveTo>
                  <a:pt x="5842" y="5715"/>
                </a:moveTo>
                <a:lnTo>
                  <a:pt x="3429" y="3429"/>
                </a:lnTo>
                <a:lnTo>
                  <a:pt x="0" y="3429"/>
                </a:lnTo>
                <a:lnTo>
                  <a:pt x="2286" y="5715"/>
                </a:lnTo>
                <a:lnTo>
                  <a:pt x="5842" y="5715"/>
                </a:lnTo>
                <a:close/>
              </a:path>
              <a:path w="71120" h="5715">
                <a:moveTo>
                  <a:pt x="28702" y="1143"/>
                </a:moveTo>
                <a:lnTo>
                  <a:pt x="26416" y="0"/>
                </a:lnTo>
                <a:lnTo>
                  <a:pt x="21844" y="4572"/>
                </a:lnTo>
                <a:lnTo>
                  <a:pt x="22987" y="4572"/>
                </a:lnTo>
                <a:lnTo>
                  <a:pt x="25273" y="5715"/>
                </a:lnTo>
                <a:lnTo>
                  <a:pt x="28702" y="5715"/>
                </a:lnTo>
                <a:lnTo>
                  <a:pt x="28702" y="1143"/>
                </a:lnTo>
                <a:close/>
              </a:path>
              <a:path w="71120" h="5715">
                <a:moveTo>
                  <a:pt x="70993" y="5715"/>
                </a:moveTo>
                <a:lnTo>
                  <a:pt x="68707" y="4572"/>
                </a:lnTo>
                <a:lnTo>
                  <a:pt x="66421" y="2286"/>
                </a:lnTo>
                <a:lnTo>
                  <a:pt x="64135" y="1143"/>
                </a:lnTo>
                <a:lnTo>
                  <a:pt x="61849" y="2286"/>
                </a:lnTo>
                <a:lnTo>
                  <a:pt x="57277" y="3429"/>
                </a:lnTo>
                <a:lnTo>
                  <a:pt x="48133" y="3429"/>
                </a:lnTo>
                <a:lnTo>
                  <a:pt x="52705" y="4572"/>
                </a:lnTo>
                <a:lnTo>
                  <a:pt x="57277" y="4572"/>
                </a:lnTo>
                <a:lnTo>
                  <a:pt x="57277" y="5715"/>
                </a:lnTo>
                <a:lnTo>
                  <a:pt x="70993" y="5715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/>
          <p:nvPr/>
        </p:nvSpPr>
        <p:spPr>
          <a:xfrm>
            <a:off x="4578689" y="833966"/>
            <a:ext cx="149860" cy="5080"/>
          </a:xfrm>
          <a:custGeom>
            <a:avLst/>
            <a:gdLst/>
            <a:ahLst/>
            <a:cxnLst/>
            <a:rect l="l" t="t" r="r" b="b"/>
            <a:pathLst>
              <a:path w="224790" h="7619">
                <a:moveTo>
                  <a:pt x="200152" y="0"/>
                </a:moveTo>
                <a:lnTo>
                  <a:pt x="49034" y="0"/>
                </a:lnTo>
                <a:lnTo>
                  <a:pt x="49034" y="1270"/>
                </a:lnTo>
                <a:lnTo>
                  <a:pt x="0" y="1270"/>
                </a:lnTo>
                <a:lnTo>
                  <a:pt x="0" y="2540"/>
                </a:lnTo>
                <a:lnTo>
                  <a:pt x="186563" y="2540"/>
                </a:lnTo>
                <a:lnTo>
                  <a:pt x="186563" y="3810"/>
                </a:lnTo>
                <a:lnTo>
                  <a:pt x="187515" y="3810"/>
                </a:lnTo>
                <a:lnTo>
                  <a:pt x="187515" y="5080"/>
                </a:lnTo>
                <a:lnTo>
                  <a:pt x="186880" y="5080"/>
                </a:lnTo>
                <a:lnTo>
                  <a:pt x="186880" y="6350"/>
                </a:lnTo>
                <a:lnTo>
                  <a:pt x="190106" y="6350"/>
                </a:lnTo>
                <a:lnTo>
                  <a:pt x="190106" y="7620"/>
                </a:lnTo>
                <a:lnTo>
                  <a:pt x="191389" y="7620"/>
                </a:lnTo>
                <a:lnTo>
                  <a:pt x="191389" y="6350"/>
                </a:lnTo>
                <a:lnTo>
                  <a:pt x="192024" y="6350"/>
                </a:lnTo>
                <a:lnTo>
                  <a:pt x="192024" y="5080"/>
                </a:lnTo>
                <a:lnTo>
                  <a:pt x="196469" y="5080"/>
                </a:lnTo>
                <a:lnTo>
                  <a:pt x="196469" y="3810"/>
                </a:lnTo>
                <a:lnTo>
                  <a:pt x="197993" y="3810"/>
                </a:lnTo>
                <a:lnTo>
                  <a:pt x="197993" y="2540"/>
                </a:lnTo>
                <a:lnTo>
                  <a:pt x="198945" y="2540"/>
                </a:lnTo>
                <a:lnTo>
                  <a:pt x="198945" y="1270"/>
                </a:lnTo>
                <a:lnTo>
                  <a:pt x="200152" y="1270"/>
                </a:lnTo>
                <a:lnTo>
                  <a:pt x="200152" y="0"/>
                </a:lnTo>
                <a:close/>
              </a:path>
              <a:path w="224790" h="7619">
                <a:moveTo>
                  <a:pt x="224409" y="4064"/>
                </a:moveTo>
                <a:lnTo>
                  <a:pt x="205994" y="4064"/>
                </a:lnTo>
                <a:lnTo>
                  <a:pt x="205994" y="5207"/>
                </a:lnTo>
                <a:lnTo>
                  <a:pt x="219837" y="5207"/>
                </a:lnTo>
                <a:lnTo>
                  <a:pt x="222123" y="7493"/>
                </a:lnTo>
                <a:lnTo>
                  <a:pt x="224409" y="5207"/>
                </a:lnTo>
                <a:lnTo>
                  <a:pt x="224409" y="4064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/>
          <p:nvPr/>
        </p:nvSpPr>
        <p:spPr>
          <a:xfrm>
            <a:off x="4967901" y="835914"/>
            <a:ext cx="18627" cy="2540"/>
          </a:xfrm>
          <a:custGeom>
            <a:avLst/>
            <a:gdLst/>
            <a:ahLst/>
            <a:cxnLst/>
            <a:rect l="l" t="t" r="r" b="b"/>
            <a:pathLst>
              <a:path w="27940" h="3809">
                <a:moveTo>
                  <a:pt x="24002" y="0"/>
                </a:moveTo>
                <a:lnTo>
                  <a:pt x="16001" y="0"/>
                </a:lnTo>
                <a:lnTo>
                  <a:pt x="12573" y="1143"/>
                </a:lnTo>
                <a:lnTo>
                  <a:pt x="9144" y="1143"/>
                </a:lnTo>
                <a:lnTo>
                  <a:pt x="6857" y="2285"/>
                </a:lnTo>
                <a:lnTo>
                  <a:pt x="1143" y="2285"/>
                </a:lnTo>
                <a:lnTo>
                  <a:pt x="0" y="3428"/>
                </a:lnTo>
                <a:lnTo>
                  <a:pt x="27431" y="3428"/>
                </a:lnTo>
                <a:lnTo>
                  <a:pt x="2400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/>
          <p:nvPr/>
        </p:nvSpPr>
        <p:spPr>
          <a:xfrm>
            <a:off x="4930987" y="835151"/>
            <a:ext cx="6350" cy="3387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2667" y="0"/>
                </a:moveTo>
                <a:lnTo>
                  <a:pt x="1524" y="1143"/>
                </a:lnTo>
                <a:lnTo>
                  <a:pt x="380" y="3428"/>
                </a:lnTo>
                <a:lnTo>
                  <a:pt x="0" y="4572"/>
                </a:lnTo>
                <a:lnTo>
                  <a:pt x="9525" y="4572"/>
                </a:lnTo>
                <a:lnTo>
                  <a:pt x="8381" y="3428"/>
                </a:lnTo>
                <a:lnTo>
                  <a:pt x="6096" y="2286"/>
                </a:lnTo>
                <a:lnTo>
                  <a:pt x="6096" y="1143"/>
                </a:lnTo>
                <a:lnTo>
                  <a:pt x="4952" y="1143"/>
                </a:lnTo>
                <a:lnTo>
                  <a:pt x="266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/>
          <p:nvPr/>
        </p:nvSpPr>
        <p:spPr>
          <a:xfrm>
            <a:off x="4671060" y="829733"/>
            <a:ext cx="193040" cy="8467"/>
          </a:xfrm>
          <a:custGeom>
            <a:avLst/>
            <a:gdLst/>
            <a:ahLst/>
            <a:cxnLst/>
            <a:rect l="l" t="t" r="r" b="b"/>
            <a:pathLst>
              <a:path w="289559" h="12700">
                <a:moveTo>
                  <a:pt x="48006" y="9906"/>
                </a:moveTo>
                <a:lnTo>
                  <a:pt x="46863" y="9271"/>
                </a:lnTo>
                <a:lnTo>
                  <a:pt x="36576" y="9271"/>
                </a:lnTo>
                <a:lnTo>
                  <a:pt x="36576" y="11557"/>
                </a:lnTo>
                <a:lnTo>
                  <a:pt x="0" y="11557"/>
                </a:lnTo>
                <a:lnTo>
                  <a:pt x="1143" y="12700"/>
                </a:lnTo>
                <a:lnTo>
                  <a:pt x="48006" y="12700"/>
                </a:lnTo>
                <a:lnTo>
                  <a:pt x="48006" y="9906"/>
                </a:lnTo>
                <a:close/>
              </a:path>
              <a:path w="289559" h="12700">
                <a:moveTo>
                  <a:pt x="78994" y="11557"/>
                </a:moveTo>
                <a:lnTo>
                  <a:pt x="67437" y="11557"/>
                </a:lnTo>
                <a:lnTo>
                  <a:pt x="70866" y="12700"/>
                </a:lnTo>
                <a:lnTo>
                  <a:pt x="75438" y="12700"/>
                </a:lnTo>
                <a:lnTo>
                  <a:pt x="78994" y="11557"/>
                </a:lnTo>
                <a:close/>
              </a:path>
              <a:path w="289559" h="12700">
                <a:moveTo>
                  <a:pt x="99568" y="10414"/>
                </a:moveTo>
                <a:lnTo>
                  <a:pt x="98425" y="8128"/>
                </a:lnTo>
                <a:lnTo>
                  <a:pt x="98425" y="5715"/>
                </a:lnTo>
                <a:lnTo>
                  <a:pt x="92710" y="0"/>
                </a:lnTo>
                <a:lnTo>
                  <a:pt x="90424" y="1143"/>
                </a:lnTo>
                <a:lnTo>
                  <a:pt x="90424" y="6858"/>
                </a:lnTo>
                <a:lnTo>
                  <a:pt x="65151" y="6858"/>
                </a:lnTo>
                <a:lnTo>
                  <a:pt x="65786" y="8128"/>
                </a:lnTo>
                <a:lnTo>
                  <a:pt x="89281" y="8128"/>
                </a:lnTo>
                <a:lnTo>
                  <a:pt x="93853" y="12700"/>
                </a:lnTo>
                <a:lnTo>
                  <a:pt x="96139" y="11557"/>
                </a:lnTo>
                <a:lnTo>
                  <a:pt x="98425" y="11557"/>
                </a:lnTo>
                <a:lnTo>
                  <a:pt x="99568" y="10414"/>
                </a:lnTo>
                <a:close/>
              </a:path>
              <a:path w="289559" h="12700">
                <a:moveTo>
                  <a:pt x="116713" y="9271"/>
                </a:moveTo>
                <a:lnTo>
                  <a:pt x="108712" y="9271"/>
                </a:lnTo>
                <a:lnTo>
                  <a:pt x="108712" y="10414"/>
                </a:lnTo>
                <a:lnTo>
                  <a:pt x="109855" y="11557"/>
                </a:lnTo>
                <a:lnTo>
                  <a:pt x="109855" y="12700"/>
                </a:lnTo>
                <a:lnTo>
                  <a:pt x="113284" y="12700"/>
                </a:lnTo>
                <a:lnTo>
                  <a:pt x="116713" y="9271"/>
                </a:lnTo>
                <a:close/>
              </a:path>
              <a:path w="289559" h="12700">
                <a:moveTo>
                  <a:pt x="156718" y="5715"/>
                </a:moveTo>
                <a:lnTo>
                  <a:pt x="154432" y="4572"/>
                </a:lnTo>
                <a:lnTo>
                  <a:pt x="154432" y="5715"/>
                </a:lnTo>
                <a:lnTo>
                  <a:pt x="151003" y="9271"/>
                </a:lnTo>
                <a:lnTo>
                  <a:pt x="132207" y="9271"/>
                </a:lnTo>
                <a:lnTo>
                  <a:pt x="133858" y="10414"/>
                </a:lnTo>
                <a:lnTo>
                  <a:pt x="136144" y="11557"/>
                </a:lnTo>
                <a:lnTo>
                  <a:pt x="137287" y="12700"/>
                </a:lnTo>
                <a:lnTo>
                  <a:pt x="148717" y="12700"/>
                </a:lnTo>
                <a:lnTo>
                  <a:pt x="151003" y="11557"/>
                </a:lnTo>
                <a:lnTo>
                  <a:pt x="152146" y="10414"/>
                </a:lnTo>
                <a:lnTo>
                  <a:pt x="155575" y="5715"/>
                </a:lnTo>
                <a:lnTo>
                  <a:pt x="156718" y="5715"/>
                </a:lnTo>
                <a:close/>
              </a:path>
              <a:path w="289559" h="12700">
                <a:moveTo>
                  <a:pt x="193421" y="10414"/>
                </a:moveTo>
                <a:lnTo>
                  <a:pt x="188849" y="10414"/>
                </a:lnTo>
                <a:lnTo>
                  <a:pt x="184277" y="8128"/>
                </a:lnTo>
                <a:lnTo>
                  <a:pt x="173990" y="8128"/>
                </a:lnTo>
                <a:lnTo>
                  <a:pt x="172847" y="9271"/>
                </a:lnTo>
                <a:lnTo>
                  <a:pt x="158115" y="9271"/>
                </a:lnTo>
                <a:lnTo>
                  <a:pt x="159004" y="11557"/>
                </a:lnTo>
                <a:lnTo>
                  <a:pt x="163703" y="11557"/>
                </a:lnTo>
                <a:lnTo>
                  <a:pt x="167132" y="12700"/>
                </a:lnTo>
                <a:lnTo>
                  <a:pt x="170561" y="10414"/>
                </a:lnTo>
                <a:lnTo>
                  <a:pt x="173990" y="10414"/>
                </a:lnTo>
                <a:lnTo>
                  <a:pt x="175133" y="11557"/>
                </a:lnTo>
                <a:lnTo>
                  <a:pt x="177419" y="12700"/>
                </a:lnTo>
                <a:lnTo>
                  <a:pt x="178562" y="12700"/>
                </a:lnTo>
                <a:lnTo>
                  <a:pt x="180848" y="11557"/>
                </a:lnTo>
                <a:lnTo>
                  <a:pt x="181991" y="10414"/>
                </a:lnTo>
                <a:lnTo>
                  <a:pt x="183134" y="11557"/>
                </a:lnTo>
                <a:lnTo>
                  <a:pt x="184277" y="11557"/>
                </a:lnTo>
                <a:lnTo>
                  <a:pt x="186563" y="12700"/>
                </a:lnTo>
                <a:lnTo>
                  <a:pt x="188849" y="12700"/>
                </a:lnTo>
                <a:lnTo>
                  <a:pt x="193421" y="10414"/>
                </a:lnTo>
                <a:close/>
              </a:path>
              <a:path w="289559" h="12700">
                <a:moveTo>
                  <a:pt x="220599" y="8890"/>
                </a:moveTo>
                <a:lnTo>
                  <a:pt x="218567" y="8128"/>
                </a:lnTo>
                <a:lnTo>
                  <a:pt x="213995" y="11557"/>
                </a:lnTo>
                <a:lnTo>
                  <a:pt x="209423" y="11557"/>
                </a:lnTo>
                <a:lnTo>
                  <a:pt x="211709" y="12700"/>
                </a:lnTo>
                <a:lnTo>
                  <a:pt x="218567" y="12700"/>
                </a:lnTo>
                <a:lnTo>
                  <a:pt x="218567" y="11557"/>
                </a:lnTo>
                <a:lnTo>
                  <a:pt x="219710" y="10414"/>
                </a:lnTo>
                <a:lnTo>
                  <a:pt x="220599" y="8890"/>
                </a:lnTo>
                <a:close/>
              </a:path>
              <a:path w="289559" h="12700">
                <a:moveTo>
                  <a:pt x="236855" y="11557"/>
                </a:moveTo>
                <a:lnTo>
                  <a:pt x="235712" y="10414"/>
                </a:lnTo>
                <a:lnTo>
                  <a:pt x="234569" y="10414"/>
                </a:lnTo>
                <a:lnTo>
                  <a:pt x="234569" y="11557"/>
                </a:lnTo>
                <a:lnTo>
                  <a:pt x="235712" y="11557"/>
                </a:lnTo>
                <a:lnTo>
                  <a:pt x="235712" y="12700"/>
                </a:lnTo>
                <a:lnTo>
                  <a:pt x="236855" y="11557"/>
                </a:lnTo>
                <a:close/>
              </a:path>
              <a:path w="289559" h="12700">
                <a:moveTo>
                  <a:pt x="289560" y="11557"/>
                </a:moveTo>
                <a:lnTo>
                  <a:pt x="284988" y="10414"/>
                </a:lnTo>
                <a:lnTo>
                  <a:pt x="281559" y="9271"/>
                </a:lnTo>
                <a:lnTo>
                  <a:pt x="279273" y="10414"/>
                </a:lnTo>
                <a:lnTo>
                  <a:pt x="278384" y="12319"/>
                </a:lnTo>
                <a:lnTo>
                  <a:pt x="280416" y="11557"/>
                </a:lnTo>
                <a:lnTo>
                  <a:pt x="289560" y="11557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/>
          <p:nvPr/>
        </p:nvSpPr>
        <p:spPr>
          <a:xfrm>
            <a:off x="4908380" y="83667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3" y="0"/>
                </a:moveTo>
                <a:lnTo>
                  <a:pt x="0" y="0"/>
                </a:lnTo>
                <a:lnTo>
                  <a:pt x="507" y="1269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0" name="object 170"/>
          <p:cNvSpPr/>
          <p:nvPr/>
        </p:nvSpPr>
        <p:spPr>
          <a:xfrm>
            <a:off x="4968663" y="836675"/>
            <a:ext cx="3387" cy="847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3428" y="0"/>
                </a:moveTo>
                <a:lnTo>
                  <a:pt x="1143" y="0"/>
                </a:lnTo>
                <a:lnTo>
                  <a:pt x="0" y="1142"/>
                </a:lnTo>
                <a:lnTo>
                  <a:pt x="4572" y="1142"/>
                </a:lnTo>
                <a:lnTo>
                  <a:pt x="342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/>
          <p:nvPr/>
        </p:nvSpPr>
        <p:spPr>
          <a:xfrm>
            <a:off x="4909143" y="835914"/>
            <a:ext cx="1693" cy="1693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285" y="0"/>
                </a:moveTo>
                <a:lnTo>
                  <a:pt x="1142" y="1143"/>
                </a:lnTo>
                <a:lnTo>
                  <a:pt x="0" y="1143"/>
                </a:lnTo>
                <a:lnTo>
                  <a:pt x="1142" y="2285"/>
                </a:lnTo>
                <a:lnTo>
                  <a:pt x="2285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/>
          <p:nvPr/>
        </p:nvSpPr>
        <p:spPr>
          <a:xfrm>
            <a:off x="4798484" y="833543"/>
            <a:ext cx="13123" cy="4233"/>
          </a:xfrm>
          <a:custGeom>
            <a:avLst/>
            <a:gdLst/>
            <a:ahLst/>
            <a:cxnLst/>
            <a:rect l="l" t="t" r="r" b="b"/>
            <a:pathLst>
              <a:path w="19684" h="6350">
                <a:moveTo>
                  <a:pt x="16001" y="0"/>
                </a:moveTo>
                <a:lnTo>
                  <a:pt x="13716" y="0"/>
                </a:lnTo>
                <a:lnTo>
                  <a:pt x="10286" y="1142"/>
                </a:lnTo>
                <a:lnTo>
                  <a:pt x="4064" y="1142"/>
                </a:lnTo>
                <a:lnTo>
                  <a:pt x="2285" y="3555"/>
                </a:lnTo>
                <a:lnTo>
                  <a:pt x="0" y="4699"/>
                </a:lnTo>
                <a:lnTo>
                  <a:pt x="14858" y="4699"/>
                </a:lnTo>
                <a:lnTo>
                  <a:pt x="18288" y="5841"/>
                </a:lnTo>
                <a:lnTo>
                  <a:pt x="19430" y="5841"/>
                </a:lnTo>
                <a:lnTo>
                  <a:pt x="17145" y="3555"/>
                </a:lnTo>
                <a:lnTo>
                  <a:pt x="17145" y="2412"/>
                </a:lnTo>
                <a:lnTo>
                  <a:pt x="16001" y="1142"/>
                </a:lnTo>
                <a:lnTo>
                  <a:pt x="1600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3" name="object 173"/>
          <p:cNvSpPr/>
          <p:nvPr/>
        </p:nvSpPr>
        <p:spPr>
          <a:xfrm>
            <a:off x="4572593" y="834813"/>
            <a:ext cx="122343" cy="2963"/>
          </a:xfrm>
          <a:custGeom>
            <a:avLst/>
            <a:gdLst/>
            <a:ahLst/>
            <a:cxnLst/>
            <a:rect l="l" t="t" r="r" b="b"/>
            <a:pathLst>
              <a:path w="183515" h="4444">
                <a:moveTo>
                  <a:pt x="109855" y="2794"/>
                </a:moveTo>
                <a:lnTo>
                  <a:pt x="102997" y="2794"/>
                </a:lnTo>
                <a:lnTo>
                  <a:pt x="104140" y="3937"/>
                </a:lnTo>
                <a:lnTo>
                  <a:pt x="109855" y="3937"/>
                </a:lnTo>
                <a:lnTo>
                  <a:pt x="109855" y="2794"/>
                </a:lnTo>
                <a:close/>
              </a:path>
              <a:path w="183515" h="4444">
                <a:moveTo>
                  <a:pt x="177419" y="2794"/>
                </a:moveTo>
                <a:lnTo>
                  <a:pt x="110998" y="2794"/>
                </a:lnTo>
                <a:lnTo>
                  <a:pt x="110998" y="3937"/>
                </a:lnTo>
                <a:lnTo>
                  <a:pt x="175133" y="3937"/>
                </a:lnTo>
                <a:lnTo>
                  <a:pt x="177419" y="2794"/>
                </a:lnTo>
                <a:close/>
              </a:path>
              <a:path w="183515" h="4444">
                <a:moveTo>
                  <a:pt x="183134" y="1270"/>
                </a:moveTo>
                <a:lnTo>
                  <a:pt x="7747" y="1270"/>
                </a:lnTo>
                <a:lnTo>
                  <a:pt x="7747" y="2540"/>
                </a:lnTo>
                <a:lnTo>
                  <a:pt x="4813" y="2540"/>
                </a:lnTo>
                <a:lnTo>
                  <a:pt x="4813" y="1270"/>
                </a:lnTo>
                <a:lnTo>
                  <a:pt x="3429" y="1270"/>
                </a:lnTo>
                <a:lnTo>
                  <a:pt x="3429" y="0"/>
                </a:ln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3810"/>
                </a:lnTo>
                <a:lnTo>
                  <a:pt x="101854" y="3810"/>
                </a:lnTo>
                <a:lnTo>
                  <a:pt x="101854" y="2540"/>
                </a:lnTo>
                <a:lnTo>
                  <a:pt x="177419" y="2540"/>
                </a:lnTo>
                <a:lnTo>
                  <a:pt x="177419" y="2794"/>
                </a:lnTo>
                <a:lnTo>
                  <a:pt x="177419" y="3810"/>
                </a:lnTo>
                <a:lnTo>
                  <a:pt x="183134" y="3810"/>
                </a:lnTo>
                <a:lnTo>
                  <a:pt x="183134" y="2540"/>
                </a:lnTo>
                <a:lnTo>
                  <a:pt x="183134" y="127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4" name="object 174"/>
          <p:cNvSpPr/>
          <p:nvPr/>
        </p:nvSpPr>
        <p:spPr>
          <a:xfrm>
            <a:off x="4821089" y="836423"/>
            <a:ext cx="1270" cy="423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0"/>
                </a:moveTo>
                <a:lnTo>
                  <a:pt x="381" y="381"/>
                </a:lnTo>
                <a:lnTo>
                  <a:pt x="1524" y="381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4714918" y="831257"/>
            <a:ext cx="42757" cy="5503"/>
          </a:xfrm>
          <a:custGeom>
            <a:avLst/>
            <a:gdLst/>
            <a:ahLst/>
            <a:cxnLst/>
            <a:rect l="l" t="t" r="r" b="b"/>
            <a:pathLst>
              <a:path w="64134" h="8255">
                <a:moveTo>
                  <a:pt x="22352" y="5842"/>
                </a:moveTo>
                <a:lnTo>
                  <a:pt x="0" y="5842"/>
                </a:lnTo>
                <a:lnTo>
                  <a:pt x="508" y="6985"/>
                </a:lnTo>
                <a:lnTo>
                  <a:pt x="508" y="8128"/>
                </a:lnTo>
                <a:lnTo>
                  <a:pt x="21209" y="8128"/>
                </a:lnTo>
                <a:lnTo>
                  <a:pt x="21209" y="6985"/>
                </a:lnTo>
                <a:lnTo>
                  <a:pt x="22352" y="5842"/>
                </a:lnTo>
                <a:close/>
              </a:path>
              <a:path w="64134" h="8255">
                <a:moveTo>
                  <a:pt x="38227" y="5842"/>
                </a:moveTo>
                <a:lnTo>
                  <a:pt x="34925" y="5842"/>
                </a:lnTo>
                <a:lnTo>
                  <a:pt x="33782" y="8128"/>
                </a:lnTo>
                <a:lnTo>
                  <a:pt x="36068" y="8128"/>
                </a:lnTo>
                <a:lnTo>
                  <a:pt x="38227" y="5842"/>
                </a:lnTo>
                <a:close/>
              </a:path>
              <a:path w="64134" h="8255">
                <a:moveTo>
                  <a:pt x="58293" y="6985"/>
                </a:moveTo>
                <a:lnTo>
                  <a:pt x="56642" y="5842"/>
                </a:lnTo>
                <a:lnTo>
                  <a:pt x="54356" y="4572"/>
                </a:lnTo>
                <a:lnTo>
                  <a:pt x="54356" y="2286"/>
                </a:lnTo>
                <a:lnTo>
                  <a:pt x="53213" y="1143"/>
                </a:lnTo>
                <a:lnTo>
                  <a:pt x="50927" y="0"/>
                </a:lnTo>
                <a:lnTo>
                  <a:pt x="44069" y="0"/>
                </a:lnTo>
                <a:lnTo>
                  <a:pt x="40640" y="3429"/>
                </a:lnTo>
                <a:lnTo>
                  <a:pt x="39497" y="3429"/>
                </a:lnTo>
                <a:lnTo>
                  <a:pt x="39497" y="4572"/>
                </a:lnTo>
                <a:lnTo>
                  <a:pt x="38227" y="5842"/>
                </a:lnTo>
                <a:lnTo>
                  <a:pt x="42926" y="5842"/>
                </a:lnTo>
                <a:lnTo>
                  <a:pt x="42926" y="6985"/>
                </a:lnTo>
                <a:lnTo>
                  <a:pt x="53213" y="6985"/>
                </a:lnTo>
                <a:lnTo>
                  <a:pt x="55499" y="8128"/>
                </a:lnTo>
                <a:lnTo>
                  <a:pt x="57785" y="8128"/>
                </a:lnTo>
                <a:lnTo>
                  <a:pt x="58293" y="6985"/>
                </a:lnTo>
                <a:close/>
              </a:path>
              <a:path w="64134" h="8255">
                <a:moveTo>
                  <a:pt x="64008" y="5588"/>
                </a:moveTo>
                <a:lnTo>
                  <a:pt x="62357" y="4572"/>
                </a:lnTo>
                <a:lnTo>
                  <a:pt x="61214" y="3429"/>
                </a:lnTo>
                <a:lnTo>
                  <a:pt x="60071" y="3429"/>
                </a:lnTo>
                <a:lnTo>
                  <a:pt x="58293" y="6985"/>
                </a:lnTo>
                <a:lnTo>
                  <a:pt x="60071" y="8128"/>
                </a:lnTo>
                <a:lnTo>
                  <a:pt x="62357" y="8128"/>
                </a:lnTo>
                <a:lnTo>
                  <a:pt x="64008" y="558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/>
          <p:nvPr/>
        </p:nvSpPr>
        <p:spPr>
          <a:xfrm>
            <a:off x="4818127" y="835152"/>
            <a:ext cx="2963" cy="1270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2539" y="0"/>
                </a:moveTo>
                <a:lnTo>
                  <a:pt x="253" y="0"/>
                </a:lnTo>
                <a:lnTo>
                  <a:pt x="0" y="762"/>
                </a:lnTo>
                <a:lnTo>
                  <a:pt x="1396" y="1143"/>
                </a:lnTo>
                <a:lnTo>
                  <a:pt x="4444" y="1904"/>
                </a:lnTo>
                <a:lnTo>
                  <a:pt x="253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/>
          <p:nvPr/>
        </p:nvSpPr>
        <p:spPr>
          <a:xfrm>
            <a:off x="4702302" y="835915"/>
            <a:ext cx="847" cy="423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43" y="0"/>
                </a:moveTo>
                <a:lnTo>
                  <a:pt x="0" y="0"/>
                </a:lnTo>
                <a:lnTo>
                  <a:pt x="1143" y="634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/>
          <p:nvPr/>
        </p:nvSpPr>
        <p:spPr>
          <a:xfrm>
            <a:off x="4943518" y="835915"/>
            <a:ext cx="1270" cy="423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143" y="0"/>
                </a:moveTo>
                <a:lnTo>
                  <a:pt x="0" y="0"/>
                </a:lnTo>
                <a:lnTo>
                  <a:pt x="1524" y="380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/>
          <p:nvPr/>
        </p:nvSpPr>
        <p:spPr>
          <a:xfrm>
            <a:off x="4757589" y="832019"/>
            <a:ext cx="35560" cy="4233"/>
          </a:xfrm>
          <a:custGeom>
            <a:avLst/>
            <a:gdLst/>
            <a:ahLst/>
            <a:cxnLst/>
            <a:rect l="l" t="t" r="r" b="b"/>
            <a:pathLst>
              <a:path w="53340" h="6350">
                <a:moveTo>
                  <a:pt x="20066" y="5842"/>
                </a:moveTo>
                <a:lnTo>
                  <a:pt x="18923" y="4699"/>
                </a:lnTo>
                <a:lnTo>
                  <a:pt x="18923" y="3429"/>
                </a:lnTo>
                <a:lnTo>
                  <a:pt x="10922" y="3429"/>
                </a:lnTo>
                <a:lnTo>
                  <a:pt x="8636" y="1143"/>
                </a:lnTo>
                <a:lnTo>
                  <a:pt x="6350" y="1143"/>
                </a:lnTo>
                <a:lnTo>
                  <a:pt x="4064" y="0"/>
                </a:lnTo>
                <a:lnTo>
                  <a:pt x="1778" y="1143"/>
                </a:lnTo>
                <a:lnTo>
                  <a:pt x="635" y="3429"/>
                </a:lnTo>
                <a:lnTo>
                  <a:pt x="0" y="4445"/>
                </a:lnTo>
                <a:lnTo>
                  <a:pt x="635" y="4699"/>
                </a:lnTo>
                <a:lnTo>
                  <a:pt x="2413" y="5842"/>
                </a:lnTo>
                <a:lnTo>
                  <a:pt x="20066" y="5842"/>
                </a:lnTo>
                <a:close/>
              </a:path>
              <a:path w="53340" h="6350">
                <a:moveTo>
                  <a:pt x="41910" y="5842"/>
                </a:moveTo>
                <a:lnTo>
                  <a:pt x="40767" y="4699"/>
                </a:lnTo>
                <a:lnTo>
                  <a:pt x="39624" y="4699"/>
                </a:lnTo>
                <a:lnTo>
                  <a:pt x="37338" y="3429"/>
                </a:lnTo>
                <a:lnTo>
                  <a:pt x="32766" y="3429"/>
                </a:lnTo>
                <a:lnTo>
                  <a:pt x="30480" y="2286"/>
                </a:lnTo>
                <a:lnTo>
                  <a:pt x="26924" y="2286"/>
                </a:lnTo>
                <a:lnTo>
                  <a:pt x="28321" y="5842"/>
                </a:lnTo>
                <a:lnTo>
                  <a:pt x="41910" y="5842"/>
                </a:lnTo>
                <a:close/>
              </a:path>
              <a:path w="53340" h="6350">
                <a:moveTo>
                  <a:pt x="53340" y="4699"/>
                </a:moveTo>
                <a:lnTo>
                  <a:pt x="51054" y="3429"/>
                </a:lnTo>
                <a:lnTo>
                  <a:pt x="49911" y="2286"/>
                </a:lnTo>
                <a:lnTo>
                  <a:pt x="47625" y="3429"/>
                </a:lnTo>
                <a:lnTo>
                  <a:pt x="45339" y="3429"/>
                </a:lnTo>
                <a:lnTo>
                  <a:pt x="45339" y="4699"/>
                </a:lnTo>
                <a:lnTo>
                  <a:pt x="53340" y="469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/>
          <p:nvPr/>
        </p:nvSpPr>
        <p:spPr>
          <a:xfrm>
            <a:off x="4577079" y="832019"/>
            <a:ext cx="33867" cy="3387"/>
          </a:xfrm>
          <a:custGeom>
            <a:avLst/>
            <a:gdLst/>
            <a:ahLst/>
            <a:cxnLst/>
            <a:rect l="l" t="t" r="r" b="b"/>
            <a:pathLst>
              <a:path w="50800" h="5080">
                <a:moveTo>
                  <a:pt x="44703" y="0"/>
                </a:moveTo>
                <a:lnTo>
                  <a:pt x="42418" y="1143"/>
                </a:lnTo>
                <a:lnTo>
                  <a:pt x="42418" y="2286"/>
                </a:lnTo>
                <a:lnTo>
                  <a:pt x="0" y="2286"/>
                </a:lnTo>
                <a:lnTo>
                  <a:pt x="2412" y="4699"/>
                </a:lnTo>
                <a:lnTo>
                  <a:pt x="50419" y="4699"/>
                </a:lnTo>
                <a:lnTo>
                  <a:pt x="48132" y="3428"/>
                </a:lnTo>
                <a:lnTo>
                  <a:pt x="4470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/>
          <p:nvPr/>
        </p:nvSpPr>
        <p:spPr>
          <a:xfrm>
            <a:off x="4801193" y="832782"/>
            <a:ext cx="4233" cy="1693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1650" y="0"/>
                </a:moveTo>
                <a:lnTo>
                  <a:pt x="0" y="2285"/>
                </a:lnTo>
                <a:lnTo>
                  <a:pt x="6222" y="2285"/>
                </a:lnTo>
                <a:lnTo>
                  <a:pt x="165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2" name="object 182"/>
          <p:cNvSpPr/>
          <p:nvPr/>
        </p:nvSpPr>
        <p:spPr>
          <a:xfrm>
            <a:off x="4764871" y="833543"/>
            <a:ext cx="4657" cy="847"/>
          </a:xfrm>
          <a:custGeom>
            <a:avLst/>
            <a:gdLst/>
            <a:ahLst/>
            <a:cxnLst/>
            <a:rect l="l" t="t" r="r" b="b"/>
            <a:pathLst>
              <a:path w="6984" h="1269">
                <a:moveTo>
                  <a:pt x="6858" y="0"/>
                </a:moveTo>
                <a:lnTo>
                  <a:pt x="3428" y="0"/>
                </a:lnTo>
                <a:lnTo>
                  <a:pt x="0" y="1142"/>
                </a:lnTo>
                <a:lnTo>
                  <a:pt x="6858" y="1142"/>
                </a:lnTo>
                <a:lnTo>
                  <a:pt x="6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4576403" y="828209"/>
            <a:ext cx="154517" cy="6350"/>
          </a:xfrm>
          <a:custGeom>
            <a:avLst/>
            <a:gdLst/>
            <a:ahLst/>
            <a:cxnLst/>
            <a:rect l="l" t="t" r="r" b="b"/>
            <a:pathLst>
              <a:path w="231775" h="9525">
                <a:moveTo>
                  <a:pt x="37719" y="8001"/>
                </a:moveTo>
                <a:lnTo>
                  <a:pt x="36576" y="5715"/>
                </a:lnTo>
                <a:lnTo>
                  <a:pt x="36576" y="3429"/>
                </a:lnTo>
                <a:lnTo>
                  <a:pt x="35433" y="3429"/>
                </a:lnTo>
                <a:lnTo>
                  <a:pt x="34290" y="2286"/>
                </a:lnTo>
                <a:lnTo>
                  <a:pt x="28575" y="2286"/>
                </a:lnTo>
                <a:lnTo>
                  <a:pt x="26289" y="4572"/>
                </a:lnTo>
                <a:lnTo>
                  <a:pt x="26289" y="5715"/>
                </a:lnTo>
                <a:lnTo>
                  <a:pt x="24003" y="5715"/>
                </a:lnTo>
                <a:lnTo>
                  <a:pt x="22860" y="2286"/>
                </a:lnTo>
                <a:lnTo>
                  <a:pt x="20574" y="2286"/>
                </a:lnTo>
                <a:lnTo>
                  <a:pt x="17145" y="3429"/>
                </a:lnTo>
                <a:lnTo>
                  <a:pt x="1143" y="3429"/>
                </a:lnTo>
                <a:lnTo>
                  <a:pt x="381" y="5715"/>
                </a:lnTo>
                <a:lnTo>
                  <a:pt x="0" y="6858"/>
                </a:lnTo>
                <a:lnTo>
                  <a:pt x="1016" y="8001"/>
                </a:lnTo>
                <a:lnTo>
                  <a:pt x="37719" y="8001"/>
                </a:lnTo>
                <a:close/>
              </a:path>
              <a:path w="231775" h="9525">
                <a:moveTo>
                  <a:pt x="231267" y="9144"/>
                </a:moveTo>
                <a:lnTo>
                  <a:pt x="228981" y="8001"/>
                </a:lnTo>
                <a:lnTo>
                  <a:pt x="225552" y="4572"/>
                </a:lnTo>
                <a:lnTo>
                  <a:pt x="222123" y="4572"/>
                </a:lnTo>
                <a:lnTo>
                  <a:pt x="220980" y="3429"/>
                </a:lnTo>
                <a:lnTo>
                  <a:pt x="218567" y="2286"/>
                </a:lnTo>
                <a:lnTo>
                  <a:pt x="217424" y="1143"/>
                </a:lnTo>
                <a:lnTo>
                  <a:pt x="216281" y="1143"/>
                </a:lnTo>
                <a:lnTo>
                  <a:pt x="215138" y="2286"/>
                </a:lnTo>
                <a:lnTo>
                  <a:pt x="211709" y="4572"/>
                </a:lnTo>
                <a:lnTo>
                  <a:pt x="209423" y="4572"/>
                </a:lnTo>
                <a:lnTo>
                  <a:pt x="205994" y="2286"/>
                </a:lnTo>
                <a:lnTo>
                  <a:pt x="204851" y="0"/>
                </a:lnTo>
                <a:lnTo>
                  <a:pt x="203708" y="0"/>
                </a:lnTo>
                <a:lnTo>
                  <a:pt x="201422" y="1143"/>
                </a:lnTo>
                <a:lnTo>
                  <a:pt x="197993" y="2286"/>
                </a:lnTo>
                <a:lnTo>
                  <a:pt x="195707" y="3429"/>
                </a:lnTo>
                <a:lnTo>
                  <a:pt x="192278" y="4572"/>
                </a:lnTo>
                <a:lnTo>
                  <a:pt x="189992" y="4572"/>
                </a:lnTo>
                <a:lnTo>
                  <a:pt x="188849" y="3429"/>
                </a:lnTo>
                <a:lnTo>
                  <a:pt x="187706" y="1143"/>
                </a:lnTo>
                <a:lnTo>
                  <a:pt x="185420" y="0"/>
                </a:lnTo>
                <a:lnTo>
                  <a:pt x="183134" y="1143"/>
                </a:lnTo>
                <a:lnTo>
                  <a:pt x="181991" y="2286"/>
                </a:lnTo>
                <a:lnTo>
                  <a:pt x="179705" y="2286"/>
                </a:lnTo>
                <a:lnTo>
                  <a:pt x="178562" y="3429"/>
                </a:lnTo>
                <a:lnTo>
                  <a:pt x="178562" y="5715"/>
                </a:lnTo>
                <a:lnTo>
                  <a:pt x="176276" y="5715"/>
                </a:lnTo>
                <a:lnTo>
                  <a:pt x="167132" y="1143"/>
                </a:lnTo>
                <a:lnTo>
                  <a:pt x="161417" y="2286"/>
                </a:lnTo>
                <a:lnTo>
                  <a:pt x="160274" y="2286"/>
                </a:lnTo>
                <a:lnTo>
                  <a:pt x="160274" y="1143"/>
                </a:lnTo>
                <a:lnTo>
                  <a:pt x="159131" y="1143"/>
                </a:lnTo>
                <a:lnTo>
                  <a:pt x="155702" y="0"/>
                </a:lnTo>
                <a:lnTo>
                  <a:pt x="154559" y="0"/>
                </a:lnTo>
                <a:lnTo>
                  <a:pt x="152273" y="2286"/>
                </a:lnTo>
                <a:lnTo>
                  <a:pt x="151130" y="3429"/>
                </a:lnTo>
                <a:lnTo>
                  <a:pt x="146558" y="3429"/>
                </a:lnTo>
                <a:lnTo>
                  <a:pt x="144272" y="2286"/>
                </a:lnTo>
                <a:lnTo>
                  <a:pt x="143129" y="2286"/>
                </a:lnTo>
                <a:lnTo>
                  <a:pt x="140843" y="1143"/>
                </a:lnTo>
                <a:lnTo>
                  <a:pt x="138430" y="1143"/>
                </a:lnTo>
                <a:lnTo>
                  <a:pt x="136144" y="2286"/>
                </a:lnTo>
                <a:lnTo>
                  <a:pt x="135001" y="3429"/>
                </a:lnTo>
                <a:lnTo>
                  <a:pt x="128143" y="3429"/>
                </a:lnTo>
                <a:lnTo>
                  <a:pt x="125857" y="4572"/>
                </a:lnTo>
                <a:lnTo>
                  <a:pt x="125349" y="5715"/>
                </a:lnTo>
                <a:lnTo>
                  <a:pt x="124714" y="6858"/>
                </a:lnTo>
                <a:lnTo>
                  <a:pt x="123571" y="8001"/>
                </a:lnTo>
                <a:lnTo>
                  <a:pt x="122428" y="8001"/>
                </a:lnTo>
                <a:lnTo>
                  <a:pt x="120142" y="5715"/>
                </a:lnTo>
                <a:lnTo>
                  <a:pt x="112141" y="5715"/>
                </a:lnTo>
                <a:lnTo>
                  <a:pt x="109855" y="1143"/>
                </a:lnTo>
                <a:lnTo>
                  <a:pt x="104140" y="1143"/>
                </a:lnTo>
                <a:lnTo>
                  <a:pt x="101854" y="2286"/>
                </a:lnTo>
                <a:lnTo>
                  <a:pt x="98425" y="2286"/>
                </a:lnTo>
                <a:lnTo>
                  <a:pt x="94996" y="5715"/>
                </a:lnTo>
                <a:lnTo>
                  <a:pt x="93853" y="5715"/>
                </a:lnTo>
                <a:lnTo>
                  <a:pt x="92710" y="4572"/>
                </a:lnTo>
                <a:lnTo>
                  <a:pt x="89281" y="4572"/>
                </a:lnTo>
                <a:lnTo>
                  <a:pt x="89281" y="6858"/>
                </a:lnTo>
                <a:lnTo>
                  <a:pt x="88138" y="6858"/>
                </a:lnTo>
                <a:lnTo>
                  <a:pt x="88138" y="8001"/>
                </a:lnTo>
                <a:lnTo>
                  <a:pt x="78994" y="8001"/>
                </a:lnTo>
                <a:lnTo>
                  <a:pt x="78994" y="6858"/>
                </a:lnTo>
                <a:lnTo>
                  <a:pt x="77851" y="5715"/>
                </a:lnTo>
                <a:lnTo>
                  <a:pt x="77851" y="4572"/>
                </a:lnTo>
                <a:lnTo>
                  <a:pt x="76708" y="3429"/>
                </a:lnTo>
                <a:lnTo>
                  <a:pt x="70993" y="3429"/>
                </a:lnTo>
                <a:lnTo>
                  <a:pt x="68707" y="5715"/>
                </a:lnTo>
                <a:lnTo>
                  <a:pt x="64135" y="3429"/>
                </a:lnTo>
                <a:lnTo>
                  <a:pt x="64135" y="2286"/>
                </a:lnTo>
                <a:lnTo>
                  <a:pt x="62992" y="3429"/>
                </a:lnTo>
                <a:lnTo>
                  <a:pt x="61849" y="3429"/>
                </a:lnTo>
                <a:lnTo>
                  <a:pt x="60706" y="4572"/>
                </a:lnTo>
                <a:lnTo>
                  <a:pt x="58420" y="4572"/>
                </a:lnTo>
                <a:lnTo>
                  <a:pt x="57785" y="5715"/>
                </a:lnTo>
                <a:lnTo>
                  <a:pt x="57150" y="6858"/>
                </a:lnTo>
                <a:lnTo>
                  <a:pt x="57150" y="8001"/>
                </a:lnTo>
                <a:lnTo>
                  <a:pt x="54864" y="9144"/>
                </a:lnTo>
                <a:lnTo>
                  <a:pt x="231267" y="9144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/>
          <p:nvPr/>
        </p:nvSpPr>
        <p:spPr>
          <a:xfrm>
            <a:off x="1645751" y="867410"/>
            <a:ext cx="190923" cy="19473"/>
          </a:xfrm>
          <a:custGeom>
            <a:avLst/>
            <a:gdLst/>
            <a:ahLst/>
            <a:cxnLst/>
            <a:rect l="l" t="t" r="r" b="b"/>
            <a:pathLst>
              <a:path w="286385" h="29209">
                <a:moveTo>
                  <a:pt x="286131" y="16129"/>
                </a:moveTo>
                <a:lnTo>
                  <a:pt x="284988" y="13843"/>
                </a:lnTo>
                <a:lnTo>
                  <a:pt x="280416" y="9144"/>
                </a:lnTo>
                <a:lnTo>
                  <a:pt x="280416" y="10287"/>
                </a:lnTo>
                <a:lnTo>
                  <a:pt x="279273" y="12700"/>
                </a:lnTo>
                <a:lnTo>
                  <a:pt x="279273" y="14986"/>
                </a:lnTo>
                <a:lnTo>
                  <a:pt x="278130" y="17272"/>
                </a:lnTo>
                <a:lnTo>
                  <a:pt x="275844" y="18415"/>
                </a:lnTo>
                <a:lnTo>
                  <a:pt x="271272" y="13843"/>
                </a:lnTo>
                <a:lnTo>
                  <a:pt x="266700" y="12700"/>
                </a:lnTo>
                <a:lnTo>
                  <a:pt x="262128" y="8001"/>
                </a:lnTo>
                <a:lnTo>
                  <a:pt x="259842" y="9144"/>
                </a:lnTo>
                <a:lnTo>
                  <a:pt x="259842" y="18415"/>
                </a:lnTo>
                <a:lnTo>
                  <a:pt x="259842" y="20701"/>
                </a:lnTo>
                <a:lnTo>
                  <a:pt x="258699" y="20701"/>
                </a:lnTo>
                <a:lnTo>
                  <a:pt x="258699" y="19558"/>
                </a:lnTo>
                <a:lnTo>
                  <a:pt x="259842" y="18415"/>
                </a:lnTo>
                <a:lnTo>
                  <a:pt x="259842" y="9144"/>
                </a:lnTo>
                <a:lnTo>
                  <a:pt x="258699" y="10287"/>
                </a:lnTo>
                <a:lnTo>
                  <a:pt x="255270" y="10287"/>
                </a:lnTo>
                <a:lnTo>
                  <a:pt x="252984" y="9144"/>
                </a:lnTo>
                <a:lnTo>
                  <a:pt x="247269" y="9144"/>
                </a:lnTo>
                <a:lnTo>
                  <a:pt x="246634" y="10287"/>
                </a:lnTo>
                <a:lnTo>
                  <a:pt x="246126" y="11430"/>
                </a:lnTo>
                <a:lnTo>
                  <a:pt x="243840" y="13843"/>
                </a:lnTo>
                <a:lnTo>
                  <a:pt x="241554" y="13843"/>
                </a:lnTo>
                <a:lnTo>
                  <a:pt x="241554" y="19558"/>
                </a:lnTo>
                <a:lnTo>
                  <a:pt x="241554" y="20701"/>
                </a:lnTo>
                <a:lnTo>
                  <a:pt x="241554" y="21844"/>
                </a:lnTo>
                <a:lnTo>
                  <a:pt x="240411" y="21844"/>
                </a:lnTo>
                <a:lnTo>
                  <a:pt x="240411" y="20701"/>
                </a:lnTo>
                <a:lnTo>
                  <a:pt x="241554" y="19558"/>
                </a:lnTo>
                <a:lnTo>
                  <a:pt x="241554" y="13843"/>
                </a:lnTo>
                <a:lnTo>
                  <a:pt x="240411" y="13843"/>
                </a:lnTo>
                <a:lnTo>
                  <a:pt x="241554" y="12700"/>
                </a:lnTo>
                <a:lnTo>
                  <a:pt x="241554" y="11430"/>
                </a:lnTo>
                <a:lnTo>
                  <a:pt x="240411" y="10287"/>
                </a:lnTo>
                <a:lnTo>
                  <a:pt x="238125" y="10287"/>
                </a:lnTo>
                <a:lnTo>
                  <a:pt x="236982" y="11430"/>
                </a:lnTo>
                <a:lnTo>
                  <a:pt x="235839" y="11430"/>
                </a:lnTo>
                <a:lnTo>
                  <a:pt x="233553" y="12700"/>
                </a:lnTo>
                <a:lnTo>
                  <a:pt x="228981" y="8001"/>
                </a:lnTo>
                <a:lnTo>
                  <a:pt x="209423" y="8001"/>
                </a:lnTo>
                <a:lnTo>
                  <a:pt x="209423" y="18415"/>
                </a:lnTo>
                <a:lnTo>
                  <a:pt x="209423" y="19558"/>
                </a:lnTo>
                <a:lnTo>
                  <a:pt x="209423" y="20701"/>
                </a:lnTo>
                <a:lnTo>
                  <a:pt x="207137" y="20701"/>
                </a:lnTo>
                <a:lnTo>
                  <a:pt x="207137" y="18415"/>
                </a:lnTo>
                <a:lnTo>
                  <a:pt x="209423" y="18415"/>
                </a:lnTo>
                <a:lnTo>
                  <a:pt x="209423" y="8001"/>
                </a:lnTo>
                <a:lnTo>
                  <a:pt x="207137" y="8001"/>
                </a:lnTo>
                <a:lnTo>
                  <a:pt x="207137" y="12700"/>
                </a:lnTo>
                <a:lnTo>
                  <a:pt x="204851" y="12700"/>
                </a:lnTo>
                <a:lnTo>
                  <a:pt x="202565" y="11430"/>
                </a:lnTo>
                <a:lnTo>
                  <a:pt x="203708" y="9144"/>
                </a:lnTo>
                <a:lnTo>
                  <a:pt x="203708" y="8001"/>
                </a:lnTo>
                <a:lnTo>
                  <a:pt x="202565" y="6858"/>
                </a:lnTo>
                <a:lnTo>
                  <a:pt x="200279" y="5715"/>
                </a:lnTo>
                <a:lnTo>
                  <a:pt x="199136" y="6858"/>
                </a:lnTo>
                <a:lnTo>
                  <a:pt x="199136" y="16129"/>
                </a:lnTo>
                <a:lnTo>
                  <a:pt x="199136" y="17272"/>
                </a:lnTo>
                <a:lnTo>
                  <a:pt x="197993" y="17272"/>
                </a:lnTo>
                <a:lnTo>
                  <a:pt x="197993" y="16129"/>
                </a:lnTo>
                <a:lnTo>
                  <a:pt x="199136" y="16129"/>
                </a:lnTo>
                <a:lnTo>
                  <a:pt x="199136" y="6858"/>
                </a:lnTo>
                <a:lnTo>
                  <a:pt x="195707" y="10287"/>
                </a:lnTo>
                <a:lnTo>
                  <a:pt x="192278" y="10287"/>
                </a:lnTo>
                <a:lnTo>
                  <a:pt x="191135" y="9144"/>
                </a:lnTo>
                <a:lnTo>
                  <a:pt x="189992" y="9144"/>
                </a:lnTo>
                <a:lnTo>
                  <a:pt x="188849" y="8001"/>
                </a:lnTo>
                <a:lnTo>
                  <a:pt x="187706" y="8001"/>
                </a:lnTo>
                <a:lnTo>
                  <a:pt x="185420" y="10287"/>
                </a:lnTo>
                <a:lnTo>
                  <a:pt x="183134" y="12700"/>
                </a:lnTo>
                <a:lnTo>
                  <a:pt x="180848" y="12700"/>
                </a:lnTo>
                <a:lnTo>
                  <a:pt x="179705" y="11430"/>
                </a:lnTo>
                <a:lnTo>
                  <a:pt x="179705" y="4572"/>
                </a:lnTo>
                <a:lnTo>
                  <a:pt x="177419" y="4572"/>
                </a:lnTo>
                <a:lnTo>
                  <a:pt x="173990" y="8001"/>
                </a:lnTo>
                <a:lnTo>
                  <a:pt x="172847" y="8001"/>
                </a:lnTo>
                <a:lnTo>
                  <a:pt x="172847" y="5715"/>
                </a:lnTo>
                <a:lnTo>
                  <a:pt x="167132" y="4572"/>
                </a:lnTo>
                <a:lnTo>
                  <a:pt x="162560" y="6858"/>
                </a:lnTo>
                <a:lnTo>
                  <a:pt x="161417" y="6858"/>
                </a:lnTo>
                <a:lnTo>
                  <a:pt x="161417" y="5715"/>
                </a:lnTo>
                <a:lnTo>
                  <a:pt x="160274" y="5715"/>
                </a:lnTo>
                <a:lnTo>
                  <a:pt x="159131" y="4572"/>
                </a:lnTo>
                <a:lnTo>
                  <a:pt x="154559" y="4572"/>
                </a:lnTo>
                <a:lnTo>
                  <a:pt x="153416" y="5715"/>
                </a:lnTo>
                <a:lnTo>
                  <a:pt x="151130" y="4572"/>
                </a:lnTo>
                <a:lnTo>
                  <a:pt x="146431" y="4572"/>
                </a:lnTo>
                <a:lnTo>
                  <a:pt x="144145" y="5715"/>
                </a:lnTo>
                <a:lnTo>
                  <a:pt x="138430" y="5715"/>
                </a:lnTo>
                <a:lnTo>
                  <a:pt x="136144" y="6858"/>
                </a:lnTo>
                <a:lnTo>
                  <a:pt x="131572" y="6858"/>
                </a:lnTo>
                <a:lnTo>
                  <a:pt x="130429" y="6286"/>
                </a:lnTo>
                <a:lnTo>
                  <a:pt x="130429" y="14986"/>
                </a:lnTo>
                <a:lnTo>
                  <a:pt x="129286" y="16129"/>
                </a:lnTo>
                <a:lnTo>
                  <a:pt x="128143" y="16129"/>
                </a:lnTo>
                <a:lnTo>
                  <a:pt x="127000" y="14986"/>
                </a:lnTo>
                <a:lnTo>
                  <a:pt x="127000" y="13843"/>
                </a:lnTo>
                <a:lnTo>
                  <a:pt x="129286" y="12700"/>
                </a:lnTo>
                <a:lnTo>
                  <a:pt x="129286" y="13843"/>
                </a:lnTo>
                <a:lnTo>
                  <a:pt x="130429" y="14986"/>
                </a:lnTo>
                <a:lnTo>
                  <a:pt x="130429" y="6286"/>
                </a:lnTo>
                <a:lnTo>
                  <a:pt x="129286" y="5715"/>
                </a:lnTo>
                <a:lnTo>
                  <a:pt x="128143" y="4572"/>
                </a:lnTo>
                <a:lnTo>
                  <a:pt x="127000" y="4572"/>
                </a:lnTo>
                <a:lnTo>
                  <a:pt x="125857" y="5715"/>
                </a:lnTo>
                <a:lnTo>
                  <a:pt x="123571" y="6858"/>
                </a:lnTo>
                <a:lnTo>
                  <a:pt x="121285" y="6858"/>
                </a:lnTo>
                <a:lnTo>
                  <a:pt x="120142" y="4572"/>
                </a:lnTo>
                <a:lnTo>
                  <a:pt x="117856" y="2286"/>
                </a:lnTo>
                <a:lnTo>
                  <a:pt x="116713" y="2286"/>
                </a:lnTo>
                <a:lnTo>
                  <a:pt x="115570" y="1143"/>
                </a:lnTo>
                <a:lnTo>
                  <a:pt x="113284" y="2286"/>
                </a:lnTo>
                <a:lnTo>
                  <a:pt x="112141" y="4572"/>
                </a:lnTo>
                <a:lnTo>
                  <a:pt x="110998" y="5715"/>
                </a:lnTo>
                <a:lnTo>
                  <a:pt x="110998" y="6858"/>
                </a:lnTo>
                <a:lnTo>
                  <a:pt x="105283" y="6858"/>
                </a:lnTo>
                <a:lnTo>
                  <a:pt x="105283" y="3429"/>
                </a:lnTo>
                <a:lnTo>
                  <a:pt x="104140" y="2286"/>
                </a:lnTo>
                <a:lnTo>
                  <a:pt x="99568" y="2286"/>
                </a:lnTo>
                <a:lnTo>
                  <a:pt x="97282" y="3429"/>
                </a:lnTo>
                <a:lnTo>
                  <a:pt x="94996" y="3429"/>
                </a:lnTo>
                <a:lnTo>
                  <a:pt x="92710" y="2286"/>
                </a:lnTo>
                <a:lnTo>
                  <a:pt x="92710" y="1143"/>
                </a:lnTo>
                <a:lnTo>
                  <a:pt x="91567" y="1143"/>
                </a:lnTo>
                <a:lnTo>
                  <a:pt x="90424" y="2286"/>
                </a:lnTo>
                <a:lnTo>
                  <a:pt x="88138" y="3429"/>
                </a:lnTo>
                <a:lnTo>
                  <a:pt x="78994" y="3429"/>
                </a:lnTo>
                <a:lnTo>
                  <a:pt x="75565" y="4572"/>
                </a:lnTo>
                <a:lnTo>
                  <a:pt x="72136" y="3429"/>
                </a:lnTo>
                <a:lnTo>
                  <a:pt x="68707" y="3429"/>
                </a:lnTo>
                <a:lnTo>
                  <a:pt x="67564" y="4572"/>
                </a:lnTo>
                <a:lnTo>
                  <a:pt x="67564" y="5715"/>
                </a:lnTo>
                <a:lnTo>
                  <a:pt x="69850" y="5715"/>
                </a:lnTo>
                <a:lnTo>
                  <a:pt x="69215" y="6858"/>
                </a:lnTo>
                <a:lnTo>
                  <a:pt x="68707" y="8001"/>
                </a:lnTo>
                <a:lnTo>
                  <a:pt x="64008" y="10287"/>
                </a:lnTo>
                <a:lnTo>
                  <a:pt x="62865" y="11430"/>
                </a:lnTo>
                <a:lnTo>
                  <a:pt x="60579" y="10287"/>
                </a:lnTo>
                <a:lnTo>
                  <a:pt x="58293" y="8001"/>
                </a:lnTo>
                <a:lnTo>
                  <a:pt x="58293" y="4572"/>
                </a:lnTo>
                <a:lnTo>
                  <a:pt x="56007" y="2286"/>
                </a:lnTo>
                <a:lnTo>
                  <a:pt x="48006" y="2286"/>
                </a:lnTo>
                <a:lnTo>
                  <a:pt x="48006" y="11430"/>
                </a:lnTo>
                <a:lnTo>
                  <a:pt x="48006" y="16129"/>
                </a:lnTo>
                <a:lnTo>
                  <a:pt x="45720" y="16129"/>
                </a:lnTo>
                <a:lnTo>
                  <a:pt x="43434" y="14986"/>
                </a:lnTo>
                <a:lnTo>
                  <a:pt x="41148" y="14986"/>
                </a:lnTo>
                <a:lnTo>
                  <a:pt x="40005" y="11430"/>
                </a:lnTo>
                <a:lnTo>
                  <a:pt x="40005" y="8001"/>
                </a:lnTo>
                <a:lnTo>
                  <a:pt x="37719" y="6858"/>
                </a:lnTo>
                <a:lnTo>
                  <a:pt x="37719" y="5715"/>
                </a:lnTo>
                <a:lnTo>
                  <a:pt x="38862" y="5715"/>
                </a:lnTo>
                <a:lnTo>
                  <a:pt x="40005" y="8001"/>
                </a:lnTo>
                <a:lnTo>
                  <a:pt x="41148" y="10287"/>
                </a:lnTo>
                <a:lnTo>
                  <a:pt x="45720" y="10287"/>
                </a:lnTo>
                <a:lnTo>
                  <a:pt x="46863" y="11430"/>
                </a:lnTo>
                <a:lnTo>
                  <a:pt x="48006" y="11430"/>
                </a:lnTo>
                <a:lnTo>
                  <a:pt x="48006" y="2286"/>
                </a:lnTo>
                <a:lnTo>
                  <a:pt x="45720" y="2286"/>
                </a:lnTo>
                <a:lnTo>
                  <a:pt x="41148" y="1143"/>
                </a:lnTo>
                <a:lnTo>
                  <a:pt x="40005" y="1143"/>
                </a:lnTo>
                <a:lnTo>
                  <a:pt x="36957" y="4191"/>
                </a:lnTo>
                <a:lnTo>
                  <a:pt x="36576" y="3429"/>
                </a:lnTo>
                <a:lnTo>
                  <a:pt x="36576" y="1143"/>
                </a:lnTo>
                <a:lnTo>
                  <a:pt x="33147" y="1143"/>
                </a:lnTo>
                <a:lnTo>
                  <a:pt x="28575" y="3429"/>
                </a:lnTo>
                <a:lnTo>
                  <a:pt x="27432" y="3429"/>
                </a:lnTo>
                <a:lnTo>
                  <a:pt x="25146" y="2286"/>
                </a:lnTo>
                <a:lnTo>
                  <a:pt x="24003" y="1143"/>
                </a:lnTo>
                <a:lnTo>
                  <a:pt x="22860" y="1143"/>
                </a:lnTo>
                <a:lnTo>
                  <a:pt x="20574" y="3429"/>
                </a:lnTo>
                <a:lnTo>
                  <a:pt x="19431" y="4572"/>
                </a:lnTo>
                <a:lnTo>
                  <a:pt x="17145" y="3429"/>
                </a:lnTo>
                <a:lnTo>
                  <a:pt x="14859" y="1143"/>
                </a:lnTo>
                <a:lnTo>
                  <a:pt x="12573" y="1143"/>
                </a:lnTo>
                <a:lnTo>
                  <a:pt x="12573" y="6858"/>
                </a:lnTo>
                <a:lnTo>
                  <a:pt x="12573" y="8001"/>
                </a:lnTo>
                <a:lnTo>
                  <a:pt x="11430" y="10287"/>
                </a:lnTo>
                <a:lnTo>
                  <a:pt x="9144" y="12700"/>
                </a:lnTo>
                <a:lnTo>
                  <a:pt x="5715" y="12700"/>
                </a:lnTo>
                <a:lnTo>
                  <a:pt x="8001" y="10287"/>
                </a:lnTo>
                <a:lnTo>
                  <a:pt x="9144" y="8001"/>
                </a:lnTo>
                <a:lnTo>
                  <a:pt x="10287" y="6858"/>
                </a:lnTo>
                <a:lnTo>
                  <a:pt x="12573" y="6858"/>
                </a:lnTo>
                <a:lnTo>
                  <a:pt x="12573" y="1143"/>
                </a:lnTo>
                <a:lnTo>
                  <a:pt x="11430" y="0"/>
                </a:lnTo>
                <a:lnTo>
                  <a:pt x="9144" y="1143"/>
                </a:lnTo>
                <a:lnTo>
                  <a:pt x="5715" y="4572"/>
                </a:lnTo>
                <a:lnTo>
                  <a:pt x="4572" y="5715"/>
                </a:lnTo>
                <a:lnTo>
                  <a:pt x="3429" y="8001"/>
                </a:lnTo>
                <a:lnTo>
                  <a:pt x="0" y="13843"/>
                </a:lnTo>
                <a:lnTo>
                  <a:pt x="0" y="14986"/>
                </a:lnTo>
                <a:lnTo>
                  <a:pt x="6858" y="17272"/>
                </a:lnTo>
                <a:lnTo>
                  <a:pt x="8001" y="17272"/>
                </a:lnTo>
                <a:lnTo>
                  <a:pt x="9144" y="18415"/>
                </a:lnTo>
                <a:lnTo>
                  <a:pt x="10287" y="18415"/>
                </a:lnTo>
                <a:lnTo>
                  <a:pt x="10287" y="19558"/>
                </a:lnTo>
                <a:lnTo>
                  <a:pt x="11430" y="19558"/>
                </a:lnTo>
                <a:lnTo>
                  <a:pt x="13716" y="20701"/>
                </a:lnTo>
                <a:lnTo>
                  <a:pt x="14859" y="20701"/>
                </a:lnTo>
                <a:lnTo>
                  <a:pt x="14859" y="16129"/>
                </a:lnTo>
                <a:lnTo>
                  <a:pt x="17145" y="13843"/>
                </a:lnTo>
                <a:lnTo>
                  <a:pt x="20574" y="13843"/>
                </a:lnTo>
                <a:lnTo>
                  <a:pt x="22860" y="14986"/>
                </a:lnTo>
                <a:lnTo>
                  <a:pt x="22860" y="19558"/>
                </a:lnTo>
                <a:lnTo>
                  <a:pt x="24003" y="19558"/>
                </a:lnTo>
                <a:lnTo>
                  <a:pt x="28575" y="20701"/>
                </a:lnTo>
                <a:lnTo>
                  <a:pt x="33147" y="21844"/>
                </a:lnTo>
                <a:lnTo>
                  <a:pt x="37719" y="20701"/>
                </a:lnTo>
                <a:lnTo>
                  <a:pt x="40005" y="20701"/>
                </a:lnTo>
                <a:lnTo>
                  <a:pt x="42291" y="21844"/>
                </a:lnTo>
                <a:lnTo>
                  <a:pt x="43434" y="20701"/>
                </a:lnTo>
                <a:lnTo>
                  <a:pt x="45720" y="19558"/>
                </a:lnTo>
                <a:lnTo>
                  <a:pt x="48006" y="17272"/>
                </a:lnTo>
                <a:lnTo>
                  <a:pt x="51435" y="16129"/>
                </a:lnTo>
                <a:lnTo>
                  <a:pt x="54864" y="19558"/>
                </a:lnTo>
                <a:lnTo>
                  <a:pt x="56007" y="19558"/>
                </a:lnTo>
                <a:lnTo>
                  <a:pt x="57150" y="20701"/>
                </a:lnTo>
                <a:lnTo>
                  <a:pt x="59436" y="20701"/>
                </a:lnTo>
                <a:lnTo>
                  <a:pt x="60579" y="19558"/>
                </a:lnTo>
                <a:lnTo>
                  <a:pt x="62865" y="18415"/>
                </a:lnTo>
                <a:lnTo>
                  <a:pt x="64008" y="17272"/>
                </a:lnTo>
                <a:lnTo>
                  <a:pt x="66421" y="16129"/>
                </a:lnTo>
                <a:lnTo>
                  <a:pt x="68707" y="17272"/>
                </a:lnTo>
                <a:lnTo>
                  <a:pt x="70993" y="18415"/>
                </a:lnTo>
                <a:lnTo>
                  <a:pt x="76708" y="18415"/>
                </a:lnTo>
                <a:lnTo>
                  <a:pt x="81280" y="20701"/>
                </a:lnTo>
                <a:lnTo>
                  <a:pt x="83566" y="20701"/>
                </a:lnTo>
                <a:lnTo>
                  <a:pt x="88138" y="19558"/>
                </a:lnTo>
                <a:lnTo>
                  <a:pt x="89281" y="19558"/>
                </a:lnTo>
                <a:lnTo>
                  <a:pt x="96139" y="20701"/>
                </a:lnTo>
                <a:lnTo>
                  <a:pt x="97282" y="21844"/>
                </a:lnTo>
                <a:lnTo>
                  <a:pt x="98425" y="20701"/>
                </a:lnTo>
                <a:lnTo>
                  <a:pt x="100711" y="20701"/>
                </a:lnTo>
                <a:lnTo>
                  <a:pt x="101854" y="21844"/>
                </a:lnTo>
                <a:lnTo>
                  <a:pt x="110998" y="21844"/>
                </a:lnTo>
                <a:lnTo>
                  <a:pt x="113284" y="24130"/>
                </a:lnTo>
                <a:lnTo>
                  <a:pt x="116713" y="22987"/>
                </a:lnTo>
                <a:lnTo>
                  <a:pt x="123571" y="22987"/>
                </a:lnTo>
                <a:lnTo>
                  <a:pt x="125857" y="21844"/>
                </a:lnTo>
                <a:lnTo>
                  <a:pt x="127000" y="21844"/>
                </a:lnTo>
                <a:lnTo>
                  <a:pt x="130429" y="24130"/>
                </a:lnTo>
                <a:lnTo>
                  <a:pt x="137287" y="24130"/>
                </a:lnTo>
                <a:lnTo>
                  <a:pt x="140716" y="25273"/>
                </a:lnTo>
                <a:lnTo>
                  <a:pt x="144145" y="25273"/>
                </a:lnTo>
                <a:lnTo>
                  <a:pt x="147701" y="24130"/>
                </a:lnTo>
                <a:lnTo>
                  <a:pt x="151130" y="24130"/>
                </a:lnTo>
                <a:lnTo>
                  <a:pt x="154559" y="25273"/>
                </a:lnTo>
                <a:lnTo>
                  <a:pt x="159131" y="24130"/>
                </a:lnTo>
                <a:lnTo>
                  <a:pt x="162560" y="25273"/>
                </a:lnTo>
                <a:lnTo>
                  <a:pt x="175133" y="25273"/>
                </a:lnTo>
                <a:lnTo>
                  <a:pt x="176276" y="22987"/>
                </a:lnTo>
                <a:lnTo>
                  <a:pt x="177419" y="21844"/>
                </a:lnTo>
                <a:lnTo>
                  <a:pt x="178562" y="21844"/>
                </a:lnTo>
                <a:lnTo>
                  <a:pt x="179705" y="20701"/>
                </a:lnTo>
                <a:lnTo>
                  <a:pt x="181991" y="19558"/>
                </a:lnTo>
                <a:lnTo>
                  <a:pt x="183134" y="19558"/>
                </a:lnTo>
                <a:lnTo>
                  <a:pt x="185420" y="21844"/>
                </a:lnTo>
                <a:lnTo>
                  <a:pt x="189992" y="21844"/>
                </a:lnTo>
                <a:lnTo>
                  <a:pt x="189992" y="22987"/>
                </a:lnTo>
                <a:lnTo>
                  <a:pt x="189992" y="25273"/>
                </a:lnTo>
                <a:lnTo>
                  <a:pt x="194564" y="27559"/>
                </a:lnTo>
                <a:lnTo>
                  <a:pt x="203708" y="27559"/>
                </a:lnTo>
                <a:lnTo>
                  <a:pt x="204851" y="25273"/>
                </a:lnTo>
                <a:lnTo>
                  <a:pt x="204851" y="24130"/>
                </a:lnTo>
                <a:lnTo>
                  <a:pt x="205994" y="22987"/>
                </a:lnTo>
                <a:lnTo>
                  <a:pt x="210566" y="27559"/>
                </a:lnTo>
                <a:lnTo>
                  <a:pt x="221996" y="27559"/>
                </a:lnTo>
                <a:lnTo>
                  <a:pt x="221996" y="21844"/>
                </a:lnTo>
                <a:lnTo>
                  <a:pt x="224282" y="20701"/>
                </a:lnTo>
                <a:lnTo>
                  <a:pt x="225425" y="21844"/>
                </a:lnTo>
                <a:lnTo>
                  <a:pt x="227711" y="22987"/>
                </a:lnTo>
                <a:lnTo>
                  <a:pt x="230124" y="25273"/>
                </a:lnTo>
                <a:lnTo>
                  <a:pt x="234696" y="27559"/>
                </a:lnTo>
                <a:lnTo>
                  <a:pt x="241554" y="27559"/>
                </a:lnTo>
                <a:lnTo>
                  <a:pt x="244983" y="24130"/>
                </a:lnTo>
                <a:lnTo>
                  <a:pt x="246126" y="21844"/>
                </a:lnTo>
                <a:lnTo>
                  <a:pt x="246126" y="22987"/>
                </a:lnTo>
                <a:lnTo>
                  <a:pt x="247269" y="24130"/>
                </a:lnTo>
                <a:lnTo>
                  <a:pt x="247269" y="25273"/>
                </a:lnTo>
                <a:lnTo>
                  <a:pt x="249555" y="27559"/>
                </a:lnTo>
                <a:lnTo>
                  <a:pt x="251841" y="25273"/>
                </a:lnTo>
                <a:lnTo>
                  <a:pt x="252984" y="25273"/>
                </a:lnTo>
                <a:lnTo>
                  <a:pt x="252984" y="21844"/>
                </a:lnTo>
                <a:lnTo>
                  <a:pt x="258699" y="21844"/>
                </a:lnTo>
                <a:lnTo>
                  <a:pt x="259842" y="22987"/>
                </a:lnTo>
                <a:lnTo>
                  <a:pt x="259842" y="25273"/>
                </a:lnTo>
                <a:lnTo>
                  <a:pt x="260350" y="26416"/>
                </a:lnTo>
                <a:lnTo>
                  <a:pt x="260985" y="27559"/>
                </a:lnTo>
                <a:lnTo>
                  <a:pt x="264414" y="26416"/>
                </a:lnTo>
                <a:lnTo>
                  <a:pt x="265557" y="26416"/>
                </a:lnTo>
                <a:lnTo>
                  <a:pt x="266700" y="27559"/>
                </a:lnTo>
                <a:lnTo>
                  <a:pt x="267843" y="27559"/>
                </a:lnTo>
                <a:lnTo>
                  <a:pt x="268986" y="28702"/>
                </a:lnTo>
                <a:lnTo>
                  <a:pt x="271272" y="26416"/>
                </a:lnTo>
                <a:lnTo>
                  <a:pt x="271272" y="25273"/>
                </a:lnTo>
                <a:lnTo>
                  <a:pt x="272415" y="25273"/>
                </a:lnTo>
                <a:lnTo>
                  <a:pt x="272415" y="26416"/>
                </a:lnTo>
                <a:lnTo>
                  <a:pt x="273558" y="27559"/>
                </a:lnTo>
                <a:lnTo>
                  <a:pt x="274701" y="27559"/>
                </a:lnTo>
                <a:lnTo>
                  <a:pt x="278130" y="28702"/>
                </a:lnTo>
                <a:lnTo>
                  <a:pt x="280416" y="28702"/>
                </a:lnTo>
                <a:lnTo>
                  <a:pt x="281559" y="26416"/>
                </a:lnTo>
                <a:lnTo>
                  <a:pt x="283845" y="24130"/>
                </a:lnTo>
                <a:lnTo>
                  <a:pt x="283845" y="20701"/>
                </a:lnTo>
                <a:lnTo>
                  <a:pt x="284988" y="17272"/>
                </a:lnTo>
                <a:lnTo>
                  <a:pt x="286131" y="161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/>
          <p:nvPr/>
        </p:nvSpPr>
        <p:spPr>
          <a:xfrm>
            <a:off x="4365752" y="834389"/>
            <a:ext cx="75776" cy="7620"/>
          </a:xfrm>
          <a:custGeom>
            <a:avLst/>
            <a:gdLst/>
            <a:ahLst/>
            <a:cxnLst/>
            <a:rect l="l" t="t" r="r" b="b"/>
            <a:pathLst>
              <a:path w="113665" h="11430">
                <a:moveTo>
                  <a:pt x="113284" y="1143"/>
                </a:moveTo>
                <a:lnTo>
                  <a:pt x="11417" y="1143"/>
                </a:lnTo>
                <a:lnTo>
                  <a:pt x="6845" y="0"/>
                </a:lnTo>
                <a:lnTo>
                  <a:pt x="2286" y="0"/>
                </a:lnTo>
                <a:lnTo>
                  <a:pt x="0" y="2286"/>
                </a:lnTo>
                <a:lnTo>
                  <a:pt x="0" y="5715"/>
                </a:lnTo>
                <a:lnTo>
                  <a:pt x="0" y="6858"/>
                </a:lnTo>
                <a:lnTo>
                  <a:pt x="1524" y="9144"/>
                </a:lnTo>
                <a:lnTo>
                  <a:pt x="2286" y="10287"/>
                </a:lnTo>
                <a:lnTo>
                  <a:pt x="16002" y="10287"/>
                </a:lnTo>
                <a:lnTo>
                  <a:pt x="20574" y="9144"/>
                </a:lnTo>
                <a:lnTo>
                  <a:pt x="26289" y="10287"/>
                </a:lnTo>
                <a:lnTo>
                  <a:pt x="27419" y="8001"/>
                </a:lnTo>
                <a:lnTo>
                  <a:pt x="29718" y="6858"/>
                </a:lnTo>
                <a:lnTo>
                  <a:pt x="30861" y="5715"/>
                </a:lnTo>
                <a:lnTo>
                  <a:pt x="41148" y="5715"/>
                </a:lnTo>
                <a:lnTo>
                  <a:pt x="43421" y="6858"/>
                </a:lnTo>
                <a:lnTo>
                  <a:pt x="46863" y="8001"/>
                </a:lnTo>
                <a:lnTo>
                  <a:pt x="47993" y="9144"/>
                </a:lnTo>
                <a:lnTo>
                  <a:pt x="50419" y="10287"/>
                </a:lnTo>
                <a:lnTo>
                  <a:pt x="54991" y="10287"/>
                </a:lnTo>
                <a:lnTo>
                  <a:pt x="59563" y="5715"/>
                </a:lnTo>
                <a:lnTo>
                  <a:pt x="61849" y="6858"/>
                </a:lnTo>
                <a:lnTo>
                  <a:pt x="74422" y="6858"/>
                </a:lnTo>
                <a:lnTo>
                  <a:pt x="74422" y="8001"/>
                </a:lnTo>
                <a:lnTo>
                  <a:pt x="75565" y="10287"/>
                </a:lnTo>
                <a:lnTo>
                  <a:pt x="76695" y="10287"/>
                </a:lnTo>
                <a:lnTo>
                  <a:pt x="78994" y="9144"/>
                </a:lnTo>
                <a:lnTo>
                  <a:pt x="80137" y="8001"/>
                </a:lnTo>
                <a:lnTo>
                  <a:pt x="81267" y="8001"/>
                </a:lnTo>
                <a:lnTo>
                  <a:pt x="82423" y="9144"/>
                </a:lnTo>
                <a:lnTo>
                  <a:pt x="84696" y="10287"/>
                </a:lnTo>
                <a:lnTo>
                  <a:pt x="90424" y="10287"/>
                </a:lnTo>
                <a:lnTo>
                  <a:pt x="92710" y="9144"/>
                </a:lnTo>
                <a:lnTo>
                  <a:pt x="93853" y="10287"/>
                </a:lnTo>
                <a:lnTo>
                  <a:pt x="96139" y="10287"/>
                </a:lnTo>
                <a:lnTo>
                  <a:pt x="100711" y="11430"/>
                </a:lnTo>
                <a:lnTo>
                  <a:pt x="105270" y="11430"/>
                </a:lnTo>
                <a:lnTo>
                  <a:pt x="109855" y="8001"/>
                </a:lnTo>
                <a:lnTo>
                  <a:pt x="113284" y="8001"/>
                </a:lnTo>
                <a:lnTo>
                  <a:pt x="113284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4519168" y="837438"/>
            <a:ext cx="23707" cy="3387"/>
          </a:xfrm>
          <a:custGeom>
            <a:avLst/>
            <a:gdLst/>
            <a:ahLst/>
            <a:cxnLst/>
            <a:rect l="l" t="t" r="r" b="b"/>
            <a:pathLst>
              <a:path w="35559" h="5080">
                <a:moveTo>
                  <a:pt x="35432" y="0"/>
                </a:moveTo>
                <a:lnTo>
                  <a:pt x="0" y="0"/>
                </a:lnTo>
                <a:lnTo>
                  <a:pt x="1143" y="1143"/>
                </a:lnTo>
                <a:lnTo>
                  <a:pt x="10287" y="1143"/>
                </a:lnTo>
                <a:lnTo>
                  <a:pt x="13716" y="2286"/>
                </a:lnTo>
                <a:lnTo>
                  <a:pt x="19430" y="2286"/>
                </a:lnTo>
                <a:lnTo>
                  <a:pt x="25146" y="4572"/>
                </a:lnTo>
                <a:lnTo>
                  <a:pt x="29718" y="3428"/>
                </a:lnTo>
                <a:lnTo>
                  <a:pt x="34290" y="1143"/>
                </a:lnTo>
                <a:lnTo>
                  <a:pt x="3543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/>
          <p:nvPr/>
        </p:nvSpPr>
        <p:spPr>
          <a:xfrm>
            <a:off x="4406985" y="838962"/>
            <a:ext cx="7197" cy="1693"/>
          </a:xfrm>
          <a:custGeom>
            <a:avLst/>
            <a:gdLst/>
            <a:ahLst/>
            <a:cxnLst/>
            <a:rect l="l" t="t" r="r" b="b"/>
            <a:pathLst>
              <a:path w="10795" h="2540">
                <a:moveTo>
                  <a:pt x="10287" y="0"/>
                </a:moveTo>
                <a:lnTo>
                  <a:pt x="0" y="0"/>
                </a:lnTo>
                <a:lnTo>
                  <a:pt x="6857" y="2285"/>
                </a:lnTo>
                <a:lnTo>
                  <a:pt x="10287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/>
          <p:nvPr/>
        </p:nvSpPr>
        <p:spPr>
          <a:xfrm>
            <a:off x="4547362" y="837438"/>
            <a:ext cx="7620" cy="2540"/>
          </a:xfrm>
          <a:custGeom>
            <a:avLst/>
            <a:gdLst/>
            <a:ahLst/>
            <a:cxnLst/>
            <a:rect l="l" t="t" r="r" b="b"/>
            <a:pathLst>
              <a:path w="11429" h="3809">
                <a:moveTo>
                  <a:pt x="11429" y="0"/>
                </a:moveTo>
                <a:lnTo>
                  <a:pt x="0" y="0"/>
                </a:lnTo>
                <a:lnTo>
                  <a:pt x="3428" y="3428"/>
                </a:lnTo>
                <a:lnTo>
                  <a:pt x="5714" y="3428"/>
                </a:lnTo>
                <a:lnTo>
                  <a:pt x="8000" y="2286"/>
                </a:lnTo>
                <a:lnTo>
                  <a:pt x="9143" y="2286"/>
                </a:lnTo>
                <a:lnTo>
                  <a:pt x="1142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9" name="object 189"/>
          <p:cNvSpPr/>
          <p:nvPr/>
        </p:nvSpPr>
        <p:spPr>
          <a:xfrm>
            <a:off x="4507737" y="837438"/>
            <a:ext cx="10160" cy="2540"/>
          </a:xfrm>
          <a:custGeom>
            <a:avLst/>
            <a:gdLst/>
            <a:ahLst/>
            <a:cxnLst/>
            <a:rect l="l" t="t" r="r" b="b"/>
            <a:pathLst>
              <a:path w="15240" h="3809">
                <a:moveTo>
                  <a:pt x="14859" y="0"/>
                </a:moveTo>
                <a:lnTo>
                  <a:pt x="0" y="0"/>
                </a:lnTo>
                <a:lnTo>
                  <a:pt x="2286" y="1143"/>
                </a:lnTo>
                <a:lnTo>
                  <a:pt x="5715" y="1143"/>
                </a:lnTo>
                <a:lnTo>
                  <a:pt x="5715" y="2286"/>
                </a:lnTo>
                <a:lnTo>
                  <a:pt x="4572" y="2286"/>
                </a:lnTo>
                <a:lnTo>
                  <a:pt x="6858" y="3428"/>
                </a:lnTo>
                <a:lnTo>
                  <a:pt x="10287" y="3428"/>
                </a:lnTo>
                <a:lnTo>
                  <a:pt x="13716" y="1143"/>
                </a:lnTo>
                <a:lnTo>
                  <a:pt x="1485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/>
          <p:nvPr/>
        </p:nvSpPr>
        <p:spPr>
          <a:xfrm>
            <a:off x="4460409" y="835914"/>
            <a:ext cx="10160" cy="3810"/>
          </a:xfrm>
          <a:custGeom>
            <a:avLst/>
            <a:gdLst/>
            <a:ahLst/>
            <a:cxnLst/>
            <a:rect l="l" t="t" r="r" b="b"/>
            <a:pathLst>
              <a:path w="15240" h="5715">
                <a:moveTo>
                  <a:pt x="14858" y="0"/>
                </a:moveTo>
                <a:lnTo>
                  <a:pt x="0" y="0"/>
                </a:lnTo>
                <a:lnTo>
                  <a:pt x="0" y="1143"/>
                </a:lnTo>
                <a:lnTo>
                  <a:pt x="2285" y="3428"/>
                </a:lnTo>
                <a:lnTo>
                  <a:pt x="5714" y="5714"/>
                </a:lnTo>
                <a:lnTo>
                  <a:pt x="12572" y="5714"/>
                </a:lnTo>
                <a:lnTo>
                  <a:pt x="13715" y="4572"/>
                </a:lnTo>
                <a:lnTo>
                  <a:pt x="14858" y="2285"/>
                </a:lnTo>
                <a:lnTo>
                  <a:pt x="14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1" name="object 191"/>
          <p:cNvSpPr/>
          <p:nvPr/>
        </p:nvSpPr>
        <p:spPr>
          <a:xfrm>
            <a:off x="4387851" y="838200"/>
            <a:ext cx="5503" cy="1693"/>
          </a:xfrm>
          <a:custGeom>
            <a:avLst/>
            <a:gdLst/>
            <a:ahLst/>
            <a:cxnLst/>
            <a:rect l="l" t="t" r="r" b="b"/>
            <a:pathLst>
              <a:path w="8254" h="2540">
                <a:moveTo>
                  <a:pt x="8000" y="0"/>
                </a:moveTo>
                <a:lnTo>
                  <a:pt x="0" y="0"/>
                </a:lnTo>
                <a:lnTo>
                  <a:pt x="2285" y="2285"/>
                </a:lnTo>
                <a:lnTo>
                  <a:pt x="4572" y="2285"/>
                </a:lnTo>
                <a:lnTo>
                  <a:pt x="80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/>
          <p:nvPr/>
        </p:nvSpPr>
        <p:spPr>
          <a:xfrm>
            <a:off x="4373364" y="826685"/>
            <a:ext cx="201083" cy="12277"/>
          </a:xfrm>
          <a:custGeom>
            <a:avLst/>
            <a:gdLst/>
            <a:ahLst/>
            <a:cxnLst/>
            <a:rect l="l" t="t" r="r" b="b"/>
            <a:pathLst>
              <a:path w="301625" h="18415">
                <a:moveTo>
                  <a:pt x="104152" y="9271"/>
                </a:moveTo>
                <a:lnTo>
                  <a:pt x="95008" y="4572"/>
                </a:lnTo>
                <a:lnTo>
                  <a:pt x="92722" y="4572"/>
                </a:lnTo>
                <a:lnTo>
                  <a:pt x="92722" y="9271"/>
                </a:lnTo>
                <a:lnTo>
                  <a:pt x="104152" y="9271"/>
                </a:lnTo>
                <a:close/>
              </a:path>
              <a:path w="301625" h="18415">
                <a:moveTo>
                  <a:pt x="121424" y="9271"/>
                </a:moveTo>
                <a:lnTo>
                  <a:pt x="120281" y="8128"/>
                </a:lnTo>
                <a:lnTo>
                  <a:pt x="119138" y="5715"/>
                </a:lnTo>
                <a:lnTo>
                  <a:pt x="116725" y="4572"/>
                </a:lnTo>
                <a:lnTo>
                  <a:pt x="115582" y="3429"/>
                </a:lnTo>
                <a:lnTo>
                  <a:pt x="113296" y="3429"/>
                </a:lnTo>
                <a:lnTo>
                  <a:pt x="111010" y="5715"/>
                </a:lnTo>
                <a:lnTo>
                  <a:pt x="111010" y="6985"/>
                </a:lnTo>
                <a:lnTo>
                  <a:pt x="107581" y="6985"/>
                </a:lnTo>
                <a:lnTo>
                  <a:pt x="107581" y="8128"/>
                </a:lnTo>
                <a:lnTo>
                  <a:pt x="106438" y="8128"/>
                </a:lnTo>
                <a:lnTo>
                  <a:pt x="105295" y="9271"/>
                </a:lnTo>
                <a:lnTo>
                  <a:pt x="121424" y="9271"/>
                </a:lnTo>
                <a:close/>
              </a:path>
              <a:path w="301625" h="18415">
                <a:moveTo>
                  <a:pt x="143141" y="6985"/>
                </a:moveTo>
                <a:lnTo>
                  <a:pt x="141998" y="5715"/>
                </a:lnTo>
                <a:lnTo>
                  <a:pt x="141998" y="4572"/>
                </a:lnTo>
                <a:lnTo>
                  <a:pt x="140855" y="2286"/>
                </a:lnTo>
                <a:lnTo>
                  <a:pt x="137426" y="2286"/>
                </a:lnTo>
                <a:lnTo>
                  <a:pt x="136283" y="1143"/>
                </a:lnTo>
                <a:lnTo>
                  <a:pt x="133997" y="2286"/>
                </a:lnTo>
                <a:lnTo>
                  <a:pt x="132854" y="3429"/>
                </a:lnTo>
                <a:lnTo>
                  <a:pt x="127139" y="3429"/>
                </a:lnTo>
                <a:lnTo>
                  <a:pt x="125996" y="4572"/>
                </a:lnTo>
                <a:lnTo>
                  <a:pt x="124726" y="6985"/>
                </a:lnTo>
                <a:lnTo>
                  <a:pt x="143141" y="6985"/>
                </a:lnTo>
                <a:close/>
              </a:path>
              <a:path w="301625" h="18415">
                <a:moveTo>
                  <a:pt x="161429" y="5715"/>
                </a:moveTo>
                <a:lnTo>
                  <a:pt x="159143" y="4572"/>
                </a:lnTo>
                <a:lnTo>
                  <a:pt x="155714" y="4572"/>
                </a:lnTo>
                <a:lnTo>
                  <a:pt x="154571" y="5715"/>
                </a:lnTo>
                <a:lnTo>
                  <a:pt x="161429" y="5715"/>
                </a:lnTo>
                <a:close/>
              </a:path>
              <a:path w="301625" h="18415">
                <a:moveTo>
                  <a:pt x="177431" y="5715"/>
                </a:moveTo>
                <a:lnTo>
                  <a:pt x="172859" y="1143"/>
                </a:lnTo>
                <a:lnTo>
                  <a:pt x="170573" y="1143"/>
                </a:lnTo>
                <a:lnTo>
                  <a:pt x="167144" y="4572"/>
                </a:lnTo>
                <a:lnTo>
                  <a:pt x="164858" y="4572"/>
                </a:lnTo>
                <a:lnTo>
                  <a:pt x="161429" y="5715"/>
                </a:lnTo>
                <a:lnTo>
                  <a:pt x="177431" y="5715"/>
                </a:lnTo>
                <a:close/>
              </a:path>
              <a:path w="301625" h="18415">
                <a:moveTo>
                  <a:pt x="207276" y="17272"/>
                </a:moveTo>
                <a:lnTo>
                  <a:pt x="203847" y="17272"/>
                </a:lnTo>
                <a:lnTo>
                  <a:pt x="206133" y="18415"/>
                </a:lnTo>
                <a:lnTo>
                  <a:pt x="207276" y="18415"/>
                </a:lnTo>
                <a:lnTo>
                  <a:pt x="207276" y="17272"/>
                </a:lnTo>
                <a:close/>
              </a:path>
              <a:path w="301625" h="18415">
                <a:moveTo>
                  <a:pt x="224421" y="5715"/>
                </a:moveTo>
                <a:lnTo>
                  <a:pt x="223278" y="4572"/>
                </a:lnTo>
                <a:lnTo>
                  <a:pt x="220992" y="3429"/>
                </a:lnTo>
                <a:lnTo>
                  <a:pt x="219849" y="1143"/>
                </a:lnTo>
                <a:lnTo>
                  <a:pt x="209562" y="1143"/>
                </a:lnTo>
                <a:lnTo>
                  <a:pt x="202704" y="0"/>
                </a:lnTo>
                <a:lnTo>
                  <a:pt x="198005" y="1143"/>
                </a:lnTo>
                <a:lnTo>
                  <a:pt x="195719" y="2286"/>
                </a:lnTo>
                <a:lnTo>
                  <a:pt x="192290" y="2286"/>
                </a:lnTo>
                <a:lnTo>
                  <a:pt x="190004" y="1143"/>
                </a:lnTo>
                <a:lnTo>
                  <a:pt x="186575" y="1143"/>
                </a:lnTo>
                <a:lnTo>
                  <a:pt x="185432" y="2286"/>
                </a:lnTo>
                <a:lnTo>
                  <a:pt x="184289" y="3429"/>
                </a:lnTo>
                <a:lnTo>
                  <a:pt x="180860" y="5715"/>
                </a:lnTo>
                <a:lnTo>
                  <a:pt x="224421" y="5715"/>
                </a:lnTo>
                <a:close/>
              </a:path>
              <a:path w="301625" h="18415">
                <a:moveTo>
                  <a:pt x="301129" y="12700"/>
                </a:moveTo>
                <a:lnTo>
                  <a:pt x="299986" y="9271"/>
                </a:lnTo>
                <a:lnTo>
                  <a:pt x="294271" y="3429"/>
                </a:lnTo>
                <a:lnTo>
                  <a:pt x="291985" y="3429"/>
                </a:lnTo>
                <a:lnTo>
                  <a:pt x="289699" y="4572"/>
                </a:lnTo>
                <a:lnTo>
                  <a:pt x="283984" y="4572"/>
                </a:lnTo>
                <a:lnTo>
                  <a:pt x="283984" y="5715"/>
                </a:lnTo>
                <a:lnTo>
                  <a:pt x="282841" y="4572"/>
                </a:lnTo>
                <a:lnTo>
                  <a:pt x="280555" y="5715"/>
                </a:lnTo>
                <a:lnTo>
                  <a:pt x="278142" y="6985"/>
                </a:lnTo>
                <a:lnTo>
                  <a:pt x="275856" y="5715"/>
                </a:lnTo>
                <a:lnTo>
                  <a:pt x="274713" y="4572"/>
                </a:lnTo>
                <a:lnTo>
                  <a:pt x="274713" y="2286"/>
                </a:lnTo>
                <a:lnTo>
                  <a:pt x="273570" y="1143"/>
                </a:lnTo>
                <a:lnTo>
                  <a:pt x="273570" y="0"/>
                </a:lnTo>
                <a:lnTo>
                  <a:pt x="267855" y="5715"/>
                </a:lnTo>
                <a:lnTo>
                  <a:pt x="265569" y="5715"/>
                </a:lnTo>
                <a:lnTo>
                  <a:pt x="264426" y="4572"/>
                </a:lnTo>
                <a:lnTo>
                  <a:pt x="262140" y="3429"/>
                </a:lnTo>
                <a:lnTo>
                  <a:pt x="255282" y="3429"/>
                </a:lnTo>
                <a:lnTo>
                  <a:pt x="250710" y="2286"/>
                </a:lnTo>
                <a:lnTo>
                  <a:pt x="247281" y="1143"/>
                </a:lnTo>
                <a:lnTo>
                  <a:pt x="242709" y="3429"/>
                </a:lnTo>
                <a:lnTo>
                  <a:pt x="241566" y="3429"/>
                </a:lnTo>
                <a:lnTo>
                  <a:pt x="236994" y="5715"/>
                </a:lnTo>
                <a:lnTo>
                  <a:pt x="236613" y="6985"/>
                </a:lnTo>
                <a:lnTo>
                  <a:pt x="235851" y="9271"/>
                </a:lnTo>
                <a:lnTo>
                  <a:pt x="235851" y="10414"/>
                </a:lnTo>
                <a:lnTo>
                  <a:pt x="234708" y="10414"/>
                </a:lnTo>
                <a:lnTo>
                  <a:pt x="234708" y="11557"/>
                </a:lnTo>
                <a:lnTo>
                  <a:pt x="232422" y="11557"/>
                </a:lnTo>
                <a:lnTo>
                  <a:pt x="232422" y="10922"/>
                </a:lnTo>
                <a:lnTo>
                  <a:pt x="232295" y="10922"/>
                </a:lnTo>
                <a:lnTo>
                  <a:pt x="232295" y="9652"/>
                </a:lnTo>
                <a:lnTo>
                  <a:pt x="231279" y="9652"/>
                </a:lnTo>
                <a:lnTo>
                  <a:pt x="231279" y="7112"/>
                </a:lnTo>
                <a:lnTo>
                  <a:pt x="230809" y="7112"/>
                </a:lnTo>
                <a:lnTo>
                  <a:pt x="230809" y="5842"/>
                </a:lnTo>
                <a:lnTo>
                  <a:pt x="150634" y="5842"/>
                </a:lnTo>
                <a:lnTo>
                  <a:pt x="150634" y="4572"/>
                </a:lnTo>
                <a:lnTo>
                  <a:pt x="149999" y="4572"/>
                </a:lnTo>
                <a:lnTo>
                  <a:pt x="149999" y="3302"/>
                </a:lnTo>
                <a:lnTo>
                  <a:pt x="149237" y="3302"/>
                </a:lnTo>
                <a:lnTo>
                  <a:pt x="149237" y="2032"/>
                </a:lnTo>
                <a:lnTo>
                  <a:pt x="147955" y="2032"/>
                </a:lnTo>
                <a:lnTo>
                  <a:pt x="147955" y="762"/>
                </a:lnTo>
                <a:lnTo>
                  <a:pt x="145427" y="762"/>
                </a:lnTo>
                <a:lnTo>
                  <a:pt x="145427" y="2032"/>
                </a:lnTo>
                <a:lnTo>
                  <a:pt x="145046" y="2032"/>
                </a:lnTo>
                <a:lnTo>
                  <a:pt x="145046" y="3302"/>
                </a:lnTo>
                <a:lnTo>
                  <a:pt x="144284" y="3302"/>
                </a:lnTo>
                <a:lnTo>
                  <a:pt x="144284" y="4572"/>
                </a:lnTo>
                <a:lnTo>
                  <a:pt x="144284" y="5842"/>
                </a:lnTo>
                <a:lnTo>
                  <a:pt x="144284" y="7112"/>
                </a:lnTo>
                <a:lnTo>
                  <a:pt x="124104" y="7112"/>
                </a:lnTo>
                <a:lnTo>
                  <a:pt x="124104" y="9652"/>
                </a:lnTo>
                <a:lnTo>
                  <a:pt x="111010" y="9652"/>
                </a:lnTo>
                <a:lnTo>
                  <a:pt x="111010" y="13843"/>
                </a:lnTo>
                <a:lnTo>
                  <a:pt x="109867" y="14986"/>
                </a:lnTo>
                <a:lnTo>
                  <a:pt x="109867" y="12700"/>
                </a:lnTo>
                <a:lnTo>
                  <a:pt x="111010" y="13843"/>
                </a:lnTo>
                <a:lnTo>
                  <a:pt x="111010" y="9652"/>
                </a:lnTo>
                <a:lnTo>
                  <a:pt x="59702" y="9652"/>
                </a:lnTo>
                <a:lnTo>
                  <a:pt x="59702" y="10922"/>
                </a:lnTo>
                <a:lnTo>
                  <a:pt x="59575" y="10922"/>
                </a:lnTo>
                <a:lnTo>
                  <a:pt x="59575" y="11557"/>
                </a:lnTo>
                <a:lnTo>
                  <a:pt x="57277" y="11557"/>
                </a:lnTo>
                <a:lnTo>
                  <a:pt x="56146" y="10414"/>
                </a:lnTo>
                <a:lnTo>
                  <a:pt x="56146" y="9271"/>
                </a:lnTo>
                <a:lnTo>
                  <a:pt x="57277" y="8128"/>
                </a:lnTo>
                <a:lnTo>
                  <a:pt x="60718" y="8128"/>
                </a:lnTo>
                <a:lnTo>
                  <a:pt x="60718" y="9271"/>
                </a:lnTo>
                <a:lnTo>
                  <a:pt x="91579" y="9271"/>
                </a:lnTo>
                <a:lnTo>
                  <a:pt x="88150" y="8128"/>
                </a:lnTo>
                <a:lnTo>
                  <a:pt x="84721" y="8128"/>
                </a:lnTo>
                <a:lnTo>
                  <a:pt x="82435" y="4572"/>
                </a:lnTo>
                <a:lnTo>
                  <a:pt x="81292" y="2286"/>
                </a:lnTo>
                <a:lnTo>
                  <a:pt x="68719" y="2286"/>
                </a:lnTo>
                <a:lnTo>
                  <a:pt x="65278" y="3429"/>
                </a:lnTo>
                <a:lnTo>
                  <a:pt x="63004" y="5715"/>
                </a:lnTo>
                <a:lnTo>
                  <a:pt x="61849" y="5715"/>
                </a:lnTo>
                <a:lnTo>
                  <a:pt x="61849" y="6985"/>
                </a:lnTo>
                <a:lnTo>
                  <a:pt x="60718" y="6985"/>
                </a:lnTo>
                <a:lnTo>
                  <a:pt x="58432" y="4572"/>
                </a:lnTo>
                <a:lnTo>
                  <a:pt x="56146" y="3429"/>
                </a:lnTo>
                <a:lnTo>
                  <a:pt x="55003" y="4572"/>
                </a:lnTo>
                <a:lnTo>
                  <a:pt x="52717" y="5715"/>
                </a:lnTo>
                <a:lnTo>
                  <a:pt x="48145" y="10414"/>
                </a:lnTo>
                <a:lnTo>
                  <a:pt x="46926" y="10414"/>
                </a:lnTo>
                <a:lnTo>
                  <a:pt x="46926" y="9271"/>
                </a:lnTo>
                <a:lnTo>
                  <a:pt x="45859" y="9271"/>
                </a:lnTo>
                <a:lnTo>
                  <a:pt x="45859" y="8128"/>
                </a:lnTo>
                <a:lnTo>
                  <a:pt x="43573" y="4572"/>
                </a:lnTo>
                <a:lnTo>
                  <a:pt x="42430" y="4572"/>
                </a:lnTo>
                <a:lnTo>
                  <a:pt x="39001" y="5715"/>
                </a:lnTo>
                <a:lnTo>
                  <a:pt x="37858" y="5715"/>
                </a:lnTo>
                <a:lnTo>
                  <a:pt x="36576" y="6985"/>
                </a:lnTo>
                <a:lnTo>
                  <a:pt x="34302" y="6985"/>
                </a:lnTo>
                <a:lnTo>
                  <a:pt x="34302" y="5715"/>
                </a:lnTo>
                <a:lnTo>
                  <a:pt x="33159" y="5715"/>
                </a:lnTo>
                <a:lnTo>
                  <a:pt x="28575" y="3429"/>
                </a:lnTo>
                <a:lnTo>
                  <a:pt x="25158" y="3429"/>
                </a:lnTo>
                <a:lnTo>
                  <a:pt x="21729" y="5715"/>
                </a:lnTo>
                <a:lnTo>
                  <a:pt x="20574" y="6985"/>
                </a:lnTo>
                <a:lnTo>
                  <a:pt x="19443" y="8128"/>
                </a:lnTo>
                <a:lnTo>
                  <a:pt x="16002" y="9271"/>
                </a:lnTo>
                <a:lnTo>
                  <a:pt x="11442" y="9271"/>
                </a:lnTo>
                <a:lnTo>
                  <a:pt x="11442" y="10414"/>
                </a:lnTo>
                <a:lnTo>
                  <a:pt x="10299" y="10414"/>
                </a:lnTo>
                <a:lnTo>
                  <a:pt x="6870" y="11557"/>
                </a:lnTo>
                <a:lnTo>
                  <a:pt x="0" y="12700"/>
                </a:lnTo>
                <a:lnTo>
                  <a:pt x="101866" y="12700"/>
                </a:lnTo>
                <a:lnTo>
                  <a:pt x="105295" y="13843"/>
                </a:lnTo>
                <a:lnTo>
                  <a:pt x="106438" y="14986"/>
                </a:lnTo>
                <a:lnTo>
                  <a:pt x="108724" y="16129"/>
                </a:lnTo>
                <a:lnTo>
                  <a:pt x="109867" y="17272"/>
                </a:lnTo>
                <a:lnTo>
                  <a:pt x="112153" y="16129"/>
                </a:lnTo>
                <a:lnTo>
                  <a:pt x="115582" y="12700"/>
                </a:lnTo>
                <a:lnTo>
                  <a:pt x="122567" y="12700"/>
                </a:lnTo>
                <a:lnTo>
                  <a:pt x="125996" y="14986"/>
                </a:lnTo>
                <a:lnTo>
                  <a:pt x="129425" y="14986"/>
                </a:lnTo>
                <a:lnTo>
                  <a:pt x="129425" y="12192"/>
                </a:lnTo>
                <a:lnTo>
                  <a:pt x="130568" y="12192"/>
                </a:lnTo>
                <a:lnTo>
                  <a:pt x="130568" y="13843"/>
                </a:lnTo>
                <a:lnTo>
                  <a:pt x="146570" y="13843"/>
                </a:lnTo>
                <a:lnTo>
                  <a:pt x="147713" y="14986"/>
                </a:lnTo>
                <a:lnTo>
                  <a:pt x="149999" y="16129"/>
                </a:lnTo>
                <a:lnTo>
                  <a:pt x="151142" y="17272"/>
                </a:lnTo>
                <a:lnTo>
                  <a:pt x="152285" y="16129"/>
                </a:lnTo>
                <a:lnTo>
                  <a:pt x="156857" y="13843"/>
                </a:lnTo>
                <a:lnTo>
                  <a:pt x="161429" y="14986"/>
                </a:lnTo>
                <a:lnTo>
                  <a:pt x="164858" y="16129"/>
                </a:lnTo>
                <a:lnTo>
                  <a:pt x="167144" y="17272"/>
                </a:lnTo>
                <a:lnTo>
                  <a:pt x="169430" y="17272"/>
                </a:lnTo>
                <a:lnTo>
                  <a:pt x="170573" y="16129"/>
                </a:lnTo>
                <a:lnTo>
                  <a:pt x="172859" y="14986"/>
                </a:lnTo>
                <a:lnTo>
                  <a:pt x="174002" y="16129"/>
                </a:lnTo>
                <a:lnTo>
                  <a:pt x="177431" y="16129"/>
                </a:lnTo>
                <a:lnTo>
                  <a:pt x="178574" y="17272"/>
                </a:lnTo>
                <a:lnTo>
                  <a:pt x="179717" y="17272"/>
                </a:lnTo>
                <a:lnTo>
                  <a:pt x="182003" y="18415"/>
                </a:lnTo>
                <a:lnTo>
                  <a:pt x="184289" y="18415"/>
                </a:lnTo>
                <a:lnTo>
                  <a:pt x="186575" y="17272"/>
                </a:lnTo>
                <a:lnTo>
                  <a:pt x="187718" y="16129"/>
                </a:lnTo>
                <a:lnTo>
                  <a:pt x="256425" y="16129"/>
                </a:lnTo>
                <a:lnTo>
                  <a:pt x="258711" y="14986"/>
                </a:lnTo>
                <a:lnTo>
                  <a:pt x="259854" y="16129"/>
                </a:lnTo>
                <a:lnTo>
                  <a:pt x="272427" y="16129"/>
                </a:lnTo>
                <a:lnTo>
                  <a:pt x="276999" y="17272"/>
                </a:lnTo>
                <a:lnTo>
                  <a:pt x="286270" y="17272"/>
                </a:lnTo>
                <a:lnTo>
                  <a:pt x="286270" y="16129"/>
                </a:lnTo>
                <a:lnTo>
                  <a:pt x="287413" y="16129"/>
                </a:lnTo>
                <a:lnTo>
                  <a:pt x="289699" y="14986"/>
                </a:lnTo>
                <a:lnTo>
                  <a:pt x="290842" y="16129"/>
                </a:lnTo>
                <a:lnTo>
                  <a:pt x="291985" y="16129"/>
                </a:lnTo>
                <a:lnTo>
                  <a:pt x="293128" y="17272"/>
                </a:lnTo>
                <a:lnTo>
                  <a:pt x="298843" y="17272"/>
                </a:lnTo>
                <a:lnTo>
                  <a:pt x="301129" y="16129"/>
                </a:lnTo>
                <a:lnTo>
                  <a:pt x="301129" y="1270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3" name="object 193"/>
          <p:cNvSpPr/>
          <p:nvPr/>
        </p:nvSpPr>
        <p:spPr>
          <a:xfrm>
            <a:off x="4237567" y="847428"/>
            <a:ext cx="11007" cy="1693"/>
          </a:xfrm>
          <a:custGeom>
            <a:avLst/>
            <a:gdLst/>
            <a:ahLst/>
            <a:cxnLst/>
            <a:rect l="l" t="t" r="r" b="b"/>
            <a:pathLst>
              <a:path w="16510" h="2540">
                <a:moveTo>
                  <a:pt x="16001" y="0"/>
                </a:moveTo>
                <a:lnTo>
                  <a:pt x="0" y="0"/>
                </a:lnTo>
                <a:lnTo>
                  <a:pt x="3428" y="1142"/>
                </a:lnTo>
                <a:lnTo>
                  <a:pt x="8000" y="1142"/>
                </a:lnTo>
                <a:lnTo>
                  <a:pt x="10287" y="2285"/>
                </a:lnTo>
                <a:lnTo>
                  <a:pt x="12573" y="1142"/>
                </a:lnTo>
                <a:lnTo>
                  <a:pt x="16001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4" name="object 194"/>
          <p:cNvSpPr/>
          <p:nvPr/>
        </p:nvSpPr>
        <p:spPr>
          <a:xfrm>
            <a:off x="4145195" y="845820"/>
            <a:ext cx="24553" cy="3387"/>
          </a:xfrm>
          <a:custGeom>
            <a:avLst/>
            <a:gdLst/>
            <a:ahLst/>
            <a:cxnLst/>
            <a:rect l="l" t="t" r="r" b="b"/>
            <a:pathLst>
              <a:path w="36829" h="5080">
                <a:moveTo>
                  <a:pt x="36576" y="0"/>
                </a:moveTo>
                <a:lnTo>
                  <a:pt x="0" y="0"/>
                </a:lnTo>
                <a:lnTo>
                  <a:pt x="1143" y="1143"/>
                </a:lnTo>
                <a:lnTo>
                  <a:pt x="14859" y="1143"/>
                </a:lnTo>
                <a:lnTo>
                  <a:pt x="26289" y="3555"/>
                </a:lnTo>
                <a:lnTo>
                  <a:pt x="27432" y="3555"/>
                </a:lnTo>
                <a:lnTo>
                  <a:pt x="29718" y="4699"/>
                </a:lnTo>
                <a:lnTo>
                  <a:pt x="35433" y="4699"/>
                </a:lnTo>
                <a:lnTo>
                  <a:pt x="35433" y="3555"/>
                </a:lnTo>
                <a:lnTo>
                  <a:pt x="3657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5" name="object 195"/>
          <p:cNvSpPr/>
          <p:nvPr/>
        </p:nvSpPr>
        <p:spPr>
          <a:xfrm>
            <a:off x="4248235" y="847428"/>
            <a:ext cx="8467" cy="847"/>
          </a:xfrm>
          <a:custGeom>
            <a:avLst/>
            <a:gdLst/>
            <a:ahLst/>
            <a:cxnLst/>
            <a:rect l="l" t="t" r="r" b="b"/>
            <a:pathLst>
              <a:path w="12700" h="1269">
                <a:moveTo>
                  <a:pt x="12573" y="0"/>
                </a:moveTo>
                <a:lnTo>
                  <a:pt x="0" y="0"/>
                </a:lnTo>
                <a:lnTo>
                  <a:pt x="4572" y="1142"/>
                </a:lnTo>
                <a:lnTo>
                  <a:pt x="11430" y="1142"/>
                </a:lnTo>
                <a:lnTo>
                  <a:pt x="1257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6" name="object 196"/>
          <p:cNvSpPr/>
          <p:nvPr/>
        </p:nvSpPr>
        <p:spPr>
          <a:xfrm>
            <a:off x="4181009" y="845057"/>
            <a:ext cx="23707" cy="3387"/>
          </a:xfrm>
          <a:custGeom>
            <a:avLst/>
            <a:gdLst/>
            <a:ahLst/>
            <a:cxnLst/>
            <a:rect l="l" t="t" r="r" b="b"/>
            <a:pathLst>
              <a:path w="35560" h="5080">
                <a:moveTo>
                  <a:pt x="35560" y="0"/>
                </a:moveTo>
                <a:lnTo>
                  <a:pt x="0" y="0"/>
                </a:lnTo>
                <a:lnTo>
                  <a:pt x="1777" y="1143"/>
                </a:lnTo>
                <a:lnTo>
                  <a:pt x="13843" y="1143"/>
                </a:lnTo>
                <a:lnTo>
                  <a:pt x="17272" y="2286"/>
                </a:lnTo>
                <a:lnTo>
                  <a:pt x="21844" y="4699"/>
                </a:lnTo>
                <a:lnTo>
                  <a:pt x="25273" y="4699"/>
                </a:lnTo>
                <a:lnTo>
                  <a:pt x="27559" y="3556"/>
                </a:lnTo>
                <a:lnTo>
                  <a:pt x="29845" y="3556"/>
                </a:lnTo>
                <a:lnTo>
                  <a:pt x="34416" y="1143"/>
                </a:lnTo>
                <a:lnTo>
                  <a:pt x="3556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7" name="object 197"/>
          <p:cNvSpPr/>
          <p:nvPr/>
        </p:nvSpPr>
        <p:spPr>
          <a:xfrm>
            <a:off x="4135289" y="845820"/>
            <a:ext cx="10160" cy="2540"/>
          </a:xfrm>
          <a:custGeom>
            <a:avLst/>
            <a:gdLst/>
            <a:ahLst/>
            <a:cxnLst/>
            <a:rect l="l" t="t" r="r" b="b"/>
            <a:pathLst>
              <a:path w="15239" h="3809">
                <a:moveTo>
                  <a:pt x="14858" y="0"/>
                </a:moveTo>
                <a:lnTo>
                  <a:pt x="0" y="0"/>
                </a:lnTo>
                <a:lnTo>
                  <a:pt x="3428" y="3555"/>
                </a:lnTo>
                <a:lnTo>
                  <a:pt x="10287" y="3555"/>
                </a:lnTo>
                <a:lnTo>
                  <a:pt x="11429" y="2413"/>
                </a:lnTo>
                <a:lnTo>
                  <a:pt x="14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8" name="object 198"/>
          <p:cNvSpPr/>
          <p:nvPr/>
        </p:nvSpPr>
        <p:spPr>
          <a:xfrm>
            <a:off x="4126061" y="832781"/>
            <a:ext cx="162136" cy="14817"/>
          </a:xfrm>
          <a:custGeom>
            <a:avLst/>
            <a:gdLst/>
            <a:ahLst/>
            <a:cxnLst/>
            <a:rect l="l" t="t" r="r" b="b"/>
            <a:pathLst>
              <a:path w="243204" h="22225">
                <a:moveTo>
                  <a:pt x="43561" y="20701"/>
                </a:moveTo>
                <a:lnTo>
                  <a:pt x="29845" y="20701"/>
                </a:lnTo>
                <a:lnTo>
                  <a:pt x="30988" y="21971"/>
                </a:lnTo>
                <a:lnTo>
                  <a:pt x="36703" y="21971"/>
                </a:lnTo>
                <a:lnTo>
                  <a:pt x="43561" y="20701"/>
                </a:lnTo>
                <a:close/>
              </a:path>
              <a:path w="243204" h="22225">
                <a:moveTo>
                  <a:pt x="64135" y="11557"/>
                </a:moveTo>
                <a:lnTo>
                  <a:pt x="62992" y="10414"/>
                </a:lnTo>
                <a:lnTo>
                  <a:pt x="62992" y="8128"/>
                </a:lnTo>
                <a:lnTo>
                  <a:pt x="60706" y="5842"/>
                </a:lnTo>
                <a:lnTo>
                  <a:pt x="59563" y="5842"/>
                </a:lnTo>
                <a:lnTo>
                  <a:pt x="56134" y="8128"/>
                </a:lnTo>
                <a:lnTo>
                  <a:pt x="53848" y="8128"/>
                </a:lnTo>
                <a:lnTo>
                  <a:pt x="50419" y="6985"/>
                </a:lnTo>
                <a:lnTo>
                  <a:pt x="41275" y="6985"/>
                </a:lnTo>
                <a:lnTo>
                  <a:pt x="40132" y="5842"/>
                </a:lnTo>
                <a:lnTo>
                  <a:pt x="38989" y="5842"/>
                </a:lnTo>
                <a:lnTo>
                  <a:pt x="37846" y="4699"/>
                </a:lnTo>
                <a:lnTo>
                  <a:pt x="36703" y="4699"/>
                </a:lnTo>
                <a:lnTo>
                  <a:pt x="32131" y="3429"/>
                </a:lnTo>
                <a:lnTo>
                  <a:pt x="28702" y="4699"/>
                </a:lnTo>
                <a:lnTo>
                  <a:pt x="25273" y="6985"/>
                </a:lnTo>
                <a:lnTo>
                  <a:pt x="24638" y="8128"/>
                </a:lnTo>
                <a:lnTo>
                  <a:pt x="24130" y="9271"/>
                </a:lnTo>
                <a:lnTo>
                  <a:pt x="22987" y="8128"/>
                </a:lnTo>
                <a:lnTo>
                  <a:pt x="19558" y="8128"/>
                </a:lnTo>
                <a:lnTo>
                  <a:pt x="17272" y="9271"/>
                </a:lnTo>
                <a:lnTo>
                  <a:pt x="16129" y="8128"/>
                </a:lnTo>
                <a:lnTo>
                  <a:pt x="13843" y="6985"/>
                </a:lnTo>
                <a:lnTo>
                  <a:pt x="13843" y="8128"/>
                </a:lnTo>
                <a:lnTo>
                  <a:pt x="12700" y="9271"/>
                </a:lnTo>
                <a:lnTo>
                  <a:pt x="11557" y="10414"/>
                </a:lnTo>
                <a:lnTo>
                  <a:pt x="10414" y="9271"/>
                </a:lnTo>
                <a:lnTo>
                  <a:pt x="10414" y="6985"/>
                </a:lnTo>
                <a:lnTo>
                  <a:pt x="9271" y="6985"/>
                </a:lnTo>
                <a:lnTo>
                  <a:pt x="6985" y="5842"/>
                </a:lnTo>
                <a:lnTo>
                  <a:pt x="3556" y="5842"/>
                </a:lnTo>
                <a:lnTo>
                  <a:pt x="1143" y="6985"/>
                </a:lnTo>
                <a:lnTo>
                  <a:pt x="0" y="8128"/>
                </a:lnTo>
                <a:lnTo>
                  <a:pt x="0" y="10414"/>
                </a:lnTo>
                <a:lnTo>
                  <a:pt x="0" y="11557"/>
                </a:lnTo>
                <a:lnTo>
                  <a:pt x="64135" y="11557"/>
                </a:lnTo>
                <a:close/>
              </a:path>
              <a:path w="243204" h="22225">
                <a:moveTo>
                  <a:pt x="80137" y="11557"/>
                </a:moveTo>
                <a:lnTo>
                  <a:pt x="75565" y="10414"/>
                </a:lnTo>
                <a:lnTo>
                  <a:pt x="72136" y="10414"/>
                </a:lnTo>
                <a:lnTo>
                  <a:pt x="70993" y="9271"/>
                </a:lnTo>
                <a:lnTo>
                  <a:pt x="70993" y="8128"/>
                </a:lnTo>
                <a:lnTo>
                  <a:pt x="69850" y="8128"/>
                </a:lnTo>
                <a:lnTo>
                  <a:pt x="69850" y="5842"/>
                </a:lnTo>
                <a:lnTo>
                  <a:pt x="67564" y="8128"/>
                </a:lnTo>
                <a:lnTo>
                  <a:pt x="67564" y="9271"/>
                </a:lnTo>
                <a:lnTo>
                  <a:pt x="65278" y="11557"/>
                </a:lnTo>
                <a:lnTo>
                  <a:pt x="80137" y="11557"/>
                </a:lnTo>
                <a:close/>
              </a:path>
              <a:path w="243204" h="22225">
                <a:moveTo>
                  <a:pt x="81280" y="18415"/>
                </a:moveTo>
                <a:lnTo>
                  <a:pt x="3556" y="18415"/>
                </a:lnTo>
                <a:lnTo>
                  <a:pt x="4699" y="19558"/>
                </a:lnTo>
                <a:lnTo>
                  <a:pt x="5842" y="20701"/>
                </a:lnTo>
                <a:lnTo>
                  <a:pt x="6985" y="20701"/>
                </a:lnTo>
                <a:lnTo>
                  <a:pt x="8128" y="21971"/>
                </a:lnTo>
                <a:lnTo>
                  <a:pt x="9271" y="20701"/>
                </a:lnTo>
                <a:lnTo>
                  <a:pt x="12700" y="19558"/>
                </a:lnTo>
                <a:lnTo>
                  <a:pt x="66421" y="19558"/>
                </a:lnTo>
                <a:lnTo>
                  <a:pt x="69850" y="20701"/>
                </a:lnTo>
                <a:lnTo>
                  <a:pt x="72136" y="20701"/>
                </a:lnTo>
                <a:lnTo>
                  <a:pt x="74422" y="21971"/>
                </a:lnTo>
                <a:lnTo>
                  <a:pt x="77851" y="21971"/>
                </a:lnTo>
                <a:lnTo>
                  <a:pt x="81280" y="18415"/>
                </a:lnTo>
                <a:close/>
              </a:path>
              <a:path w="243204" h="22225">
                <a:moveTo>
                  <a:pt x="96266" y="19558"/>
                </a:moveTo>
                <a:lnTo>
                  <a:pt x="84201" y="19558"/>
                </a:lnTo>
                <a:lnTo>
                  <a:pt x="85979" y="20701"/>
                </a:lnTo>
                <a:lnTo>
                  <a:pt x="89408" y="21971"/>
                </a:lnTo>
                <a:lnTo>
                  <a:pt x="96266" y="19558"/>
                </a:lnTo>
                <a:close/>
              </a:path>
              <a:path w="243204" h="22225">
                <a:moveTo>
                  <a:pt x="136271" y="18415"/>
                </a:moveTo>
                <a:lnTo>
                  <a:pt x="128270" y="18415"/>
                </a:lnTo>
                <a:lnTo>
                  <a:pt x="130556" y="19558"/>
                </a:lnTo>
                <a:lnTo>
                  <a:pt x="135128" y="19558"/>
                </a:lnTo>
                <a:lnTo>
                  <a:pt x="136271" y="18415"/>
                </a:lnTo>
                <a:close/>
              </a:path>
              <a:path w="243204" h="22225">
                <a:moveTo>
                  <a:pt x="225552" y="14478"/>
                </a:moveTo>
                <a:lnTo>
                  <a:pt x="201549" y="14478"/>
                </a:lnTo>
                <a:lnTo>
                  <a:pt x="201549" y="15748"/>
                </a:lnTo>
                <a:lnTo>
                  <a:pt x="225552" y="15748"/>
                </a:lnTo>
                <a:lnTo>
                  <a:pt x="225552" y="14478"/>
                </a:lnTo>
                <a:close/>
              </a:path>
              <a:path w="243204" h="22225">
                <a:moveTo>
                  <a:pt x="242697" y="13843"/>
                </a:moveTo>
                <a:lnTo>
                  <a:pt x="240411" y="11557"/>
                </a:lnTo>
                <a:lnTo>
                  <a:pt x="239268" y="9271"/>
                </a:lnTo>
                <a:lnTo>
                  <a:pt x="239268" y="3429"/>
                </a:lnTo>
                <a:lnTo>
                  <a:pt x="232410" y="3429"/>
                </a:lnTo>
                <a:lnTo>
                  <a:pt x="230124" y="4699"/>
                </a:lnTo>
                <a:lnTo>
                  <a:pt x="226695" y="3429"/>
                </a:lnTo>
                <a:lnTo>
                  <a:pt x="220980" y="2286"/>
                </a:lnTo>
                <a:lnTo>
                  <a:pt x="216408" y="2286"/>
                </a:lnTo>
                <a:lnTo>
                  <a:pt x="213360" y="4699"/>
                </a:lnTo>
                <a:lnTo>
                  <a:pt x="211836" y="5842"/>
                </a:lnTo>
                <a:lnTo>
                  <a:pt x="211836" y="6985"/>
                </a:lnTo>
                <a:lnTo>
                  <a:pt x="208407" y="6985"/>
                </a:lnTo>
                <a:lnTo>
                  <a:pt x="208407" y="5842"/>
                </a:lnTo>
                <a:lnTo>
                  <a:pt x="207264" y="5842"/>
                </a:lnTo>
                <a:lnTo>
                  <a:pt x="203835" y="2286"/>
                </a:lnTo>
                <a:lnTo>
                  <a:pt x="202692" y="2286"/>
                </a:lnTo>
                <a:lnTo>
                  <a:pt x="202692" y="8128"/>
                </a:lnTo>
                <a:lnTo>
                  <a:pt x="201549" y="9271"/>
                </a:lnTo>
                <a:lnTo>
                  <a:pt x="201549" y="6985"/>
                </a:lnTo>
                <a:lnTo>
                  <a:pt x="202692" y="8128"/>
                </a:lnTo>
                <a:lnTo>
                  <a:pt x="202692" y="2286"/>
                </a:lnTo>
                <a:lnTo>
                  <a:pt x="192405" y="2286"/>
                </a:lnTo>
                <a:lnTo>
                  <a:pt x="188976" y="3429"/>
                </a:lnTo>
                <a:lnTo>
                  <a:pt x="182118" y="0"/>
                </a:lnTo>
                <a:lnTo>
                  <a:pt x="179832" y="0"/>
                </a:lnTo>
                <a:lnTo>
                  <a:pt x="177546" y="1143"/>
                </a:lnTo>
                <a:lnTo>
                  <a:pt x="175260" y="3429"/>
                </a:lnTo>
                <a:lnTo>
                  <a:pt x="171831" y="3429"/>
                </a:lnTo>
                <a:lnTo>
                  <a:pt x="168402" y="2286"/>
                </a:lnTo>
                <a:lnTo>
                  <a:pt x="164973" y="3429"/>
                </a:lnTo>
                <a:lnTo>
                  <a:pt x="161417" y="5842"/>
                </a:lnTo>
                <a:lnTo>
                  <a:pt x="160274" y="6985"/>
                </a:lnTo>
                <a:lnTo>
                  <a:pt x="157988" y="4699"/>
                </a:lnTo>
                <a:lnTo>
                  <a:pt x="156845" y="2286"/>
                </a:lnTo>
                <a:lnTo>
                  <a:pt x="155702" y="2286"/>
                </a:lnTo>
                <a:lnTo>
                  <a:pt x="151130" y="4699"/>
                </a:lnTo>
                <a:lnTo>
                  <a:pt x="147701" y="5842"/>
                </a:lnTo>
                <a:lnTo>
                  <a:pt x="145415" y="6985"/>
                </a:lnTo>
                <a:lnTo>
                  <a:pt x="143129" y="6985"/>
                </a:lnTo>
                <a:lnTo>
                  <a:pt x="141986" y="5842"/>
                </a:lnTo>
                <a:lnTo>
                  <a:pt x="140843" y="5842"/>
                </a:lnTo>
                <a:lnTo>
                  <a:pt x="138557" y="3429"/>
                </a:lnTo>
                <a:lnTo>
                  <a:pt x="136271" y="3429"/>
                </a:lnTo>
                <a:lnTo>
                  <a:pt x="133985" y="5842"/>
                </a:lnTo>
                <a:lnTo>
                  <a:pt x="130556" y="8128"/>
                </a:lnTo>
                <a:lnTo>
                  <a:pt x="127127" y="5842"/>
                </a:lnTo>
                <a:lnTo>
                  <a:pt x="125984" y="5842"/>
                </a:lnTo>
                <a:lnTo>
                  <a:pt x="125984" y="4699"/>
                </a:lnTo>
                <a:lnTo>
                  <a:pt x="114554" y="4699"/>
                </a:lnTo>
                <a:lnTo>
                  <a:pt x="113411" y="5842"/>
                </a:lnTo>
                <a:lnTo>
                  <a:pt x="113411" y="8128"/>
                </a:lnTo>
                <a:lnTo>
                  <a:pt x="113411" y="9271"/>
                </a:lnTo>
                <a:lnTo>
                  <a:pt x="111125" y="9271"/>
                </a:lnTo>
                <a:lnTo>
                  <a:pt x="108839" y="8128"/>
                </a:lnTo>
                <a:lnTo>
                  <a:pt x="106553" y="5842"/>
                </a:lnTo>
                <a:lnTo>
                  <a:pt x="103124" y="6985"/>
                </a:lnTo>
                <a:lnTo>
                  <a:pt x="101981" y="6985"/>
                </a:lnTo>
                <a:lnTo>
                  <a:pt x="101981" y="5842"/>
                </a:lnTo>
                <a:lnTo>
                  <a:pt x="100838" y="5842"/>
                </a:lnTo>
                <a:lnTo>
                  <a:pt x="99695" y="4699"/>
                </a:lnTo>
                <a:lnTo>
                  <a:pt x="98552" y="4699"/>
                </a:lnTo>
                <a:lnTo>
                  <a:pt x="98552" y="6985"/>
                </a:lnTo>
                <a:lnTo>
                  <a:pt x="98552" y="8128"/>
                </a:lnTo>
                <a:lnTo>
                  <a:pt x="97409" y="9271"/>
                </a:lnTo>
                <a:lnTo>
                  <a:pt x="96266" y="8128"/>
                </a:lnTo>
                <a:lnTo>
                  <a:pt x="89408" y="3429"/>
                </a:lnTo>
                <a:lnTo>
                  <a:pt x="85979" y="4699"/>
                </a:lnTo>
                <a:lnTo>
                  <a:pt x="85979" y="5842"/>
                </a:lnTo>
                <a:lnTo>
                  <a:pt x="83693" y="9271"/>
                </a:lnTo>
                <a:lnTo>
                  <a:pt x="81915" y="10414"/>
                </a:lnTo>
                <a:lnTo>
                  <a:pt x="234696" y="10414"/>
                </a:lnTo>
                <a:lnTo>
                  <a:pt x="235839" y="11557"/>
                </a:lnTo>
                <a:lnTo>
                  <a:pt x="236982" y="11557"/>
                </a:lnTo>
                <a:lnTo>
                  <a:pt x="236982" y="12700"/>
                </a:lnTo>
                <a:lnTo>
                  <a:pt x="235699" y="12700"/>
                </a:lnTo>
                <a:lnTo>
                  <a:pt x="235699" y="11938"/>
                </a:lnTo>
                <a:lnTo>
                  <a:pt x="234696" y="11938"/>
                </a:lnTo>
                <a:lnTo>
                  <a:pt x="234696" y="10668"/>
                </a:lnTo>
                <a:lnTo>
                  <a:pt x="80530" y="10668"/>
                </a:lnTo>
                <a:lnTo>
                  <a:pt x="80530" y="11938"/>
                </a:lnTo>
                <a:lnTo>
                  <a:pt x="0" y="11938"/>
                </a:lnTo>
                <a:lnTo>
                  <a:pt x="0" y="13208"/>
                </a:lnTo>
                <a:lnTo>
                  <a:pt x="0" y="13843"/>
                </a:lnTo>
                <a:lnTo>
                  <a:pt x="0" y="14478"/>
                </a:lnTo>
                <a:lnTo>
                  <a:pt x="317" y="14478"/>
                </a:lnTo>
                <a:lnTo>
                  <a:pt x="1143" y="16129"/>
                </a:lnTo>
                <a:lnTo>
                  <a:pt x="2413" y="16129"/>
                </a:lnTo>
                <a:lnTo>
                  <a:pt x="2413" y="17018"/>
                </a:lnTo>
                <a:lnTo>
                  <a:pt x="2794" y="17018"/>
                </a:lnTo>
                <a:lnTo>
                  <a:pt x="2794" y="18288"/>
                </a:lnTo>
                <a:lnTo>
                  <a:pt x="140068" y="18288"/>
                </a:lnTo>
                <a:lnTo>
                  <a:pt x="140068" y="19558"/>
                </a:lnTo>
                <a:lnTo>
                  <a:pt x="143891" y="19558"/>
                </a:lnTo>
                <a:lnTo>
                  <a:pt x="143891" y="18288"/>
                </a:lnTo>
                <a:lnTo>
                  <a:pt x="146939" y="18288"/>
                </a:lnTo>
                <a:lnTo>
                  <a:pt x="146939" y="17018"/>
                </a:lnTo>
                <a:lnTo>
                  <a:pt x="150368" y="17018"/>
                </a:lnTo>
                <a:lnTo>
                  <a:pt x="150368" y="16129"/>
                </a:lnTo>
                <a:lnTo>
                  <a:pt x="151130" y="16129"/>
                </a:lnTo>
                <a:lnTo>
                  <a:pt x="153416" y="17272"/>
                </a:lnTo>
                <a:lnTo>
                  <a:pt x="154559" y="18415"/>
                </a:lnTo>
                <a:lnTo>
                  <a:pt x="155702" y="19558"/>
                </a:lnTo>
                <a:lnTo>
                  <a:pt x="157988" y="19558"/>
                </a:lnTo>
                <a:lnTo>
                  <a:pt x="160274" y="20701"/>
                </a:lnTo>
                <a:lnTo>
                  <a:pt x="161417" y="21971"/>
                </a:lnTo>
                <a:lnTo>
                  <a:pt x="196977" y="21971"/>
                </a:lnTo>
                <a:lnTo>
                  <a:pt x="196977" y="17272"/>
                </a:lnTo>
                <a:lnTo>
                  <a:pt x="200406" y="17272"/>
                </a:lnTo>
                <a:lnTo>
                  <a:pt x="200406" y="14986"/>
                </a:lnTo>
                <a:lnTo>
                  <a:pt x="200914" y="14478"/>
                </a:lnTo>
                <a:lnTo>
                  <a:pt x="201549" y="14478"/>
                </a:lnTo>
                <a:lnTo>
                  <a:pt x="201549" y="13843"/>
                </a:lnTo>
                <a:lnTo>
                  <a:pt x="201549" y="13208"/>
                </a:lnTo>
                <a:lnTo>
                  <a:pt x="227203" y="13208"/>
                </a:lnTo>
                <a:lnTo>
                  <a:pt x="227838" y="13843"/>
                </a:lnTo>
                <a:lnTo>
                  <a:pt x="226695" y="13843"/>
                </a:lnTo>
                <a:lnTo>
                  <a:pt x="226695" y="16129"/>
                </a:lnTo>
                <a:lnTo>
                  <a:pt x="202692" y="16129"/>
                </a:lnTo>
                <a:lnTo>
                  <a:pt x="202692" y="17272"/>
                </a:lnTo>
                <a:lnTo>
                  <a:pt x="203835" y="17272"/>
                </a:lnTo>
                <a:lnTo>
                  <a:pt x="210693" y="18415"/>
                </a:lnTo>
                <a:lnTo>
                  <a:pt x="217551" y="21971"/>
                </a:lnTo>
                <a:lnTo>
                  <a:pt x="218694" y="20701"/>
                </a:lnTo>
                <a:lnTo>
                  <a:pt x="220980" y="19558"/>
                </a:lnTo>
                <a:lnTo>
                  <a:pt x="232410" y="19558"/>
                </a:lnTo>
                <a:lnTo>
                  <a:pt x="233553" y="18415"/>
                </a:lnTo>
                <a:lnTo>
                  <a:pt x="235839" y="17272"/>
                </a:lnTo>
                <a:lnTo>
                  <a:pt x="242697" y="17272"/>
                </a:lnTo>
                <a:lnTo>
                  <a:pt x="242697" y="138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9" name="object 199"/>
          <p:cNvSpPr/>
          <p:nvPr/>
        </p:nvSpPr>
        <p:spPr>
          <a:xfrm>
            <a:off x="3976539" y="838200"/>
            <a:ext cx="110067" cy="13970"/>
          </a:xfrm>
          <a:custGeom>
            <a:avLst/>
            <a:gdLst/>
            <a:ahLst/>
            <a:cxnLst/>
            <a:rect l="l" t="t" r="r" b="b"/>
            <a:pathLst>
              <a:path w="165100" h="20955">
                <a:moveTo>
                  <a:pt x="28575" y="12573"/>
                </a:moveTo>
                <a:lnTo>
                  <a:pt x="27432" y="11430"/>
                </a:lnTo>
                <a:lnTo>
                  <a:pt x="26289" y="11430"/>
                </a:lnTo>
                <a:lnTo>
                  <a:pt x="25146" y="10287"/>
                </a:lnTo>
                <a:lnTo>
                  <a:pt x="24003" y="8001"/>
                </a:lnTo>
                <a:lnTo>
                  <a:pt x="20574" y="8001"/>
                </a:lnTo>
                <a:lnTo>
                  <a:pt x="18288" y="6858"/>
                </a:lnTo>
                <a:lnTo>
                  <a:pt x="16002" y="6858"/>
                </a:lnTo>
                <a:lnTo>
                  <a:pt x="14859" y="9144"/>
                </a:lnTo>
                <a:lnTo>
                  <a:pt x="13716" y="10287"/>
                </a:lnTo>
                <a:lnTo>
                  <a:pt x="9144" y="10287"/>
                </a:lnTo>
                <a:lnTo>
                  <a:pt x="8001" y="9144"/>
                </a:lnTo>
                <a:lnTo>
                  <a:pt x="6858" y="9144"/>
                </a:lnTo>
                <a:lnTo>
                  <a:pt x="5715" y="8001"/>
                </a:lnTo>
                <a:lnTo>
                  <a:pt x="4572" y="8001"/>
                </a:lnTo>
                <a:lnTo>
                  <a:pt x="2286" y="6858"/>
                </a:lnTo>
                <a:lnTo>
                  <a:pt x="2286" y="8001"/>
                </a:lnTo>
                <a:lnTo>
                  <a:pt x="1143" y="9144"/>
                </a:lnTo>
                <a:lnTo>
                  <a:pt x="1143" y="10287"/>
                </a:lnTo>
                <a:lnTo>
                  <a:pt x="0" y="12573"/>
                </a:lnTo>
                <a:lnTo>
                  <a:pt x="28575" y="12573"/>
                </a:lnTo>
                <a:close/>
              </a:path>
              <a:path w="165100" h="20955">
                <a:moveTo>
                  <a:pt x="129286" y="12573"/>
                </a:moveTo>
                <a:lnTo>
                  <a:pt x="128143" y="11430"/>
                </a:lnTo>
                <a:lnTo>
                  <a:pt x="125857" y="10287"/>
                </a:lnTo>
                <a:lnTo>
                  <a:pt x="123571" y="8001"/>
                </a:lnTo>
                <a:lnTo>
                  <a:pt x="120142" y="6858"/>
                </a:lnTo>
                <a:lnTo>
                  <a:pt x="117856" y="5715"/>
                </a:lnTo>
                <a:lnTo>
                  <a:pt x="114427" y="8001"/>
                </a:lnTo>
                <a:lnTo>
                  <a:pt x="113284" y="9144"/>
                </a:lnTo>
                <a:lnTo>
                  <a:pt x="110998" y="9144"/>
                </a:lnTo>
                <a:lnTo>
                  <a:pt x="109855" y="8001"/>
                </a:lnTo>
                <a:lnTo>
                  <a:pt x="107569" y="6858"/>
                </a:lnTo>
                <a:lnTo>
                  <a:pt x="104140" y="5715"/>
                </a:lnTo>
                <a:lnTo>
                  <a:pt x="101854" y="5715"/>
                </a:lnTo>
                <a:lnTo>
                  <a:pt x="98425" y="3429"/>
                </a:lnTo>
                <a:lnTo>
                  <a:pt x="93853" y="5715"/>
                </a:lnTo>
                <a:lnTo>
                  <a:pt x="85852" y="5715"/>
                </a:lnTo>
                <a:lnTo>
                  <a:pt x="84709" y="8001"/>
                </a:lnTo>
                <a:lnTo>
                  <a:pt x="83566" y="9144"/>
                </a:lnTo>
                <a:lnTo>
                  <a:pt x="82423" y="10287"/>
                </a:lnTo>
                <a:lnTo>
                  <a:pt x="81280" y="9144"/>
                </a:lnTo>
                <a:lnTo>
                  <a:pt x="78994" y="8001"/>
                </a:lnTo>
                <a:lnTo>
                  <a:pt x="76708" y="8001"/>
                </a:lnTo>
                <a:lnTo>
                  <a:pt x="75565" y="10287"/>
                </a:lnTo>
                <a:lnTo>
                  <a:pt x="74422" y="10287"/>
                </a:lnTo>
                <a:lnTo>
                  <a:pt x="74422" y="11430"/>
                </a:lnTo>
                <a:lnTo>
                  <a:pt x="73279" y="11430"/>
                </a:lnTo>
                <a:lnTo>
                  <a:pt x="72136" y="10287"/>
                </a:lnTo>
                <a:lnTo>
                  <a:pt x="72136" y="9144"/>
                </a:lnTo>
                <a:lnTo>
                  <a:pt x="70993" y="9144"/>
                </a:lnTo>
                <a:lnTo>
                  <a:pt x="67564" y="10287"/>
                </a:lnTo>
                <a:lnTo>
                  <a:pt x="66421" y="9144"/>
                </a:lnTo>
                <a:lnTo>
                  <a:pt x="65151" y="6858"/>
                </a:lnTo>
                <a:lnTo>
                  <a:pt x="62865" y="4572"/>
                </a:lnTo>
                <a:lnTo>
                  <a:pt x="60579" y="3429"/>
                </a:lnTo>
                <a:lnTo>
                  <a:pt x="60579" y="2286"/>
                </a:lnTo>
                <a:lnTo>
                  <a:pt x="58293" y="3429"/>
                </a:lnTo>
                <a:lnTo>
                  <a:pt x="58293" y="9144"/>
                </a:lnTo>
                <a:lnTo>
                  <a:pt x="52578" y="9144"/>
                </a:lnTo>
                <a:lnTo>
                  <a:pt x="46863" y="10287"/>
                </a:lnTo>
                <a:lnTo>
                  <a:pt x="43434" y="5715"/>
                </a:lnTo>
                <a:lnTo>
                  <a:pt x="42291" y="4572"/>
                </a:lnTo>
                <a:lnTo>
                  <a:pt x="41148" y="4572"/>
                </a:lnTo>
                <a:lnTo>
                  <a:pt x="40005" y="5715"/>
                </a:lnTo>
                <a:lnTo>
                  <a:pt x="40005" y="6858"/>
                </a:lnTo>
                <a:lnTo>
                  <a:pt x="38862" y="6858"/>
                </a:lnTo>
                <a:lnTo>
                  <a:pt x="36576" y="5715"/>
                </a:lnTo>
                <a:lnTo>
                  <a:pt x="34290" y="6858"/>
                </a:lnTo>
                <a:lnTo>
                  <a:pt x="33147" y="9144"/>
                </a:lnTo>
                <a:lnTo>
                  <a:pt x="33147" y="10287"/>
                </a:lnTo>
                <a:lnTo>
                  <a:pt x="30861" y="11430"/>
                </a:lnTo>
                <a:lnTo>
                  <a:pt x="28575" y="12573"/>
                </a:lnTo>
                <a:lnTo>
                  <a:pt x="129286" y="12573"/>
                </a:lnTo>
                <a:close/>
              </a:path>
              <a:path w="165100" h="20955">
                <a:moveTo>
                  <a:pt x="164846" y="14986"/>
                </a:moveTo>
                <a:lnTo>
                  <a:pt x="162560" y="6858"/>
                </a:lnTo>
                <a:lnTo>
                  <a:pt x="161417" y="6858"/>
                </a:lnTo>
                <a:lnTo>
                  <a:pt x="161417" y="5715"/>
                </a:lnTo>
                <a:lnTo>
                  <a:pt x="160274" y="5715"/>
                </a:lnTo>
                <a:lnTo>
                  <a:pt x="159131" y="3429"/>
                </a:lnTo>
                <a:lnTo>
                  <a:pt x="159131" y="2286"/>
                </a:lnTo>
                <a:lnTo>
                  <a:pt x="156845" y="0"/>
                </a:lnTo>
                <a:lnTo>
                  <a:pt x="155702" y="0"/>
                </a:lnTo>
                <a:lnTo>
                  <a:pt x="154559" y="1143"/>
                </a:lnTo>
                <a:lnTo>
                  <a:pt x="152273" y="4572"/>
                </a:lnTo>
                <a:lnTo>
                  <a:pt x="147701" y="1143"/>
                </a:lnTo>
                <a:lnTo>
                  <a:pt x="145288" y="3429"/>
                </a:lnTo>
                <a:lnTo>
                  <a:pt x="141859" y="3429"/>
                </a:lnTo>
                <a:lnTo>
                  <a:pt x="140716" y="2286"/>
                </a:lnTo>
                <a:lnTo>
                  <a:pt x="140716" y="1143"/>
                </a:lnTo>
                <a:lnTo>
                  <a:pt x="139573" y="3429"/>
                </a:lnTo>
                <a:lnTo>
                  <a:pt x="137922" y="4572"/>
                </a:lnTo>
                <a:lnTo>
                  <a:pt x="136144" y="5715"/>
                </a:lnTo>
                <a:lnTo>
                  <a:pt x="132715" y="6858"/>
                </a:lnTo>
                <a:lnTo>
                  <a:pt x="130429" y="9144"/>
                </a:lnTo>
                <a:lnTo>
                  <a:pt x="130429" y="11430"/>
                </a:lnTo>
                <a:lnTo>
                  <a:pt x="130429" y="12700"/>
                </a:lnTo>
                <a:lnTo>
                  <a:pt x="0" y="12700"/>
                </a:lnTo>
                <a:lnTo>
                  <a:pt x="0" y="14986"/>
                </a:lnTo>
                <a:lnTo>
                  <a:pt x="0" y="15240"/>
                </a:lnTo>
                <a:lnTo>
                  <a:pt x="0" y="16129"/>
                </a:lnTo>
                <a:lnTo>
                  <a:pt x="0" y="17272"/>
                </a:lnTo>
                <a:lnTo>
                  <a:pt x="2286" y="17272"/>
                </a:lnTo>
                <a:lnTo>
                  <a:pt x="3429" y="18415"/>
                </a:lnTo>
                <a:lnTo>
                  <a:pt x="5715" y="18415"/>
                </a:lnTo>
                <a:lnTo>
                  <a:pt x="8001" y="20701"/>
                </a:lnTo>
                <a:lnTo>
                  <a:pt x="9144" y="20701"/>
                </a:lnTo>
                <a:lnTo>
                  <a:pt x="13716" y="18415"/>
                </a:lnTo>
                <a:lnTo>
                  <a:pt x="17145" y="18415"/>
                </a:lnTo>
                <a:lnTo>
                  <a:pt x="21717" y="19558"/>
                </a:lnTo>
                <a:lnTo>
                  <a:pt x="30861" y="19558"/>
                </a:lnTo>
                <a:lnTo>
                  <a:pt x="35433" y="20701"/>
                </a:lnTo>
                <a:lnTo>
                  <a:pt x="40005" y="18415"/>
                </a:lnTo>
                <a:lnTo>
                  <a:pt x="44577" y="18415"/>
                </a:lnTo>
                <a:lnTo>
                  <a:pt x="45720" y="17272"/>
                </a:lnTo>
                <a:lnTo>
                  <a:pt x="48006" y="16129"/>
                </a:lnTo>
                <a:lnTo>
                  <a:pt x="50292" y="16129"/>
                </a:lnTo>
                <a:lnTo>
                  <a:pt x="57150" y="19558"/>
                </a:lnTo>
                <a:lnTo>
                  <a:pt x="61722" y="18415"/>
                </a:lnTo>
                <a:lnTo>
                  <a:pt x="66421" y="18415"/>
                </a:lnTo>
                <a:lnTo>
                  <a:pt x="68707" y="16129"/>
                </a:lnTo>
                <a:lnTo>
                  <a:pt x="70485" y="15240"/>
                </a:lnTo>
                <a:lnTo>
                  <a:pt x="71501" y="15240"/>
                </a:lnTo>
                <a:lnTo>
                  <a:pt x="73279" y="16129"/>
                </a:lnTo>
                <a:lnTo>
                  <a:pt x="76708" y="17272"/>
                </a:lnTo>
                <a:lnTo>
                  <a:pt x="82423" y="17272"/>
                </a:lnTo>
                <a:lnTo>
                  <a:pt x="88138" y="18415"/>
                </a:lnTo>
                <a:lnTo>
                  <a:pt x="92367" y="15240"/>
                </a:lnTo>
                <a:lnTo>
                  <a:pt x="93345" y="15240"/>
                </a:lnTo>
                <a:lnTo>
                  <a:pt x="98425" y="17272"/>
                </a:lnTo>
                <a:lnTo>
                  <a:pt x="99568" y="17272"/>
                </a:lnTo>
                <a:lnTo>
                  <a:pt x="101600" y="15240"/>
                </a:lnTo>
                <a:lnTo>
                  <a:pt x="104521" y="15240"/>
                </a:lnTo>
                <a:lnTo>
                  <a:pt x="104521" y="16510"/>
                </a:lnTo>
                <a:lnTo>
                  <a:pt x="107302" y="16510"/>
                </a:lnTo>
                <a:lnTo>
                  <a:pt x="107302" y="17780"/>
                </a:lnTo>
                <a:lnTo>
                  <a:pt x="112395" y="17780"/>
                </a:lnTo>
                <a:lnTo>
                  <a:pt x="112395" y="16510"/>
                </a:lnTo>
                <a:lnTo>
                  <a:pt x="132067" y="16510"/>
                </a:lnTo>
                <a:lnTo>
                  <a:pt x="132067" y="15240"/>
                </a:lnTo>
                <a:lnTo>
                  <a:pt x="135153" y="15240"/>
                </a:lnTo>
                <a:lnTo>
                  <a:pt x="135153" y="12700"/>
                </a:lnTo>
                <a:lnTo>
                  <a:pt x="137604" y="12700"/>
                </a:lnTo>
                <a:lnTo>
                  <a:pt x="137604" y="11430"/>
                </a:lnTo>
                <a:lnTo>
                  <a:pt x="143002" y="11430"/>
                </a:lnTo>
                <a:lnTo>
                  <a:pt x="149987" y="14986"/>
                </a:lnTo>
                <a:lnTo>
                  <a:pt x="153416" y="16129"/>
                </a:lnTo>
                <a:lnTo>
                  <a:pt x="161417" y="16129"/>
                </a:lnTo>
                <a:lnTo>
                  <a:pt x="164846" y="149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0" name="object 200"/>
          <p:cNvSpPr/>
          <p:nvPr/>
        </p:nvSpPr>
        <p:spPr>
          <a:xfrm>
            <a:off x="5001514" y="837438"/>
            <a:ext cx="95673" cy="16933"/>
          </a:xfrm>
          <a:custGeom>
            <a:avLst/>
            <a:gdLst/>
            <a:ahLst/>
            <a:cxnLst/>
            <a:rect l="l" t="t" r="r" b="b"/>
            <a:pathLst>
              <a:path w="143509" h="25400">
                <a:moveTo>
                  <a:pt x="5715" y="11430"/>
                </a:moveTo>
                <a:lnTo>
                  <a:pt x="0" y="11430"/>
                </a:lnTo>
                <a:lnTo>
                  <a:pt x="0" y="12573"/>
                </a:lnTo>
                <a:lnTo>
                  <a:pt x="1143" y="13716"/>
                </a:lnTo>
                <a:lnTo>
                  <a:pt x="2286" y="12573"/>
                </a:lnTo>
                <a:lnTo>
                  <a:pt x="5715" y="11430"/>
                </a:lnTo>
                <a:close/>
              </a:path>
              <a:path w="143509" h="25400">
                <a:moveTo>
                  <a:pt x="143002" y="11430"/>
                </a:moveTo>
                <a:lnTo>
                  <a:pt x="137287" y="11430"/>
                </a:lnTo>
                <a:lnTo>
                  <a:pt x="132715" y="9144"/>
                </a:lnTo>
                <a:lnTo>
                  <a:pt x="130429" y="10287"/>
                </a:lnTo>
                <a:lnTo>
                  <a:pt x="125857" y="14986"/>
                </a:lnTo>
                <a:lnTo>
                  <a:pt x="121285" y="14986"/>
                </a:lnTo>
                <a:lnTo>
                  <a:pt x="118999" y="13716"/>
                </a:lnTo>
                <a:lnTo>
                  <a:pt x="115570" y="11430"/>
                </a:lnTo>
                <a:lnTo>
                  <a:pt x="112141" y="11430"/>
                </a:lnTo>
                <a:lnTo>
                  <a:pt x="108712" y="9144"/>
                </a:lnTo>
                <a:lnTo>
                  <a:pt x="107569" y="8001"/>
                </a:lnTo>
                <a:lnTo>
                  <a:pt x="100711" y="8001"/>
                </a:lnTo>
                <a:lnTo>
                  <a:pt x="98425" y="10287"/>
                </a:lnTo>
                <a:lnTo>
                  <a:pt x="98425" y="12573"/>
                </a:lnTo>
                <a:lnTo>
                  <a:pt x="95491" y="12573"/>
                </a:lnTo>
                <a:lnTo>
                  <a:pt x="95491" y="11303"/>
                </a:lnTo>
                <a:lnTo>
                  <a:pt x="93586" y="11303"/>
                </a:lnTo>
                <a:lnTo>
                  <a:pt x="93586" y="8763"/>
                </a:lnTo>
                <a:lnTo>
                  <a:pt x="91681" y="8763"/>
                </a:lnTo>
                <a:lnTo>
                  <a:pt x="91681" y="7493"/>
                </a:lnTo>
                <a:lnTo>
                  <a:pt x="90424" y="7493"/>
                </a:lnTo>
                <a:lnTo>
                  <a:pt x="90424" y="6223"/>
                </a:lnTo>
                <a:lnTo>
                  <a:pt x="81851" y="6223"/>
                </a:lnTo>
                <a:lnTo>
                  <a:pt x="81851" y="7493"/>
                </a:lnTo>
                <a:lnTo>
                  <a:pt x="76835" y="7493"/>
                </a:lnTo>
                <a:lnTo>
                  <a:pt x="68707" y="3429"/>
                </a:lnTo>
                <a:lnTo>
                  <a:pt x="58293" y="3429"/>
                </a:lnTo>
                <a:lnTo>
                  <a:pt x="57150" y="5715"/>
                </a:lnTo>
                <a:lnTo>
                  <a:pt x="54864" y="6858"/>
                </a:lnTo>
                <a:lnTo>
                  <a:pt x="54229" y="7493"/>
                </a:lnTo>
                <a:lnTo>
                  <a:pt x="53213" y="7493"/>
                </a:lnTo>
                <a:lnTo>
                  <a:pt x="52578" y="6858"/>
                </a:lnTo>
                <a:lnTo>
                  <a:pt x="48006" y="6858"/>
                </a:lnTo>
                <a:lnTo>
                  <a:pt x="47371" y="7493"/>
                </a:lnTo>
                <a:lnTo>
                  <a:pt x="45466" y="7493"/>
                </a:lnTo>
                <a:lnTo>
                  <a:pt x="45466" y="8763"/>
                </a:lnTo>
                <a:lnTo>
                  <a:pt x="41910" y="8763"/>
                </a:lnTo>
                <a:lnTo>
                  <a:pt x="38862" y="5715"/>
                </a:lnTo>
                <a:lnTo>
                  <a:pt x="38862" y="2286"/>
                </a:lnTo>
                <a:lnTo>
                  <a:pt x="34290" y="2286"/>
                </a:lnTo>
                <a:lnTo>
                  <a:pt x="33147" y="3429"/>
                </a:lnTo>
                <a:lnTo>
                  <a:pt x="29718" y="3429"/>
                </a:lnTo>
                <a:lnTo>
                  <a:pt x="27432" y="2286"/>
                </a:lnTo>
                <a:lnTo>
                  <a:pt x="21717" y="0"/>
                </a:lnTo>
                <a:lnTo>
                  <a:pt x="17145" y="1143"/>
                </a:lnTo>
                <a:lnTo>
                  <a:pt x="12573" y="3429"/>
                </a:lnTo>
                <a:lnTo>
                  <a:pt x="10287" y="4572"/>
                </a:lnTo>
                <a:lnTo>
                  <a:pt x="9144" y="5715"/>
                </a:lnTo>
                <a:lnTo>
                  <a:pt x="6858" y="4572"/>
                </a:lnTo>
                <a:lnTo>
                  <a:pt x="5715" y="4572"/>
                </a:lnTo>
                <a:lnTo>
                  <a:pt x="5715" y="2286"/>
                </a:lnTo>
                <a:lnTo>
                  <a:pt x="4572" y="1143"/>
                </a:lnTo>
                <a:lnTo>
                  <a:pt x="4572" y="0"/>
                </a:lnTo>
                <a:lnTo>
                  <a:pt x="2286" y="0"/>
                </a:lnTo>
                <a:lnTo>
                  <a:pt x="1143" y="1143"/>
                </a:lnTo>
                <a:lnTo>
                  <a:pt x="1143" y="4572"/>
                </a:lnTo>
                <a:lnTo>
                  <a:pt x="508" y="5715"/>
                </a:lnTo>
                <a:lnTo>
                  <a:pt x="0" y="6858"/>
                </a:lnTo>
                <a:lnTo>
                  <a:pt x="0" y="8763"/>
                </a:lnTo>
                <a:lnTo>
                  <a:pt x="0" y="9144"/>
                </a:lnTo>
                <a:lnTo>
                  <a:pt x="0" y="11303"/>
                </a:lnTo>
                <a:lnTo>
                  <a:pt x="85204" y="11303"/>
                </a:lnTo>
                <a:lnTo>
                  <a:pt x="85204" y="12573"/>
                </a:lnTo>
                <a:lnTo>
                  <a:pt x="84709" y="12573"/>
                </a:lnTo>
                <a:lnTo>
                  <a:pt x="84709" y="13716"/>
                </a:lnTo>
                <a:lnTo>
                  <a:pt x="83566" y="12573"/>
                </a:lnTo>
                <a:lnTo>
                  <a:pt x="84709" y="11430"/>
                </a:lnTo>
                <a:lnTo>
                  <a:pt x="9144" y="11430"/>
                </a:lnTo>
                <a:lnTo>
                  <a:pt x="12573" y="12573"/>
                </a:lnTo>
                <a:lnTo>
                  <a:pt x="14859" y="13716"/>
                </a:lnTo>
                <a:lnTo>
                  <a:pt x="19431" y="13716"/>
                </a:lnTo>
                <a:lnTo>
                  <a:pt x="21717" y="16129"/>
                </a:lnTo>
                <a:lnTo>
                  <a:pt x="22860" y="17272"/>
                </a:lnTo>
                <a:lnTo>
                  <a:pt x="25146" y="17272"/>
                </a:lnTo>
                <a:lnTo>
                  <a:pt x="26289" y="18415"/>
                </a:lnTo>
                <a:lnTo>
                  <a:pt x="30861" y="18415"/>
                </a:lnTo>
                <a:lnTo>
                  <a:pt x="33147" y="16129"/>
                </a:lnTo>
                <a:lnTo>
                  <a:pt x="34290" y="17272"/>
                </a:lnTo>
                <a:lnTo>
                  <a:pt x="35433" y="17272"/>
                </a:lnTo>
                <a:lnTo>
                  <a:pt x="36576" y="18415"/>
                </a:lnTo>
                <a:lnTo>
                  <a:pt x="42291" y="18415"/>
                </a:lnTo>
                <a:lnTo>
                  <a:pt x="42291" y="14986"/>
                </a:lnTo>
                <a:lnTo>
                  <a:pt x="43434" y="13716"/>
                </a:lnTo>
                <a:lnTo>
                  <a:pt x="45720" y="16129"/>
                </a:lnTo>
                <a:lnTo>
                  <a:pt x="48006" y="17272"/>
                </a:lnTo>
                <a:lnTo>
                  <a:pt x="54864" y="20701"/>
                </a:lnTo>
                <a:lnTo>
                  <a:pt x="69850" y="20701"/>
                </a:lnTo>
                <a:lnTo>
                  <a:pt x="73279" y="17272"/>
                </a:lnTo>
                <a:lnTo>
                  <a:pt x="75565" y="17272"/>
                </a:lnTo>
                <a:lnTo>
                  <a:pt x="76708" y="18415"/>
                </a:lnTo>
                <a:lnTo>
                  <a:pt x="77851" y="18415"/>
                </a:lnTo>
                <a:lnTo>
                  <a:pt x="78994" y="19558"/>
                </a:lnTo>
                <a:lnTo>
                  <a:pt x="80137" y="19558"/>
                </a:lnTo>
                <a:lnTo>
                  <a:pt x="81280" y="20701"/>
                </a:lnTo>
                <a:lnTo>
                  <a:pt x="82423" y="19558"/>
                </a:lnTo>
                <a:lnTo>
                  <a:pt x="84709" y="19558"/>
                </a:lnTo>
                <a:lnTo>
                  <a:pt x="84709" y="18415"/>
                </a:lnTo>
                <a:lnTo>
                  <a:pt x="85852" y="18415"/>
                </a:lnTo>
                <a:lnTo>
                  <a:pt x="86995" y="19558"/>
                </a:lnTo>
                <a:lnTo>
                  <a:pt x="89281" y="22987"/>
                </a:lnTo>
                <a:lnTo>
                  <a:pt x="93853" y="20701"/>
                </a:lnTo>
                <a:lnTo>
                  <a:pt x="96139" y="20701"/>
                </a:lnTo>
                <a:lnTo>
                  <a:pt x="98425" y="19558"/>
                </a:lnTo>
                <a:lnTo>
                  <a:pt x="99568" y="19558"/>
                </a:lnTo>
                <a:lnTo>
                  <a:pt x="100711" y="20701"/>
                </a:lnTo>
                <a:lnTo>
                  <a:pt x="105283" y="20701"/>
                </a:lnTo>
                <a:lnTo>
                  <a:pt x="108712" y="17272"/>
                </a:lnTo>
                <a:lnTo>
                  <a:pt x="105283" y="18415"/>
                </a:lnTo>
                <a:lnTo>
                  <a:pt x="106426" y="17272"/>
                </a:lnTo>
                <a:lnTo>
                  <a:pt x="108712" y="17272"/>
                </a:lnTo>
                <a:lnTo>
                  <a:pt x="110998" y="19558"/>
                </a:lnTo>
                <a:lnTo>
                  <a:pt x="110998" y="20701"/>
                </a:lnTo>
                <a:lnTo>
                  <a:pt x="110998" y="22987"/>
                </a:lnTo>
                <a:lnTo>
                  <a:pt x="129286" y="22987"/>
                </a:lnTo>
                <a:lnTo>
                  <a:pt x="130429" y="24130"/>
                </a:lnTo>
                <a:lnTo>
                  <a:pt x="131572" y="24130"/>
                </a:lnTo>
                <a:lnTo>
                  <a:pt x="131572" y="21844"/>
                </a:lnTo>
                <a:lnTo>
                  <a:pt x="132715" y="20701"/>
                </a:lnTo>
                <a:lnTo>
                  <a:pt x="133858" y="20701"/>
                </a:lnTo>
                <a:lnTo>
                  <a:pt x="133858" y="21844"/>
                </a:lnTo>
                <a:lnTo>
                  <a:pt x="131572" y="24130"/>
                </a:lnTo>
                <a:lnTo>
                  <a:pt x="135001" y="25273"/>
                </a:lnTo>
                <a:lnTo>
                  <a:pt x="138430" y="25273"/>
                </a:lnTo>
                <a:lnTo>
                  <a:pt x="139573" y="20701"/>
                </a:lnTo>
                <a:lnTo>
                  <a:pt x="140716" y="19558"/>
                </a:lnTo>
                <a:lnTo>
                  <a:pt x="143002" y="18415"/>
                </a:lnTo>
                <a:lnTo>
                  <a:pt x="143002" y="17272"/>
                </a:lnTo>
                <a:lnTo>
                  <a:pt x="141859" y="16129"/>
                </a:lnTo>
                <a:lnTo>
                  <a:pt x="141859" y="14986"/>
                </a:lnTo>
                <a:lnTo>
                  <a:pt x="143002" y="14986"/>
                </a:lnTo>
                <a:lnTo>
                  <a:pt x="143002" y="1143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1" name="object 201"/>
          <p:cNvSpPr/>
          <p:nvPr/>
        </p:nvSpPr>
        <p:spPr>
          <a:xfrm>
            <a:off x="4294040" y="830495"/>
            <a:ext cx="69426" cy="16933"/>
          </a:xfrm>
          <a:custGeom>
            <a:avLst/>
            <a:gdLst/>
            <a:ahLst/>
            <a:cxnLst/>
            <a:rect l="l" t="t" r="r" b="b"/>
            <a:pathLst>
              <a:path w="104140" h="25400">
                <a:moveTo>
                  <a:pt x="104140" y="13843"/>
                </a:moveTo>
                <a:lnTo>
                  <a:pt x="102997" y="12700"/>
                </a:lnTo>
                <a:lnTo>
                  <a:pt x="101854" y="10414"/>
                </a:lnTo>
                <a:lnTo>
                  <a:pt x="101854" y="8128"/>
                </a:lnTo>
                <a:lnTo>
                  <a:pt x="102997" y="5715"/>
                </a:lnTo>
                <a:lnTo>
                  <a:pt x="100711" y="2286"/>
                </a:lnTo>
                <a:lnTo>
                  <a:pt x="97282" y="0"/>
                </a:lnTo>
                <a:lnTo>
                  <a:pt x="90411" y="0"/>
                </a:lnTo>
                <a:lnTo>
                  <a:pt x="90411" y="4572"/>
                </a:lnTo>
                <a:lnTo>
                  <a:pt x="90411" y="5715"/>
                </a:lnTo>
                <a:lnTo>
                  <a:pt x="88138" y="5715"/>
                </a:lnTo>
                <a:lnTo>
                  <a:pt x="86995" y="4572"/>
                </a:lnTo>
                <a:lnTo>
                  <a:pt x="85839" y="4572"/>
                </a:lnTo>
                <a:lnTo>
                  <a:pt x="86995" y="3429"/>
                </a:lnTo>
                <a:lnTo>
                  <a:pt x="88138" y="3429"/>
                </a:lnTo>
                <a:lnTo>
                  <a:pt x="88138" y="4572"/>
                </a:lnTo>
                <a:lnTo>
                  <a:pt x="90411" y="4572"/>
                </a:lnTo>
                <a:lnTo>
                  <a:pt x="90411" y="0"/>
                </a:lnTo>
                <a:lnTo>
                  <a:pt x="81280" y="0"/>
                </a:lnTo>
                <a:lnTo>
                  <a:pt x="78994" y="1143"/>
                </a:lnTo>
                <a:lnTo>
                  <a:pt x="76708" y="3429"/>
                </a:lnTo>
                <a:lnTo>
                  <a:pt x="76708" y="4572"/>
                </a:lnTo>
                <a:lnTo>
                  <a:pt x="75438" y="4572"/>
                </a:lnTo>
                <a:lnTo>
                  <a:pt x="74295" y="3429"/>
                </a:lnTo>
                <a:lnTo>
                  <a:pt x="73139" y="1143"/>
                </a:lnTo>
                <a:lnTo>
                  <a:pt x="69710" y="1143"/>
                </a:lnTo>
                <a:lnTo>
                  <a:pt x="65138" y="3429"/>
                </a:lnTo>
                <a:lnTo>
                  <a:pt x="61722" y="3429"/>
                </a:lnTo>
                <a:lnTo>
                  <a:pt x="60579" y="5715"/>
                </a:lnTo>
                <a:lnTo>
                  <a:pt x="60579" y="6858"/>
                </a:lnTo>
                <a:lnTo>
                  <a:pt x="59436" y="6858"/>
                </a:lnTo>
                <a:lnTo>
                  <a:pt x="54864" y="2286"/>
                </a:lnTo>
                <a:lnTo>
                  <a:pt x="53721" y="2286"/>
                </a:lnTo>
                <a:lnTo>
                  <a:pt x="50292" y="3429"/>
                </a:lnTo>
                <a:lnTo>
                  <a:pt x="49149" y="4572"/>
                </a:lnTo>
                <a:lnTo>
                  <a:pt x="48006" y="4572"/>
                </a:lnTo>
                <a:lnTo>
                  <a:pt x="44577" y="3429"/>
                </a:lnTo>
                <a:lnTo>
                  <a:pt x="42926" y="4572"/>
                </a:lnTo>
                <a:lnTo>
                  <a:pt x="41148" y="5715"/>
                </a:lnTo>
                <a:lnTo>
                  <a:pt x="37719" y="4572"/>
                </a:lnTo>
                <a:lnTo>
                  <a:pt x="37719" y="5715"/>
                </a:lnTo>
                <a:lnTo>
                  <a:pt x="37719" y="6858"/>
                </a:lnTo>
                <a:lnTo>
                  <a:pt x="36576" y="9271"/>
                </a:lnTo>
                <a:lnTo>
                  <a:pt x="36576" y="10414"/>
                </a:lnTo>
                <a:lnTo>
                  <a:pt x="35433" y="8128"/>
                </a:lnTo>
                <a:lnTo>
                  <a:pt x="33147" y="6858"/>
                </a:lnTo>
                <a:lnTo>
                  <a:pt x="30861" y="9271"/>
                </a:lnTo>
                <a:lnTo>
                  <a:pt x="30861" y="8128"/>
                </a:lnTo>
                <a:lnTo>
                  <a:pt x="28575" y="8128"/>
                </a:lnTo>
                <a:lnTo>
                  <a:pt x="25146" y="9271"/>
                </a:lnTo>
                <a:lnTo>
                  <a:pt x="22860" y="8128"/>
                </a:lnTo>
                <a:lnTo>
                  <a:pt x="19431" y="6858"/>
                </a:lnTo>
                <a:lnTo>
                  <a:pt x="17145" y="6858"/>
                </a:lnTo>
                <a:lnTo>
                  <a:pt x="16002" y="7493"/>
                </a:lnTo>
                <a:lnTo>
                  <a:pt x="16002" y="9271"/>
                </a:lnTo>
                <a:lnTo>
                  <a:pt x="16002" y="10414"/>
                </a:lnTo>
                <a:lnTo>
                  <a:pt x="16002" y="11557"/>
                </a:lnTo>
                <a:lnTo>
                  <a:pt x="16002" y="12700"/>
                </a:lnTo>
                <a:lnTo>
                  <a:pt x="14859" y="11557"/>
                </a:lnTo>
                <a:lnTo>
                  <a:pt x="14859" y="9271"/>
                </a:lnTo>
                <a:lnTo>
                  <a:pt x="16002" y="9271"/>
                </a:lnTo>
                <a:lnTo>
                  <a:pt x="16002" y="7493"/>
                </a:lnTo>
                <a:lnTo>
                  <a:pt x="14859" y="8128"/>
                </a:lnTo>
                <a:lnTo>
                  <a:pt x="6858" y="8128"/>
                </a:lnTo>
                <a:lnTo>
                  <a:pt x="8001" y="10414"/>
                </a:lnTo>
                <a:lnTo>
                  <a:pt x="8001" y="11557"/>
                </a:lnTo>
                <a:lnTo>
                  <a:pt x="4572" y="11557"/>
                </a:lnTo>
                <a:lnTo>
                  <a:pt x="4572" y="10414"/>
                </a:lnTo>
                <a:lnTo>
                  <a:pt x="1143" y="10414"/>
                </a:lnTo>
                <a:lnTo>
                  <a:pt x="1143" y="11557"/>
                </a:lnTo>
                <a:lnTo>
                  <a:pt x="1143" y="16129"/>
                </a:lnTo>
                <a:lnTo>
                  <a:pt x="3429" y="16129"/>
                </a:lnTo>
                <a:lnTo>
                  <a:pt x="3429" y="17272"/>
                </a:lnTo>
                <a:lnTo>
                  <a:pt x="1143" y="19558"/>
                </a:lnTo>
                <a:lnTo>
                  <a:pt x="1143" y="20701"/>
                </a:lnTo>
                <a:lnTo>
                  <a:pt x="0" y="22987"/>
                </a:lnTo>
                <a:lnTo>
                  <a:pt x="1143" y="24130"/>
                </a:lnTo>
                <a:lnTo>
                  <a:pt x="9144" y="24130"/>
                </a:lnTo>
                <a:lnTo>
                  <a:pt x="11430" y="25400"/>
                </a:lnTo>
                <a:lnTo>
                  <a:pt x="13716" y="25400"/>
                </a:lnTo>
                <a:lnTo>
                  <a:pt x="17145" y="24130"/>
                </a:lnTo>
                <a:lnTo>
                  <a:pt x="22860" y="24130"/>
                </a:lnTo>
                <a:lnTo>
                  <a:pt x="27432" y="22987"/>
                </a:lnTo>
                <a:lnTo>
                  <a:pt x="30861" y="22987"/>
                </a:lnTo>
                <a:lnTo>
                  <a:pt x="33147" y="21844"/>
                </a:lnTo>
                <a:lnTo>
                  <a:pt x="35433" y="21844"/>
                </a:lnTo>
                <a:lnTo>
                  <a:pt x="38862" y="18415"/>
                </a:lnTo>
                <a:lnTo>
                  <a:pt x="41148" y="17272"/>
                </a:lnTo>
                <a:lnTo>
                  <a:pt x="42291" y="16129"/>
                </a:lnTo>
                <a:lnTo>
                  <a:pt x="40005" y="16129"/>
                </a:lnTo>
                <a:lnTo>
                  <a:pt x="40005" y="12700"/>
                </a:lnTo>
                <a:lnTo>
                  <a:pt x="41148" y="12700"/>
                </a:lnTo>
                <a:lnTo>
                  <a:pt x="41148" y="14986"/>
                </a:lnTo>
                <a:lnTo>
                  <a:pt x="42291" y="14986"/>
                </a:lnTo>
                <a:lnTo>
                  <a:pt x="43434" y="16129"/>
                </a:lnTo>
                <a:lnTo>
                  <a:pt x="44577" y="16129"/>
                </a:lnTo>
                <a:lnTo>
                  <a:pt x="48006" y="17272"/>
                </a:lnTo>
                <a:lnTo>
                  <a:pt x="49149" y="14986"/>
                </a:lnTo>
                <a:lnTo>
                  <a:pt x="50292" y="13843"/>
                </a:lnTo>
                <a:lnTo>
                  <a:pt x="52578" y="13843"/>
                </a:lnTo>
                <a:lnTo>
                  <a:pt x="52578" y="14986"/>
                </a:lnTo>
                <a:lnTo>
                  <a:pt x="53721" y="18415"/>
                </a:lnTo>
                <a:lnTo>
                  <a:pt x="56007" y="19558"/>
                </a:lnTo>
                <a:lnTo>
                  <a:pt x="61722" y="19558"/>
                </a:lnTo>
                <a:lnTo>
                  <a:pt x="64008" y="20701"/>
                </a:lnTo>
                <a:lnTo>
                  <a:pt x="67437" y="20701"/>
                </a:lnTo>
                <a:lnTo>
                  <a:pt x="68580" y="19558"/>
                </a:lnTo>
                <a:lnTo>
                  <a:pt x="68580" y="17272"/>
                </a:lnTo>
                <a:lnTo>
                  <a:pt x="69710" y="14986"/>
                </a:lnTo>
                <a:lnTo>
                  <a:pt x="72009" y="13843"/>
                </a:lnTo>
                <a:lnTo>
                  <a:pt x="74295" y="16129"/>
                </a:lnTo>
                <a:lnTo>
                  <a:pt x="75438" y="16129"/>
                </a:lnTo>
                <a:lnTo>
                  <a:pt x="77838" y="18415"/>
                </a:lnTo>
                <a:lnTo>
                  <a:pt x="82410" y="18415"/>
                </a:lnTo>
                <a:lnTo>
                  <a:pt x="84709" y="17272"/>
                </a:lnTo>
                <a:lnTo>
                  <a:pt x="88138" y="17272"/>
                </a:lnTo>
                <a:lnTo>
                  <a:pt x="91567" y="13843"/>
                </a:lnTo>
                <a:lnTo>
                  <a:pt x="93840" y="13843"/>
                </a:lnTo>
                <a:lnTo>
                  <a:pt x="94996" y="12700"/>
                </a:lnTo>
                <a:lnTo>
                  <a:pt x="97282" y="11557"/>
                </a:lnTo>
                <a:lnTo>
                  <a:pt x="97282" y="12700"/>
                </a:lnTo>
                <a:lnTo>
                  <a:pt x="99568" y="14986"/>
                </a:lnTo>
                <a:lnTo>
                  <a:pt x="99568" y="16129"/>
                </a:lnTo>
                <a:lnTo>
                  <a:pt x="100711" y="17272"/>
                </a:lnTo>
                <a:lnTo>
                  <a:pt x="101854" y="17272"/>
                </a:lnTo>
                <a:lnTo>
                  <a:pt x="102997" y="16129"/>
                </a:lnTo>
                <a:lnTo>
                  <a:pt x="102997" y="14986"/>
                </a:lnTo>
                <a:lnTo>
                  <a:pt x="104140" y="138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2" name="object 202"/>
          <p:cNvSpPr/>
          <p:nvPr/>
        </p:nvSpPr>
        <p:spPr>
          <a:xfrm>
            <a:off x="3475821" y="851239"/>
            <a:ext cx="75776" cy="13123"/>
          </a:xfrm>
          <a:custGeom>
            <a:avLst/>
            <a:gdLst/>
            <a:ahLst/>
            <a:cxnLst/>
            <a:rect l="l" t="t" r="r" b="b"/>
            <a:pathLst>
              <a:path w="113664" h="19684">
                <a:moveTo>
                  <a:pt x="113411" y="3429"/>
                </a:moveTo>
                <a:lnTo>
                  <a:pt x="111125" y="2286"/>
                </a:lnTo>
                <a:lnTo>
                  <a:pt x="109982" y="4572"/>
                </a:lnTo>
                <a:lnTo>
                  <a:pt x="106553" y="3429"/>
                </a:lnTo>
                <a:lnTo>
                  <a:pt x="106553" y="9144"/>
                </a:lnTo>
                <a:lnTo>
                  <a:pt x="106553" y="10414"/>
                </a:lnTo>
                <a:lnTo>
                  <a:pt x="104267" y="10414"/>
                </a:lnTo>
                <a:lnTo>
                  <a:pt x="104267" y="8001"/>
                </a:lnTo>
                <a:lnTo>
                  <a:pt x="105410" y="8001"/>
                </a:lnTo>
                <a:lnTo>
                  <a:pt x="106553" y="9144"/>
                </a:lnTo>
                <a:lnTo>
                  <a:pt x="106553" y="3429"/>
                </a:lnTo>
                <a:lnTo>
                  <a:pt x="105410" y="4572"/>
                </a:lnTo>
                <a:lnTo>
                  <a:pt x="104267" y="5715"/>
                </a:lnTo>
                <a:lnTo>
                  <a:pt x="100838" y="5715"/>
                </a:lnTo>
                <a:lnTo>
                  <a:pt x="99695" y="4572"/>
                </a:lnTo>
                <a:lnTo>
                  <a:pt x="98552" y="2286"/>
                </a:lnTo>
                <a:lnTo>
                  <a:pt x="91694" y="2286"/>
                </a:lnTo>
                <a:lnTo>
                  <a:pt x="91694" y="5715"/>
                </a:lnTo>
                <a:lnTo>
                  <a:pt x="91694" y="8001"/>
                </a:lnTo>
                <a:lnTo>
                  <a:pt x="91694" y="9144"/>
                </a:lnTo>
                <a:lnTo>
                  <a:pt x="90551" y="9144"/>
                </a:lnTo>
                <a:lnTo>
                  <a:pt x="90551" y="5715"/>
                </a:lnTo>
                <a:lnTo>
                  <a:pt x="91694" y="5715"/>
                </a:lnTo>
                <a:lnTo>
                  <a:pt x="91694" y="2286"/>
                </a:lnTo>
                <a:lnTo>
                  <a:pt x="90551" y="2286"/>
                </a:lnTo>
                <a:lnTo>
                  <a:pt x="89408" y="3429"/>
                </a:lnTo>
                <a:lnTo>
                  <a:pt x="89408" y="5715"/>
                </a:lnTo>
                <a:lnTo>
                  <a:pt x="87122" y="5715"/>
                </a:lnTo>
                <a:lnTo>
                  <a:pt x="85979" y="6858"/>
                </a:lnTo>
                <a:lnTo>
                  <a:pt x="85979" y="9144"/>
                </a:lnTo>
                <a:lnTo>
                  <a:pt x="85979" y="10414"/>
                </a:lnTo>
                <a:lnTo>
                  <a:pt x="85979" y="11557"/>
                </a:lnTo>
                <a:lnTo>
                  <a:pt x="84836" y="10414"/>
                </a:lnTo>
                <a:lnTo>
                  <a:pt x="84836" y="5715"/>
                </a:lnTo>
                <a:lnTo>
                  <a:pt x="81280" y="5715"/>
                </a:lnTo>
                <a:lnTo>
                  <a:pt x="80137" y="6858"/>
                </a:lnTo>
                <a:lnTo>
                  <a:pt x="77851" y="5715"/>
                </a:lnTo>
                <a:lnTo>
                  <a:pt x="75565" y="3429"/>
                </a:lnTo>
                <a:lnTo>
                  <a:pt x="64135" y="3429"/>
                </a:lnTo>
                <a:lnTo>
                  <a:pt x="61849" y="2286"/>
                </a:lnTo>
                <a:lnTo>
                  <a:pt x="58420" y="2286"/>
                </a:lnTo>
                <a:lnTo>
                  <a:pt x="56134" y="3429"/>
                </a:lnTo>
                <a:lnTo>
                  <a:pt x="53848" y="3429"/>
                </a:lnTo>
                <a:lnTo>
                  <a:pt x="51562" y="1143"/>
                </a:lnTo>
                <a:lnTo>
                  <a:pt x="49276" y="0"/>
                </a:lnTo>
                <a:lnTo>
                  <a:pt x="48133" y="0"/>
                </a:lnTo>
                <a:lnTo>
                  <a:pt x="45847" y="4572"/>
                </a:lnTo>
                <a:lnTo>
                  <a:pt x="44704" y="5715"/>
                </a:lnTo>
                <a:lnTo>
                  <a:pt x="42418" y="4572"/>
                </a:lnTo>
                <a:lnTo>
                  <a:pt x="38989" y="4572"/>
                </a:lnTo>
                <a:lnTo>
                  <a:pt x="38989" y="8001"/>
                </a:lnTo>
                <a:lnTo>
                  <a:pt x="38989" y="10414"/>
                </a:lnTo>
                <a:lnTo>
                  <a:pt x="37846" y="11557"/>
                </a:lnTo>
                <a:lnTo>
                  <a:pt x="37846" y="8001"/>
                </a:lnTo>
                <a:lnTo>
                  <a:pt x="38989" y="8001"/>
                </a:lnTo>
                <a:lnTo>
                  <a:pt x="38989" y="4572"/>
                </a:lnTo>
                <a:lnTo>
                  <a:pt x="37846" y="4572"/>
                </a:lnTo>
                <a:lnTo>
                  <a:pt x="37846" y="5715"/>
                </a:lnTo>
                <a:lnTo>
                  <a:pt x="37846" y="6858"/>
                </a:lnTo>
                <a:lnTo>
                  <a:pt x="36703" y="6858"/>
                </a:lnTo>
                <a:lnTo>
                  <a:pt x="35560" y="5715"/>
                </a:lnTo>
                <a:lnTo>
                  <a:pt x="33274" y="5715"/>
                </a:lnTo>
                <a:lnTo>
                  <a:pt x="30988" y="4572"/>
                </a:lnTo>
                <a:lnTo>
                  <a:pt x="28702" y="2286"/>
                </a:lnTo>
                <a:lnTo>
                  <a:pt x="26416" y="2286"/>
                </a:lnTo>
                <a:lnTo>
                  <a:pt x="22987" y="5715"/>
                </a:lnTo>
                <a:lnTo>
                  <a:pt x="19558" y="4572"/>
                </a:lnTo>
                <a:lnTo>
                  <a:pt x="17272" y="6858"/>
                </a:lnTo>
                <a:lnTo>
                  <a:pt x="18415" y="8001"/>
                </a:lnTo>
                <a:lnTo>
                  <a:pt x="20701" y="8001"/>
                </a:lnTo>
                <a:lnTo>
                  <a:pt x="20701" y="10414"/>
                </a:lnTo>
                <a:lnTo>
                  <a:pt x="19558" y="11557"/>
                </a:lnTo>
                <a:lnTo>
                  <a:pt x="18415" y="11557"/>
                </a:lnTo>
                <a:lnTo>
                  <a:pt x="17272" y="10414"/>
                </a:lnTo>
                <a:lnTo>
                  <a:pt x="17272" y="6858"/>
                </a:lnTo>
                <a:lnTo>
                  <a:pt x="17272" y="5715"/>
                </a:lnTo>
                <a:lnTo>
                  <a:pt x="14986" y="6858"/>
                </a:lnTo>
                <a:lnTo>
                  <a:pt x="13843" y="4572"/>
                </a:lnTo>
                <a:lnTo>
                  <a:pt x="10414" y="4572"/>
                </a:lnTo>
                <a:lnTo>
                  <a:pt x="6985" y="1143"/>
                </a:lnTo>
                <a:lnTo>
                  <a:pt x="2413" y="2286"/>
                </a:lnTo>
                <a:lnTo>
                  <a:pt x="1143" y="4572"/>
                </a:lnTo>
                <a:lnTo>
                  <a:pt x="0" y="5715"/>
                </a:lnTo>
                <a:lnTo>
                  <a:pt x="0" y="6858"/>
                </a:lnTo>
                <a:lnTo>
                  <a:pt x="0" y="8001"/>
                </a:lnTo>
                <a:lnTo>
                  <a:pt x="1143" y="11557"/>
                </a:lnTo>
                <a:lnTo>
                  <a:pt x="2413" y="13843"/>
                </a:lnTo>
                <a:lnTo>
                  <a:pt x="1143" y="17272"/>
                </a:lnTo>
                <a:lnTo>
                  <a:pt x="2413" y="18415"/>
                </a:lnTo>
                <a:lnTo>
                  <a:pt x="4699" y="19558"/>
                </a:lnTo>
                <a:lnTo>
                  <a:pt x="8128" y="19558"/>
                </a:lnTo>
                <a:lnTo>
                  <a:pt x="9271" y="16129"/>
                </a:lnTo>
                <a:lnTo>
                  <a:pt x="9271" y="14986"/>
                </a:lnTo>
                <a:lnTo>
                  <a:pt x="11557" y="13843"/>
                </a:lnTo>
                <a:lnTo>
                  <a:pt x="12700" y="14986"/>
                </a:lnTo>
                <a:lnTo>
                  <a:pt x="13843" y="14986"/>
                </a:lnTo>
                <a:lnTo>
                  <a:pt x="14986" y="16129"/>
                </a:lnTo>
                <a:lnTo>
                  <a:pt x="16129" y="16129"/>
                </a:lnTo>
                <a:lnTo>
                  <a:pt x="18415" y="17272"/>
                </a:lnTo>
                <a:lnTo>
                  <a:pt x="20701" y="17272"/>
                </a:lnTo>
                <a:lnTo>
                  <a:pt x="21844" y="16129"/>
                </a:lnTo>
                <a:lnTo>
                  <a:pt x="24130" y="14986"/>
                </a:lnTo>
                <a:lnTo>
                  <a:pt x="26416" y="12700"/>
                </a:lnTo>
                <a:lnTo>
                  <a:pt x="27559" y="10414"/>
                </a:lnTo>
                <a:lnTo>
                  <a:pt x="28702" y="10414"/>
                </a:lnTo>
                <a:lnTo>
                  <a:pt x="30988" y="11557"/>
                </a:lnTo>
                <a:lnTo>
                  <a:pt x="32131" y="12700"/>
                </a:lnTo>
                <a:lnTo>
                  <a:pt x="32639" y="13843"/>
                </a:lnTo>
                <a:lnTo>
                  <a:pt x="33274" y="14986"/>
                </a:lnTo>
                <a:lnTo>
                  <a:pt x="33274" y="17272"/>
                </a:lnTo>
                <a:lnTo>
                  <a:pt x="42418" y="17272"/>
                </a:lnTo>
                <a:lnTo>
                  <a:pt x="46990" y="14986"/>
                </a:lnTo>
                <a:lnTo>
                  <a:pt x="49276" y="16129"/>
                </a:lnTo>
                <a:lnTo>
                  <a:pt x="51562" y="14986"/>
                </a:lnTo>
                <a:lnTo>
                  <a:pt x="52705" y="16129"/>
                </a:lnTo>
                <a:lnTo>
                  <a:pt x="52705" y="17272"/>
                </a:lnTo>
                <a:lnTo>
                  <a:pt x="53848" y="17272"/>
                </a:lnTo>
                <a:lnTo>
                  <a:pt x="54991" y="18415"/>
                </a:lnTo>
                <a:lnTo>
                  <a:pt x="57277" y="19558"/>
                </a:lnTo>
                <a:lnTo>
                  <a:pt x="58420" y="19558"/>
                </a:lnTo>
                <a:lnTo>
                  <a:pt x="59563" y="18415"/>
                </a:lnTo>
                <a:lnTo>
                  <a:pt x="61849" y="17272"/>
                </a:lnTo>
                <a:lnTo>
                  <a:pt x="62992" y="16129"/>
                </a:lnTo>
                <a:lnTo>
                  <a:pt x="65278" y="17272"/>
                </a:lnTo>
                <a:lnTo>
                  <a:pt x="68707" y="17272"/>
                </a:lnTo>
                <a:lnTo>
                  <a:pt x="69850" y="16129"/>
                </a:lnTo>
                <a:lnTo>
                  <a:pt x="73279" y="13843"/>
                </a:lnTo>
                <a:lnTo>
                  <a:pt x="75565" y="13843"/>
                </a:lnTo>
                <a:lnTo>
                  <a:pt x="77343" y="14986"/>
                </a:lnTo>
                <a:lnTo>
                  <a:pt x="78994" y="16129"/>
                </a:lnTo>
                <a:lnTo>
                  <a:pt x="80137" y="17272"/>
                </a:lnTo>
                <a:lnTo>
                  <a:pt x="82423" y="18415"/>
                </a:lnTo>
                <a:lnTo>
                  <a:pt x="83566" y="17272"/>
                </a:lnTo>
                <a:lnTo>
                  <a:pt x="85979" y="16129"/>
                </a:lnTo>
                <a:lnTo>
                  <a:pt x="89408" y="17272"/>
                </a:lnTo>
                <a:lnTo>
                  <a:pt x="96266" y="14986"/>
                </a:lnTo>
                <a:lnTo>
                  <a:pt x="98552" y="14986"/>
                </a:lnTo>
                <a:lnTo>
                  <a:pt x="101981" y="16129"/>
                </a:lnTo>
                <a:lnTo>
                  <a:pt x="107696" y="16129"/>
                </a:lnTo>
                <a:lnTo>
                  <a:pt x="109982" y="13843"/>
                </a:lnTo>
                <a:lnTo>
                  <a:pt x="109982" y="6858"/>
                </a:lnTo>
                <a:lnTo>
                  <a:pt x="111125" y="5715"/>
                </a:lnTo>
                <a:lnTo>
                  <a:pt x="113411" y="5715"/>
                </a:lnTo>
                <a:lnTo>
                  <a:pt x="113411" y="3429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3" name="object 203"/>
          <p:cNvSpPr/>
          <p:nvPr/>
        </p:nvSpPr>
        <p:spPr>
          <a:xfrm>
            <a:off x="2211240" y="880448"/>
            <a:ext cx="52070" cy="13970"/>
          </a:xfrm>
          <a:custGeom>
            <a:avLst/>
            <a:gdLst/>
            <a:ahLst/>
            <a:cxnLst/>
            <a:rect l="l" t="t" r="r" b="b"/>
            <a:pathLst>
              <a:path w="78104" h="20955">
                <a:moveTo>
                  <a:pt x="77851" y="13716"/>
                </a:moveTo>
                <a:lnTo>
                  <a:pt x="76708" y="12573"/>
                </a:lnTo>
                <a:lnTo>
                  <a:pt x="73279" y="12573"/>
                </a:lnTo>
                <a:lnTo>
                  <a:pt x="70993" y="10287"/>
                </a:lnTo>
                <a:lnTo>
                  <a:pt x="72136" y="8001"/>
                </a:lnTo>
                <a:lnTo>
                  <a:pt x="73279" y="4572"/>
                </a:lnTo>
                <a:lnTo>
                  <a:pt x="69850" y="3429"/>
                </a:lnTo>
                <a:lnTo>
                  <a:pt x="67564" y="2286"/>
                </a:lnTo>
                <a:lnTo>
                  <a:pt x="60706" y="2286"/>
                </a:lnTo>
                <a:lnTo>
                  <a:pt x="58420" y="3429"/>
                </a:lnTo>
                <a:lnTo>
                  <a:pt x="57277" y="5715"/>
                </a:lnTo>
                <a:lnTo>
                  <a:pt x="56134" y="5715"/>
                </a:lnTo>
                <a:lnTo>
                  <a:pt x="56134" y="8001"/>
                </a:lnTo>
                <a:lnTo>
                  <a:pt x="53848" y="8001"/>
                </a:lnTo>
                <a:lnTo>
                  <a:pt x="49276" y="3429"/>
                </a:lnTo>
                <a:lnTo>
                  <a:pt x="46990" y="2286"/>
                </a:lnTo>
                <a:lnTo>
                  <a:pt x="45847" y="1143"/>
                </a:lnTo>
                <a:lnTo>
                  <a:pt x="43561" y="0"/>
                </a:lnTo>
                <a:lnTo>
                  <a:pt x="41275" y="0"/>
                </a:lnTo>
                <a:lnTo>
                  <a:pt x="38989" y="2286"/>
                </a:lnTo>
                <a:lnTo>
                  <a:pt x="35560" y="4572"/>
                </a:lnTo>
                <a:lnTo>
                  <a:pt x="32131" y="1143"/>
                </a:lnTo>
                <a:lnTo>
                  <a:pt x="26289" y="1143"/>
                </a:lnTo>
                <a:lnTo>
                  <a:pt x="26289" y="6858"/>
                </a:lnTo>
                <a:lnTo>
                  <a:pt x="26289" y="8001"/>
                </a:lnTo>
                <a:lnTo>
                  <a:pt x="26289" y="9144"/>
                </a:lnTo>
                <a:lnTo>
                  <a:pt x="25146" y="8001"/>
                </a:lnTo>
                <a:lnTo>
                  <a:pt x="25146" y="6858"/>
                </a:lnTo>
                <a:lnTo>
                  <a:pt x="26289" y="6858"/>
                </a:lnTo>
                <a:lnTo>
                  <a:pt x="26289" y="1143"/>
                </a:lnTo>
                <a:lnTo>
                  <a:pt x="25146" y="2286"/>
                </a:lnTo>
                <a:lnTo>
                  <a:pt x="22860" y="3429"/>
                </a:lnTo>
                <a:lnTo>
                  <a:pt x="18288" y="3429"/>
                </a:lnTo>
                <a:lnTo>
                  <a:pt x="17145" y="2286"/>
                </a:lnTo>
                <a:lnTo>
                  <a:pt x="16002" y="0"/>
                </a:lnTo>
                <a:lnTo>
                  <a:pt x="13716" y="0"/>
                </a:lnTo>
                <a:lnTo>
                  <a:pt x="12573" y="1143"/>
                </a:lnTo>
                <a:lnTo>
                  <a:pt x="10287" y="0"/>
                </a:lnTo>
                <a:lnTo>
                  <a:pt x="9144" y="1143"/>
                </a:lnTo>
                <a:lnTo>
                  <a:pt x="6845" y="2286"/>
                </a:lnTo>
                <a:lnTo>
                  <a:pt x="3429" y="3429"/>
                </a:lnTo>
                <a:lnTo>
                  <a:pt x="0" y="3429"/>
                </a:lnTo>
                <a:lnTo>
                  <a:pt x="0" y="4572"/>
                </a:lnTo>
                <a:lnTo>
                  <a:pt x="1143" y="6858"/>
                </a:lnTo>
                <a:lnTo>
                  <a:pt x="1143" y="9144"/>
                </a:lnTo>
                <a:lnTo>
                  <a:pt x="6845" y="9144"/>
                </a:lnTo>
                <a:lnTo>
                  <a:pt x="8001" y="10287"/>
                </a:lnTo>
                <a:lnTo>
                  <a:pt x="8001" y="12573"/>
                </a:lnTo>
                <a:lnTo>
                  <a:pt x="10287" y="12573"/>
                </a:lnTo>
                <a:lnTo>
                  <a:pt x="11430" y="11430"/>
                </a:lnTo>
                <a:lnTo>
                  <a:pt x="12573" y="9144"/>
                </a:lnTo>
                <a:lnTo>
                  <a:pt x="13716" y="9144"/>
                </a:lnTo>
                <a:lnTo>
                  <a:pt x="13716" y="18415"/>
                </a:lnTo>
                <a:lnTo>
                  <a:pt x="17145" y="20701"/>
                </a:lnTo>
                <a:lnTo>
                  <a:pt x="42418" y="20701"/>
                </a:lnTo>
                <a:lnTo>
                  <a:pt x="46990" y="17272"/>
                </a:lnTo>
                <a:lnTo>
                  <a:pt x="59563" y="17272"/>
                </a:lnTo>
                <a:lnTo>
                  <a:pt x="60706" y="16002"/>
                </a:lnTo>
                <a:lnTo>
                  <a:pt x="62992" y="16002"/>
                </a:lnTo>
                <a:lnTo>
                  <a:pt x="65278" y="17272"/>
                </a:lnTo>
                <a:lnTo>
                  <a:pt x="68707" y="18415"/>
                </a:lnTo>
                <a:lnTo>
                  <a:pt x="75565" y="16002"/>
                </a:lnTo>
                <a:lnTo>
                  <a:pt x="76708" y="16002"/>
                </a:lnTo>
                <a:lnTo>
                  <a:pt x="77851" y="14859"/>
                </a:lnTo>
                <a:lnTo>
                  <a:pt x="77851" y="1371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4" name="object 204"/>
          <p:cNvSpPr/>
          <p:nvPr/>
        </p:nvSpPr>
        <p:spPr>
          <a:xfrm>
            <a:off x="2827105" y="864277"/>
            <a:ext cx="77893" cy="12277"/>
          </a:xfrm>
          <a:custGeom>
            <a:avLst/>
            <a:gdLst/>
            <a:ahLst/>
            <a:cxnLst/>
            <a:rect l="l" t="t" r="r" b="b"/>
            <a:pathLst>
              <a:path w="116839" h="18415">
                <a:moveTo>
                  <a:pt x="57277" y="2286"/>
                </a:moveTo>
                <a:lnTo>
                  <a:pt x="56134" y="1143"/>
                </a:lnTo>
                <a:lnTo>
                  <a:pt x="38989" y="1143"/>
                </a:lnTo>
                <a:lnTo>
                  <a:pt x="35560" y="2286"/>
                </a:lnTo>
                <a:lnTo>
                  <a:pt x="29845" y="2286"/>
                </a:lnTo>
                <a:lnTo>
                  <a:pt x="24130" y="1143"/>
                </a:lnTo>
                <a:lnTo>
                  <a:pt x="19558" y="3429"/>
                </a:lnTo>
                <a:lnTo>
                  <a:pt x="17272" y="8128"/>
                </a:lnTo>
                <a:lnTo>
                  <a:pt x="14986" y="6985"/>
                </a:lnTo>
                <a:lnTo>
                  <a:pt x="11557" y="8128"/>
                </a:lnTo>
                <a:lnTo>
                  <a:pt x="10414" y="2286"/>
                </a:lnTo>
                <a:lnTo>
                  <a:pt x="5715" y="2286"/>
                </a:lnTo>
                <a:lnTo>
                  <a:pt x="3429" y="1143"/>
                </a:lnTo>
                <a:lnTo>
                  <a:pt x="2286" y="1143"/>
                </a:lnTo>
                <a:lnTo>
                  <a:pt x="0" y="3429"/>
                </a:lnTo>
                <a:lnTo>
                  <a:pt x="0" y="4572"/>
                </a:lnTo>
                <a:lnTo>
                  <a:pt x="3429" y="4572"/>
                </a:lnTo>
                <a:lnTo>
                  <a:pt x="4572" y="6985"/>
                </a:lnTo>
                <a:lnTo>
                  <a:pt x="6858" y="9271"/>
                </a:lnTo>
                <a:lnTo>
                  <a:pt x="6858" y="10414"/>
                </a:lnTo>
                <a:lnTo>
                  <a:pt x="3429" y="13843"/>
                </a:lnTo>
                <a:lnTo>
                  <a:pt x="3429" y="16129"/>
                </a:lnTo>
                <a:lnTo>
                  <a:pt x="5715" y="17272"/>
                </a:lnTo>
                <a:lnTo>
                  <a:pt x="5715" y="18415"/>
                </a:lnTo>
                <a:lnTo>
                  <a:pt x="9271" y="18415"/>
                </a:lnTo>
                <a:lnTo>
                  <a:pt x="9271" y="17272"/>
                </a:lnTo>
                <a:lnTo>
                  <a:pt x="10414" y="17272"/>
                </a:lnTo>
                <a:lnTo>
                  <a:pt x="10414" y="16129"/>
                </a:lnTo>
                <a:lnTo>
                  <a:pt x="11557" y="16129"/>
                </a:lnTo>
                <a:lnTo>
                  <a:pt x="14986" y="17272"/>
                </a:lnTo>
                <a:lnTo>
                  <a:pt x="22987" y="17272"/>
                </a:lnTo>
                <a:lnTo>
                  <a:pt x="24130" y="16129"/>
                </a:lnTo>
                <a:lnTo>
                  <a:pt x="24130" y="14986"/>
                </a:lnTo>
                <a:lnTo>
                  <a:pt x="25273" y="14986"/>
                </a:lnTo>
                <a:lnTo>
                  <a:pt x="29845" y="13843"/>
                </a:lnTo>
                <a:lnTo>
                  <a:pt x="34417" y="11557"/>
                </a:lnTo>
                <a:lnTo>
                  <a:pt x="38989" y="14986"/>
                </a:lnTo>
                <a:lnTo>
                  <a:pt x="40132" y="16129"/>
                </a:lnTo>
                <a:lnTo>
                  <a:pt x="53848" y="16129"/>
                </a:lnTo>
                <a:lnTo>
                  <a:pt x="56134" y="14986"/>
                </a:lnTo>
                <a:lnTo>
                  <a:pt x="56134" y="10414"/>
                </a:lnTo>
                <a:lnTo>
                  <a:pt x="57277" y="6985"/>
                </a:lnTo>
                <a:lnTo>
                  <a:pt x="57277" y="2286"/>
                </a:lnTo>
                <a:close/>
              </a:path>
              <a:path w="116839" h="18415">
                <a:moveTo>
                  <a:pt x="116840" y="13843"/>
                </a:moveTo>
                <a:lnTo>
                  <a:pt x="113411" y="10414"/>
                </a:lnTo>
                <a:lnTo>
                  <a:pt x="112268" y="9271"/>
                </a:lnTo>
                <a:lnTo>
                  <a:pt x="115697" y="5715"/>
                </a:lnTo>
                <a:lnTo>
                  <a:pt x="114554" y="4572"/>
                </a:lnTo>
                <a:lnTo>
                  <a:pt x="114554" y="2286"/>
                </a:lnTo>
                <a:lnTo>
                  <a:pt x="113411" y="4572"/>
                </a:lnTo>
                <a:lnTo>
                  <a:pt x="112268" y="5715"/>
                </a:lnTo>
                <a:lnTo>
                  <a:pt x="105410" y="5715"/>
                </a:lnTo>
                <a:lnTo>
                  <a:pt x="104546" y="2286"/>
                </a:lnTo>
                <a:lnTo>
                  <a:pt x="104267" y="1143"/>
                </a:lnTo>
                <a:lnTo>
                  <a:pt x="104267" y="0"/>
                </a:lnTo>
                <a:lnTo>
                  <a:pt x="99695" y="0"/>
                </a:lnTo>
                <a:lnTo>
                  <a:pt x="97409" y="1143"/>
                </a:lnTo>
                <a:lnTo>
                  <a:pt x="91694" y="1143"/>
                </a:lnTo>
                <a:lnTo>
                  <a:pt x="90551" y="2286"/>
                </a:lnTo>
                <a:lnTo>
                  <a:pt x="85852" y="0"/>
                </a:lnTo>
                <a:lnTo>
                  <a:pt x="83566" y="2286"/>
                </a:lnTo>
                <a:lnTo>
                  <a:pt x="82423" y="2286"/>
                </a:lnTo>
                <a:lnTo>
                  <a:pt x="80137" y="1143"/>
                </a:lnTo>
                <a:lnTo>
                  <a:pt x="78994" y="1143"/>
                </a:lnTo>
                <a:lnTo>
                  <a:pt x="78994" y="8128"/>
                </a:lnTo>
                <a:lnTo>
                  <a:pt x="78994" y="9271"/>
                </a:lnTo>
                <a:lnTo>
                  <a:pt x="77851" y="9271"/>
                </a:lnTo>
                <a:lnTo>
                  <a:pt x="78994" y="8128"/>
                </a:lnTo>
                <a:lnTo>
                  <a:pt x="78994" y="1143"/>
                </a:lnTo>
                <a:lnTo>
                  <a:pt x="70993" y="1143"/>
                </a:lnTo>
                <a:lnTo>
                  <a:pt x="68707" y="0"/>
                </a:lnTo>
                <a:lnTo>
                  <a:pt x="66421" y="2286"/>
                </a:lnTo>
                <a:lnTo>
                  <a:pt x="66421" y="9271"/>
                </a:lnTo>
                <a:lnTo>
                  <a:pt x="65278" y="10414"/>
                </a:lnTo>
                <a:lnTo>
                  <a:pt x="64135" y="10414"/>
                </a:lnTo>
                <a:lnTo>
                  <a:pt x="64135" y="8128"/>
                </a:lnTo>
                <a:lnTo>
                  <a:pt x="65278" y="8128"/>
                </a:lnTo>
                <a:lnTo>
                  <a:pt x="65278" y="9271"/>
                </a:lnTo>
                <a:lnTo>
                  <a:pt x="66421" y="9271"/>
                </a:lnTo>
                <a:lnTo>
                  <a:pt x="66421" y="2286"/>
                </a:lnTo>
                <a:lnTo>
                  <a:pt x="65278" y="3429"/>
                </a:lnTo>
                <a:lnTo>
                  <a:pt x="62992" y="2286"/>
                </a:lnTo>
                <a:lnTo>
                  <a:pt x="61849" y="2286"/>
                </a:lnTo>
                <a:lnTo>
                  <a:pt x="61849" y="5715"/>
                </a:lnTo>
                <a:lnTo>
                  <a:pt x="60706" y="8128"/>
                </a:lnTo>
                <a:lnTo>
                  <a:pt x="60706" y="14986"/>
                </a:lnTo>
                <a:lnTo>
                  <a:pt x="62992" y="17272"/>
                </a:lnTo>
                <a:lnTo>
                  <a:pt x="65278" y="16129"/>
                </a:lnTo>
                <a:lnTo>
                  <a:pt x="80137" y="16129"/>
                </a:lnTo>
                <a:lnTo>
                  <a:pt x="82423" y="17272"/>
                </a:lnTo>
                <a:lnTo>
                  <a:pt x="84709" y="17272"/>
                </a:lnTo>
                <a:lnTo>
                  <a:pt x="86423" y="16129"/>
                </a:lnTo>
                <a:lnTo>
                  <a:pt x="88138" y="14986"/>
                </a:lnTo>
                <a:lnTo>
                  <a:pt x="92837" y="17272"/>
                </a:lnTo>
                <a:lnTo>
                  <a:pt x="96266" y="17272"/>
                </a:lnTo>
                <a:lnTo>
                  <a:pt x="97409" y="16129"/>
                </a:lnTo>
                <a:lnTo>
                  <a:pt x="109982" y="16129"/>
                </a:lnTo>
                <a:lnTo>
                  <a:pt x="112268" y="14986"/>
                </a:lnTo>
                <a:lnTo>
                  <a:pt x="114554" y="13843"/>
                </a:lnTo>
                <a:lnTo>
                  <a:pt x="116840" y="138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5" name="object 205"/>
          <p:cNvSpPr/>
          <p:nvPr/>
        </p:nvSpPr>
        <p:spPr>
          <a:xfrm>
            <a:off x="4081865" y="836676"/>
            <a:ext cx="41910" cy="12277"/>
          </a:xfrm>
          <a:custGeom>
            <a:avLst/>
            <a:gdLst/>
            <a:ahLst/>
            <a:cxnLst/>
            <a:rect l="l" t="t" r="r" b="b"/>
            <a:pathLst>
              <a:path w="62864" h="18415">
                <a:moveTo>
                  <a:pt x="62865" y="8001"/>
                </a:moveTo>
                <a:lnTo>
                  <a:pt x="60579" y="3429"/>
                </a:lnTo>
                <a:lnTo>
                  <a:pt x="58293" y="1143"/>
                </a:lnTo>
                <a:lnTo>
                  <a:pt x="57150" y="1143"/>
                </a:lnTo>
                <a:lnTo>
                  <a:pt x="56007" y="2286"/>
                </a:lnTo>
                <a:lnTo>
                  <a:pt x="56007" y="3429"/>
                </a:lnTo>
                <a:lnTo>
                  <a:pt x="57150" y="4572"/>
                </a:lnTo>
                <a:lnTo>
                  <a:pt x="57150" y="8001"/>
                </a:lnTo>
                <a:lnTo>
                  <a:pt x="54864" y="6858"/>
                </a:lnTo>
                <a:lnTo>
                  <a:pt x="52578" y="4572"/>
                </a:lnTo>
                <a:lnTo>
                  <a:pt x="52578" y="2286"/>
                </a:lnTo>
                <a:lnTo>
                  <a:pt x="46863" y="2286"/>
                </a:lnTo>
                <a:lnTo>
                  <a:pt x="44577" y="3429"/>
                </a:lnTo>
                <a:lnTo>
                  <a:pt x="42291" y="3429"/>
                </a:lnTo>
                <a:lnTo>
                  <a:pt x="40005" y="2286"/>
                </a:lnTo>
                <a:lnTo>
                  <a:pt x="36576" y="0"/>
                </a:lnTo>
                <a:lnTo>
                  <a:pt x="33147" y="0"/>
                </a:lnTo>
                <a:lnTo>
                  <a:pt x="29718" y="3429"/>
                </a:lnTo>
                <a:lnTo>
                  <a:pt x="28575" y="3429"/>
                </a:lnTo>
                <a:lnTo>
                  <a:pt x="27432" y="4572"/>
                </a:lnTo>
                <a:lnTo>
                  <a:pt x="25146" y="2286"/>
                </a:lnTo>
                <a:lnTo>
                  <a:pt x="25146" y="1143"/>
                </a:lnTo>
                <a:lnTo>
                  <a:pt x="22860" y="1143"/>
                </a:lnTo>
                <a:lnTo>
                  <a:pt x="19431" y="0"/>
                </a:lnTo>
                <a:lnTo>
                  <a:pt x="18288" y="1143"/>
                </a:lnTo>
                <a:lnTo>
                  <a:pt x="16002" y="4572"/>
                </a:lnTo>
                <a:lnTo>
                  <a:pt x="16002" y="5715"/>
                </a:lnTo>
                <a:lnTo>
                  <a:pt x="17145" y="6858"/>
                </a:lnTo>
                <a:lnTo>
                  <a:pt x="16002" y="6858"/>
                </a:lnTo>
                <a:lnTo>
                  <a:pt x="16002" y="5715"/>
                </a:lnTo>
                <a:lnTo>
                  <a:pt x="14859" y="5715"/>
                </a:lnTo>
                <a:lnTo>
                  <a:pt x="14859" y="6858"/>
                </a:lnTo>
                <a:lnTo>
                  <a:pt x="13716" y="5715"/>
                </a:lnTo>
                <a:lnTo>
                  <a:pt x="3429" y="5715"/>
                </a:lnTo>
                <a:lnTo>
                  <a:pt x="2794" y="6858"/>
                </a:lnTo>
                <a:lnTo>
                  <a:pt x="2286" y="8001"/>
                </a:lnTo>
                <a:lnTo>
                  <a:pt x="2286" y="9144"/>
                </a:lnTo>
                <a:lnTo>
                  <a:pt x="0" y="9144"/>
                </a:lnTo>
                <a:lnTo>
                  <a:pt x="2286" y="11430"/>
                </a:lnTo>
                <a:lnTo>
                  <a:pt x="4572" y="12573"/>
                </a:lnTo>
                <a:lnTo>
                  <a:pt x="5715" y="13716"/>
                </a:lnTo>
                <a:lnTo>
                  <a:pt x="6858" y="14859"/>
                </a:lnTo>
                <a:lnTo>
                  <a:pt x="6858" y="16129"/>
                </a:lnTo>
                <a:lnTo>
                  <a:pt x="9144" y="16129"/>
                </a:lnTo>
                <a:lnTo>
                  <a:pt x="11430" y="14859"/>
                </a:lnTo>
                <a:lnTo>
                  <a:pt x="13716" y="14859"/>
                </a:lnTo>
                <a:lnTo>
                  <a:pt x="16002" y="17272"/>
                </a:lnTo>
                <a:lnTo>
                  <a:pt x="19431" y="17272"/>
                </a:lnTo>
                <a:lnTo>
                  <a:pt x="21717" y="16129"/>
                </a:lnTo>
                <a:lnTo>
                  <a:pt x="24003" y="13716"/>
                </a:lnTo>
                <a:lnTo>
                  <a:pt x="25146" y="13716"/>
                </a:lnTo>
                <a:lnTo>
                  <a:pt x="26289" y="16129"/>
                </a:lnTo>
                <a:lnTo>
                  <a:pt x="30861" y="16129"/>
                </a:lnTo>
                <a:lnTo>
                  <a:pt x="32004" y="17272"/>
                </a:lnTo>
                <a:lnTo>
                  <a:pt x="34290" y="18415"/>
                </a:lnTo>
                <a:lnTo>
                  <a:pt x="36576" y="18415"/>
                </a:lnTo>
                <a:lnTo>
                  <a:pt x="43434" y="14859"/>
                </a:lnTo>
                <a:lnTo>
                  <a:pt x="45720" y="12573"/>
                </a:lnTo>
                <a:lnTo>
                  <a:pt x="46863" y="12573"/>
                </a:lnTo>
                <a:lnTo>
                  <a:pt x="48006" y="10287"/>
                </a:lnTo>
                <a:lnTo>
                  <a:pt x="48006" y="9144"/>
                </a:lnTo>
                <a:lnTo>
                  <a:pt x="50292" y="9144"/>
                </a:lnTo>
                <a:lnTo>
                  <a:pt x="53721" y="11430"/>
                </a:lnTo>
                <a:lnTo>
                  <a:pt x="61722" y="11430"/>
                </a:lnTo>
                <a:lnTo>
                  <a:pt x="62865" y="10287"/>
                </a:lnTo>
                <a:lnTo>
                  <a:pt x="62865" y="8001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6" name="object 206"/>
          <p:cNvSpPr/>
          <p:nvPr/>
        </p:nvSpPr>
        <p:spPr>
          <a:xfrm>
            <a:off x="1626616" y="865039"/>
            <a:ext cx="14817" cy="13123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21844" y="8128"/>
                </a:moveTo>
                <a:lnTo>
                  <a:pt x="20701" y="5842"/>
                </a:lnTo>
                <a:lnTo>
                  <a:pt x="20701" y="2286"/>
                </a:lnTo>
                <a:lnTo>
                  <a:pt x="16129" y="2286"/>
                </a:lnTo>
                <a:lnTo>
                  <a:pt x="12700" y="0"/>
                </a:lnTo>
                <a:lnTo>
                  <a:pt x="10414" y="558"/>
                </a:lnTo>
                <a:lnTo>
                  <a:pt x="10414" y="9271"/>
                </a:lnTo>
                <a:lnTo>
                  <a:pt x="10414" y="10414"/>
                </a:lnTo>
                <a:lnTo>
                  <a:pt x="10299" y="9271"/>
                </a:lnTo>
                <a:lnTo>
                  <a:pt x="10414" y="558"/>
                </a:lnTo>
                <a:lnTo>
                  <a:pt x="8001" y="1143"/>
                </a:lnTo>
                <a:lnTo>
                  <a:pt x="6858" y="1143"/>
                </a:lnTo>
                <a:lnTo>
                  <a:pt x="5715" y="0"/>
                </a:lnTo>
                <a:lnTo>
                  <a:pt x="1143" y="0"/>
                </a:lnTo>
                <a:lnTo>
                  <a:pt x="0" y="1143"/>
                </a:lnTo>
                <a:lnTo>
                  <a:pt x="0" y="2286"/>
                </a:lnTo>
                <a:lnTo>
                  <a:pt x="2286" y="4572"/>
                </a:lnTo>
                <a:lnTo>
                  <a:pt x="1143" y="5842"/>
                </a:lnTo>
                <a:lnTo>
                  <a:pt x="0" y="8128"/>
                </a:lnTo>
                <a:lnTo>
                  <a:pt x="0" y="9271"/>
                </a:lnTo>
                <a:lnTo>
                  <a:pt x="0" y="10414"/>
                </a:lnTo>
                <a:lnTo>
                  <a:pt x="0" y="16129"/>
                </a:lnTo>
                <a:lnTo>
                  <a:pt x="0" y="17272"/>
                </a:lnTo>
                <a:lnTo>
                  <a:pt x="1143" y="18415"/>
                </a:lnTo>
                <a:lnTo>
                  <a:pt x="1143" y="16129"/>
                </a:lnTo>
                <a:lnTo>
                  <a:pt x="1778" y="17272"/>
                </a:lnTo>
                <a:lnTo>
                  <a:pt x="2286" y="18415"/>
                </a:lnTo>
                <a:lnTo>
                  <a:pt x="3429" y="19558"/>
                </a:lnTo>
                <a:lnTo>
                  <a:pt x="9144" y="19558"/>
                </a:lnTo>
                <a:lnTo>
                  <a:pt x="11557" y="17272"/>
                </a:lnTo>
                <a:lnTo>
                  <a:pt x="16129" y="17272"/>
                </a:lnTo>
                <a:lnTo>
                  <a:pt x="18415" y="18415"/>
                </a:lnTo>
                <a:lnTo>
                  <a:pt x="19558" y="16129"/>
                </a:lnTo>
                <a:lnTo>
                  <a:pt x="21844" y="13843"/>
                </a:lnTo>
                <a:lnTo>
                  <a:pt x="21844" y="8128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7" name="object 207"/>
          <p:cNvSpPr/>
          <p:nvPr/>
        </p:nvSpPr>
        <p:spPr>
          <a:xfrm>
            <a:off x="5104469" y="845820"/>
            <a:ext cx="23707" cy="11007"/>
          </a:xfrm>
          <a:custGeom>
            <a:avLst/>
            <a:gdLst/>
            <a:ahLst/>
            <a:cxnLst/>
            <a:rect l="l" t="t" r="r" b="b"/>
            <a:pathLst>
              <a:path w="35559" h="16509">
                <a:moveTo>
                  <a:pt x="12700" y="0"/>
                </a:moveTo>
                <a:lnTo>
                  <a:pt x="8127" y="0"/>
                </a:lnTo>
                <a:lnTo>
                  <a:pt x="4699" y="2413"/>
                </a:lnTo>
                <a:lnTo>
                  <a:pt x="3428" y="3555"/>
                </a:lnTo>
                <a:lnTo>
                  <a:pt x="1143" y="3555"/>
                </a:lnTo>
                <a:lnTo>
                  <a:pt x="0" y="4699"/>
                </a:lnTo>
                <a:lnTo>
                  <a:pt x="0" y="9271"/>
                </a:lnTo>
                <a:lnTo>
                  <a:pt x="3428" y="11556"/>
                </a:lnTo>
                <a:lnTo>
                  <a:pt x="3428" y="12700"/>
                </a:lnTo>
                <a:lnTo>
                  <a:pt x="5842" y="12700"/>
                </a:lnTo>
                <a:lnTo>
                  <a:pt x="6985" y="11556"/>
                </a:lnTo>
                <a:lnTo>
                  <a:pt x="9271" y="10414"/>
                </a:lnTo>
                <a:lnTo>
                  <a:pt x="11556" y="11556"/>
                </a:lnTo>
                <a:lnTo>
                  <a:pt x="17272" y="13843"/>
                </a:lnTo>
                <a:lnTo>
                  <a:pt x="21844" y="13843"/>
                </a:lnTo>
                <a:lnTo>
                  <a:pt x="27558" y="14986"/>
                </a:lnTo>
                <a:lnTo>
                  <a:pt x="30988" y="16128"/>
                </a:lnTo>
                <a:lnTo>
                  <a:pt x="35560" y="11556"/>
                </a:lnTo>
                <a:lnTo>
                  <a:pt x="35560" y="10414"/>
                </a:lnTo>
                <a:lnTo>
                  <a:pt x="33274" y="8127"/>
                </a:lnTo>
                <a:lnTo>
                  <a:pt x="32130" y="8127"/>
                </a:lnTo>
                <a:lnTo>
                  <a:pt x="26416" y="6985"/>
                </a:lnTo>
                <a:lnTo>
                  <a:pt x="1270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8" name="object 208"/>
          <p:cNvSpPr/>
          <p:nvPr/>
        </p:nvSpPr>
        <p:spPr>
          <a:xfrm>
            <a:off x="4061968" y="837438"/>
            <a:ext cx="10160" cy="3810"/>
          </a:xfrm>
          <a:custGeom>
            <a:avLst/>
            <a:gdLst/>
            <a:ahLst/>
            <a:cxnLst/>
            <a:rect l="l" t="t" r="r" b="b"/>
            <a:pathLst>
              <a:path w="15239" h="5715">
                <a:moveTo>
                  <a:pt x="14859" y="2286"/>
                </a:moveTo>
                <a:lnTo>
                  <a:pt x="11430" y="1143"/>
                </a:lnTo>
                <a:lnTo>
                  <a:pt x="9144" y="0"/>
                </a:lnTo>
                <a:lnTo>
                  <a:pt x="8001" y="2286"/>
                </a:lnTo>
                <a:lnTo>
                  <a:pt x="5715" y="3429"/>
                </a:lnTo>
                <a:lnTo>
                  <a:pt x="2286" y="3429"/>
                </a:lnTo>
                <a:lnTo>
                  <a:pt x="2286" y="2286"/>
                </a:lnTo>
                <a:lnTo>
                  <a:pt x="1143" y="3429"/>
                </a:lnTo>
                <a:lnTo>
                  <a:pt x="0" y="3429"/>
                </a:lnTo>
                <a:lnTo>
                  <a:pt x="0" y="4572"/>
                </a:lnTo>
                <a:lnTo>
                  <a:pt x="1143" y="5715"/>
                </a:lnTo>
                <a:lnTo>
                  <a:pt x="4572" y="5715"/>
                </a:lnTo>
                <a:lnTo>
                  <a:pt x="5715" y="4572"/>
                </a:lnTo>
                <a:lnTo>
                  <a:pt x="8001" y="3429"/>
                </a:lnTo>
                <a:lnTo>
                  <a:pt x="11430" y="2286"/>
                </a:lnTo>
                <a:lnTo>
                  <a:pt x="14859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9" name="object 209"/>
          <p:cNvSpPr/>
          <p:nvPr/>
        </p:nvSpPr>
        <p:spPr>
          <a:xfrm>
            <a:off x="3550666" y="849715"/>
            <a:ext cx="4657" cy="3387"/>
          </a:xfrm>
          <a:custGeom>
            <a:avLst/>
            <a:gdLst/>
            <a:ahLst/>
            <a:cxnLst/>
            <a:rect l="l" t="t" r="r" b="b"/>
            <a:pathLst>
              <a:path w="6985" h="5080">
                <a:moveTo>
                  <a:pt x="6858" y="0"/>
                </a:moveTo>
                <a:lnTo>
                  <a:pt x="5714" y="0"/>
                </a:lnTo>
                <a:lnTo>
                  <a:pt x="2286" y="1143"/>
                </a:lnTo>
                <a:lnTo>
                  <a:pt x="0" y="1143"/>
                </a:lnTo>
                <a:lnTo>
                  <a:pt x="2286" y="3428"/>
                </a:lnTo>
                <a:lnTo>
                  <a:pt x="5714" y="4572"/>
                </a:lnTo>
                <a:lnTo>
                  <a:pt x="5714" y="3428"/>
                </a:lnTo>
                <a:lnTo>
                  <a:pt x="6858" y="3428"/>
                </a:lnTo>
                <a:lnTo>
                  <a:pt x="685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0" name="object 210"/>
          <p:cNvSpPr/>
          <p:nvPr/>
        </p:nvSpPr>
        <p:spPr>
          <a:xfrm>
            <a:off x="2208191" y="889592"/>
            <a:ext cx="9313" cy="4233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3416" y="0"/>
                </a:moveTo>
                <a:lnTo>
                  <a:pt x="0" y="0"/>
                </a:lnTo>
                <a:lnTo>
                  <a:pt x="0" y="2286"/>
                </a:lnTo>
                <a:lnTo>
                  <a:pt x="1130" y="4699"/>
                </a:lnTo>
                <a:lnTo>
                  <a:pt x="3416" y="4699"/>
                </a:lnTo>
                <a:lnTo>
                  <a:pt x="3416" y="0"/>
                </a:lnTo>
                <a:close/>
              </a:path>
              <a:path w="13970" h="6350">
                <a:moveTo>
                  <a:pt x="13716" y="2286"/>
                </a:moveTo>
                <a:lnTo>
                  <a:pt x="12573" y="1143"/>
                </a:lnTo>
                <a:lnTo>
                  <a:pt x="11417" y="1143"/>
                </a:lnTo>
                <a:lnTo>
                  <a:pt x="11417" y="0"/>
                </a:lnTo>
                <a:lnTo>
                  <a:pt x="10287" y="0"/>
                </a:lnTo>
                <a:lnTo>
                  <a:pt x="9131" y="1143"/>
                </a:lnTo>
                <a:lnTo>
                  <a:pt x="9131" y="4699"/>
                </a:lnTo>
                <a:lnTo>
                  <a:pt x="10287" y="5842"/>
                </a:lnTo>
                <a:lnTo>
                  <a:pt x="11417" y="4699"/>
                </a:lnTo>
                <a:lnTo>
                  <a:pt x="13716" y="3556"/>
                </a:lnTo>
                <a:lnTo>
                  <a:pt x="13716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1" name="object 211"/>
          <p:cNvSpPr/>
          <p:nvPr/>
        </p:nvSpPr>
        <p:spPr>
          <a:xfrm>
            <a:off x="3528484" y="851238"/>
            <a:ext cx="4233" cy="3387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5842" y="2286"/>
                </a:moveTo>
                <a:lnTo>
                  <a:pt x="4699" y="0"/>
                </a:lnTo>
                <a:lnTo>
                  <a:pt x="0" y="0"/>
                </a:lnTo>
                <a:lnTo>
                  <a:pt x="0" y="1143"/>
                </a:lnTo>
                <a:lnTo>
                  <a:pt x="2413" y="3429"/>
                </a:lnTo>
                <a:lnTo>
                  <a:pt x="3556" y="4572"/>
                </a:lnTo>
                <a:lnTo>
                  <a:pt x="4699" y="3429"/>
                </a:lnTo>
                <a:lnTo>
                  <a:pt x="5842" y="4572"/>
                </a:lnTo>
                <a:lnTo>
                  <a:pt x="5842" y="2286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2" name="object 212"/>
          <p:cNvSpPr/>
          <p:nvPr/>
        </p:nvSpPr>
        <p:spPr>
          <a:xfrm>
            <a:off x="2182283" y="882735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1142" y="0"/>
                </a:moveTo>
                <a:lnTo>
                  <a:pt x="0" y="1143"/>
                </a:lnTo>
                <a:lnTo>
                  <a:pt x="0" y="2286"/>
                </a:lnTo>
                <a:lnTo>
                  <a:pt x="1142" y="3428"/>
                </a:lnTo>
                <a:lnTo>
                  <a:pt x="3428" y="3428"/>
                </a:lnTo>
                <a:lnTo>
                  <a:pt x="2286" y="2286"/>
                </a:lnTo>
                <a:lnTo>
                  <a:pt x="2286" y="1143"/>
                </a:lnTo>
                <a:lnTo>
                  <a:pt x="1142" y="1143"/>
                </a:lnTo>
                <a:lnTo>
                  <a:pt x="114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3" name="object 213"/>
          <p:cNvSpPr/>
          <p:nvPr/>
        </p:nvSpPr>
        <p:spPr>
          <a:xfrm>
            <a:off x="1555665" y="875792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3428" y="0"/>
                </a:moveTo>
                <a:lnTo>
                  <a:pt x="2285" y="0"/>
                </a:lnTo>
                <a:lnTo>
                  <a:pt x="0" y="2285"/>
                </a:lnTo>
                <a:lnTo>
                  <a:pt x="0" y="3428"/>
                </a:lnTo>
                <a:lnTo>
                  <a:pt x="2285" y="3428"/>
                </a:lnTo>
                <a:lnTo>
                  <a:pt x="3428" y="2285"/>
                </a:lnTo>
                <a:lnTo>
                  <a:pt x="3428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4" name="object 214"/>
          <p:cNvSpPr/>
          <p:nvPr/>
        </p:nvSpPr>
        <p:spPr>
          <a:xfrm>
            <a:off x="1944115" y="879602"/>
            <a:ext cx="2540" cy="1693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143" y="0"/>
                </a:moveTo>
                <a:lnTo>
                  <a:pt x="0" y="0"/>
                </a:lnTo>
                <a:lnTo>
                  <a:pt x="0" y="1270"/>
                </a:lnTo>
                <a:lnTo>
                  <a:pt x="1143" y="2413"/>
                </a:lnTo>
                <a:lnTo>
                  <a:pt x="3428" y="2413"/>
                </a:lnTo>
                <a:lnTo>
                  <a:pt x="3428" y="1270"/>
                </a:lnTo>
                <a:lnTo>
                  <a:pt x="1143" y="1270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5" name="object 215"/>
          <p:cNvSpPr/>
          <p:nvPr/>
        </p:nvSpPr>
        <p:spPr>
          <a:xfrm>
            <a:off x="4906856" y="843534"/>
            <a:ext cx="2540" cy="1693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3429" y="0"/>
                </a:moveTo>
                <a:lnTo>
                  <a:pt x="0" y="0"/>
                </a:lnTo>
                <a:lnTo>
                  <a:pt x="0" y="1143"/>
                </a:lnTo>
                <a:lnTo>
                  <a:pt x="1143" y="2285"/>
                </a:lnTo>
                <a:lnTo>
                  <a:pt x="2286" y="2285"/>
                </a:lnTo>
                <a:lnTo>
                  <a:pt x="3429" y="1143"/>
                </a:lnTo>
                <a:lnTo>
                  <a:pt x="3429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6" name="object 216"/>
          <p:cNvSpPr/>
          <p:nvPr/>
        </p:nvSpPr>
        <p:spPr>
          <a:xfrm>
            <a:off x="3818552" y="844296"/>
            <a:ext cx="3810" cy="1693"/>
          </a:xfrm>
          <a:custGeom>
            <a:avLst/>
            <a:gdLst/>
            <a:ahLst/>
            <a:cxnLst/>
            <a:rect l="l" t="t" r="r" b="b"/>
            <a:pathLst>
              <a:path w="5714" h="2540">
                <a:moveTo>
                  <a:pt x="3429" y="1143"/>
                </a:moveTo>
                <a:lnTo>
                  <a:pt x="1143" y="0"/>
                </a:lnTo>
                <a:lnTo>
                  <a:pt x="0" y="0"/>
                </a:lnTo>
                <a:lnTo>
                  <a:pt x="0" y="1143"/>
                </a:lnTo>
                <a:lnTo>
                  <a:pt x="3429" y="1143"/>
                </a:lnTo>
                <a:close/>
              </a:path>
              <a:path w="5714" h="2540">
                <a:moveTo>
                  <a:pt x="5715" y="1143"/>
                </a:moveTo>
                <a:lnTo>
                  <a:pt x="3429" y="1143"/>
                </a:lnTo>
                <a:lnTo>
                  <a:pt x="4572" y="2286"/>
                </a:lnTo>
                <a:lnTo>
                  <a:pt x="5715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7" name="object 217"/>
          <p:cNvSpPr/>
          <p:nvPr/>
        </p:nvSpPr>
        <p:spPr>
          <a:xfrm>
            <a:off x="2611205" y="874261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4" y="0"/>
                </a:moveTo>
                <a:lnTo>
                  <a:pt x="0" y="0"/>
                </a:lnTo>
                <a:lnTo>
                  <a:pt x="0" y="1153"/>
                </a:lnTo>
                <a:lnTo>
                  <a:pt x="1144" y="1153"/>
                </a:lnTo>
                <a:lnTo>
                  <a:pt x="1144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8" name="object 218"/>
          <p:cNvSpPr/>
          <p:nvPr/>
        </p:nvSpPr>
        <p:spPr>
          <a:xfrm>
            <a:off x="1435100" y="861991"/>
            <a:ext cx="847" cy="2540"/>
          </a:xfrm>
          <a:custGeom>
            <a:avLst/>
            <a:gdLst/>
            <a:ahLst/>
            <a:cxnLst/>
            <a:rect l="l" t="t" r="r" b="b"/>
            <a:pathLst>
              <a:path w="1269" h="3809">
                <a:moveTo>
                  <a:pt x="1143" y="0"/>
                </a:moveTo>
                <a:lnTo>
                  <a:pt x="0" y="0"/>
                </a:lnTo>
                <a:lnTo>
                  <a:pt x="0" y="2286"/>
                </a:lnTo>
                <a:lnTo>
                  <a:pt x="1143" y="3429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9" name="object 219"/>
          <p:cNvSpPr/>
          <p:nvPr/>
        </p:nvSpPr>
        <p:spPr>
          <a:xfrm>
            <a:off x="2789767" y="874268"/>
            <a:ext cx="3387" cy="254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4572" y="1143"/>
                </a:moveTo>
                <a:lnTo>
                  <a:pt x="1142" y="1143"/>
                </a:lnTo>
                <a:lnTo>
                  <a:pt x="1142" y="2286"/>
                </a:lnTo>
                <a:lnTo>
                  <a:pt x="2286" y="3428"/>
                </a:lnTo>
                <a:lnTo>
                  <a:pt x="3428" y="3428"/>
                </a:lnTo>
                <a:lnTo>
                  <a:pt x="3428" y="2286"/>
                </a:lnTo>
                <a:lnTo>
                  <a:pt x="4572" y="1143"/>
                </a:lnTo>
                <a:close/>
              </a:path>
              <a:path w="5079" h="3809">
                <a:moveTo>
                  <a:pt x="4572" y="0"/>
                </a:moveTo>
                <a:lnTo>
                  <a:pt x="0" y="0"/>
                </a:lnTo>
                <a:lnTo>
                  <a:pt x="2286" y="1143"/>
                </a:lnTo>
                <a:lnTo>
                  <a:pt x="3428" y="1143"/>
                </a:lnTo>
                <a:lnTo>
                  <a:pt x="457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0" name="object 220"/>
          <p:cNvSpPr/>
          <p:nvPr/>
        </p:nvSpPr>
        <p:spPr>
          <a:xfrm>
            <a:off x="4177961" y="835914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1143" y="0"/>
                </a:moveTo>
                <a:lnTo>
                  <a:pt x="0" y="1143"/>
                </a:lnTo>
                <a:lnTo>
                  <a:pt x="0" y="2285"/>
                </a:lnTo>
                <a:lnTo>
                  <a:pt x="1143" y="2285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1" name="object 221"/>
          <p:cNvSpPr/>
          <p:nvPr/>
        </p:nvSpPr>
        <p:spPr>
          <a:xfrm>
            <a:off x="1686899" y="869696"/>
            <a:ext cx="1693" cy="1693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1143" y="0"/>
                </a:moveTo>
                <a:lnTo>
                  <a:pt x="0" y="1142"/>
                </a:lnTo>
                <a:lnTo>
                  <a:pt x="1143" y="1142"/>
                </a:lnTo>
                <a:lnTo>
                  <a:pt x="1143" y="2285"/>
                </a:lnTo>
                <a:lnTo>
                  <a:pt x="2285" y="2285"/>
                </a:lnTo>
                <a:lnTo>
                  <a:pt x="2285" y="1142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2" name="object 222"/>
          <p:cNvSpPr/>
          <p:nvPr/>
        </p:nvSpPr>
        <p:spPr>
          <a:xfrm>
            <a:off x="1588515" y="867325"/>
            <a:ext cx="847" cy="2540"/>
          </a:xfrm>
          <a:custGeom>
            <a:avLst/>
            <a:gdLst/>
            <a:ahLst/>
            <a:cxnLst/>
            <a:rect l="l" t="t" r="r" b="b"/>
            <a:pathLst>
              <a:path w="1269" h="3809">
                <a:moveTo>
                  <a:pt x="1143" y="0"/>
                </a:moveTo>
                <a:lnTo>
                  <a:pt x="0" y="0"/>
                </a:lnTo>
                <a:lnTo>
                  <a:pt x="0" y="2285"/>
                </a:lnTo>
                <a:lnTo>
                  <a:pt x="1143" y="3555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3" name="object 223"/>
          <p:cNvSpPr/>
          <p:nvPr/>
        </p:nvSpPr>
        <p:spPr>
          <a:xfrm>
            <a:off x="3253739" y="85733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0" y="1270"/>
                </a:lnTo>
                <a:lnTo>
                  <a:pt x="1142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4" name="object 224"/>
          <p:cNvSpPr/>
          <p:nvPr/>
        </p:nvSpPr>
        <p:spPr>
          <a:xfrm>
            <a:off x="4743535" y="832019"/>
            <a:ext cx="1693" cy="847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1143" y="0"/>
                </a:moveTo>
                <a:lnTo>
                  <a:pt x="0" y="0"/>
                </a:lnTo>
                <a:lnTo>
                  <a:pt x="0" y="1143"/>
                </a:lnTo>
                <a:lnTo>
                  <a:pt x="2286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5" name="object 225"/>
          <p:cNvSpPr/>
          <p:nvPr/>
        </p:nvSpPr>
        <p:spPr>
          <a:xfrm>
            <a:off x="1480143" y="862754"/>
            <a:ext cx="2540" cy="1693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143" y="0"/>
                </a:moveTo>
                <a:lnTo>
                  <a:pt x="0" y="2286"/>
                </a:lnTo>
                <a:lnTo>
                  <a:pt x="3429" y="2286"/>
                </a:lnTo>
                <a:lnTo>
                  <a:pt x="3429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6" name="object 226"/>
          <p:cNvSpPr/>
          <p:nvPr/>
        </p:nvSpPr>
        <p:spPr>
          <a:xfrm>
            <a:off x="4322995" y="840486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1143" y="0"/>
                </a:moveTo>
                <a:lnTo>
                  <a:pt x="1143" y="2286"/>
                </a:lnTo>
                <a:lnTo>
                  <a:pt x="0" y="2286"/>
                </a:lnTo>
                <a:lnTo>
                  <a:pt x="1143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7" name="object 227"/>
          <p:cNvSpPr/>
          <p:nvPr/>
        </p:nvSpPr>
        <p:spPr>
          <a:xfrm>
            <a:off x="3015657" y="861230"/>
            <a:ext cx="847" cy="1693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1142" y="0"/>
                </a:moveTo>
                <a:lnTo>
                  <a:pt x="0" y="1142"/>
                </a:lnTo>
                <a:lnTo>
                  <a:pt x="1142" y="2285"/>
                </a:lnTo>
                <a:lnTo>
                  <a:pt x="1142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8" name="object 228"/>
          <p:cNvSpPr/>
          <p:nvPr/>
        </p:nvSpPr>
        <p:spPr>
          <a:xfrm>
            <a:off x="5099135" y="84971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3" y="0"/>
                </a:moveTo>
                <a:lnTo>
                  <a:pt x="0" y="1143"/>
                </a:lnTo>
                <a:lnTo>
                  <a:pt x="1143" y="0"/>
                </a:lnTo>
                <a:lnTo>
                  <a:pt x="0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9" name="object 229"/>
          <p:cNvSpPr/>
          <p:nvPr/>
        </p:nvSpPr>
        <p:spPr>
          <a:xfrm>
            <a:off x="2272284" y="89035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43" y="1143"/>
                </a:moveTo>
                <a:lnTo>
                  <a:pt x="0" y="1143"/>
                </a:lnTo>
                <a:lnTo>
                  <a:pt x="0" y="0"/>
                </a:lnTo>
                <a:lnTo>
                  <a:pt x="0" y="1143"/>
                </a:lnTo>
                <a:lnTo>
                  <a:pt x="1143" y="1143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0" name="object 230"/>
          <p:cNvSpPr/>
          <p:nvPr/>
        </p:nvSpPr>
        <p:spPr>
          <a:xfrm>
            <a:off x="4184903" y="835067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70"/>
                </a:moveTo>
                <a:lnTo>
                  <a:pt x="0" y="0"/>
                </a:lnTo>
                <a:lnTo>
                  <a:pt x="114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1" name="object 231"/>
          <p:cNvSpPr/>
          <p:nvPr/>
        </p:nvSpPr>
        <p:spPr>
          <a:xfrm>
            <a:off x="4292515" y="838962"/>
            <a:ext cx="1693" cy="1693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2286" y="0"/>
                </a:moveTo>
                <a:lnTo>
                  <a:pt x="0" y="0"/>
                </a:lnTo>
                <a:lnTo>
                  <a:pt x="2286" y="2285"/>
                </a:lnTo>
                <a:lnTo>
                  <a:pt x="2286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2" name="object 232"/>
          <p:cNvSpPr/>
          <p:nvPr/>
        </p:nvSpPr>
        <p:spPr>
          <a:xfrm>
            <a:off x="1852591" y="875792"/>
            <a:ext cx="1693" cy="847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1143" y="0"/>
                </a:moveTo>
                <a:lnTo>
                  <a:pt x="0" y="0"/>
                </a:lnTo>
                <a:lnTo>
                  <a:pt x="0" y="1142"/>
                </a:lnTo>
                <a:lnTo>
                  <a:pt x="2286" y="1142"/>
                </a:lnTo>
                <a:lnTo>
                  <a:pt x="1143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3" name="object 233"/>
          <p:cNvSpPr/>
          <p:nvPr/>
        </p:nvSpPr>
        <p:spPr>
          <a:xfrm>
            <a:off x="5099135" y="849715"/>
            <a:ext cx="847" cy="847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0" y="1143"/>
                </a:lnTo>
                <a:lnTo>
                  <a:pt x="1143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2E22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5" name="object 235"/>
          <p:cNvSpPr txBox="1"/>
          <p:nvPr/>
        </p:nvSpPr>
        <p:spPr>
          <a:xfrm>
            <a:off x="658232" y="329693"/>
            <a:ext cx="287867" cy="66477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4267" spc="-3" dirty="0">
                <a:solidFill>
                  <a:srgbClr val="2E2224"/>
                </a:solidFill>
                <a:latin typeface="Times New Roman"/>
                <a:cs typeface="Times New Roman"/>
              </a:rPr>
              <a:t>*</a:t>
            </a:r>
            <a:endParaRPr sz="4267" dirty="0">
              <a:latin typeface="Times New Roman"/>
              <a:cs typeface="Times New Roman"/>
            </a:endParaRPr>
          </a:p>
        </p:txBody>
      </p:sp>
      <p:pic>
        <p:nvPicPr>
          <p:cNvPr id="236" name="object 2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600" y="259418"/>
            <a:ext cx="278993" cy="262467"/>
          </a:xfrm>
          <a:prstGeom prst="rect">
            <a:avLst/>
          </a:prstGeom>
        </p:spPr>
      </p:pic>
      <p:grpSp>
        <p:nvGrpSpPr>
          <p:cNvPr id="237" name="object 237"/>
          <p:cNvGrpSpPr/>
          <p:nvPr/>
        </p:nvGrpSpPr>
        <p:grpSpPr>
          <a:xfrm>
            <a:off x="10365656" y="6647104"/>
            <a:ext cx="278130" cy="211243"/>
            <a:chOff x="15548483" y="9970655"/>
            <a:chExt cx="417195" cy="316865"/>
          </a:xfrm>
        </p:grpSpPr>
        <p:pic>
          <p:nvPicPr>
            <p:cNvPr id="238" name="object 2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1231" y="9970655"/>
              <a:ext cx="161290" cy="187985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15548484" y="10065753"/>
              <a:ext cx="273050" cy="193040"/>
            </a:xfrm>
            <a:custGeom>
              <a:avLst/>
              <a:gdLst/>
              <a:ahLst/>
              <a:cxnLst/>
              <a:rect l="l" t="t" r="r" b="b"/>
              <a:pathLst>
                <a:path w="273050" h="193040">
                  <a:moveTo>
                    <a:pt x="272542" y="153758"/>
                  </a:moveTo>
                  <a:lnTo>
                    <a:pt x="256413" y="146913"/>
                  </a:lnTo>
                  <a:lnTo>
                    <a:pt x="250190" y="144500"/>
                  </a:lnTo>
                  <a:lnTo>
                    <a:pt x="239268" y="138493"/>
                  </a:lnTo>
                  <a:lnTo>
                    <a:pt x="235077" y="133959"/>
                  </a:lnTo>
                  <a:lnTo>
                    <a:pt x="224028" y="128524"/>
                  </a:lnTo>
                  <a:lnTo>
                    <a:pt x="202184" y="119329"/>
                  </a:lnTo>
                  <a:lnTo>
                    <a:pt x="200406" y="116903"/>
                  </a:lnTo>
                  <a:lnTo>
                    <a:pt x="207137" y="108585"/>
                  </a:lnTo>
                  <a:lnTo>
                    <a:pt x="218821" y="92887"/>
                  </a:lnTo>
                  <a:lnTo>
                    <a:pt x="151003" y="92887"/>
                  </a:lnTo>
                  <a:lnTo>
                    <a:pt x="140843" y="83832"/>
                  </a:lnTo>
                  <a:lnTo>
                    <a:pt x="137414" y="81191"/>
                  </a:lnTo>
                  <a:lnTo>
                    <a:pt x="135509" y="76352"/>
                  </a:lnTo>
                  <a:lnTo>
                    <a:pt x="103124" y="55283"/>
                  </a:lnTo>
                  <a:lnTo>
                    <a:pt x="52451" y="26225"/>
                  </a:lnTo>
                  <a:lnTo>
                    <a:pt x="34290" y="15798"/>
                  </a:lnTo>
                  <a:lnTo>
                    <a:pt x="25908" y="13055"/>
                  </a:lnTo>
                  <a:lnTo>
                    <a:pt x="21463" y="203"/>
                  </a:lnTo>
                  <a:lnTo>
                    <a:pt x="21336" y="0"/>
                  </a:lnTo>
                  <a:lnTo>
                    <a:pt x="16002" y="203"/>
                  </a:lnTo>
                  <a:lnTo>
                    <a:pt x="7493" y="0"/>
                  </a:lnTo>
                  <a:lnTo>
                    <a:pt x="3175" y="2527"/>
                  </a:lnTo>
                  <a:lnTo>
                    <a:pt x="0" y="7366"/>
                  </a:lnTo>
                  <a:lnTo>
                    <a:pt x="635" y="12001"/>
                  </a:lnTo>
                  <a:lnTo>
                    <a:pt x="2032" y="14859"/>
                  </a:lnTo>
                  <a:lnTo>
                    <a:pt x="4191" y="19583"/>
                  </a:lnTo>
                  <a:lnTo>
                    <a:pt x="7620" y="23698"/>
                  </a:lnTo>
                  <a:lnTo>
                    <a:pt x="10668" y="28219"/>
                  </a:lnTo>
                  <a:lnTo>
                    <a:pt x="17653" y="26225"/>
                  </a:lnTo>
                  <a:lnTo>
                    <a:pt x="18034" y="29806"/>
                  </a:lnTo>
                  <a:lnTo>
                    <a:pt x="17399" y="33909"/>
                  </a:lnTo>
                  <a:lnTo>
                    <a:pt x="41783" y="52743"/>
                  </a:lnTo>
                  <a:lnTo>
                    <a:pt x="74549" y="75615"/>
                  </a:lnTo>
                  <a:lnTo>
                    <a:pt x="93599" y="86906"/>
                  </a:lnTo>
                  <a:lnTo>
                    <a:pt x="113030" y="99110"/>
                  </a:lnTo>
                  <a:lnTo>
                    <a:pt x="132715" y="112217"/>
                  </a:lnTo>
                  <a:lnTo>
                    <a:pt x="151003" y="123647"/>
                  </a:lnTo>
                  <a:lnTo>
                    <a:pt x="151638" y="125539"/>
                  </a:lnTo>
                  <a:lnTo>
                    <a:pt x="140208" y="140804"/>
                  </a:lnTo>
                  <a:lnTo>
                    <a:pt x="120650" y="168719"/>
                  </a:lnTo>
                  <a:lnTo>
                    <a:pt x="117729" y="173774"/>
                  </a:lnTo>
                  <a:lnTo>
                    <a:pt x="110998" y="182575"/>
                  </a:lnTo>
                  <a:lnTo>
                    <a:pt x="107061" y="186512"/>
                  </a:lnTo>
                  <a:lnTo>
                    <a:pt x="103505" y="190627"/>
                  </a:lnTo>
                  <a:lnTo>
                    <a:pt x="103378" y="192519"/>
                  </a:lnTo>
                  <a:lnTo>
                    <a:pt x="141986" y="192519"/>
                  </a:lnTo>
                  <a:lnTo>
                    <a:pt x="157480" y="173037"/>
                  </a:lnTo>
                  <a:lnTo>
                    <a:pt x="161290" y="167449"/>
                  </a:lnTo>
                  <a:lnTo>
                    <a:pt x="166624" y="160299"/>
                  </a:lnTo>
                  <a:lnTo>
                    <a:pt x="200406" y="160299"/>
                  </a:lnTo>
                  <a:lnTo>
                    <a:pt x="198628" y="153758"/>
                  </a:lnTo>
                  <a:lnTo>
                    <a:pt x="272542" y="153758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0" name="object 2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15107" y="10219512"/>
              <a:ext cx="250189" cy="67490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15627731" y="10257426"/>
              <a:ext cx="62865" cy="29845"/>
            </a:xfrm>
            <a:custGeom>
              <a:avLst/>
              <a:gdLst/>
              <a:ahLst/>
              <a:cxnLst/>
              <a:rect l="l" t="t" r="r" b="b"/>
              <a:pathLst>
                <a:path w="62865" h="29845">
                  <a:moveTo>
                    <a:pt x="21590" y="0"/>
                  </a:moveTo>
                  <a:lnTo>
                    <a:pt x="0" y="29576"/>
                  </a:lnTo>
                  <a:lnTo>
                    <a:pt x="38734" y="29576"/>
                  </a:lnTo>
                  <a:lnTo>
                    <a:pt x="46228" y="20430"/>
                  </a:lnTo>
                  <a:lnTo>
                    <a:pt x="53467" y="12259"/>
                  </a:lnTo>
                  <a:lnTo>
                    <a:pt x="60451" y="3789"/>
                  </a:lnTo>
                  <a:lnTo>
                    <a:pt x="62738" y="842"/>
                  </a:lnTo>
                  <a:lnTo>
                    <a:pt x="24130" y="842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242" name="object 2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7983" y="6375357"/>
            <a:ext cx="278985" cy="262467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7376" y="299720"/>
            <a:ext cx="278977" cy="262467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58030" y="6103620"/>
            <a:ext cx="278976" cy="262466"/>
          </a:xfrm>
          <a:prstGeom prst="rect">
            <a:avLst/>
          </a:prstGeom>
        </p:spPr>
      </p:pic>
      <p:sp>
        <p:nvSpPr>
          <p:cNvPr id="248" name="object 248"/>
          <p:cNvSpPr txBox="1">
            <a:spLocks noGrp="1"/>
          </p:cNvSpPr>
          <p:nvPr>
            <p:ph type="title"/>
          </p:nvPr>
        </p:nvSpPr>
        <p:spPr>
          <a:xfrm>
            <a:off x="1619758" y="0"/>
            <a:ext cx="3752003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  <a:tabLst>
                <a:tab pos="3509185" algn="l"/>
              </a:tabLst>
            </a:pPr>
            <a:r>
              <a:rPr sz="4800" spc="53" dirty="0">
                <a:solidFill>
                  <a:srgbClr val="2E2224"/>
                </a:solidFill>
              </a:rPr>
              <a:t>ColleGo！	</a:t>
            </a:r>
            <a:r>
              <a:rPr sz="4800" b="0" u="sng" spc="53" dirty="0">
                <a:solidFill>
                  <a:srgbClr val="2E2224"/>
                </a:solidFill>
                <a:uFill>
                  <a:solidFill>
                    <a:srgbClr val="2E222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b="0" u="sng" spc="-557" dirty="0">
                <a:solidFill>
                  <a:srgbClr val="2E2224"/>
                </a:solidFill>
                <a:uFill>
                  <a:solidFill>
                    <a:srgbClr val="2E2224"/>
                  </a:solidFill>
                </a:uFill>
                <a:latin typeface="Times New Roman"/>
                <a:cs typeface="Times New Roman"/>
              </a:rPr>
              <a:t> 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249" name="object 2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62242" y="5358324"/>
            <a:ext cx="742704" cy="1101327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4541" y="807529"/>
            <a:ext cx="9496648" cy="624717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531624"/>
            <a:ext cx="317500" cy="4762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6565" y="4313090"/>
            <a:ext cx="317500" cy="4762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84183"/>
            <a:ext cx="148886" cy="23452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365656" y="6647104"/>
            <a:ext cx="278130" cy="211243"/>
            <a:chOff x="15548483" y="9970655"/>
            <a:chExt cx="417195" cy="3168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1231" y="9970655"/>
              <a:ext cx="161290" cy="1879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548484" y="10065753"/>
              <a:ext cx="273050" cy="193040"/>
            </a:xfrm>
            <a:custGeom>
              <a:avLst/>
              <a:gdLst/>
              <a:ahLst/>
              <a:cxnLst/>
              <a:rect l="l" t="t" r="r" b="b"/>
              <a:pathLst>
                <a:path w="273050" h="193040">
                  <a:moveTo>
                    <a:pt x="272542" y="153758"/>
                  </a:moveTo>
                  <a:lnTo>
                    <a:pt x="256413" y="146913"/>
                  </a:lnTo>
                  <a:lnTo>
                    <a:pt x="250190" y="144500"/>
                  </a:lnTo>
                  <a:lnTo>
                    <a:pt x="239268" y="138493"/>
                  </a:lnTo>
                  <a:lnTo>
                    <a:pt x="235077" y="133959"/>
                  </a:lnTo>
                  <a:lnTo>
                    <a:pt x="224028" y="128524"/>
                  </a:lnTo>
                  <a:lnTo>
                    <a:pt x="202184" y="119329"/>
                  </a:lnTo>
                  <a:lnTo>
                    <a:pt x="200406" y="116903"/>
                  </a:lnTo>
                  <a:lnTo>
                    <a:pt x="207137" y="108585"/>
                  </a:lnTo>
                  <a:lnTo>
                    <a:pt x="218821" y="92887"/>
                  </a:lnTo>
                  <a:lnTo>
                    <a:pt x="151003" y="92887"/>
                  </a:lnTo>
                  <a:lnTo>
                    <a:pt x="140843" y="83832"/>
                  </a:lnTo>
                  <a:lnTo>
                    <a:pt x="137414" y="81191"/>
                  </a:lnTo>
                  <a:lnTo>
                    <a:pt x="135509" y="76352"/>
                  </a:lnTo>
                  <a:lnTo>
                    <a:pt x="103124" y="55283"/>
                  </a:lnTo>
                  <a:lnTo>
                    <a:pt x="52451" y="26225"/>
                  </a:lnTo>
                  <a:lnTo>
                    <a:pt x="34290" y="15798"/>
                  </a:lnTo>
                  <a:lnTo>
                    <a:pt x="25908" y="13055"/>
                  </a:lnTo>
                  <a:lnTo>
                    <a:pt x="21463" y="203"/>
                  </a:lnTo>
                  <a:lnTo>
                    <a:pt x="21336" y="0"/>
                  </a:lnTo>
                  <a:lnTo>
                    <a:pt x="16002" y="203"/>
                  </a:lnTo>
                  <a:lnTo>
                    <a:pt x="7493" y="0"/>
                  </a:lnTo>
                  <a:lnTo>
                    <a:pt x="3175" y="2527"/>
                  </a:lnTo>
                  <a:lnTo>
                    <a:pt x="0" y="7366"/>
                  </a:lnTo>
                  <a:lnTo>
                    <a:pt x="635" y="12001"/>
                  </a:lnTo>
                  <a:lnTo>
                    <a:pt x="2032" y="14859"/>
                  </a:lnTo>
                  <a:lnTo>
                    <a:pt x="4191" y="19583"/>
                  </a:lnTo>
                  <a:lnTo>
                    <a:pt x="7620" y="23698"/>
                  </a:lnTo>
                  <a:lnTo>
                    <a:pt x="10668" y="28219"/>
                  </a:lnTo>
                  <a:lnTo>
                    <a:pt x="17653" y="26225"/>
                  </a:lnTo>
                  <a:lnTo>
                    <a:pt x="18034" y="29806"/>
                  </a:lnTo>
                  <a:lnTo>
                    <a:pt x="17399" y="33909"/>
                  </a:lnTo>
                  <a:lnTo>
                    <a:pt x="41783" y="52743"/>
                  </a:lnTo>
                  <a:lnTo>
                    <a:pt x="74549" y="75615"/>
                  </a:lnTo>
                  <a:lnTo>
                    <a:pt x="93599" y="86906"/>
                  </a:lnTo>
                  <a:lnTo>
                    <a:pt x="113030" y="99110"/>
                  </a:lnTo>
                  <a:lnTo>
                    <a:pt x="132715" y="112217"/>
                  </a:lnTo>
                  <a:lnTo>
                    <a:pt x="151003" y="123647"/>
                  </a:lnTo>
                  <a:lnTo>
                    <a:pt x="151638" y="125539"/>
                  </a:lnTo>
                  <a:lnTo>
                    <a:pt x="140208" y="140804"/>
                  </a:lnTo>
                  <a:lnTo>
                    <a:pt x="120650" y="168719"/>
                  </a:lnTo>
                  <a:lnTo>
                    <a:pt x="117729" y="173774"/>
                  </a:lnTo>
                  <a:lnTo>
                    <a:pt x="110998" y="182575"/>
                  </a:lnTo>
                  <a:lnTo>
                    <a:pt x="107061" y="186512"/>
                  </a:lnTo>
                  <a:lnTo>
                    <a:pt x="103505" y="190627"/>
                  </a:lnTo>
                  <a:lnTo>
                    <a:pt x="103378" y="192519"/>
                  </a:lnTo>
                  <a:lnTo>
                    <a:pt x="141986" y="192519"/>
                  </a:lnTo>
                  <a:lnTo>
                    <a:pt x="157480" y="173037"/>
                  </a:lnTo>
                  <a:lnTo>
                    <a:pt x="161290" y="167449"/>
                  </a:lnTo>
                  <a:lnTo>
                    <a:pt x="166624" y="160299"/>
                  </a:lnTo>
                  <a:lnTo>
                    <a:pt x="200406" y="160299"/>
                  </a:lnTo>
                  <a:lnTo>
                    <a:pt x="198628" y="153758"/>
                  </a:lnTo>
                  <a:lnTo>
                    <a:pt x="272542" y="153758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15107" y="10219512"/>
              <a:ext cx="250189" cy="674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627731" y="10257426"/>
              <a:ext cx="62865" cy="29845"/>
            </a:xfrm>
            <a:custGeom>
              <a:avLst/>
              <a:gdLst/>
              <a:ahLst/>
              <a:cxnLst/>
              <a:rect l="l" t="t" r="r" b="b"/>
              <a:pathLst>
                <a:path w="62865" h="29845">
                  <a:moveTo>
                    <a:pt x="21590" y="0"/>
                  </a:moveTo>
                  <a:lnTo>
                    <a:pt x="0" y="29576"/>
                  </a:lnTo>
                  <a:lnTo>
                    <a:pt x="38734" y="29576"/>
                  </a:lnTo>
                  <a:lnTo>
                    <a:pt x="46228" y="20430"/>
                  </a:lnTo>
                  <a:lnTo>
                    <a:pt x="53467" y="12259"/>
                  </a:lnTo>
                  <a:lnTo>
                    <a:pt x="60451" y="3789"/>
                  </a:lnTo>
                  <a:lnTo>
                    <a:pt x="62738" y="842"/>
                  </a:lnTo>
                  <a:lnTo>
                    <a:pt x="24130" y="842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58028" y="6103620"/>
            <a:ext cx="278976" cy="26246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996950" y="743543"/>
            <a:ext cx="3215217" cy="485563"/>
          </a:xfrm>
          <a:custGeom>
            <a:avLst/>
            <a:gdLst/>
            <a:ahLst/>
            <a:cxnLst/>
            <a:rect l="l" t="t" r="r" b="b"/>
            <a:pathLst>
              <a:path w="4822825" h="728344">
                <a:moveTo>
                  <a:pt x="3456813" y="0"/>
                </a:moveTo>
                <a:lnTo>
                  <a:pt x="3456813" y="19050"/>
                </a:lnTo>
                <a:lnTo>
                  <a:pt x="3435858" y="6984"/>
                </a:lnTo>
                <a:lnTo>
                  <a:pt x="3423792" y="22986"/>
                </a:lnTo>
                <a:lnTo>
                  <a:pt x="3418713" y="20954"/>
                </a:lnTo>
                <a:lnTo>
                  <a:pt x="3418713" y="14985"/>
                </a:lnTo>
                <a:lnTo>
                  <a:pt x="3420745" y="0"/>
                </a:lnTo>
                <a:lnTo>
                  <a:pt x="3392678" y="5714"/>
                </a:lnTo>
                <a:lnTo>
                  <a:pt x="3378708" y="8127"/>
                </a:lnTo>
                <a:lnTo>
                  <a:pt x="3364611" y="10032"/>
                </a:lnTo>
                <a:lnTo>
                  <a:pt x="3357626" y="10032"/>
                </a:lnTo>
                <a:lnTo>
                  <a:pt x="3351529" y="9016"/>
                </a:lnTo>
                <a:lnTo>
                  <a:pt x="3345561" y="6984"/>
                </a:lnTo>
                <a:lnTo>
                  <a:pt x="3332734" y="3555"/>
                </a:lnTo>
                <a:lnTo>
                  <a:pt x="3319907" y="1396"/>
                </a:lnTo>
                <a:lnTo>
                  <a:pt x="3306826" y="2031"/>
                </a:lnTo>
                <a:lnTo>
                  <a:pt x="3293364" y="6984"/>
                </a:lnTo>
                <a:lnTo>
                  <a:pt x="3286252" y="11175"/>
                </a:lnTo>
                <a:lnTo>
                  <a:pt x="3278632" y="14350"/>
                </a:lnTo>
                <a:lnTo>
                  <a:pt x="3270630" y="16763"/>
                </a:lnTo>
                <a:lnTo>
                  <a:pt x="3262376" y="18033"/>
                </a:lnTo>
                <a:lnTo>
                  <a:pt x="3241421" y="15747"/>
                </a:lnTo>
                <a:lnTo>
                  <a:pt x="3200019" y="9651"/>
                </a:lnTo>
                <a:lnTo>
                  <a:pt x="3179064" y="8000"/>
                </a:lnTo>
                <a:lnTo>
                  <a:pt x="3156330" y="8508"/>
                </a:lnTo>
                <a:lnTo>
                  <a:pt x="3133471" y="9905"/>
                </a:lnTo>
                <a:lnTo>
                  <a:pt x="3110611" y="9525"/>
                </a:lnTo>
                <a:lnTo>
                  <a:pt x="3087878" y="4952"/>
                </a:lnTo>
                <a:lnTo>
                  <a:pt x="3081782" y="4952"/>
                </a:lnTo>
                <a:lnTo>
                  <a:pt x="3059557" y="10667"/>
                </a:lnTo>
                <a:lnTo>
                  <a:pt x="3037332" y="17017"/>
                </a:lnTo>
                <a:lnTo>
                  <a:pt x="3014599" y="19684"/>
                </a:lnTo>
                <a:lnTo>
                  <a:pt x="2990596" y="13969"/>
                </a:lnTo>
                <a:lnTo>
                  <a:pt x="2985389" y="13588"/>
                </a:lnTo>
                <a:lnTo>
                  <a:pt x="2979166" y="15620"/>
                </a:lnTo>
                <a:lnTo>
                  <a:pt x="2972435" y="18668"/>
                </a:lnTo>
                <a:lnTo>
                  <a:pt x="2962529" y="21970"/>
                </a:lnTo>
                <a:lnTo>
                  <a:pt x="2890774" y="21589"/>
                </a:lnTo>
                <a:lnTo>
                  <a:pt x="2868167" y="21970"/>
                </a:lnTo>
                <a:lnTo>
                  <a:pt x="2862199" y="23113"/>
                </a:lnTo>
                <a:lnTo>
                  <a:pt x="2849753" y="27939"/>
                </a:lnTo>
                <a:lnTo>
                  <a:pt x="2843149" y="28955"/>
                </a:lnTo>
                <a:lnTo>
                  <a:pt x="2810637" y="30733"/>
                </a:lnTo>
                <a:lnTo>
                  <a:pt x="2745359" y="33274"/>
                </a:lnTo>
                <a:lnTo>
                  <a:pt x="2712847" y="35051"/>
                </a:lnTo>
                <a:lnTo>
                  <a:pt x="2685923" y="36956"/>
                </a:lnTo>
                <a:lnTo>
                  <a:pt x="2632455" y="42417"/>
                </a:lnTo>
                <a:lnTo>
                  <a:pt x="2605532" y="44957"/>
                </a:lnTo>
                <a:lnTo>
                  <a:pt x="2598420" y="45974"/>
                </a:lnTo>
                <a:lnTo>
                  <a:pt x="2591435" y="45974"/>
                </a:lnTo>
                <a:lnTo>
                  <a:pt x="2575179" y="38861"/>
                </a:lnTo>
                <a:lnTo>
                  <a:pt x="2566797" y="38861"/>
                </a:lnTo>
                <a:lnTo>
                  <a:pt x="2558923" y="41782"/>
                </a:lnTo>
                <a:lnTo>
                  <a:pt x="2551303" y="45974"/>
                </a:lnTo>
                <a:lnTo>
                  <a:pt x="2549398" y="48005"/>
                </a:lnTo>
                <a:lnTo>
                  <a:pt x="2547366" y="51053"/>
                </a:lnTo>
                <a:lnTo>
                  <a:pt x="2545334" y="51053"/>
                </a:lnTo>
                <a:lnTo>
                  <a:pt x="2533904" y="48767"/>
                </a:lnTo>
                <a:lnTo>
                  <a:pt x="2510663" y="44703"/>
                </a:lnTo>
                <a:lnTo>
                  <a:pt x="2499233" y="43052"/>
                </a:lnTo>
                <a:lnTo>
                  <a:pt x="2494153" y="42036"/>
                </a:lnTo>
                <a:lnTo>
                  <a:pt x="2490216" y="42036"/>
                </a:lnTo>
                <a:lnTo>
                  <a:pt x="2458974" y="47878"/>
                </a:lnTo>
                <a:lnTo>
                  <a:pt x="2450084" y="49021"/>
                </a:lnTo>
                <a:lnTo>
                  <a:pt x="2415413" y="50926"/>
                </a:lnTo>
                <a:lnTo>
                  <a:pt x="2311654" y="54990"/>
                </a:lnTo>
                <a:lnTo>
                  <a:pt x="2298191" y="56133"/>
                </a:lnTo>
                <a:lnTo>
                  <a:pt x="2256536" y="60959"/>
                </a:lnTo>
                <a:lnTo>
                  <a:pt x="2250566" y="59054"/>
                </a:lnTo>
                <a:lnTo>
                  <a:pt x="2243454" y="58038"/>
                </a:lnTo>
                <a:lnTo>
                  <a:pt x="2237486" y="58038"/>
                </a:lnTo>
                <a:lnTo>
                  <a:pt x="2223642" y="59435"/>
                </a:lnTo>
                <a:lnTo>
                  <a:pt x="2209419" y="61594"/>
                </a:lnTo>
                <a:lnTo>
                  <a:pt x="2195195" y="63245"/>
                </a:lnTo>
                <a:lnTo>
                  <a:pt x="2170811" y="62864"/>
                </a:lnTo>
                <a:lnTo>
                  <a:pt x="2160397" y="63753"/>
                </a:lnTo>
                <a:lnTo>
                  <a:pt x="2150110" y="65785"/>
                </a:lnTo>
                <a:lnTo>
                  <a:pt x="2140204" y="68960"/>
                </a:lnTo>
                <a:lnTo>
                  <a:pt x="2128012" y="72008"/>
                </a:lnTo>
                <a:lnTo>
                  <a:pt x="2115566" y="73405"/>
                </a:lnTo>
                <a:lnTo>
                  <a:pt x="2102866" y="73025"/>
                </a:lnTo>
                <a:lnTo>
                  <a:pt x="2090039" y="70992"/>
                </a:lnTo>
                <a:lnTo>
                  <a:pt x="2074290" y="66420"/>
                </a:lnTo>
                <a:lnTo>
                  <a:pt x="2066416" y="66039"/>
                </a:lnTo>
                <a:lnTo>
                  <a:pt x="2057019" y="69976"/>
                </a:lnTo>
                <a:lnTo>
                  <a:pt x="2049017" y="72262"/>
                </a:lnTo>
                <a:lnTo>
                  <a:pt x="2039365" y="72135"/>
                </a:lnTo>
                <a:lnTo>
                  <a:pt x="2029078" y="70738"/>
                </a:lnTo>
                <a:lnTo>
                  <a:pt x="1991233" y="63753"/>
                </a:lnTo>
                <a:lnTo>
                  <a:pt x="1977389" y="61467"/>
                </a:lnTo>
                <a:lnTo>
                  <a:pt x="1963674" y="60070"/>
                </a:lnTo>
                <a:lnTo>
                  <a:pt x="1946402" y="60197"/>
                </a:lnTo>
                <a:lnTo>
                  <a:pt x="1911350" y="62864"/>
                </a:lnTo>
                <a:lnTo>
                  <a:pt x="1893570" y="62991"/>
                </a:lnTo>
                <a:lnTo>
                  <a:pt x="1875409" y="61721"/>
                </a:lnTo>
                <a:lnTo>
                  <a:pt x="1857375" y="59816"/>
                </a:lnTo>
                <a:lnTo>
                  <a:pt x="1821307" y="54990"/>
                </a:lnTo>
                <a:lnTo>
                  <a:pt x="1810258" y="54990"/>
                </a:lnTo>
                <a:lnTo>
                  <a:pt x="1808226" y="72008"/>
                </a:lnTo>
                <a:lnTo>
                  <a:pt x="1804289" y="69976"/>
                </a:lnTo>
                <a:lnTo>
                  <a:pt x="1797303" y="68960"/>
                </a:lnTo>
                <a:lnTo>
                  <a:pt x="1797303" y="67055"/>
                </a:lnTo>
                <a:lnTo>
                  <a:pt x="1794128" y="58800"/>
                </a:lnTo>
                <a:lnTo>
                  <a:pt x="1788414" y="55371"/>
                </a:lnTo>
                <a:lnTo>
                  <a:pt x="1781302" y="54736"/>
                </a:lnTo>
                <a:lnTo>
                  <a:pt x="1774189" y="54990"/>
                </a:lnTo>
                <a:lnTo>
                  <a:pt x="1704975" y="59054"/>
                </a:lnTo>
                <a:lnTo>
                  <a:pt x="1607185" y="61340"/>
                </a:lnTo>
                <a:lnTo>
                  <a:pt x="1555623" y="64007"/>
                </a:lnTo>
                <a:lnTo>
                  <a:pt x="1553464" y="69214"/>
                </a:lnTo>
                <a:lnTo>
                  <a:pt x="1549654" y="73025"/>
                </a:lnTo>
                <a:lnTo>
                  <a:pt x="1543939" y="73025"/>
                </a:lnTo>
                <a:lnTo>
                  <a:pt x="1535557" y="67055"/>
                </a:lnTo>
                <a:lnTo>
                  <a:pt x="1531493" y="65024"/>
                </a:lnTo>
                <a:lnTo>
                  <a:pt x="1526539" y="64007"/>
                </a:lnTo>
                <a:lnTo>
                  <a:pt x="1487805" y="63626"/>
                </a:lnTo>
                <a:lnTo>
                  <a:pt x="1476375" y="64007"/>
                </a:lnTo>
                <a:lnTo>
                  <a:pt x="1456689" y="65404"/>
                </a:lnTo>
                <a:lnTo>
                  <a:pt x="1396111" y="68960"/>
                </a:lnTo>
                <a:lnTo>
                  <a:pt x="1379474" y="71627"/>
                </a:lnTo>
                <a:lnTo>
                  <a:pt x="1362583" y="73659"/>
                </a:lnTo>
                <a:lnTo>
                  <a:pt x="1345692" y="75056"/>
                </a:lnTo>
                <a:lnTo>
                  <a:pt x="1328927" y="76072"/>
                </a:lnTo>
                <a:lnTo>
                  <a:pt x="1300352" y="74294"/>
                </a:lnTo>
                <a:lnTo>
                  <a:pt x="1272032" y="73913"/>
                </a:lnTo>
                <a:lnTo>
                  <a:pt x="1244092" y="76961"/>
                </a:lnTo>
                <a:lnTo>
                  <a:pt x="1216660" y="85978"/>
                </a:lnTo>
                <a:lnTo>
                  <a:pt x="1211580" y="88010"/>
                </a:lnTo>
                <a:lnTo>
                  <a:pt x="1203579" y="83946"/>
                </a:lnTo>
                <a:lnTo>
                  <a:pt x="1196594" y="83057"/>
                </a:lnTo>
                <a:lnTo>
                  <a:pt x="1179576" y="78993"/>
                </a:lnTo>
                <a:lnTo>
                  <a:pt x="1170939" y="77724"/>
                </a:lnTo>
                <a:lnTo>
                  <a:pt x="1162431" y="77977"/>
                </a:lnTo>
                <a:lnTo>
                  <a:pt x="1143889" y="82422"/>
                </a:lnTo>
                <a:lnTo>
                  <a:pt x="1125347" y="87756"/>
                </a:lnTo>
                <a:lnTo>
                  <a:pt x="1085214" y="99949"/>
                </a:lnTo>
                <a:lnTo>
                  <a:pt x="1082294" y="99949"/>
                </a:lnTo>
                <a:lnTo>
                  <a:pt x="1079245" y="98043"/>
                </a:lnTo>
                <a:lnTo>
                  <a:pt x="1070737" y="91820"/>
                </a:lnTo>
                <a:lnTo>
                  <a:pt x="1061847" y="89407"/>
                </a:lnTo>
                <a:lnTo>
                  <a:pt x="1052322" y="89661"/>
                </a:lnTo>
                <a:lnTo>
                  <a:pt x="1024001" y="96138"/>
                </a:lnTo>
                <a:lnTo>
                  <a:pt x="969010" y="107060"/>
                </a:lnTo>
                <a:lnTo>
                  <a:pt x="926845" y="106552"/>
                </a:lnTo>
                <a:lnTo>
                  <a:pt x="914781" y="107060"/>
                </a:lnTo>
                <a:lnTo>
                  <a:pt x="799464" y="120014"/>
                </a:lnTo>
                <a:lnTo>
                  <a:pt x="717295" y="127000"/>
                </a:lnTo>
                <a:lnTo>
                  <a:pt x="662051" y="132968"/>
                </a:lnTo>
                <a:lnTo>
                  <a:pt x="637413" y="135127"/>
                </a:lnTo>
                <a:lnTo>
                  <a:pt x="612901" y="136905"/>
                </a:lnTo>
                <a:lnTo>
                  <a:pt x="563880" y="139953"/>
                </a:lnTo>
                <a:lnTo>
                  <a:pt x="558800" y="139953"/>
                </a:lnTo>
                <a:lnTo>
                  <a:pt x="553847" y="144017"/>
                </a:lnTo>
                <a:lnTo>
                  <a:pt x="548767" y="144017"/>
                </a:lnTo>
                <a:lnTo>
                  <a:pt x="482600" y="148970"/>
                </a:lnTo>
                <a:lnTo>
                  <a:pt x="480568" y="149986"/>
                </a:lnTo>
                <a:lnTo>
                  <a:pt x="479551" y="154050"/>
                </a:lnTo>
                <a:lnTo>
                  <a:pt x="477519" y="155066"/>
                </a:lnTo>
                <a:lnTo>
                  <a:pt x="473582" y="157987"/>
                </a:lnTo>
                <a:lnTo>
                  <a:pt x="468502" y="161035"/>
                </a:lnTo>
                <a:lnTo>
                  <a:pt x="463550" y="162051"/>
                </a:lnTo>
                <a:lnTo>
                  <a:pt x="384556" y="170560"/>
                </a:lnTo>
                <a:lnTo>
                  <a:pt x="358267" y="173989"/>
                </a:lnTo>
                <a:lnTo>
                  <a:pt x="340994" y="176910"/>
                </a:lnTo>
                <a:lnTo>
                  <a:pt x="323469" y="180847"/>
                </a:lnTo>
                <a:lnTo>
                  <a:pt x="288036" y="189991"/>
                </a:lnTo>
                <a:lnTo>
                  <a:pt x="289051" y="208025"/>
                </a:lnTo>
                <a:lnTo>
                  <a:pt x="256920" y="202945"/>
                </a:lnTo>
                <a:lnTo>
                  <a:pt x="271018" y="227964"/>
                </a:lnTo>
                <a:lnTo>
                  <a:pt x="254635" y="228980"/>
                </a:lnTo>
                <a:lnTo>
                  <a:pt x="235457" y="236346"/>
                </a:lnTo>
                <a:lnTo>
                  <a:pt x="217677" y="248157"/>
                </a:lnTo>
                <a:lnTo>
                  <a:pt x="205867" y="262000"/>
                </a:lnTo>
                <a:lnTo>
                  <a:pt x="191769" y="254000"/>
                </a:lnTo>
                <a:lnTo>
                  <a:pt x="184912" y="269493"/>
                </a:lnTo>
                <a:lnTo>
                  <a:pt x="172466" y="274954"/>
                </a:lnTo>
                <a:lnTo>
                  <a:pt x="158242" y="276732"/>
                </a:lnTo>
                <a:lnTo>
                  <a:pt x="145669" y="281050"/>
                </a:lnTo>
                <a:lnTo>
                  <a:pt x="130682" y="324230"/>
                </a:lnTo>
                <a:lnTo>
                  <a:pt x="111125" y="339343"/>
                </a:lnTo>
                <a:lnTo>
                  <a:pt x="102362" y="347725"/>
                </a:lnTo>
                <a:lnTo>
                  <a:pt x="95758" y="358012"/>
                </a:lnTo>
                <a:lnTo>
                  <a:pt x="91566" y="369950"/>
                </a:lnTo>
                <a:lnTo>
                  <a:pt x="69596" y="395858"/>
                </a:lnTo>
                <a:lnTo>
                  <a:pt x="72262" y="401065"/>
                </a:lnTo>
                <a:lnTo>
                  <a:pt x="75946" y="407288"/>
                </a:lnTo>
                <a:lnTo>
                  <a:pt x="79502" y="414019"/>
                </a:lnTo>
                <a:lnTo>
                  <a:pt x="76453" y="415035"/>
                </a:lnTo>
                <a:lnTo>
                  <a:pt x="72516" y="418972"/>
                </a:lnTo>
                <a:lnTo>
                  <a:pt x="68453" y="421004"/>
                </a:lnTo>
                <a:lnTo>
                  <a:pt x="49021" y="431800"/>
                </a:lnTo>
                <a:lnTo>
                  <a:pt x="34290" y="439038"/>
                </a:lnTo>
                <a:lnTo>
                  <a:pt x="29337" y="440054"/>
                </a:lnTo>
                <a:lnTo>
                  <a:pt x="13843" y="444880"/>
                </a:lnTo>
                <a:lnTo>
                  <a:pt x="4318" y="452500"/>
                </a:lnTo>
                <a:lnTo>
                  <a:pt x="0" y="463930"/>
                </a:lnTo>
                <a:lnTo>
                  <a:pt x="253" y="480059"/>
                </a:lnTo>
                <a:lnTo>
                  <a:pt x="1269" y="481964"/>
                </a:lnTo>
                <a:lnTo>
                  <a:pt x="2286" y="482980"/>
                </a:lnTo>
                <a:lnTo>
                  <a:pt x="3302" y="485012"/>
                </a:lnTo>
                <a:lnTo>
                  <a:pt x="7238" y="477011"/>
                </a:lnTo>
                <a:lnTo>
                  <a:pt x="32384" y="496061"/>
                </a:lnTo>
                <a:lnTo>
                  <a:pt x="11303" y="505967"/>
                </a:lnTo>
                <a:lnTo>
                  <a:pt x="39369" y="536955"/>
                </a:lnTo>
                <a:lnTo>
                  <a:pt x="1269" y="545972"/>
                </a:lnTo>
                <a:lnTo>
                  <a:pt x="11303" y="559053"/>
                </a:lnTo>
                <a:lnTo>
                  <a:pt x="19050" y="567816"/>
                </a:lnTo>
                <a:lnTo>
                  <a:pt x="27305" y="576452"/>
                </a:lnTo>
                <a:lnTo>
                  <a:pt x="34162" y="585215"/>
                </a:lnTo>
                <a:lnTo>
                  <a:pt x="37337" y="593978"/>
                </a:lnTo>
                <a:lnTo>
                  <a:pt x="42418" y="611631"/>
                </a:lnTo>
                <a:lnTo>
                  <a:pt x="52324" y="621410"/>
                </a:lnTo>
                <a:lnTo>
                  <a:pt x="65659" y="625601"/>
                </a:lnTo>
                <a:lnTo>
                  <a:pt x="81534" y="626999"/>
                </a:lnTo>
                <a:lnTo>
                  <a:pt x="89534" y="628776"/>
                </a:lnTo>
                <a:lnTo>
                  <a:pt x="95758" y="632586"/>
                </a:lnTo>
                <a:lnTo>
                  <a:pt x="100075" y="638936"/>
                </a:lnTo>
                <a:lnTo>
                  <a:pt x="102488" y="647953"/>
                </a:lnTo>
                <a:lnTo>
                  <a:pt x="108077" y="666114"/>
                </a:lnTo>
                <a:lnTo>
                  <a:pt x="118237" y="675639"/>
                </a:lnTo>
                <a:lnTo>
                  <a:pt x="132333" y="676275"/>
                </a:lnTo>
                <a:lnTo>
                  <a:pt x="149732" y="668019"/>
                </a:lnTo>
                <a:lnTo>
                  <a:pt x="150622" y="668019"/>
                </a:lnTo>
                <a:lnTo>
                  <a:pt x="153669" y="669035"/>
                </a:lnTo>
                <a:lnTo>
                  <a:pt x="157733" y="669035"/>
                </a:lnTo>
                <a:lnTo>
                  <a:pt x="145669" y="691006"/>
                </a:lnTo>
                <a:lnTo>
                  <a:pt x="157861" y="689482"/>
                </a:lnTo>
                <a:lnTo>
                  <a:pt x="165100" y="683767"/>
                </a:lnTo>
                <a:lnTo>
                  <a:pt x="168401" y="673861"/>
                </a:lnTo>
                <a:lnTo>
                  <a:pt x="168782" y="660018"/>
                </a:lnTo>
                <a:lnTo>
                  <a:pt x="173736" y="665987"/>
                </a:lnTo>
                <a:lnTo>
                  <a:pt x="176783" y="671956"/>
                </a:lnTo>
                <a:lnTo>
                  <a:pt x="175768" y="675004"/>
                </a:lnTo>
                <a:lnTo>
                  <a:pt x="185166" y="692657"/>
                </a:lnTo>
                <a:lnTo>
                  <a:pt x="201930" y="705103"/>
                </a:lnTo>
                <a:lnTo>
                  <a:pt x="221869" y="710310"/>
                </a:lnTo>
                <a:lnTo>
                  <a:pt x="240919" y="705992"/>
                </a:lnTo>
                <a:lnTo>
                  <a:pt x="251841" y="702055"/>
                </a:lnTo>
                <a:lnTo>
                  <a:pt x="260857" y="701928"/>
                </a:lnTo>
                <a:lnTo>
                  <a:pt x="268986" y="705357"/>
                </a:lnTo>
                <a:lnTo>
                  <a:pt x="276987" y="711961"/>
                </a:lnTo>
                <a:lnTo>
                  <a:pt x="282067" y="717041"/>
                </a:lnTo>
                <a:lnTo>
                  <a:pt x="289051" y="720978"/>
                </a:lnTo>
                <a:lnTo>
                  <a:pt x="296037" y="721994"/>
                </a:lnTo>
                <a:lnTo>
                  <a:pt x="311150" y="722376"/>
                </a:lnTo>
                <a:lnTo>
                  <a:pt x="326136" y="721867"/>
                </a:lnTo>
                <a:lnTo>
                  <a:pt x="341249" y="720470"/>
                </a:lnTo>
                <a:lnTo>
                  <a:pt x="356235" y="718057"/>
                </a:lnTo>
                <a:lnTo>
                  <a:pt x="370967" y="714755"/>
                </a:lnTo>
                <a:lnTo>
                  <a:pt x="384937" y="713612"/>
                </a:lnTo>
                <a:lnTo>
                  <a:pt x="398399" y="716406"/>
                </a:lnTo>
                <a:lnTo>
                  <a:pt x="411352" y="725042"/>
                </a:lnTo>
                <a:lnTo>
                  <a:pt x="417449" y="727963"/>
                </a:lnTo>
                <a:lnTo>
                  <a:pt x="424433" y="727963"/>
                </a:lnTo>
                <a:lnTo>
                  <a:pt x="443864" y="722756"/>
                </a:lnTo>
                <a:lnTo>
                  <a:pt x="456056" y="718819"/>
                </a:lnTo>
                <a:lnTo>
                  <a:pt x="469011" y="716279"/>
                </a:lnTo>
                <a:lnTo>
                  <a:pt x="483616" y="717041"/>
                </a:lnTo>
                <a:lnTo>
                  <a:pt x="499872" y="718438"/>
                </a:lnTo>
                <a:lnTo>
                  <a:pt x="516508" y="717676"/>
                </a:lnTo>
                <a:lnTo>
                  <a:pt x="533145" y="716279"/>
                </a:lnTo>
                <a:lnTo>
                  <a:pt x="548767" y="716026"/>
                </a:lnTo>
                <a:lnTo>
                  <a:pt x="563626" y="716660"/>
                </a:lnTo>
                <a:lnTo>
                  <a:pt x="577976" y="716026"/>
                </a:lnTo>
                <a:lnTo>
                  <a:pt x="591819" y="712342"/>
                </a:lnTo>
                <a:lnTo>
                  <a:pt x="604901" y="703960"/>
                </a:lnTo>
                <a:lnTo>
                  <a:pt x="606932" y="701039"/>
                </a:lnTo>
                <a:lnTo>
                  <a:pt x="612013" y="702055"/>
                </a:lnTo>
                <a:lnTo>
                  <a:pt x="615950" y="702055"/>
                </a:lnTo>
                <a:lnTo>
                  <a:pt x="680085" y="699007"/>
                </a:lnTo>
                <a:lnTo>
                  <a:pt x="737997" y="694943"/>
                </a:lnTo>
                <a:lnTo>
                  <a:pt x="757301" y="693038"/>
                </a:lnTo>
                <a:lnTo>
                  <a:pt x="770508" y="690879"/>
                </a:lnTo>
                <a:lnTo>
                  <a:pt x="795908" y="684656"/>
                </a:lnTo>
                <a:lnTo>
                  <a:pt x="813562" y="680974"/>
                </a:lnTo>
                <a:lnTo>
                  <a:pt x="819531" y="680974"/>
                </a:lnTo>
                <a:lnTo>
                  <a:pt x="824611" y="683005"/>
                </a:lnTo>
                <a:lnTo>
                  <a:pt x="842010" y="687704"/>
                </a:lnTo>
                <a:lnTo>
                  <a:pt x="859663" y="687196"/>
                </a:lnTo>
                <a:lnTo>
                  <a:pt x="877316" y="684910"/>
                </a:lnTo>
                <a:lnTo>
                  <a:pt x="925194" y="682116"/>
                </a:lnTo>
                <a:lnTo>
                  <a:pt x="985519" y="670305"/>
                </a:lnTo>
                <a:lnTo>
                  <a:pt x="1017143" y="669035"/>
                </a:lnTo>
                <a:lnTo>
                  <a:pt x="1044194" y="669797"/>
                </a:lnTo>
                <a:lnTo>
                  <a:pt x="1071245" y="668274"/>
                </a:lnTo>
                <a:lnTo>
                  <a:pt x="1125347" y="662939"/>
                </a:lnTo>
                <a:lnTo>
                  <a:pt x="1142492" y="661669"/>
                </a:lnTo>
                <a:lnTo>
                  <a:pt x="1176401" y="657732"/>
                </a:lnTo>
                <a:lnTo>
                  <a:pt x="1193545" y="656970"/>
                </a:lnTo>
                <a:lnTo>
                  <a:pt x="1215389" y="657732"/>
                </a:lnTo>
                <a:lnTo>
                  <a:pt x="1258951" y="660780"/>
                </a:lnTo>
                <a:lnTo>
                  <a:pt x="1280795" y="661034"/>
                </a:lnTo>
                <a:lnTo>
                  <a:pt x="1309370" y="659637"/>
                </a:lnTo>
                <a:lnTo>
                  <a:pt x="1366520" y="654938"/>
                </a:lnTo>
                <a:lnTo>
                  <a:pt x="1395095" y="653033"/>
                </a:lnTo>
                <a:lnTo>
                  <a:pt x="1404112" y="653668"/>
                </a:lnTo>
                <a:lnTo>
                  <a:pt x="1422273" y="656335"/>
                </a:lnTo>
                <a:lnTo>
                  <a:pt x="1431289" y="656970"/>
                </a:lnTo>
                <a:lnTo>
                  <a:pt x="1449451" y="655954"/>
                </a:lnTo>
                <a:lnTo>
                  <a:pt x="1486281" y="653033"/>
                </a:lnTo>
                <a:lnTo>
                  <a:pt x="1504442" y="652017"/>
                </a:lnTo>
                <a:lnTo>
                  <a:pt x="1524889" y="651382"/>
                </a:lnTo>
                <a:lnTo>
                  <a:pt x="1566672" y="651382"/>
                </a:lnTo>
                <a:lnTo>
                  <a:pt x="1587627" y="652017"/>
                </a:lnTo>
                <a:lnTo>
                  <a:pt x="1600581" y="653033"/>
                </a:lnTo>
                <a:lnTo>
                  <a:pt x="1613662" y="655065"/>
                </a:lnTo>
                <a:lnTo>
                  <a:pt x="1626489" y="656589"/>
                </a:lnTo>
                <a:lnTo>
                  <a:pt x="1661541" y="654684"/>
                </a:lnTo>
                <a:lnTo>
                  <a:pt x="1684147" y="655574"/>
                </a:lnTo>
                <a:lnTo>
                  <a:pt x="1706499" y="654430"/>
                </a:lnTo>
                <a:lnTo>
                  <a:pt x="1728089" y="646937"/>
                </a:lnTo>
                <a:lnTo>
                  <a:pt x="1730120" y="646049"/>
                </a:lnTo>
                <a:lnTo>
                  <a:pt x="1733042" y="647953"/>
                </a:lnTo>
                <a:lnTo>
                  <a:pt x="1736089" y="647953"/>
                </a:lnTo>
                <a:lnTo>
                  <a:pt x="1744345" y="650112"/>
                </a:lnTo>
                <a:lnTo>
                  <a:pt x="1752600" y="651890"/>
                </a:lnTo>
                <a:lnTo>
                  <a:pt x="1769237" y="654938"/>
                </a:lnTo>
                <a:lnTo>
                  <a:pt x="1796288" y="655701"/>
                </a:lnTo>
                <a:lnTo>
                  <a:pt x="1823339" y="653541"/>
                </a:lnTo>
                <a:lnTo>
                  <a:pt x="1850389" y="652779"/>
                </a:lnTo>
                <a:lnTo>
                  <a:pt x="1877440" y="657986"/>
                </a:lnTo>
                <a:lnTo>
                  <a:pt x="1887347" y="659256"/>
                </a:lnTo>
                <a:lnTo>
                  <a:pt x="1898269" y="657859"/>
                </a:lnTo>
                <a:lnTo>
                  <a:pt x="1909572" y="655574"/>
                </a:lnTo>
                <a:lnTo>
                  <a:pt x="1920621" y="654050"/>
                </a:lnTo>
                <a:lnTo>
                  <a:pt x="1930146" y="653922"/>
                </a:lnTo>
                <a:lnTo>
                  <a:pt x="1948688" y="655065"/>
                </a:lnTo>
                <a:lnTo>
                  <a:pt x="1957704" y="654938"/>
                </a:lnTo>
                <a:lnTo>
                  <a:pt x="1981580" y="656081"/>
                </a:lnTo>
                <a:lnTo>
                  <a:pt x="2005329" y="660400"/>
                </a:lnTo>
                <a:lnTo>
                  <a:pt x="2029078" y="662177"/>
                </a:lnTo>
                <a:lnTo>
                  <a:pt x="2052954" y="655954"/>
                </a:lnTo>
                <a:lnTo>
                  <a:pt x="2058035" y="653033"/>
                </a:lnTo>
                <a:lnTo>
                  <a:pt x="2066036" y="657986"/>
                </a:lnTo>
                <a:lnTo>
                  <a:pt x="2073021" y="659002"/>
                </a:lnTo>
                <a:lnTo>
                  <a:pt x="2092578" y="663193"/>
                </a:lnTo>
                <a:lnTo>
                  <a:pt x="2102358" y="664844"/>
                </a:lnTo>
                <a:lnTo>
                  <a:pt x="2112137" y="665987"/>
                </a:lnTo>
                <a:lnTo>
                  <a:pt x="2139315" y="665226"/>
                </a:lnTo>
                <a:lnTo>
                  <a:pt x="2166747" y="663828"/>
                </a:lnTo>
                <a:lnTo>
                  <a:pt x="2194179" y="663066"/>
                </a:lnTo>
                <a:lnTo>
                  <a:pt x="2221484" y="663955"/>
                </a:lnTo>
                <a:lnTo>
                  <a:pt x="2240661" y="665099"/>
                </a:lnTo>
                <a:lnTo>
                  <a:pt x="2259203" y="664717"/>
                </a:lnTo>
                <a:lnTo>
                  <a:pt x="2277110" y="661796"/>
                </a:lnTo>
                <a:lnTo>
                  <a:pt x="2294636" y="654938"/>
                </a:lnTo>
                <a:lnTo>
                  <a:pt x="2299589" y="654050"/>
                </a:lnTo>
                <a:lnTo>
                  <a:pt x="2304669" y="654938"/>
                </a:lnTo>
                <a:lnTo>
                  <a:pt x="2316734" y="663955"/>
                </a:lnTo>
                <a:lnTo>
                  <a:pt x="2325497" y="665352"/>
                </a:lnTo>
                <a:lnTo>
                  <a:pt x="2334641" y="664336"/>
                </a:lnTo>
                <a:lnTo>
                  <a:pt x="2343785" y="662939"/>
                </a:lnTo>
                <a:lnTo>
                  <a:pt x="2366517" y="660526"/>
                </a:lnTo>
                <a:lnTo>
                  <a:pt x="2389378" y="659129"/>
                </a:lnTo>
                <a:lnTo>
                  <a:pt x="2412365" y="658621"/>
                </a:lnTo>
                <a:lnTo>
                  <a:pt x="2434971" y="659002"/>
                </a:lnTo>
                <a:lnTo>
                  <a:pt x="2471801" y="663193"/>
                </a:lnTo>
                <a:lnTo>
                  <a:pt x="2490470" y="663447"/>
                </a:lnTo>
                <a:lnTo>
                  <a:pt x="2509266" y="660018"/>
                </a:lnTo>
                <a:lnTo>
                  <a:pt x="2518283" y="657986"/>
                </a:lnTo>
                <a:lnTo>
                  <a:pt x="2527300" y="656335"/>
                </a:lnTo>
                <a:lnTo>
                  <a:pt x="2536316" y="655319"/>
                </a:lnTo>
                <a:lnTo>
                  <a:pt x="2545334" y="654938"/>
                </a:lnTo>
                <a:lnTo>
                  <a:pt x="2553589" y="655574"/>
                </a:lnTo>
                <a:lnTo>
                  <a:pt x="2570099" y="657986"/>
                </a:lnTo>
                <a:lnTo>
                  <a:pt x="2578480" y="657986"/>
                </a:lnTo>
                <a:lnTo>
                  <a:pt x="2604642" y="652906"/>
                </a:lnTo>
                <a:lnTo>
                  <a:pt x="2630804" y="646937"/>
                </a:lnTo>
                <a:lnTo>
                  <a:pt x="2657348" y="645667"/>
                </a:lnTo>
                <a:lnTo>
                  <a:pt x="2684779" y="654050"/>
                </a:lnTo>
                <a:lnTo>
                  <a:pt x="2691765" y="655954"/>
                </a:lnTo>
                <a:lnTo>
                  <a:pt x="2698750" y="654938"/>
                </a:lnTo>
                <a:lnTo>
                  <a:pt x="2736850" y="641476"/>
                </a:lnTo>
                <a:lnTo>
                  <a:pt x="2823210" y="640714"/>
                </a:lnTo>
                <a:lnTo>
                  <a:pt x="2850641" y="639063"/>
                </a:lnTo>
                <a:lnTo>
                  <a:pt x="2878201" y="632967"/>
                </a:lnTo>
                <a:lnTo>
                  <a:pt x="2898013" y="629157"/>
                </a:lnTo>
                <a:lnTo>
                  <a:pt x="2919222" y="628776"/>
                </a:lnTo>
                <a:lnTo>
                  <a:pt x="2941066" y="630174"/>
                </a:lnTo>
                <a:lnTo>
                  <a:pt x="2962529" y="631951"/>
                </a:lnTo>
                <a:lnTo>
                  <a:pt x="2993263" y="631189"/>
                </a:lnTo>
                <a:lnTo>
                  <a:pt x="3023742" y="627379"/>
                </a:lnTo>
                <a:lnTo>
                  <a:pt x="3053715" y="620267"/>
                </a:lnTo>
                <a:lnTo>
                  <a:pt x="3082798" y="609980"/>
                </a:lnTo>
                <a:lnTo>
                  <a:pt x="3089910" y="607949"/>
                </a:lnTo>
                <a:lnTo>
                  <a:pt x="3097911" y="607949"/>
                </a:lnTo>
                <a:lnTo>
                  <a:pt x="3105912" y="609980"/>
                </a:lnTo>
                <a:lnTo>
                  <a:pt x="3120136" y="612266"/>
                </a:lnTo>
                <a:lnTo>
                  <a:pt x="3148711" y="616330"/>
                </a:lnTo>
                <a:lnTo>
                  <a:pt x="3163062" y="617981"/>
                </a:lnTo>
                <a:lnTo>
                  <a:pt x="3181477" y="615187"/>
                </a:lnTo>
                <a:lnTo>
                  <a:pt x="3199511" y="609853"/>
                </a:lnTo>
                <a:lnTo>
                  <a:pt x="3218179" y="606551"/>
                </a:lnTo>
                <a:lnTo>
                  <a:pt x="3238246" y="609980"/>
                </a:lnTo>
                <a:lnTo>
                  <a:pt x="3246628" y="611124"/>
                </a:lnTo>
                <a:lnTo>
                  <a:pt x="3256026" y="609600"/>
                </a:lnTo>
                <a:lnTo>
                  <a:pt x="3265932" y="607567"/>
                </a:lnTo>
                <a:lnTo>
                  <a:pt x="3275329" y="607059"/>
                </a:lnTo>
                <a:lnTo>
                  <a:pt x="3292602" y="608964"/>
                </a:lnTo>
                <a:lnTo>
                  <a:pt x="3309874" y="610488"/>
                </a:lnTo>
                <a:lnTo>
                  <a:pt x="3326891" y="609853"/>
                </a:lnTo>
                <a:lnTo>
                  <a:pt x="3346577" y="604011"/>
                </a:lnTo>
                <a:lnTo>
                  <a:pt x="3350514" y="606043"/>
                </a:lnTo>
                <a:lnTo>
                  <a:pt x="3353562" y="607059"/>
                </a:lnTo>
                <a:lnTo>
                  <a:pt x="3369055" y="609091"/>
                </a:lnTo>
                <a:lnTo>
                  <a:pt x="3380866" y="606170"/>
                </a:lnTo>
                <a:lnTo>
                  <a:pt x="3389376" y="598169"/>
                </a:lnTo>
                <a:lnTo>
                  <a:pt x="3394710" y="584961"/>
                </a:lnTo>
                <a:lnTo>
                  <a:pt x="3405632" y="588263"/>
                </a:lnTo>
                <a:lnTo>
                  <a:pt x="3408299" y="595376"/>
                </a:lnTo>
                <a:lnTo>
                  <a:pt x="3407537" y="604519"/>
                </a:lnTo>
                <a:lnTo>
                  <a:pt x="3407791" y="614044"/>
                </a:lnTo>
                <a:lnTo>
                  <a:pt x="3418966" y="610869"/>
                </a:lnTo>
                <a:lnTo>
                  <a:pt x="3461892" y="597788"/>
                </a:lnTo>
                <a:lnTo>
                  <a:pt x="3472053" y="593851"/>
                </a:lnTo>
                <a:lnTo>
                  <a:pt x="3481578" y="591311"/>
                </a:lnTo>
                <a:lnTo>
                  <a:pt x="3489960" y="591946"/>
                </a:lnTo>
                <a:lnTo>
                  <a:pt x="3506978" y="598296"/>
                </a:lnTo>
                <a:lnTo>
                  <a:pt x="3524758" y="602360"/>
                </a:lnTo>
                <a:lnTo>
                  <a:pt x="3543046" y="604011"/>
                </a:lnTo>
                <a:lnTo>
                  <a:pt x="3561207" y="602995"/>
                </a:lnTo>
                <a:lnTo>
                  <a:pt x="3584829" y="601090"/>
                </a:lnTo>
                <a:lnTo>
                  <a:pt x="3608959" y="601726"/>
                </a:lnTo>
                <a:lnTo>
                  <a:pt x="3657473" y="605027"/>
                </a:lnTo>
                <a:lnTo>
                  <a:pt x="3669284" y="606170"/>
                </a:lnTo>
                <a:lnTo>
                  <a:pt x="3692271" y="609726"/>
                </a:lnTo>
                <a:lnTo>
                  <a:pt x="3703574" y="610996"/>
                </a:lnTo>
                <a:lnTo>
                  <a:pt x="3734435" y="610742"/>
                </a:lnTo>
                <a:lnTo>
                  <a:pt x="3765550" y="607059"/>
                </a:lnTo>
                <a:lnTo>
                  <a:pt x="3797300" y="604011"/>
                </a:lnTo>
                <a:lnTo>
                  <a:pt x="3829939" y="606043"/>
                </a:lnTo>
                <a:lnTo>
                  <a:pt x="3829939" y="599947"/>
                </a:lnTo>
                <a:lnTo>
                  <a:pt x="3827907" y="589026"/>
                </a:lnTo>
                <a:lnTo>
                  <a:pt x="3840479" y="586612"/>
                </a:lnTo>
                <a:lnTo>
                  <a:pt x="3850004" y="589406"/>
                </a:lnTo>
                <a:lnTo>
                  <a:pt x="3856354" y="596391"/>
                </a:lnTo>
                <a:lnTo>
                  <a:pt x="3860038" y="607059"/>
                </a:lnTo>
                <a:lnTo>
                  <a:pt x="3862959" y="614806"/>
                </a:lnTo>
                <a:lnTo>
                  <a:pt x="3867530" y="617981"/>
                </a:lnTo>
                <a:lnTo>
                  <a:pt x="3873500" y="618235"/>
                </a:lnTo>
                <a:lnTo>
                  <a:pt x="3880992" y="616965"/>
                </a:lnTo>
                <a:lnTo>
                  <a:pt x="3893820" y="614299"/>
                </a:lnTo>
                <a:lnTo>
                  <a:pt x="3932174" y="607949"/>
                </a:lnTo>
                <a:lnTo>
                  <a:pt x="3958209" y="604011"/>
                </a:lnTo>
                <a:lnTo>
                  <a:pt x="4001008" y="602106"/>
                </a:lnTo>
                <a:lnTo>
                  <a:pt x="4046474" y="600963"/>
                </a:lnTo>
                <a:lnTo>
                  <a:pt x="4049522" y="604011"/>
                </a:lnTo>
                <a:lnTo>
                  <a:pt x="4055491" y="607059"/>
                </a:lnTo>
                <a:lnTo>
                  <a:pt x="4058539" y="607949"/>
                </a:lnTo>
                <a:lnTo>
                  <a:pt x="4062603" y="607949"/>
                </a:lnTo>
                <a:lnTo>
                  <a:pt x="4131055" y="601726"/>
                </a:lnTo>
                <a:lnTo>
                  <a:pt x="4153789" y="599058"/>
                </a:lnTo>
                <a:lnTo>
                  <a:pt x="4161028" y="597280"/>
                </a:lnTo>
                <a:lnTo>
                  <a:pt x="4168394" y="594486"/>
                </a:lnTo>
                <a:lnTo>
                  <a:pt x="4174998" y="592581"/>
                </a:lnTo>
                <a:lnTo>
                  <a:pt x="4179824" y="592962"/>
                </a:lnTo>
                <a:lnTo>
                  <a:pt x="4192904" y="598551"/>
                </a:lnTo>
                <a:lnTo>
                  <a:pt x="4205351" y="598931"/>
                </a:lnTo>
                <a:lnTo>
                  <a:pt x="4217543" y="596010"/>
                </a:lnTo>
                <a:lnTo>
                  <a:pt x="4229989" y="591946"/>
                </a:lnTo>
                <a:lnTo>
                  <a:pt x="4240657" y="590041"/>
                </a:lnTo>
                <a:lnTo>
                  <a:pt x="4251579" y="588771"/>
                </a:lnTo>
                <a:lnTo>
                  <a:pt x="4273169" y="586993"/>
                </a:lnTo>
                <a:lnTo>
                  <a:pt x="4297172" y="581025"/>
                </a:lnTo>
                <a:lnTo>
                  <a:pt x="4310761" y="581532"/>
                </a:lnTo>
                <a:lnTo>
                  <a:pt x="4337812" y="583564"/>
                </a:lnTo>
                <a:lnTo>
                  <a:pt x="4351401" y="583945"/>
                </a:lnTo>
                <a:lnTo>
                  <a:pt x="4361180" y="583056"/>
                </a:lnTo>
                <a:lnTo>
                  <a:pt x="4380738" y="578992"/>
                </a:lnTo>
                <a:lnTo>
                  <a:pt x="4390517" y="577976"/>
                </a:lnTo>
                <a:lnTo>
                  <a:pt x="4403979" y="577850"/>
                </a:lnTo>
                <a:lnTo>
                  <a:pt x="4431538" y="579501"/>
                </a:lnTo>
                <a:lnTo>
                  <a:pt x="4464812" y="580770"/>
                </a:lnTo>
                <a:lnTo>
                  <a:pt x="4473448" y="580008"/>
                </a:lnTo>
                <a:lnTo>
                  <a:pt x="4478655" y="576960"/>
                </a:lnTo>
                <a:lnTo>
                  <a:pt x="4488942" y="567689"/>
                </a:lnTo>
                <a:lnTo>
                  <a:pt x="4500626" y="563117"/>
                </a:lnTo>
                <a:lnTo>
                  <a:pt x="4512945" y="560324"/>
                </a:lnTo>
                <a:lnTo>
                  <a:pt x="4524883" y="556005"/>
                </a:lnTo>
                <a:lnTo>
                  <a:pt x="4531868" y="553974"/>
                </a:lnTo>
                <a:lnTo>
                  <a:pt x="4538853" y="553974"/>
                </a:lnTo>
                <a:lnTo>
                  <a:pt x="4545838" y="556005"/>
                </a:lnTo>
                <a:lnTo>
                  <a:pt x="4550918" y="557021"/>
                </a:lnTo>
                <a:lnTo>
                  <a:pt x="4557903" y="559942"/>
                </a:lnTo>
                <a:lnTo>
                  <a:pt x="4560951" y="558037"/>
                </a:lnTo>
                <a:lnTo>
                  <a:pt x="4571746" y="552703"/>
                </a:lnTo>
                <a:lnTo>
                  <a:pt x="4583684" y="550671"/>
                </a:lnTo>
                <a:lnTo>
                  <a:pt x="4594860" y="549401"/>
                </a:lnTo>
                <a:lnTo>
                  <a:pt x="4604004" y="546988"/>
                </a:lnTo>
                <a:lnTo>
                  <a:pt x="4664456" y="518413"/>
                </a:lnTo>
                <a:lnTo>
                  <a:pt x="4694682" y="485393"/>
                </a:lnTo>
                <a:lnTo>
                  <a:pt x="4712335" y="448055"/>
                </a:lnTo>
                <a:lnTo>
                  <a:pt x="4717415" y="427989"/>
                </a:lnTo>
                <a:lnTo>
                  <a:pt x="4733544" y="425576"/>
                </a:lnTo>
                <a:lnTo>
                  <a:pt x="4741164" y="421512"/>
                </a:lnTo>
                <a:lnTo>
                  <a:pt x="4741672" y="413638"/>
                </a:lnTo>
                <a:lnTo>
                  <a:pt x="4736465" y="400050"/>
                </a:lnTo>
                <a:lnTo>
                  <a:pt x="4734433" y="393953"/>
                </a:lnTo>
                <a:lnTo>
                  <a:pt x="4734433" y="382015"/>
                </a:lnTo>
                <a:lnTo>
                  <a:pt x="4752467" y="375030"/>
                </a:lnTo>
                <a:lnTo>
                  <a:pt x="4744085" y="336803"/>
                </a:lnTo>
                <a:lnTo>
                  <a:pt x="4736465" y="299974"/>
                </a:lnTo>
                <a:lnTo>
                  <a:pt x="4729353" y="299974"/>
                </a:lnTo>
                <a:lnTo>
                  <a:pt x="4709414" y="297052"/>
                </a:lnTo>
                <a:lnTo>
                  <a:pt x="4702302" y="295020"/>
                </a:lnTo>
                <a:lnTo>
                  <a:pt x="4693285" y="291972"/>
                </a:lnTo>
                <a:lnTo>
                  <a:pt x="4705858" y="278764"/>
                </a:lnTo>
                <a:lnTo>
                  <a:pt x="4720463" y="267207"/>
                </a:lnTo>
                <a:lnTo>
                  <a:pt x="4733798" y="254634"/>
                </a:lnTo>
                <a:lnTo>
                  <a:pt x="4743450" y="235965"/>
                </a:lnTo>
                <a:lnTo>
                  <a:pt x="4748403" y="234950"/>
                </a:lnTo>
                <a:lnTo>
                  <a:pt x="4751451" y="234060"/>
                </a:lnTo>
                <a:lnTo>
                  <a:pt x="4752467" y="236981"/>
                </a:lnTo>
                <a:lnTo>
                  <a:pt x="4752467" y="239013"/>
                </a:lnTo>
                <a:lnTo>
                  <a:pt x="4753483" y="247014"/>
                </a:lnTo>
                <a:lnTo>
                  <a:pt x="4759452" y="237997"/>
                </a:lnTo>
                <a:lnTo>
                  <a:pt x="4765548" y="233044"/>
                </a:lnTo>
                <a:lnTo>
                  <a:pt x="4765548" y="215010"/>
                </a:lnTo>
                <a:lnTo>
                  <a:pt x="4772533" y="213994"/>
                </a:lnTo>
                <a:lnTo>
                  <a:pt x="4782566" y="213994"/>
                </a:lnTo>
                <a:lnTo>
                  <a:pt x="4791329" y="213740"/>
                </a:lnTo>
                <a:lnTo>
                  <a:pt x="4798822" y="212216"/>
                </a:lnTo>
                <a:lnTo>
                  <a:pt x="4804537" y="208152"/>
                </a:lnTo>
                <a:lnTo>
                  <a:pt x="4807585" y="200025"/>
                </a:lnTo>
                <a:lnTo>
                  <a:pt x="4807585" y="197992"/>
                </a:lnTo>
                <a:lnTo>
                  <a:pt x="4812665" y="196976"/>
                </a:lnTo>
                <a:lnTo>
                  <a:pt x="4814697" y="194944"/>
                </a:lnTo>
                <a:lnTo>
                  <a:pt x="4799584" y="187070"/>
                </a:lnTo>
                <a:lnTo>
                  <a:pt x="4801743" y="170052"/>
                </a:lnTo>
                <a:lnTo>
                  <a:pt x="4803521" y="153669"/>
                </a:lnTo>
                <a:lnTo>
                  <a:pt x="4806569" y="121030"/>
                </a:lnTo>
                <a:lnTo>
                  <a:pt x="4816348" y="116839"/>
                </a:lnTo>
                <a:lnTo>
                  <a:pt x="4821682" y="110489"/>
                </a:lnTo>
                <a:lnTo>
                  <a:pt x="4822444" y="101853"/>
                </a:lnTo>
                <a:lnTo>
                  <a:pt x="4818634" y="91058"/>
                </a:lnTo>
                <a:lnTo>
                  <a:pt x="4815078" y="78993"/>
                </a:lnTo>
                <a:lnTo>
                  <a:pt x="4808474" y="54482"/>
                </a:lnTo>
                <a:lnTo>
                  <a:pt x="4770374" y="34162"/>
                </a:lnTo>
                <a:lnTo>
                  <a:pt x="4717415" y="16890"/>
                </a:lnTo>
                <a:lnTo>
                  <a:pt x="4707001" y="14096"/>
                </a:lnTo>
                <a:lnTo>
                  <a:pt x="4697349" y="9016"/>
                </a:lnTo>
                <a:lnTo>
                  <a:pt x="4692269" y="6984"/>
                </a:lnTo>
                <a:lnTo>
                  <a:pt x="4686300" y="5968"/>
                </a:lnTo>
                <a:lnTo>
                  <a:pt x="4668393" y="8635"/>
                </a:lnTo>
                <a:lnTo>
                  <a:pt x="4645025" y="13207"/>
                </a:lnTo>
                <a:lnTo>
                  <a:pt x="4633087" y="16001"/>
                </a:lnTo>
                <a:lnTo>
                  <a:pt x="4621530" y="16890"/>
                </a:lnTo>
                <a:lnTo>
                  <a:pt x="4610481" y="15239"/>
                </a:lnTo>
                <a:lnTo>
                  <a:pt x="4599178" y="13207"/>
                </a:lnTo>
                <a:lnTo>
                  <a:pt x="4586986" y="12953"/>
                </a:lnTo>
                <a:lnTo>
                  <a:pt x="4562602" y="14985"/>
                </a:lnTo>
                <a:lnTo>
                  <a:pt x="4537710" y="14477"/>
                </a:lnTo>
                <a:lnTo>
                  <a:pt x="4512691" y="13334"/>
                </a:lnTo>
                <a:lnTo>
                  <a:pt x="4487799" y="12953"/>
                </a:lnTo>
                <a:lnTo>
                  <a:pt x="4469511" y="13715"/>
                </a:lnTo>
                <a:lnTo>
                  <a:pt x="4450588" y="15239"/>
                </a:lnTo>
                <a:lnTo>
                  <a:pt x="4431030" y="17271"/>
                </a:lnTo>
                <a:lnTo>
                  <a:pt x="4410583" y="19050"/>
                </a:lnTo>
                <a:lnTo>
                  <a:pt x="4402455" y="13715"/>
                </a:lnTo>
                <a:lnTo>
                  <a:pt x="4394200" y="11429"/>
                </a:lnTo>
                <a:lnTo>
                  <a:pt x="4384802" y="11810"/>
                </a:lnTo>
                <a:lnTo>
                  <a:pt x="4373372" y="14985"/>
                </a:lnTo>
                <a:lnTo>
                  <a:pt x="4364355" y="17017"/>
                </a:lnTo>
                <a:lnTo>
                  <a:pt x="4356354" y="18033"/>
                </a:lnTo>
                <a:lnTo>
                  <a:pt x="4348353" y="18033"/>
                </a:lnTo>
                <a:lnTo>
                  <a:pt x="4280789" y="21462"/>
                </a:lnTo>
                <a:lnTo>
                  <a:pt x="4255135" y="20954"/>
                </a:lnTo>
                <a:lnTo>
                  <a:pt x="4222877" y="23113"/>
                </a:lnTo>
                <a:lnTo>
                  <a:pt x="4189857" y="26034"/>
                </a:lnTo>
                <a:lnTo>
                  <a:pt x="4170426" y="28193"/>
                </a:lnTo>
                <a:lnTo>
                  <a:pt x="4150867" y="28828"/>
                </a:lnTo>
                <a:lnTo>
                  <a:pt x="4131691" y="27812"/>
                </a:lnTo>
                <a:lnTo>
                  <a:pt x="4095877" y="22732"/>
                </a:lnTo>
                <a:lnTo>
                  <a:pt x="4078478" y="22605"/>
                </a:lnTo>
                <a:lnTo>
                  <a:pt x="4060952" y="23494"/>
                </a:lnTo>
                <a:lnTo>
                  <a:pt x="4043553" y="24002"/>
                </a:lnTo>
                <a:lnTo>
                  <a:pt x="4013454" y="23875"/>
                </a:lnTo>
                <a:lnTo>
                  <a:pt x="3983482" y="24383"/>
                </a:lnTo>
                <a:lnTo>
                  <a:pt x="3953637" y="26924"/>
                </a:lnTo>
                <a:lnTo>
                  <a:pt x="3924173" y="33019"/>
                </a:lnTo>
                <a:lnTo>
                  <a:pt x="3917188" y="35051"/>
                </a:lnTo>
                <a:lnTo>
                  <a:pt x="3910076" y="35051"/>
                </a:lnTo>
                <a:lnTo>
                  <a:pt x="3903091" y="33019"/>
                </a:lnTo>
                <a:lnTo>
                  <a:pt x="3885438" y="29082"/>
                </a:lnTo>
                <a:lnTo>
                  <a:pt x="3849116" y="26415"/>
                </a:lnTo>
                <a:lnTo>
                  <a:pt x="3830954" y="22986"/>
                </a:lnTo>
                <a:lnTo>
                  <a:pt x="3814572" y="20700"/>
                </a:lnTo>
                <a:lnTo>
                  <a:pt x="3797680" y="21335"/>
                </a:lnTo>
                <a:lnTo>
                  <a:pt x="3780536" y="23494"/>
                </a:lnTo>
                <a:lnTo>
                  <a:pt x="3763772" y="25018"/>
                </a:lnTo>
                <a:lnTo>
                  <a:pt x="3755644" y="24129"/>
                </a:lnTo>
                <a:lnTo>
                  <a:pt x="3747262" y="22605"/>
                </a:lnTo>
                <a:lnTo>
                  <a:pt x="3739896" y="22097"/>
                </a:lnTo>
                <a:lnTo>
                  <a:pt x="3734689" y="24002"/>
                </a:lnTo>
                <a:lnTo>
                  <a:pt x="3723386" y="30860"/>
                </a:lnTo>
                <a:lnTo>
                  <a:pt x="3717798" y="27939"/>
                </a:lnTo>
                <a:lnTo>
                  <a:pt x="3714877" y="20192"/>
                </a:lnTo>
                <a:lnTo>
                  <a:pt x="3711575" y="12953"/>
                </a:lnTo>
                <a:lnTo>
                  <a:pt x="3690492" y="20065"/>
                </a:lnTo>
                <a:lnTo>
                  <a:pt x="3686555" y="16001"/>
                </a:lnTo>
                <a:lnTo>
                  <a:pt x="3683508" y="10032"/>
                </a:lnTo>
                <a:lnTo>
                  <a:pt x="3680460" y="10032"/>
                </a:lnTo>
                <a:lnTo>
                  <a:pt x="3657727" y="8889"/>
                </a:lnTo>
                <a:lnTo>
                  <a:pt x="3634740" y="8508"/>
                </a:lnTo>
                <a:lnTo>
                  <a:pt x="3611499" y="8889"/>
                </a:lnTo>
                <a:lnTo>
                  <a:pt x="3588258" y="10032"/>
                </a:lnTo>
                <a:lnTo>
                  <a:pt x="3577082" y="9270"/>
                </a:lnTo>
                <a:lnTo>
                  <a:pt x="3565525" y="7111"/>
                </a:lnTo>
                <a:lnTo>
                  <a:pt x="3554476" y="8127"/>
                </a:lnTo>
                <a:lnTo>
                  <a:pt x="3545078" y="17017"/>
                </a:lnTo>
                <a:lnTo>
                  <a:pt x="3539109" y="17017"/>
                </a:lnTo>
                <a:lnTo>
                  <a:pt x="3456813" y="0"/>
                </a:lnTo>
                <a:close/>
              </a:path>
            </a:pathLst>
          </a:custGeom>
          <a:solidFill>
            <a:srgbClr val="FFCF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5" name="object 15"/>
          <p:cNvGrpSpPr/>
          <p:nvPr/>
        </p:nvGrpSpPr>
        <p:grpSpPr>
          <a:xfrm>
            <a:off x="217983" y="1436709"/>
            <a:ext cx="5218006" cy="5201497"/>
            <a:chOff x="326974" y="2155063"/>
            <a:chExt cx="7827009" cy="780224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974" y="9563036"/>
              <a:ext cx="418477" cy="3937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367" y="2155063"/>
              <a:ext cx="7703058" cy="739406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0958575" y="299720"/>
            <a:ext cx="838200" cy="838200"/>
            <a:chOff x="16437863" y="449580"/>
            <a:chExt cx="1257300" cy="125730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76063" y="449580"/>
              <a:ext cx="418465" cy="3937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37863" y="449580"/>
              <a:ext cx="1257300" cy="12573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043430" y="453221"/>
            <a:ext cx="1197187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4800" b="1" spc="57" dirty="0">
                <a:solidFill>
                  <a:srgbClr val="2E2224"/>
                </a:solidFill>
                <a:latin typeface="Microsoft JhengHei"/>
                <a:cs typeface="Microsoft JhengHei"/>
              </a:rPr>
              <a:t>I</a:t>
            </a:r>
            <a:r>
              <a:rPr sz="4800" b="1" spc="60" dirty="0">
                <a:solidFill>
                  <a:srgbClr val="2E2224"/>
                </a:solidFill>
                <a:latin typeface="Microsoft JhengHei"/>
                <a:cs typeface="Microsoft JhengHei"/>
              </a:rPr>
              <a:t>O</a:t>
            </a:r>
            <a:r>
              <a:rPr sz="4800" b="1" dirty="0">
                <a:solidFill>
                  <a:srgbClr val="2E2224"/>
                </a:solidFill>
                <a:latin typeface="Microsoft JhengHei"/>
                <a:cs typeface="Microsoft JhengHei"/>
              </a:rPr>
              <a:t>H</a:t>
            </a:r>
            <a:endParaRPr sz="4800">
              <a:latin typeface="Microsoft JhengHei"/>
              <a:cs typeface="Microsoft JhengHe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13068" y="771228"/>
            <a:ext cx="278977" cy="262467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640066" y="758529"/>
            <a:ext cx="3215217" cy="485563"/>
          </a:xfrm>
          <a:custGeom>
            <a:avLst/>
            <a:gdLst/>
            <a:ahLst/>
            <a:cxnLst/>
            <a:rect l="l" t="t" r="r" b="b"/>
            <a:pathLst>
              <a:path w="4822825" h="728344">
                <a:moveTo>
                  <a:pt x="3456939" y="0"/>
                </a:moveTo>
                <a:lnTo>
                  <a:pt x="3456939" y="19050"/>
                </a:lnTo>
                <a:lnTo>
                  <a:pt x="3435858" y="6984"/>
                </a:lnTo>
                <a:lnTo>
                  <a:pt x="3423793" y="22986"/>
                </a:lnTo>
                <a:lnTo>
                  <a:pt x="3418839" y="20954"/>
                </a:lnTo>
                <a:lnTo>
                  <a:pt x="3418839" y="14985"/>
                </a:lnTo>
                <a:lnTo>
                  <a:pt x="3420745" y="0"/>
                </a:lnTo>
                <a:lnTo>
                  <a:pt x="3392678" y="5714"/>
                </a:lnTo>
                <a:lnTo>
                  <a:pt x="3378835" y="8127"/>
                </a:lnTo>
                <a:lnTo>
                  <a:pt x="3364610" y="10032"/>
                </a:lnTo>
                <a:lnTo>
                  <a:pt x="3357626" y="10032"/>
                </a:lnTo>
                <a:lnTo>
                  <a:pt x="3351656" y="9016"/>
                </a:lnTo>
                <a:lnTo>
                  <a:pt x="3345560" y="6984"/>
                </a:lnTo>
                <a:lnTo>
                  <a:pt x="3332733" y="3428"/>
                </a:lnTo>
                <a:lnTo>
                  <a:pt x="3319906" y="1397"/>
                </a:lnTo>
                <a:lnTo>
                  <a:pt x="3306826" y="2031"/>
                </a:lnTo>
                <a:lnTo>
                  <a:pt x="3293491" y="6984"/>
                </a:lnTo>
                <a:lnTo>
                  <a:pt x="3286379" y="11049"/>
                </a:lnTo>
                <a:lnTo>
                  <a:pt x="3278631" y="14350"/>
                </a:lnTo>
                <a:lnTo>
                  <a:pt x="3270631" y="16636"/>
                </a:lnTo>
                <a:lnTo>
                  <a:pt x="3262376" y="18033"/>
                </a:lnTo>
                <a:lnTo>
                  <a:pt x="3241420" y="15748"/>
                </a:lnTo>
                <a:lnTo>
                  <a:pt x="3200018" y="9651"/>
                </a:lnTo>
                <a:lnTo>
                  <a:pt x="3179191" y="8000"/>
                </a:lnTo>
                <a:lnTo>
                  <a:pt x="3156458" y="8508"/>
                </a:lnTo>
                <a:lnTo>
                  <a:pt x="3133470" y="9905"/>
                </a:lnTo>
                <a:lnTo>
                  <a:pt x="3110610" y="9525"/>
                </a:lnTo>
                <a:lnTo>
                  <a:pt x="3087878" y="4952"/>
                </a:lnTo>
                <a:lnTo>
                  <a:pt x="3081908" y="4952"/>
                </a:lnTo>
                <a:lnTo>
                  <a:pt x="3059556" y="10667"/>
                </a:lnTo>
                <a:lnTo>
                  <a:pt x="3037331" y="17017"/>
                </a:lnTo>
                <a:lnTo>
                  <a:pt x="3014599" y="19557"/>
                </a:lnTo>
                <a:lnTo>
                  <a:pt x="2990595" y="13970"/>
                </a:lnTo>
                <a:lnTo>
                  <a:pt x="2985389" y="13588"/>
                </a:lnTo>
                <a:lnTo>
                  <a:pt x="2979166" y="15621"/>
                </a:lnTo>
                <a:lnTo>
                  <a:pt x="2972435" y="18668"/>
                </a:lnTo>
                <a:lnTo>
                  <a:pt x="2962529" y="21971"/>
                </a:lnTo>
                <a:lnTo>
                  <a:pt x="2890774" y="21589"/>
                </a:lnTo>
                <a:lnTo>
                  <a:pt x="2868295" y="21971"/>
                </a:lnTo>
                <a:lnTo>
                  <a:pt x="2862199" y="23113"/>
                </a:lnTo>
                <a:lnTo>
                  <a:pt x="2849753" y="27939"/>
                </a:lnTo>
                <a:lnTo>
                  <a:pt x="2843149" y="28955"/>
                </a:lnTo>
                <a:lnTo>
                  <a:pt x="2810764" y="30733"/>
                </a:lnTo>
                <a:lnTo>
                  <a:pt x="2745358" y="33147"/>
                </a:lnTo>
                <a:lnTo>
                  <a:pt x="2712847" y="35051"/>
                </a:lnTo>
                <a:lnTo>
                  <a:pt x="2685922" y="36956"/>
                </a:lnTo>
                <a:lnTo>
                  <a:pt x="2632456" y="42417"/>
                </a:lnTo>
                <a:lnTo>
                  <a:pt x="2605531" y="44957"/>
                </a:lnTo>
                <a:lnTo>
                  <a:pt x="2598547" y="45974"/>
                </a:lnTo>
                <a:lnTo>
                  <a:pt x="2591562" y="45974"/>
                </a:lnTo>
                <a:lnTo>
                  <a:pt x="2575179" y="38861"/>
                </a:lnTo>
                <a:lnTo>
                  <a:pt x="2566797" y="38861"/>
                </a:lnTo>
                <a:lnTo>
                  <a:pt x="2558922" y="41782"/>
                </a:lnTo>
                <a:lnTo>
                  <a:pt x="2551429" y="45974"/>
                </a:lnTo>
                <a:lnTo>
                  <a:pt x="2549397" y="48005"/>
                </a:lnTo>
                <a:lnTo>
                  <a:pt x="2547366" y="50926"/>
                </a:lnTo>
                <a:lnTo>
                  <a:pt x="2545333" y="50926"/>
                </a:lnTo>
                <a:lnTo>
                  <a:pt x="2510662" y="44703"/>
                </a:lnTo>
                <a:lnTo>
                  <a:pt x="2499233" y="43052"/>
                </a:lnTo>
                <a:lnTo>
                  <a:pt x="2494279" y="42036"/>
                </a:lnTo>
                <a:lnTo>
                  <a:pt x="2490216" y="42036"/>
                </a:lnTo>
                <a:lnTo>
                  <a:pt x="2458974" y="47878"/>
                </a:lnTo>
                <a:lnTo>
                  <a:pt x="2450083" y="49022"/>
                </a:lnTo>
                <a:lnTo>
                  <a:pt x="2415539" y="50926"/>
                </a:lnTo>
                <a:lnTo>
                  <a:pt x="2311781" y="54990"/>
                </a:lnTo>
                <a:lnTo>
                  <a:pt x="2298191" y="56006"/>
                </a:lnTo>
                <a:lnTo>
                  <a:pt x="2256535" y="60959"/>
                </a:lnTo>
                <a:lnTo>
                  <a:pt x="2250566" y="58927"/>
                </a:lnTo>
                <a:lnTo>
                  <a:pt x="2243581" y="58038"/>
                </a:lnTo>
                <a:lnTo>
                  <a:pt x="2237485" y="58038"/>
                </a:lnTo>
                <a:lnTo>
                  <a:pt x="2223643" y="59435"/>
                </a:lnTo>
                <a:lnTo>
                  <a:pt x="2209418" y="61595"/>
                </a:lnTo>
                <a:lnTo>
                  <a:pt x="2195195" y="63246"/>
                </a:lnTo>
                <a:lnTo>
                  <a:pt x="2170810" y="62864"/>
                </a:lnTo>
                <a:lnTo>
                  <a:pt x="2160397" y="63753"/>
                </a:lnTo>
                <a:lnTo>
                  <a:pt x="2150237" y="65785"/>
                </a:lnTo>
                <a:lnTo>
                  <a:pt x="2140204" y="68960"/>
                </a:lnTo>
                <a:lnTo>
                  <a:pt x="2128012" y="72008"/>
                </a:lnTo>
                <a:lnTo>
                  <a:pt x="2115566" y="73405"/>
                </a:lnTo>
                <a:lnTo>
                  <a:pt x="2102866" y="73025"/>
                </a:lnTo>
                <a:lnTo>
                  <a:pt x="2090166" y="70992"/>
                </a:lnTo>
                <a:lnTo>
                  <a:pt x="2074291" y="66421"/>
                </a:lnTo>
                <a:lnTo>
                  <a:pt x="2066416" y="66039"/>
                </a:lnTo>
                <a:lnTo>
                  <a:pt x="2057018" y="69976"/>
                </a:lnTo>
                <a:lnTo>
                  <a:pt x="2049145" y="72262"/>
                </a:lnTo>
                <a:lnTo>
                  <a:pt x="2039493" y="72135"/>
                </a:lnTo>
                <a:lnTo>
                  <a:pt x="2029079" y="70738"/>
                </a:lnTo>
                <a:lnTo>
                  <a:pt x="1991360" y="63753"/>
                </a:lnTo>
                <a:lnTo>
                  <a:pt x="1977389" y="61340"/>
                </a:lnTo>
                <a:lnTo>
                  <a:pt x="1963801" y="59943"/>
                </a:lnTo>
                <a:lnTo>
                  <a:pt x="1946402" y="60198"/>
                </a:lnTo>
                <a:lnTo>
                  <a:pt x="1911477" y="62864"/>
                </a:lnTo>
                <a:lnTo>
                  <a:pt x="1893570" y="62991"/>
                </a:lnTo>
                <a:lnTo>
                  <a:pt x="1875535" y="61722"/>
                </a:lnTo>
                <a:lnTo>
                  <a:pt x="1857502" y="59689"/>
                </a:lnTo>
                <a:lnTo>
                  <a:pt x="1821306" y="54990"/>
                </a:lnTo>
                <a:lnTo>
                  <a:pt x="1810385" y="54990"/>
                </a:lnTo>
                <a:lnTo>
                  <a:pt x="1808352" y="72008"/>
                </a:lnTo>
                <a:lnTo>
                  <a:pt x="1804289" y="69976"/>
                </a:lnTo>
                <a:lnTo>
                  <a:pt x="1797304" y="68960"/>
                </a:lnTo>
                <a:lnTo>
                  <a:pt x="1797304" y="66928"/>
                </a:lnTo>
                <a:lnTo>
                  <a:pt x="1794129" y="58800"/>
                </a:lnTo>
                <a:lnTo>
                  <a:pt x="1788414" y="55372"/>
                </a:lnTo>
                <a:lnTo>
                  <a:pt x="1781302" y="54736"/>
                </a:lnTo>
                <a:lnTo>
                  <a:pt x="1774189" y="54990"/>
                </a:lnTo>
                <a:lnTo>
                  <a:pt x="1704974" y="58927"/>
                </a:lnTo>
                <a:lnTo>
                  <a:pt x="1684781" y="59562"/>
                </a:lnTo>
                <a:lnTo>
                  <a:pt x="1607185" y="61340"/>
                </a:lnTo>
                <a:lnTo>
                  <a:pt x="1555622" y="64007"/>
                </a:lnTo>
                <a:lnTo>
                  <a:pt x="1553464" y="69214"/>
                </a:lnTo>
                <a:lnTo>
                  <a:pt x="1549781" y="73025"/>
                </a:lnTo>
                <a:lnTo>
                  <a:pt x="1543939" y="73025"/>
                </a:lnTo>
                <a:lnTo>
                  <a:pt x="1535556" y="66928"/>
                </a:lnTo>
                <a:lnTo>
                  <a:pt x="1531493" y="65024"/>
                </a:lnTo>
                <a:lnTo>
                  <a:pt x="1526540" y="64007"/>
                </a:lnTo>
                <a:lnTo>
                  <a:pt x="1487804" y="63626"/>
                </a:lnTo>
                <a:lnTo>
                  <a:pt x="1476375" y="64007"/>
                </a:lnTo>
                <a:lnTo>
                  <a:pt x="1396237" y="68960"/>
                </a:lnTo>
                <a:lnTo>
                  <a:pt x="1379474" y="71627"/>
                </a:lnTo>
                <a:lnTo>
                  <a:pt x="1362582" y="73659"/>
                </a:lnTo>
                <a:lnTo>
                  <a:pt x="1345692" y="75056"/>
                </a:lnTo>
                <a:lnTo>
                  <a:pt x="1328927" y="75946"/>
                </a:lnTo>
                <a:lnTo>
                  <a:pt x="1300479" y="74295"/>
                </a:lnTo>
                <a:lnTo>
                  <a:pt x="1272031" y="73913"/>
                </a:lnTo>
                <a:lnTo>
                  <a:pt x="1244092" y="76961"/>
                </a:lnTo>
                <a:lnTo>
                  <a:pt x="1216659" y="85978"/>
                </a:lnTo>
                <a:lnTo>
                  <a:pt x="1211706" y="88010"/>
                </a:lnTo>
                <a:lnTo>
                  <a:pt x="1203578" y="83947"/>
                </a:lnTo>
                <a:lnTo>
                  <a:pt x="1196594" y="82930"/>
                </a:lnTo>
                <a:lnTo>
                  <a:pt x="1179576" y="78993"/>
                </a:lnTo>
                <a:lnTo>
                  <a:pt x="1170940" y="77597"/>
                </a:lnTo>
                <a:lnTo>
                  <a:pt x="1162557" y="77977"/>
                </a:lnTo>
                <a:lnTo>
                  <a:pt x="1143889" y="82423"/>
                </a:lnTo>
                <a:lnTo>
                  <a:pt x="1125474" y="87756"/>
                </a:lnTo>
                <a:lnTo>
                  <a:pt x="1085342" y="99949"/>
                </a:lnTo>
                <a:lnTo>
                  <a:pt x="1082294" y="99949"/>
                </a:lnTo>
                <a:lnTo>
                  <a:pt x="1079246" y="98043"/>
                </a:lnTo>
                <a:lnTo>
                  <a:pt x="1070864" y="91821"/>
                </a:lnTo>
                <a:lnTo>
                  <a:pt x="1061847" y="89407"/>
                </a:lnTo>
                <a:lnTo>
                  <a:pt x="1052322" y="89661"/>
                </a:lnTo>
                <a:lnTo>
                  <a:pt x="1024001" y="96138"/>
                </a:lnTo>
                <a:lnTo>
                  <a:pt x="969009" y="106933"/>
                </a:lnTo>
                <a:lnTo>
                  <a:pt x="926846" y="106552"/>
                </a:lnTo>
                <a:lnTo>
                  <a:pt x="914780" y="106933"/>
                </a:lnTo>
                <a:lnTo>
                  <a:pt x="799465" y="120014"/>
                </a:lnTo>
                <a:lnTo>
                  <a:pt x="717296" y="127000"/>
                </a:lnTo>
                <a:lnTo>
                  <a:pt x="662177" y="132968"/>
                </a:lnTo>
                <a:lnTo>
                  <a:pt x="637412" y="135127"/>
                </a:lnTo>
                <a:lnTo>
                  <a:pt x="613028" y="136905"/>
                </a:lnTo>
                <a:lnTo>
                  <a:pt x="563879" y="139953"/>
                </a:lnTo>
                <a:lnTo>
                  <a:pt x="558800" y="139953"/>
                </a:lnTo>
                <a:lnTo>
                  <a:pt x="553847" y="144017"/>
                </a:lnTo>
                <a:lnTo>
                  <a:pt x="548767" y="144017"/>
                </a:lnTo>
                <a:lnTo>
                  <a:pt x="482600" y="148971"/>
                </a:lnTo>
                <a:lnTo>
                  <a:pt x="480568" y="149986"/>
                </a:lnTo>
                <a:lnTo>
                  <a:pt x="479678" y="154050"/>
                </a:lnTo>
                <a:lnTo>
                  <a:pt x="477647" y="154939"/>
                </a:lnTo>
                <a:lnTo>
                  <a:pt x="473582" y="157987"/>
                </a:lnTo>
                <a:lnTo>
                  <a:pt x="468629" y="161035"/>
                </a:lnTo>
                <a:lnTo>
                  <a:pt x="463550" y="161925"/>
                </a:lnTo>
                <a:lnTo>
                  <a:pt x="384555" y="170560"/>
                </a:lnTo>
                <a:lnTo>
                  <a:pt x="358267" y="173989"/>
                </a:lnTo>
                <a:lnTo>
                  <a:pt x="340995" y="176910"/>
                </a:lnTo>
                <a:lnTo>
                  <a:pt x="323596" y="180848"/>
                </a:lnTo>
                <a:lnTo>
                  <a:pt x="288035" y="189991"/>
                </a:lnTo>
                <a:lnTo>
                  <a:pt x="289051" y="208025"/>
                </a:lnTo>
                <a:lnTo>
                  <a:pt x="257048" y="202946"/>
                </a:lnTo>
                <a:lnTo>
                  <a:pt x="271018" y="227964"/>
                </a:lnTo>
                <a:lnTo>
                  <a:pt x="254634" y="228980"/>
                </a:lnTo>
                <a:lnTo>
                  <a:pt x="235457" y="236347"/>
                </a:lnTo>
                <a:lnTo>
                  <a:pt x="217804" y="248030"/>
                </a:lnTo>
                <a:lnTo>
                  <a:pt x="205867" y="262000"/>
                </a:lnTo>
                <a:lnTo>
                  <a:pt x="191770" y="254000"/>
                </a:lnTo>
                <a:lnTo>
                  <a:pt x="184911" y="269493"/>
                </a:lnTo>
                <a:lnTo>
                  <a:pt x="172466" y="274954"/>
                </a:lnTo>
                <a:lnTo>
                  <a:pt x="158242" y="276732"/>
                </a:lnTo>
                <a:lnTo>
                  <a:pt x="145669" y="280924"/>
                </a:lnTo>
                <a:lnTo>
                  <a:pt x="130809" y="324103"/>
                </a:lnTo>
                <a:lnTo>
                  <a:pt x="111125" y="339343"/>
                </a:lnTo>
                <a:lnTo>
                  <a:pt x="102489" y="347725"/>
                </a:lnTo>
                <a:lnTo>
                  <a:pt x="95884" y="358012"/>
                </a:lnTo>
                <a:lnTo>
                  <a:pt x="91567" y="369950"/>
                </a:lnTo>
                <a:lnTo>
                  <a:pt x="69596" y="395858"/>
                </a:lnTo>
                <a:lnTo>
                  <a:pt x="72262" y="401065"/>
                </a:lnTo>
                <a:lnTo>
                  <a:pt x="75946" y="407288"/>
                </a:lnTo>
                <a:lnTo>
                  <a:pt x="79501" y="414020"/>
                </a:lnTo>
                <a:lnTo>
                  <a:pt x="76453" y="415035"/>
                </a:lnTo>
                <a:lnTo>
                  <a:pt x="72517" y="418973"/>
                </a:lnTo>
                <a:lnTo>
                  <a:pt x="68452" y="421004"/>
                </a:lnTo>
                <a:lnTo>
                  <a:pt x="49022" y="431800"/>
                </a:lnTo>
                <a:lnTo>
                  <a:pt x="34417" y="439038"/>
                </a:lnTo>
                <a:lnTo>
                  <a:pt x="29336" y="439927"/>
                </a:lnTo>
                <a:lnTo>
                  <a:pt x="13843" y="444880"/>
                </a:lnTo>
                <a:lnTo>
                  <a:pt x="4318" y="452500"/>
                </a:lnTo>
                <a:lnTo>
                  <a:pt x="0" y="463930"/>
                </a:lnTo>
                <a:lnTo>
                  <a:pt x="253" y="479932"/>
                </a:lnTo>
                <a:lnTo>
                  <a:pt x="1270" y="481964"/>
                </a:lnTo>
                <a:lnTo>
                  <a:pt x="2285" y="482980"/>
                </a:lnTo>
                <a:lnTo>
                  <a:pt x="3301" y="485012"/>
                </a:lnTo>
                <a:lnTo>
                  <a:pt x="7366" y="477011"/>
                </a:lnTo>
                <a:lnTo>
                  <a:pt x="32384" y="495934"/>
                </a:lnTo>
                <a:lnTo>
                  <a:pt x="11302" y="505967"/>
                </a:lnTo>
                <a:lnTo>
                  <a:pt x="39370" y="536955"/>
                </a:lnTo>
                <a:lnTo>
                  <a:pt x="1270" y="545973"/>
                </a:lnTo>
                <a:lnTo>
                  <a:pt x="5333" y="550926"/>
                </a:lnTo>
                <a:lnTo>
                  <a:pt x="11302" y="558926"/>
                </a:lnTo>
                <a:lnTo>
                  <a:pt x="19050" y="567816"/>
                </a:lnTo>
                <a:lnTo>
                  <a:pt x="27304" y="576452"/>
                </a:lnTo>
                <a:lnTo>
                  <a:pt x="34162" y="585088"/>
                </a:lnTo>
                <a:lnTo>
                  <a:pt x="37337" y="593978"/>
                </a:lnTo>
                <a:lnTo>
                  <a:pt x="42418" y="611631"/>
                </a:lnTo>
                <a:lnTo>
                  <a:pt x="52324" y="621410"/>
                </a:lnTo>
                <a:lnTo>
                  <a:pt x="65785" y="625601"/>
                </a:lnTo>
                <a:lnTo>
                  <a:pt x="81533" y="626999"/>
                </a:lnTo>
                <a:lnTo>
                  <a:pt x="89661" y="628650"/>
                </a:lnTo>
                <a:lnTo>
                  <a:pt x="95757" y="632586"/>
                </a:lnTo>
                <a:lnTo>
                  <a:pt x="100075" y="638936"/>
                </a:lnTo>
                <a:lnTo>
                  <a:pt x="108076" y="666114"/>
                </a:lnTo>
                <a:lnTo>
                  <a:pt x="118236" y="675639"/>
                </a:lnTo>
                <a:lnTo>
                  <a:pt x="132333" y="676275"/>
                </a:lnTo>
                <a:lnTo>
                  <a:pt x="149732" y="668020"/>
                </a:lnTo>
                <a:lnTo>
                  <a:pt x="150749" y="668020"/>
                </a:lnTo>
                <a:lnTo>
                  <a:pt x="153670" y="669035"/>
                </a:lnTo>
                <a:lnTo>
                  <a:pt x="157733" y="669035"/>
                </a:lnTo>
                <a:lnTo>
                  <a:pt x="145669" y="691006"/>
                </a:lnTo>
                <a:lnTo>
                  <a:pt x="157860" y="689482"/>
                </a:lnTo>
                <a:lnTo>
                  <a:pt x="165100" y="683767"/>
                </a:lnTo>
                <a:lnTo>
                  <a:pt x="168401" y="673861"/>
                </a:lnTo>
                <a:lnTo>
                  <a:pt x="168782" y="660018"/>
                </a:lnTo>
                <a:lnTo>
                  <a:pt x="173735" y="665987"/>
                </a:lnTo>
                <a:lnTo>
                  <a:pt x="176783" y="671956"/>
                </a:lnTo>
                <a:lnTo>
                  <a:pt x="175768" y="675004"/>
                </a:lnTo>
                <a:lnTo>
                  <a:pt x="185293" y="692657"/>
                </a:lnTo>
                <a:lnTo>
                  <a:pt x="201929" y="705103"/>
                </a:lnTo>
                <a:lnTo>
                  <a:pt x="221869" y="710310"/>
                </a:lnTo>
                <a:lnTo>
                  <a:pt x="240919" y="705992"/>
                </a:lnTo>
                <a:lnTo>
                  <a:pt x="251841" y="702055"/>
                </a:lnTo>
                <a:lnTo>
                  <a:pt x="260857" y="701801"/>
                </a:lnTo>
                <a:lnTo>
                  <a:pt x="268985" y="705230"/>
                </a:lnTo>
                <a:lnTo>
                  <a:pt x="277114" y="711961"/>
                </a:lnTo>
                <a:lnTo>
                  <a:pt x="282067" y="716914"/>
                </a:lnTo>
                <a:lnTo>
                  <a:pt x="289051" y="720978"/>
                </a:lnTo>
                <a:lnTo>
                  <a:pt x="296164" y="721995"/>
                </a:lnTo>
                <a:lnTo>
                  <a:pt x="311150" y="722376"/>
                </a:lnTo>
                <a:lnTo>
                  <a:pt x="326262" y="721867"/>
                </a:lnTo>
                <a:lnTo>
                  <a:pt x="341249" y="720471"/>
                </a:lnTo>
                <a:lnTo>
                  <a:pt x="356234" y="717930"/>
                </a:lnTo>
                <a:lnTo>
                  <a:pt x="370967" y="714755"/>
                </a:lnTo>
                <a:lnTo>
                  <a:pt x="384936" y="713612"/>
                </a:lnTo>
                <a:lnTo>
                  <a:pt x="398399" y="716406"/>
                </a:lnTo>
                <a:lnTo>
                  <a:pt x="411479" y="724915"/>
                </a:lnTo>
                <a:lnTo>
                  <a:pt x="417449" y="727963"/>
                </a:lnTo>
                <a:lnTo>
                  <a:pt x="424433" y="727963"/>
                </a:lnTo>
                <a:lnTo>
                  <a:pt x="443865" y="722756"/>
                </a:lnTo>
                <a:lnTo>
                  <a:pt x="456056" y="718820"/>
                </a:lnTo>
                <a:lnTo>
                  <a:pt x="469010" y="716279"/>
                </a:lnTo>
                <a:lnTo>
                  <a:pt x="483616" y="716914"/>
                </a:lnTo>
                <a:lnTo>
                  <a:pt x="499872" y="718311"/>
                </a:lnTo>
                <a:lnTo>
                  <a:pt x="516635" y="717550"/>
                </a:lnTo>
                <a:lnTo>
                  <a:pt x="533146" y="716279"/>
                </a:lnTo>
                <a:lnTo>
                  <a:pt x="548767" y="716026"/>
                </a:lnTo>
                <a:lnTo>
                  <a:pt x="563626" y="716660"/>
                </a:lnTo>
                <a:lnTo>
                  <a:pt x="577976" y="716026"/>
                </a:lnTo>
                <a:lnTo>
                  <a:pt x="591820" y="712342"/>
                </a:lnTo>
                <a:lnTo>
                  <a:pt x="605027" y="703960"/>
                </a:lnTo>
                <a:lnTo>
                  <a:pt x="606932" y="701039"/>
                </a:lnTo>
                <a:lnTo>
                  <a:pt x="612012" y="701928"/>
                </a:lnTo>
                <a:lnTo>
                  <a:pt x="615950" y="701928"/>
                </a:lnTo>
                <a:lnTo>
                  <a:pt x="680211" y="699007"/>
                </a:lnTo>
                <a:lnTo>
                  <a:pt x="737997" y="694943"/>
                </a:lnTo>
                <a:lnTo>
                  <a:pt x="757427" y="693038"/>
                </a:lnTo>
                <a:lnTo>
                  <a:pt x="770635" y="690879"/>
                </a:lnTo>
                <a:lnTo>
                  <a:pt x="795908" y="684656"/>
                </a:lnTo>
                <a:lnTo>
                  <a:pt x="813561" y="680974"/>
                </a:lnTo>
                <a:lnTo>
                  <a:pt x="819530" y="680974"/>
                </a:lnTo>
                <a:lnTo>
                  <a:pt x="824610" y="683005"/>
                </a:lnTo>
                <a:lnTo>
                  <a:pt x="842009" y="687577"/>
                </a:lnTo>
                <a:lnTo>
                  <a:pt x="859662" y="687197"/>
                </a:lnTo>
                <a:lnTo>
                  <a:pt x="877316" y="684910"/>
                </a:lnTo>
                <a:lnTo>
                  <a:pt x="925195" y="682116"/>
                </a:lnTo>
                <a:lnTo>
                  <a:pt x="985647" y="670305"/>
                </a:lnTo>
                <a:lnTo>
                  <a:pt x="1017143" y="669035"/>
                </a:lnTo>
                <a:lnTo>
                  <a:pt x="1044194" y="669671"/>
                </a:lnTo>
                <a:lnTo>
                  <a:pt x="1071245" y="668274"/>
                </a:lnTo>
                <a:lnTo>
                  <a:pt x="1125474" y="662939"/>
                </a:lnTo>
                <a:lnTo>
                  <a:pt x="1142619" y="661670"/>
                </a:lnTo>
                <a:lnTo>
                  <a:pt x="1176527" y="657732"/>
                </a:lnTo>
                <a:lnTo>
                  <a:pt x="1193673" y="656971"/>
                </a:lnTo>
                <a:lnTo>
                  <a:pt x="1215390" y="657732"/>
                </a:lnTo>
                <a:lnTo>
                  <a:pt x="1259077" y="660780"/>
                </a:lnTo>
                <a:lnTo>
                  <a:pt x="1280795" y="661034"/>
                </a:lnTo>
                <a:lnTo>
                  <a:pt x="1309497" y="659637"/>
                </a:lnTo>
                <a:lnTo>
                  <a:pt x="1366647" y="654938"/>
                </a:lnTo>
                <a:lnTo>
                  <a:pt x="1395222" y="653033"/>
                </a:lnTo>
                <a:lnTo>
                  <a:pt x="1404239" y="653541"/>
                </a:lnTo>
                <a:lnTo>
                  <a:pt x="1422273" y="656335"/>
                </a:lnTo>
                <a:lnTo>
                  <a:pt x="1431290" y="656971"/>
                </a:lnTo>
                <a:lnTo>
                  <a:pt x="1449451" y="655954"/>
                </a:lnTo>
                <a:lnTo>
                  <a:pt x="1486280" y="653033"/>
                </a:lnTo>
                <a:lnTo>
                  <a:pt x="1504442" y="652017"/>
                </a:lnTo>
                <a:lnTo>
                  <a:pt x="1525016" y="651382"/>
                </a:lnTo>
                <a:lnTo>
                  <a:pt x="1566672" y="651382"/>
                </a:lnTo>
                <a:lnTo>
                  <a:pt x="1587754" y="652017"/>
                </a:lnTo>
                <a:lnTo>
                  <a:pt x="1600581" y="653033"/>
                </a:lnTo>
                <a:lnTo>
                  <a:pt x="1613662" y="655065"/>
                </a:lnTo>
                <a:lnTo>
                  <a:pt x="1626489" y="656589"/>
                </a:lnTo>
                <a:lnTo>
                  <a:pt x="1661541" y="654684"/>
                </a:lnTo>
                <a:lnTo>
                  <a:pt x="1684274" y="655574"/>
                </a:lnTo>
                <a:lnTo>
                  <a:pt x="1706499" y="654430"/>
                </a:lnTo>
                <a:lnTo>
                  <a:pt x="1728089" y="646937"/>
                </a:lnTo>
                <a:lnTo>
                  <a:pt x="1730120" y="645922"/>
                </a:lnTo>
                <a:lnTo>
                  <a:pt x="1733168" y="647953"/>
                </a:lnTo>
                <a:lnTo>
                  <a:pt x="1736089" y="647953"/>
                </a:lnTo>
                <a:lnTo>
                  <a:pt x="1744345" y="650112"/>
                </a:lnTo>
                <a:lnTo>
                  <a:pt x="1752727" y="651890"/>
                </a:lnTo>
                <a:lnTo>
                  <a:pt x="1769237" y="654938"/>
                </a:lnTo>
                <a:lnTo>
                  <a:pt x="1796287" y="655701"/>
                </a:lnTo>
                <a:lnTo>
                  <a:pt x="1823339" y="653541"/>
                </a:lnTo>
                <a:lnTo>
                  <a:pt x="1850389" y="652779"/>
                </a:lnTo>
                <a:lnTo>
                  <a:pt x="1877568" y="657986"/>
                </a:lnTo>
                <a:lnTo>
                  <a:pt x="1887347" y="659129"/>
                </a:lnTo>
                <a:lnTo>
                  <a:pt x="1898268" y="657859"/>
                </a:lnTo>
                <a:lnTo>
                  <a:pt x="1909699" y="655574"/>
                </a:lnTo>
                <a:lnTo>
                  <a:pt x="1920620" y="653923"/>
                </a:lnTo>
                <a:lnTo>
                  <a:pt x="1930272" y="653796"/>
                </a:lnTo>
                <a:lnTo>
                  <a:pt x="1948687" y="655065"/>
                </a:lnTo>
                <a:lnTo>
                  <a:pt x="1957704" y="654938"/>
                </a:lnTo>
                <a:lnTo>
                  <a:pt x="1981708" y="656081"/>
                </a:lnTo>
                <a:lnTo>
                  <a:pt x="2005329" y="660400"/>
                </a:lnTo>
                <a:lnTo>
                  <a:pt x="2029079" y="662177"/>
                </a:lnTo>
                <a:lnTo>
                  <a:pt x="2052954" y="655954"/>
                </a:lnTo>
                <a:lnTo>
                  <a:pt x="2058035" y="653033"/>
                </a:lnTo>
                <a:lnTo>
                  <a:pt x="2066035" y="657986"/>
                </a:lnTo>
                <a:lnTo>
                  <a:pt x="2073020" y="659002"/>
                </a:lnTo>
                <a:lnTo>
                  <a:pt x="2092579" y="663193"/>
                </a:lnTo>
                <a:lnTo>
                  <a:pt x="2102358" y="664845"/>
                </a:lnTo>
                <a:lnTo>
                  <a:pt x="2112137" y="665987"/>
                </a:lnTo>
                <a:lnTo>
                  <a:pt x="2139441" y="665226"/>
                </a:lnTo>
                <a:lnTo>
                  <a:pt x="2166874" y="663828"/>
                </a:lnTo>
                <a:lnTo>
                  <a:pt x="2194179" y="663066"/>
                </a:lnTo>
                <a:lnTo>
                  <a:pt x="2221483" y="663955"/>
                </a:lnTo>
                <a:lnTo>
                  <a:pt x="2240660" y="665099"/>
                </a:lnTo>
                <a:lnTo>
                  <a:pt x="2259203" y="664717"/>
                </a:lnTo>
                <a:lnTo>
                  <a:pt x="2277110" y="661670"/>
                </a:lnTo>
                <a:lnTo>
                  <a:pt x="2294635" y="654938"/>
                </a:lnTo>
                <a:lnTo>
                  <a:pt x="2299716" y="653923"/>
                </a:lnTo>
                <a:lnTo>
                  <a:pt x="2304668" y="654938"/>
                </a:lnTo>
                <a:lnTo>
                  <a:pt x="2316733" y="663955"/>
                </a:lnTo>
                <a:lnTo>
                  <a:pt x="2325497" y="665352"/>
                </a:lnTo>
                <a:lnTo>
                  <a:pt x="2334641" y="664336"/>
                </a:lnTo>
                <a:lnTo>
                  <a:pt x="2343785" y="662939"/>
                </a:lnTo>
                <a:lnTo>
                  <a:pt x="2366518" y="660526"/>
                </a:lnTo>
                <a:lnTo>
                  <a:pt x="2389378" y="659129"/>
                </a:lnTo>
                <a:lnTo>
                  <a:pt x="2412364" y="658622"/>
                </a:lnTo>
                <a:lnTo>
                  <a:pt x="2435097" y="659002"/>
                </a:lnTo>
                <a:lnTo>
                  <a:pt x="2471801" y="663193"/>
                </a:lnTo>
                <a:lnTo>
                  <a:pt x="2490470" y="663448"/>
                </a:lnTo>
                <a:lnTo>
                  <a:pt x="2509266" y="660018"/>
                </a:lnTo>
                <a:lnTo>
                  <a:pt x="2518283" y="657986"/>
                </a:lnTo>
                <a:lnTo>
                  <a:pt x="2527299" y="656335"/>
                </a:lnTo>
                <a:lnTo>
                  <a:pt x="2536316" y="655320"/>
                </a:lnTo>
                <a:lnTo>
                  <a:pt x="2545333" y="654938"/>
                </a:lnTo>
                <a:lnTo>
                  <a:pt x="2553589" y="655574"/>
                </a:lnTo>
                <a:lnTo>
                  <a:pt x="2570226" y="657986"/>
                </a:lnTo>
                <a:lnTo>
                  <a:pt x="2578481" y="657986"/>
                </a:lnTo>
                <a:lnTo>
                  <a:pt x="2604643" y="652906"/>
                </a:lnTo>
                <a:lnTo>
                  <a:pt x="2630804" y="646937"/>
                </a:lnTo>
                <a:lnTo>
                  <a:pt x="2657474" y="645540"/>
                </a:lnTo>
                <a:lnTo>
                  <a:pt x="2691764" y="655954"/>
                </a:lnTo>
                <a:lnTo>
                  <a:pt x="2698749" y="654938"/>
                </a:lnTo>
                <a:lnTo>
                  <a:pt x="2736849" y="641476"/>
                </a:lnTo>
                <a:lnTo>
                  <a:pt x="2823210" y="640714"/>
                </a:lnTo>
                <a:lnTo>
                  <a:pt x="2850641" y="639063"/>
                </a:lnTo>
                <a:lnTo>
                  <a:pt x="2878328" y="632967"/>
                </a:lnTo>
                <a:lnTo>
                  <a:pt x="2898139" y="629157"/>
                </a:lnTo>
                <a:lnTo>
                  <a:pt x="2919349" y="628776"/>
                </a:lnTo>
                <a:lnTo>
                  <a:pt x="2941066" y="630174"/>
                </a:lnTo>
                <a:lnTo>
                  <a:pt x="2962529" y="631951"/>
                </a:lnTo>
                <a:lnTo>
                  <a:pt x="2993262" y="631189"/>
                </a:lnTo>
                <a:lnTo>
                  <a:pt x="3023870" y="627379"/>
                </a:lnTo>
                <a:lnTo>
                  <a:pt x="3053714" y="620267"/>
                </a:lnTo>
                <a:lnTo>
                  <a:pt x="3082924" y="609980"/>
                </a:lnTo>
                <a:lnTo>
                  <a:pt x="3089910" y="607949"/>
                </a:lnTo>
                <a:lnTo>
                  <a:pt x="3097910" y="607949"/>
                </a:lnTo>
                <a:lnTo>
                  <a:pt x="3105912" y="609980"/>
                </a:lnTo>
                <a:lnTo>
                  <a:pt x="3120262" y="612266"/>
                </a:lnTo>
                <a:lnTo>
                  <a:pt x="3148837" y="616330"/>
                </a:lnTo>
                <a:lnTo>
                  <a:pt x="3163062" y="617981"/>
                </a:lnTo>
                <a:lnTo>
                  <a:pt x="3181477" y="615187"/>
                </a:lnTo>
                <a:lnTo>
                  <a:pt x="3199510" y="609853"/>
                </a:lnTo>
                <a:lnTo>
                  <a:pt x="3218179" y="606551"/>
                </a:lnTo>
                <a:lnTo>
                  <a:pt x="3238245" y="609980"/>
                </a:lnTo>
                <a:lnTo>
                  <a:pt x="3246628" y="610997"/>
                </a:lnTo>
                <a:lnTo>
                  <a:pt x="3256153" y="609600"/>
                </a:lnTo>
                <a:lnTo>
                  <a:pt x="3265931" y="607567"/>
                </a:lnTo>
                <a:lnTo>
                  <a:pt x="3275456" y="606932"/>
                </a:lnTo>
                <a:lnTo>
                  <a:pt x="3292729" y="608964"/>
                </a:lnTo>
                <a:lnTo>
                  <a:pt x="3309874" y="610488"/>
                </a:lnTo>
                <a:lnTo>
                  <a:pt x="3326891" y="609853"/>
                </a:lnTo>
                <a:lnTo>
                  <a:pt x="3346577" y="604011"/>
                </a:lnTo>
                <a:lnTo>
                  <a:pt x="3350641" y="605916"/>
                </a:lnTo>
                <a:lnTo>
                  <a:pt x="3353562" y="606932"/>
                </a:lnTo>
                <a:lnTo>
                  <a:pt x="3369056" y="608964"/>
                </a:lnTo>
                <a:lnTo>
                  <a:pt x="3380993" y="606043"/>
                </a:lnTo>
                <a:lnTo>
                  <a:pt x="3389376" y="598170"/>
                </a:lnTo>
                <a:lnTo>
                  <a:pt x="3394710" y="584961"/>
                </a:lnTo>
                <a:lnTo>
                  <a:pt x="3405631" y="588263"/>
                </a:lnTo>
                <a:lnTo>
                  <a:pt x="3408426" y="595376"/>
                </a:lnTo>
                <a:lnTo>
                  <a:pt x="3407537" y="604520"/>
                </a:lnTo>
                <a:lnTo>
                  <a:pt x="3407791" y="613917"/>
                </a:lnTo>
                <a:lnTo>
                  <a:pt x="3419093" y="610870"/>
                </a:lnTo>
                <a:lnTo>
                  <a:pt x="3461893" y="597788"/>
                </a:lnTo>
                <a:lnTo>
                  <a:pt x="3472053" y="593851"/>
                </a:lnTo>
                <a:lnTo>
                  <a:pt x="3481704" y="591311"/>
                </a:lnTo>
                <a:lnTo>
                  <a:pt x="3489960" y="591947"/>
                </a:lnTo>
                <a:lnTo>
                  <a:pt x="3507104" y="598297"/>
                </a:lnTo>
                <a:lnTo>
                  <a:pt x="3524885" y="602360"/>
                </a:lnTo>
                <a:lnTo>
                  <a:pt x="3543045" y="603884"/>
                </a:lnTo>
                <a:lnTo>
                  <a:pt x="3561206" y="602996"/>
                </a:lnTo>
                <a:lnTo>
                  <a:pt x="3584829" y="601090"/>
                </a:lnTo>
                <a:lnTo>
                  <a:pt x="3608958" y="601726"/>
                </a:lnTo>
                <a:lnTo>
                  <a:pt x="3657472" y="605027"/>
                </a:lnTo>
                <a:lnTo>
                  <a:pt x="3669283" y="606171"/>
                </a:lnTo>
                <a:lnTo>
                  <a:pt x="3692270" y="609726"/>
                </a:lnTo>
                <a:lnTo>
                  <a:pt x="3703574" y="610997"/>
                </a:lnTo>
                <a:lnTo>
                  <a:pt x="3734435" y="610742"/>
                </a:lnTo>
                <a:lnTo>
                  <a:pt x="3765677" y="606932"/>
                </a:lnTo>
                <a:lnTo>
                  <a:pt x="3797427" y="603884"/>
                </a:lnTo>
                <a:lnTo>
                  <a:pt x="3829939" y="605916"/>
                </a:lnTo>
                <a:lnTo>
                  <a:pt x="3829939" y="599948"/>
                </a:lnTo>
                <a:lnTo>
                  <a:pt x="3827906" y="589026"/>
                </a:lnTo>
                <a:lnTo>
                  <a:pt x="3840606" y="586612"/>
                </a:lnTo>
                <a:lnTo>
                  <a:pt x="3850004" y="589406"/>
                </a:lnTo>
                <a:lnTo>
                  <a:pt x="3856481" y="596391"/>
                </a:lnTo>
                <a:lnTo>
                  <a:pt x="3860037" y="606932"/>
                </a:lnTo>
                <a:lnTo>
                  <a:pt x="3863085" y="614679"/>
                </a:lnTo>
                <a:lnTo>
                  <a:pt x="3867531" y="617981"/>
                </a:lnTo>
                <a:lnTo>
                  <a:pt x="3873627" y="618235"/>
                </a:lnTo>
                <a:lnTo>
                  <a:pt x="3881120" y="616965"/>
                </a:lnTo>
                <a:lnTo>
                  <a:pt x="3893820" y="614299"/>
                </a:lnTo>
                <a:lnTo>
                  <a:pt x="3932174" y="607949"/>
                </a:lnTo>
                <a:lnTo>
                  <a:pt x="3958335" y="604011"/>
                </a:lnTo>
                <a:lnTo>
                  <a:pt x="4001008" y="602106"/>
                </a:lnTo>
                <a:lnTo>
                  <a:pt x="4046601" y="600963"/>
                </a:lnTo>
                <a:lnTo>
                  <a:pt x="4049522" y="604011"/>
                </a:lnTo>
                <a:lnTo>
                  <a:pt x="4055618" y="606932"/>
                </a:lnTo>
                <a:lnTo>
                  <a:pt x="4058539" y="607949"/>
                </a:lnTo>
                <a:lnTo>
                  <a:pt x="4062603" y="607949"/>
                </a:lnTo>
                <a:lnTo>
                  <a:pt x="4131183" y="601599"/>
                </a:lnTo>
                <a:lnTo>
                  <a:pt x="4153789" y="598931"/>
                </a:lnTo>
                <a:lnTo>
                  <a:pt x="4161028" y="597153"/>
                </a:lnTo>
                <a:lnTo>
                  <a:pt x="4168393" y="594486"/>
                </a:lnTo>
                <a:lnTo>
                  <a:pt x="4174997" y="592454"/>
                </a:lnTo>
                <a:lnTo>
                  <a:pt x="4179951" y="592962"/>
                </a:lnTo>
                <a:lnTo>
                  <a:pt x="4193031" y="598551"/>
                </a:lnTo>
                <a:lnTo>
                  <a:pt x="4205351" y="598804"/>
                </a:lnTo>
                <a:lnTo>
                  <a:pt x="4217543" y="595883"/>
                </a:lnTo>
                <a:lnTo>
                  <a:pt x="4230116" y="591947"/>
                </a:lnTo>
                <a:lnTo>
                  <a:pt x="4240783" y="590041"/>
                </a:lnTo>
                <a:lnTo>
                  <a:pt x="4251579" y="588772"/>
                </a:lnTo>
                <a:lnTo>
                  <a:pt x="4273168" y="586993"/>
                </a:lnTo>
                <a:lnTo>
                  <a:pt x="4297299" y="581025"/>
                </a:lnTo>
                <a:lnTo>
                  <a:pt x="4310760" y="581405"/>
                </a:lnTo>
                <a:lnTo>
                  <a:pt x="4337812" y="583564"/>
                </a:lnTo>
                <a:lnTo>
                  <a:pt x="4351401" y="583946"/>
                </a:lnTo>
                <a:lnTo>
                  <a:pt x="4361180" y="583056"/>
                </a:lnTo>
                <a:lnTo>
                  <a:pt x="4380737" y="578865"/>
                </a:lnTo>
                <a:lnTo>
                  <a:pt x="4390516" y="577976"/>
                </a:lnTo>
                <a:lnTo>
                  <a:pt x="4404106" y="577850"/>
                </a:lnTo>
                <a:lnTo>
                  <a:pt x="4431537" y="579501"/>
                </a:lnTo>
                <a:lnTo>
                  <a:pt x="4464812" y="580771"/>
                </a:lnTo>
                <a:lnTo>
                  <a:pt x="4473447" y="580008"/>
                </a:lnTo>
                <a:lnTo>
                  <a:pt x="4478782" y="576960"/>
                </a:lnTo>
                <a:lnTo>
                  <a:pt x="4488941" y="567689"/>
                </a:lnTo>
                <a:lnTo>
                  <a:pt x="4500626" y="563117"/>
                </a:lnTo>
                <a:lnTo>
                  <a:pt x="4513072" y="560197"/>
                </a:lnTo>
                <a:lnTo>
                  <a:pt x="4524883" y="556005"/>
                </a:lnTo>
                <a:lnTo>
                  <a:pt x="4531868" y="553974"/>
                </a:lnTo>
                <a:lnTo>
                  <a:pt x="4538980" y="553974"/>
                </a:lnTo>
                <a:lnTo>
                  <a:pt x="4545964" y="556005"/>
                </a:lnTo>
                <a:lnTo>
                  <a:pt x="4550918" y="557022"/>
                </a:lnTo>
                <a:lnTo>
                  <a:pt x="4558030" y="559942"/>
                </a:lnTo>
                <a:lnTo>
                  <a:pt x="4560951" y="558037"/>
                </a:lnTo>
                <a:lnTo>
                  <a:pt x="4571745" y="552703"/>
                </a:lnTo>
                <a:lnTo>
                  <a:pt x="4583683" y="550545"/>
                </a:lnTo>
                <a:lnTo>
                  <a:pt x="4594987" y="549401"/>
                </a:lnTo>
                <a:lnTo>
                  <a:pt x="4604131" y="546988"/>
                </a:lnTo>
                <a:lnTo>
                  <a:pt x="4664456" y="518413"/>
                </a:lnTo>
                <a:lnTo>
                  <a:pt x="4694682" y="485393"/>
                </a:lnTo>
                <a:lnTo>
                  <a:pt x="4712335" y="447928"/>
                </a:lnTo>
                <a:lnTo>
                  <a:pt x="4717414" y="427989"/>
                </a:lnTo>
                <a:lnTo>
                  <a:pt x="4733670" y="425576"/>
                </a:lnTo>
                <a:lnTo>
                  <a:pt x="4741291" y="421512"/>
                </a:lnTo>
                <a:lnTo>
                  <a:pt x="4741672" y="413638"/>
                </a:lnTo>
                <a:lnTo>
                  <a:pt x="4736464" y="399923"/>
                </a:lnTo>
                <a:lnTo>
                  <a:pt x="4734433" y="393953"/>
                </a:lnTo>
                <a:lnTo>
                  <a:pt x="4734433" y="382015"/>
                </a:lnTo>
                <a:lnTo>
                  <a:pt x="4752466" y="375030"/>
                </a:lnTo>
                <a:lnTo>
                  <a:pt x="4744085" y="336676"/>
                </a:lnTo>
                <a:lnTo>
                  <a:pt x="4736464" y="299974"/>
                </a:lnTo>
                <a:lnTo>
                  <a:pt x="4729480" y="299974"/>
                </a:lnTo>
                <a:lnTo>
                  <a:pt x="4709414" y="296925"/>
                </a:lnTo>
                <a:lnTo>
                  <a:pt x="4702429" y="295021"/>
                </a:lnTo>
                <a:lnTo>
                  <a:pt x="4693285" y="291973"/>
                </a:lnTo>
                <a:lnTo>
                  <a:pt x="4705985" y="278764"/>
                </a:lnTo>
                <a:lnTo>
                  <a:pt x="4720589" y="267207"/>
                </a:lnTo>
                <a:lnTo>
                  <a:pt x="4733797" y="254634"/>
                </a:lnTo>
                <a:lnTo>
                  <a:pt x="4743449" y="235965"/>
                </a:lnTo>
                <a:lnTo>
                  <a:pt x="4748530" y="234950"/>
                </a:lnTo>
                <a:lnTo>
                  <a:pt x="4751451" y="233933"/>
                </a:lnTo>
                <a:lnTo>
                  <a:pt x="4752466" y="236981"/>
                </a:lnTo>
                <a:lnTo>
                  <a:pt x="4752466" y="239013"/>
                </a:lnTo>
                <a:lnTo>
                  <a:pt x="4753483" y="247014"/>
                </a:lnTo>
                <a:lnTo>
                  <a:pt x="4759579" y="237998"/>
                </a:lnTo>
                <a:lnTo>
                  <a:pt x="4765547" y="233045"/>
                </a:lnTo>
                <a:lnTo>
                  <a:pt x="4765547" y="215010"/>
                </a:lnTo>
                <a:lnTo>
                  <a:pt x="4772533" y="213995"/>
                </a:lnTo>
                <a:lnTo>
                  <a:pt x="4782566" y="213995"/>
                </a:lnTo>
                <a:lnTo>
                  <a:pt x="4791329" y="213740"/>
                </a:lnTo>
                <a:lnTo>
                  <a:pt x="4798949" y="212216"/>
                </a:lnTo>
                <a:lnTo>
                  <a:pt x="4804537" y="208025"/>
                </a:lnTo>
                <a:lnTo>
                  <a:pt x="4807712" y="200025"/>
                </a:lnTo>
                <a:lnTo>
                  <a:pt x="4807712" y="197992"/>
                </a:lnTo>
                <a:lnTo>
                  <a:pt x="4812664" y="196976"/>
                </a:lnTo>
                <a:lnTo>
                  <a:pt x="4814697" y="194945"/>
                </a:lnTo>
                <a:lnTo>
                  <a:pt x="4799583" y="186943"/>
                </a:lnTo>
                <a:lnTo>
                  <a:pt x="4801743" y="170052"/>
                </a:lnTo>
                <a:lnTo>
                  <a:pt x="4806695" y="121030"/>
                </a:lnTo>
                <a:lnTo>
                  <a:pt x="4816474" y="116839"/>
                </a:lnTo>
                <a:lnTo>
                  <a:pt x="4821682" y="110489"/>
                </a:lnTo>
                <a:lnTo>
                  <a:pt x="4822443" y="101853"/>
                </a:lnTo>
                <a:lnTo>
                  <a:pt x="4818633" y="90931"/>
                </a:lnTo>
                <a:lnTo>
                  <a:pt x="4815078" y="78866"/>
                </a:lnTo>
                <a:lnTo>
                  <a:pt x="4808601" y="54482"/>
                </a:lnTo>
                <a:lnTo>
                  <a:pt x="4770374" y="34162"/>
                </a:lnTo>
                <a:lnTo>
                  <a:pt x="4717414" y="16890"/>
                </a:lnTo>
                <a:lnTo>
                  <a:pt x="4707001" y="14097"/>
                </a:lnTo>
                <a:lnTo>
                  <a:pt x="4697349" y="9016"/>
                </a:lnTo>
                <a:lnTo>
                  <a:pt x="4692395" y="6984"/>
                </a:lnTo>
                <a:lnTo>
                  <a:pt x="4686299" y="5968"/>
                </a:lnTo>
                <a:lnTo>
                  <a:pt x="4668393" y="8635"/>
                </a:lnTo>
                <a:lnTo>
                  <a:pt x="4645024" y="13207"/>
                </a:lnTo>
                <a:lnTo>
                  <a:pt x="4633214" y="16001"/>
                </a:lnTo>
                <a:lnTo>
                  <a:pt x="4621657" y="16890"/>
                </a:lnTo>
                <a:lnTo>
                  <a:pt x="4610481" y="15239"/>
                </a:lnTo>
                <a:lnTo>
                  <a:pt x="4599178" y="13207"/>
                </a:lnTo>
                <a:lnTo>
                  <a:pt x="4587112" y="12953"/>
                </a:lnTo>
                <a:lnTo>
                  <a:pt x="4562602" y="14985"/>
                </a:lnTo>
                <a:lnTo>
                  <a:pt x="4537837" y="14477"/>
                </a:lnTo>
                <a:lnTo>
                  <a:pt x="4512691" y="13334"/>
                </a:lnTo>
                <a:lnTo>
                  <a:pt x="4487799" y="12953"/>
                </a:lnTo>
                <a:lnTo>
                  <a:pt x="4469510" y="13588"/>
                </a:lnTo>
                <a:lnTo>
                  <a:pt x="4450714" y="15239"/>
                </a:lnTo>
                <a:lnTo>
                  <a:pt x="4431030" y="17272"/>
                </a:lnTo>
                <a:lnTo>
                  <a:pt x="4410583" y="19050"/>
                </a:lnTo>
                <a:lnTo>
                  <a:pt x="4402455" y="13715"/>
                </a:lnTo>
                <a:lnTo>
                  <a:pt x="4394327" y="11302"/>
                </a:lnTo>
                <a:lnTo>
                  <a:pt x="4384929" y="11810"/>
                </a:lnTo>
                <a:lnTo>
                  <a:pt x="4373499" y="14985"/>
                </a:lnTo>
                <a:lnTo>
                  <a:pt x="4364482" y="17017"/>
                </a:lnTo>
                <a:lnTo>
                  <a:pt x="4356354" y="18033"/>
                </a:lnTo>
                <a:lnTo>
                  <a:pt x="4348353" y="18033"/>
                </a:lnTo>
                <a:lnTo>
                  <a:pt x="4280789" y="21462"/>
                </a:lnTo>
                <a:lnTo>
                  <a:pt x="4255135" y="20954"/>
                </a:lnTo>
                <a:lnTo>
                  <a:pt x="4222877" y="23113"/>
                </a:lnTo>
                <a:lnTo>
                  <a:pt x="4189983" y="26034"/>
                </a:lnTo>
                <a:lnTo>
                  <a:pt x="4170426" y="28193"/>
                </a:lnTo>
                <a:lnTo>
                  <a:pt x="4150995" y="28828"/>
                </a:lnTo>
                <a:lnTo>
                  <a:pt x="4131691" y="27812"/>
                </a:lnTo>
                <a:lnTo>
                  <a:pt x="4095877" y="22732"/>
                </a:lnTo>
                <a:lnTo>
                  <a:pt x="4078478" y="22605"/>
                </a:lnTo>
                <a:lnTo>
                  <a:pt x="4060952" y="23495"/>
                </a:lnTo>
                <a:lnTo>
                  <a:pt x="4043553" y="24002"/>
                </a:lnTo>
                <a:lnTo>
                  <a:pt x="4013454" y="23875"/>
                </a:lnTo>
                <a:lnTo>
                  <a:pt x="3983481" y="24383"/>
                </a:lnTo>
                <a:lnTo>
                  <a:pt x="3953764" y="26924"/>
                </a:lnTo>
                <a:lnTo>
                  <a:pt x="3924172" y="33020"/>
                </a:lnTo>
                <a:lnTo>
                  <a:pt x="3917187" y="35051"/>
                </a:lnTo>
                <a:lnTo>
                  <a:pt x="3910203" y="35051"/>
                </a:lnTo>
                <a:lnTo>
                  <a:pt x="3903091" y="33020"/>
                </a:lnTo>
                <a:lnTo>
                  <a:pt x="3885564" y="29082"/>
                </a:lnTo>
                <a:lnTo>
                  <a:pt x="3867404" y="27558"/>
                </a:lnTo>
                <a:lnTo>
                  <a:pt x="3849116" y="26415"/>
                </a:lnTo>
                <a:lnTo>
                  <a:pt x="3830954" y="22986"/>
                </a:lnTo>
                <a:lnTo>
                  <a:pt x="3814699" y="20574"/>
                </a:lnTo>
                <a:lnTo>
                  <a:pt x="3797681" y="21335"/>
                </a:lnTo>
                <a:lnTo>
                  <a:pt x="3780662" y="23367"/>
                </a:lnTo>
                <a:lnTo>
                  <a:pt x="3763772" y="25018"/>
                </a:lnTo>
                <a:lnTo>
                  <a:pt x="3755643" y="24129"/>
                </a:lnTo>
                <a:lnTo>
                  <a:pt x="3747389" y="22605"/>
                </a:lnTo>
                <a:lnTo>
                  <a:pt x="3739895" y="22098"/>
                </a:lnTo>
                <a:lnTo>
                  <a:pt x="3734689" y="24002"/>
                </a:lnTo>
                <a:lnTo>
                  <a:pt x="3723512" y="30860"/>
                </a:lnTo>
                <a:lnTo>
                  <a:pt x="3717924" y="27812"/>
                </a:lnTo>
                <a:lnTo>
                  <a:pt x="3714877" y="20192"/>
                </a:lnTo>
                <a:lnTo>
                  <a:pt x="3711574" y="12953"/>
                </a:lnTo>
                <a:lnTo>
                  <a:pt x="3690493" y="19938"/>
                </a:lnTo>
                <a:lnTo>
                  <a:pt x="3686556" y="16001"/>
                </a:lnTo>
                <a:lnTo>
                  <a:pt x="3683508" y="10032"/>
                </a:lnTo>
                <a:lnTo>
                  <a:pt x="3680587" y="10032"/>
                </a:lnTo>
                <a:lnTo>
                  <a:pt x="3657854" y="8889"/>
                </a:lnTo>
                <a:lnTo>
                  <a:pt x="3634739" y="8508"/>
                </a:lnTo>
                <a:lnTo>
                  <a:pt x="3611626" y="8889"/>
                </a:lnTo>
                <a:lnTo>
                  <a:pt x="3588258" y="10032"/>
                </a:lnTo>
                <a:lnTo>
                  <a:pt x="3577208" y="9271"/>
                </a:lnTo>
                <a:lnTo>
                  <a:pt x="3565524" y="7111"/>
                </a:lnTo>
                <a:lnTo>
                  <a:pt x="3554603" y="8127"/>
                </a:lnTo>
                <a:lnTo>
                  <a:pt x="3545204" y="17017"/>
                </a:lnTo>
                <a:lnTo>
                  <a:pt x="3539108" y="17017"/>
                </a:lnTo>
                <a:lnTo>
                  <a:pt x="3456939" y="0"/>
                </a:lnTo>
                <a:close/>
              </a:path>
            </a:pathLst>
          </a:custGeom>
          <a:solidFill>
            <a:srgbClr val="FFCF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 txBox="1"/>
          <p:nvPr/>
        </p:nvSpPr>
        <p:spPr>
          <a:xfrm>
            <a:off x="8355076" y="468206"/>
            <a:ext cx="1870287" cy="7472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4800" b="1" spc="63" dirty="0">
                <a:solidFill>
                  <a:srgbClr val="2E2224"/>
                </a:solidFill>
                <a:latin typeface="Microsoft JhengHei"/>
                <a:cs typeface="Microsoft JhengHei"/>
              </a:rPr>
              <a:t>大學問</a:t>
            </a:r>
            <a:endParaRPr sz="4800">
              <a:latin typeface="Microsoft JhengHei"/>
              <a:cs typeface="Microsoft JhengHe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74049" y="352129"/>
            <a:ext cx="838200" cy="8382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50000" y="1436709"/>
            <a:ext cx="5538893" cy="48150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object 27">
            <a:extLst>
              <a:ext uri="{FF2B5EF4-FFF2-40B4-BE49-F238E27FC236}">
                <a16:creationId xmlns:a16="http://schemas.microsoft.com/office/drawing/2014/main" id="{1A8CB2C1-2D55-FC17-E71A-9CC8E5BB84B1}"/>
              </a:ext>
            </a:extLst>
          </p:cNvPr>
          <p:cNvSpPr txBox="1">
            <a:spLocks/>
          </p:cNvSpPr>
          <p:nvPr/>
        </p:nvSpPr>
        <p:spPr>
          <a:xfrm>
            <a:off x="-2480491" y="231066"/>
            <a:ext cx="16821561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5000" b="1" spc="-5" dirty="0">
                <a:solidFill>
                  <a:srgbClr val="2E222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青年職場追夢調查</a:t>
            </a:r>
            <a:endParaRPr lang="zh-TW" altLang="en-US" sz="5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71" y="1070475"/>
            <a:ext cx="9167806" cy="578894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98606" y="2854298"/>
            <a:ext cx="9182567" cy="8499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513367" y="4478694"/>
            <a:ext cx="9182567" cy="653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439866" y="6008572"/>
            <a:ext cx="9300045" cy="75612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394325" y="1866900"/>
            <a:ext cx="14027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华文细黑" panose="02010600040101010101" charset="-122"/>
                <a:ea typeface="华文细黑" panose="02010600040101010101" charset="-122"/>
              </a:rPr>
              <a:t>02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90365" y="2985964"/>
            <a:ext cx="401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生涯金三角</a:t>
            </a:r>
            <a:endParaRPr lang="zh-CN" altLang="en-US" sz="6000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3537" y="152323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0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4204123" y="1631019"/>
            <a:ext cx="54187" cy="35983"/>
          </a:xfrm>
          <a:custGeom>
            <a:avLst/>
            <a:gdLst/>
            <a:ahLst/>
            <a:cxnLst/>
            <a:rect l="l" t="t" r="r" b="b"/>
            <a:pathLst>
              <a:path w="81279" h="53975">
                <a:moveTo>
                  <a:pt x="0" y="0"/>
                </a:moveTo>
                <a:lnTo>
                  <a:pt x="6985" y="10160"/>
                </a:lnTo>
                <a:lnTo>
                  <a:pt x="13080" y="20193"/>
                </a:lnTo>
                <a:lnTo>
                  <a:pt x="23622" y="40386"/>
                </a:lnTo>
                <a:lnTo>
                  <a:pt x="23622" y="43815"/>
                </a:lnTo>
                <a:lnTo>
                  <a:pt x="26924" y="50546"/>
                </a:lnTo>
                <a:lnTo>
                  <a:pt x="26924" y="53848"/>
                </a:lnTo>
                <a:lnTo>
                  <a:pt x="40131" y="44323"/>
                </a:lnTo>
                <a:lnTo>
                  <a:pt x="67690" y="26416"/>
                </a:lnTo>
                <a:lnTo>
                  <a:pt x="80899" y="16891"/>
                </a:lnTo>
                <a:lnTo>
                  <a:pt x="60705" y="11811"/>
                </a:lnTo>
                <a:lnTo>
                  <a:pt x="40386" y="7112"/>
                </a:lnTo>
                <a:lnTo>
                  <a:pt x="20192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030980" y="1581658"/>
            <a:ext cx="6773" cy="4657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10159" y="0"/>
                </a:moveTo>
                <a:lnTo>
                  <a:pt x="0" y="0"/>
                </a:lnTo>
                <a:lnTo>
                  <a:pt x="0" y="6731"/>
                </a:lnTo>
                <a:lnTo>
                  <a:pt x="6730" y="3302"/>
                </a:lnTo>
                <a:lnTo>
                  <a:pt x="1015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620091" y="1608582"/>
            <a:ext cx="52070" cy="35983"/>
          </a:xfrm>
          <a:custGeom>
            <a:avLst/>
            <a:gdLst/>
            <a:ahLst/>
            <a:cxnLst/>
            <a:rect l="l" t="t" r="r" b="b"/>
            <a:pathLst>
              <a:path w="78104" h="53975">
                <a:moveTo>
                  <a:pt x="3302" y="50546"/>
                </a:moveTo>
                <a:lnTo>
                  <a:pt x="0" y="50546"/>
                </a:lnTo>
                <a:lnTo>
                  <a:pt x="0" y="53848"/>
                </a:lnTo>
                <a:lnTo>
                  <a:pt x="3302" y="50546"/>
                </a:lnTo>
                <a:close/>
              </a:path>
              <a:path w="78104" h="53975">
                <a:moveTo>
                  <a:pt x="77597" y="30353"/>
                </a:moveTo>
                <a:lnTo>
                  <a:pt x="67437" y="0"/>
                </a:lnTo>
                <a:lnTo>
                  <a:pt x="60706" y="13462"/>
                </a:lnTo>
                <a:lnTo>
                  <a:pt x="53975" y="20193"/>
                </a:lnTo>
                <a:lnTo>
                  <a:pt x="53975" y="30353"/>
                </a:lnTo>
                <a:lnTo>
                  <a:pt x="50546" y="33655"/>
                </a:lnTo>
                <a:lnTo>
                  <a:pt x="43815" y="26924"/>
                </a:lnTo>
                <a:lnTo>
                  <a:pt x="43815" y="23495"/>
                </a:lnTo>
                <a:lnTo>
                  <a:pt x="36830" y="20447"/>
                </a:lnTo>
                <a:lnTo>
                  <a:pt x="23876" y="13081"/>
                </a:lnTo>
                <a:lnTo>
                  <a:pt x="16891" y="10033"/>
                </a:lnTo>
                <a:lnTo>
                  <a:pt x="20193" y="16764"/>
                </a:lnTo>
                <a:lnTo>
                  <a:pt x="23622" y="20193"/>
                </a:lnTo>
                <a:lnTo>
                  <a:pt x="26924" y="30353"/>
                </a:lnTo>
                <a:lnTo>
                  <a:pt x="23622" y="30353"/>
                </a:lnTo>
                <a:lnTo>
                  <a:pt x="16891" y="37084"/>
                </a:lnTo>
                <a:lnTo>
                  <a:pt x="13525" y="37084"/>
                </a:lnTo>
                <a:lnTo>
                  <a:pt x="13525" y="33718"/>
                </a:lnTo>
                <a:lnTo>
                  <a:pt x="10160" y="33718"/>
                </a:lnTo>
                <a:lnTo>
                  <a:pt x="10160" y="37084"/>
                </a:lnTo>
                <a:lnTo>
                  <a:pt x="6731" y="37084"/>
                </a:lnTo>
                <a:lnTo>
                  <a:pt x="6731" y="43815"/>
                </a:lnTo>
                <a:lnTo>
                  <a:pt x="10160" y="43815"/>
                </a:lnTo>
                <a:lnTo>
                  <a:pt x="10160" y="47117"/>
                </a:lnTo>
                <a:lnTo>
                  <a:pt x="3302" y="47117"/>
                </a:lnTo>
                <a:lnTo>
                  <a:pt x="3302" y="50546"/>
                </a:lnTo>
                <a:lnTo>
                  <a:pt x="6731" y="50546"/>
                </a:lnTo>
                <a:lnTo>
                  <a:pt x="13462" y="47117"/>
                </a:lnTo>
                <a:lnTo>
                  <a:pt x="16891" y="43815"/>
                </a:lnTo>
                <a:lnTo>
                  <a:pt x="16891" y="40386"/>
                </a:lnTo>
                <a:lnTo>
                  <a:pt x="20193" y="37084"/>
                </a:lnTo>
                <a:lnTo>
                  <a:pt x="35306" y="43053"/>
                </a:lnTo>
                <a:lnTo>
                  <a:pt x="50165" y="45085"/>
                </a:lnTo>
                <a:lnTo>
                  <a:pt x="64389" y="41275"/>
                </a:lnTo>
                <a:lnTo>
                  <a:pt x="73533" y="33655"/>
                </a:lnTo>
                <a:lnTo>
                  <a:pt x="77597" y="3035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7637611" y="1546267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4">
                <a:moveTo>
                  <a:pt x="10033" y="9271"/>
                </a:moveTo>
                <a:lnTo>
                  <a:pt x="6731" y="5969"/>
                </a:lnTo>
                <a:lnTo>
                  <a:pt x="0" y="2540"/>
                </a:lnTo>
                <a:lnTo>
                  <a:pt x="0" y="9271"/>
                </a:lnTo>
                <a:lnTo>
                  <a:pt x="10033" y="9271"/>
                </a:lnTo>
                <a:close/>
              </a:path>
              <a:path w="84454" h="36194">
                <a:moveTo>
                  <a:pt x="18923" y="11303"/>
                </a:moveTo>
                <a:lnTo>
                  <a:pt x="16764" y="9271"/>
                </a:lnTo>
                <a:lnTo>
                  <a:pt x="10033" y="9271"/>
                </a:lnTo>
                <a:lnTo>
                  <a:pt x="16764" y="12700"/>
                </a:lnTo>
                <a:lnTo>
                  <a:pt x="18923" y="11303"/>
                </a:lnTo>
                <a:close/>
              </a:path>
              <a:path w="84454" h="36194">
                <a:moveTo>
                  <a:pt x="53860" y="22796"/>
                </a:moveTo>
                <a:lnTo>
                  <a:pt x="47117" y="22796"/>
                </a:lnTo>
                <a:lnTo>
                  <a:pt x="47117" y="26162"/>
                </a:lnTo>
                <a:lnTo>
                  <a:pt x="53860" y="26162"/>
                </a:lnTo>
                <a:lnTo>
                  <a:pt x="53860" y="22796"/>
                </a:lnTo>
                <a:close/>
              </a:path>
              <a:path w="84454" h="36194">
                <a:moveTo>
                  <a:pt x="84328" y="32893"/>
                </a:moveTo>
                <a:lnTo>
                  <a:pt x="80899" y="26162"/>
                </a:lnTo>
                <a:lnTo>
                  <a:pt x="77470" y="22733"/>
                </a:lnTo>
                <a:lnTo>
                  <a:pt x="75819" y="19431"/>
                </a:lnTo>
                <a:lnTo>
                  <a:pt x="74168" y="16002"/>
                </a:lnTo>
                <a:lnTo>
                  <a:pt x="70739" y="16002"/>
                </a:lnTo>
                <a:lnTo>
                  <a:pt x="70739" y="19431"/>
                </a:lnTo>
                <a:lnTo>
                  <a:pt x="67437" y="19431"/>
                </a:lnTo>
                <a:lnTo>
                  <a:pt x="67437" y="12700"/>
                </a:lnTo>
                <a:lnTo>
                  <a:pt x="64008" y="12700"/>
                </a:lnTo>
                <a:lnTo>
                  <a:pt x="53213" y="2540"/>
                </a:lnTo>
                <a:lnTo>
                  <a:pt x="51943" y="1270"/>
                </a:lnTo>
                <a:lnTo>
                  <a:pt x="40386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700"/>
                </a:lnTo>
                <a:lnTo>
                  <a:pt x="23622" y="19431"/>
                </a:lnTo>
                <a:lnTo>
                  <a:pt x="26924" y="22733"/>
                </a:lnTo>
                <a:lnTo>
                  <a:pt x="32004" y="19558"/>
                </a:lnTo>
                <a:lnTo>
                  <a:pt x="37465" y="15113"/>
                </a:lnTo>
                <a:lnTo>
                  <a:pt x="43561" y="9525"/>
                </a:lnTo>
                <a:lnTo>
                  <a:pt x="50546" y="2540"/>
                </a:lnTo>
                <a:lnTo>
                  <a:pt x="47117" y="12700"/>
                </a:lnTo>
                <a:lnTo>
                  <a:pt x="47117" y="16002"/>
                </a:lnTo>
                <a:lnTo>
                  <a:pt x="43815" y="22733"/>
                </a:lnTo>
                <a:lnTo>
                  <a:pt x="57277" y="22733"/>
                </a:lnTo>
                <a:lnTo>
                  <a:pt x="57277" y="29464"/>
                </a:lnTo>
                <a:lnTo>
                  <a:pt x="64008" y="29464"/>
                </a:lnTo>
                <a:lnTo>
                  <a:pt x="70739" y="32893"/>
                </a:lnTo>
                <a:lnTo>
                  <a:pt x="74168" y="32893"/>
                </a:lnTo>
                <a:lnTo>
                  <a:pt x="80899" y="36195"/>
                </a:lnTo>
                <a:lnTo>
                  <a:pt x="84328" y="328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4820158" y="1588346"/>
            <a:ext cx="49530" cy="29210"/>
          </a:xfrm>
          <a:custGeom>
            <a:avLst/>
            <a:gdLst/>
            <a:ahLst/>
            <a:cxnLst/>
            <a:rect l="l" t="t" r="r" b="b"/>
            <a:pathLst>
              <a:path w="74295" h="43814">
                <a:moveTo>
                  <a:pt x="74295" y="23622"/>
                </a:moveTo>
                <a:lnTo>
                  <a:pt x="71755" y="20193"/>
                </a:lnTo>
                <a:lnTo>
                  <a:pt x="70612" y="18542"/>
                </a:lnTo>
                <a:lnTo>
                  <a:pt x="65024" y="13970"/>
                </a:lnTo>
                <a:lnTo>
                  <a:pt x="58166" y="9906"/>
                </a:lnTo>
                <a:lnTo>
                  <a:pt x="50673" y="6731"/>
                </a:lnTo>
                <a:lnTo>
                  <a:pt x="47244" y="6731"/>
                </a:lnTo>
                <a:lnTo>
                  <a:pt x="47244" y="3429"/>
                </a:lnTo>
                <a:lnTo>
                  <a:pt x="37211" y="3429"/>
                </a:lnTo>
                <a:lnTo>
                  <a:pt x="27051" y="0"/>
                </a:lnTo>
                <a:lnTo>
                  <a:pt x="20320" y="0"/>
                </a:lnTo>
                <a:lnTo>
                  <a:pt x="16891" y="6731"/>
                </a:lnTo>
                <a:lnTo>
                  <a:pt x="16891" y="16891"/>
                </a:lnTo>
                <a:lnTo>
                  <a:pt x="13589" y="23622"/>
                </a:lnTo>
                <a:lnTo>
                  <a:pt x="10160" y="26924"/>
                </a:lnTo>
                <a:lnTo>
                  <a:pt x="3429" y="30353"/>
                </a:lnTo>
                <a:lnTo>
                  <a:pt x="0" y="33655"/>
                </a:lnTo>
                <a:lnTo>
                  <a:pt x="30480" y="43815"/>
                </a:lnTo>
                <a:lnTo>
                  <a:pt x="30480" y="37084"/>
                </a:lnTo>
                <a:lnTo>
                  <a:pt x="27051" y="33655"/>
                </a:lnTo>
                <a:lnTo>
                  <a:pt x="23622" y="33655"/>
                </a:lnTo>
                <a:lnTo>
                  <a:pt x="23622" y="30353"/>
                </a:lnTo>
                <a:lnTo>
                  <a:pt x="27051" y="30353"/>
                </a:lnTo>
                <a:lnTo>
                  <a:pt x="33782" y="23622"/>
                </a:lnTo>
                <a:lnTo>
                  <a:pt x="37211" y="23622"/>
                </a:lnTo>
                <a:lnTo>
                  <a:pt x="37211" y="30353"/>
                </a:lnTo>
                <a:lnTo>
                  <a:pt x="40513" y="30353"/>
                </a:lnTo>
                <a:lnTo>
                  <a:pt x="40513" y="33655"/>
                </a:lnTo>
                <a:lnTo>
                  <a:pt x="47244" y="33655"/>
                </a:lnTo>
                <a:lnTo>
                  <a:pt x="50673" y="37084"/>
                </a:lnTo>
                <a:lnTo>
                  <a:pt x="57404" y="33655"/>
                </a:lnTo>
                <a:lnTo>
                  <a:pt x="64135" y="33655"/>
                </a:lnTo>
                <a:lnTo>
                  <a:pt x="70866" y="30353"/>
                </a:lnTo>
                <a:lnTo>
                  <a:pt x="70866" y="26924"/>
                </a:lnTo>
                <a:lnTo>
                  <a:pt x="74295" y="26924"/>
                </a:lnTo>
                <a:lnTo>
                  <a:pt x="74295" y="2362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6274986" y="1471676"/>
            <a:ext cx="29210" cy="29210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30353" y="13462"/>
                </a:moveTo>
                <a:lnTo>
                  <a:pt x="28702" y="13462"/>
                </a:lnTo>
                <a:lnTo>
                  <a:pt x="28956" y="14097"/>
                </a:lnTo>
                <a:lnTo>
                  <a:pt x="30353" y="13462"/>
                </a:lnTo>
                <a:close/>
              </a:path>
              <a:path w="43815" h="43814">
                <a:moveTo>
                  <a:pt x="43815" y="20193"/>
                </a:moveTo>
                <a:lnTo>
                  <a:pt x="37084" y="16764"/>
                </a:lnTo>
                <a:lnTo>
                  <a:pt x="30353" y="16764"/>
                </a:lnTo>
                <a:lnTo>
                  <a:pt x="28956" y="14097"/>
                </a:lnTo>
                <a:lnTo>
                  <a:pt x="23622" y="16764"/>
                </a:lnTo>
                <a:lnTo>
                  <a:pt x="20193" y="13462"/>
                </a:lnTo>
                <a:lnTo>
                  <a:pt x="16891" y="13462"/>
                </a:lnTo>
                <a:lnTo>
                  <a:pt x="16891" y="10033"/>
                </a:lnTo>
                <a:lnTo>
                  <a:pt x="20193" y="10033"/>
                </a:lnTo>
                <a:lnTo>
                  <a:pt x="20193" y="6731"/>
                </a:lnTo>
                <a:lnTo>
                  <a:pt x="26924" y="13462"/>
                </a:lnTo>
                <a:lnTo>
                  <a:pt x="28702" y="13462"/>
                </a:lnTo>
                <a:lnTo>
                  <a:pt x="26924" y="10033"/>
                </a:lnTo>
                <a:lnTo>
                  <a:pt x="23622" y="6731"/>
                </a:lnTo>
                <a:lnTo>
                  <a:pt x="16891" y="0"/>
                </a:lnTo>
                <a:lnTo>
                  <a:pt x="14478" y="6731"/>
                </a:lnTo>
                <a:lnTo>
                  <a:pt x="9271" y="19812"/>
                </a:lnTo>
                <a:lnTo>
                  <a:pt x="6731" y="26924"/>
                </a:lnTo>
                <a:lnTo>
                  <a:pt x="0" y="33655"/>
                </a:lnTo>
                <a:lnTo>
                  <a:pt x="0" y="36957"/>
                </a:lnTo>
                <a:lnTo>
                  <a:pt x="3429" y="36957"/>
                </a:lnTo>
                <a:lnTo>
                  <a:pt x="3429" y="40386"/>
                </a:lnTo>
                <a:lnTo>
                  <a:pt x="10160" y="40386"/>
                </a:lnTo>
                <a:lnTo>
                  <a:pt x="16891" y="43688"/>
                </a:lnTo>
                <a:lnTo>
                  <a:pt x="23622" y="43688"/>
                </a:lnTo>
                <a:lnTo>
                  <a:pt x="23622" y="40386"/>
                </a:lnTo>
                <a:lnTo>
                  <a:pt x="20193" y="36957"/>
                </a:lnTo>
                <a:lnTo>
                  <a:pt x="20193" y="33655"/>
                </a:lnTo>
                <a:lnTo>
                  <a:pt x="26924" y="40386"/>
                </a:lnTo>
                <a:lnTo>
                  <a:pt x="31496" y="35306"/>
                </a:lnTo>
                <a:lnTo>
                  <a:pt x="32766" y="33655"/>
                </a:lnTo>
                <a:lnTo>
                  <a:pt x="39370" y="25146"/>
                </a:lnTo>
                <a:lnTo>
                  <a:pt x="43815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4458208" y="1633304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80">
                <a:moveTo>
                  <a:pt x="47244" y="23495"/>
                </a:moveTo>
                <a:lnTo>
                  <a:pt x="43815" y="23495"/>
                </a:lnTo>
                <a:lnTo>
                  <a:pt x="43815" y="20193"/>
                </a:lnTo>
                <a:lnTo>
                  <a:pt x="40513" y="20193"/>
                </a:lnTo>
                <a:lnTo>
                  <a:pt x="32385" y="15113"/>
                </a:lnTo>
                <a:lnTo>
                  <a:pt x="14859" y="4953"/>
                </a:lnTo>
                <a:lnTo>
                  <a:pt x="6731" y="0"/>
                </a:lnTo>
                <a:lnTo>
                  <a:pt x="6731" y="3302"/>
                </a:lnTo>
                <a:lnTo>
                  <a:pt x="3302" y="6731"/>
                </a:lnTo>
                <a:lnTo>
                  <a:pt x="3302" y="13462"/>
                </a:lnTo>
                <a:lnTo>
                  <a:pt x="6604" y="16764"/>
                </a:lnTo>
                <a:lnTo>
                  <a:pt x="3302" y="16764"/>
                </a:lnTo>
                <a:lnTo>
                  <a:pt x="0" y="13462"/>
                </a:lnTo>
                <a:lnTo>
                  <a:pt x="0" y="16764"/>
                </a:lnTo>
                <a:lnTo>
                  <a:pt x="3302" y="20193"/>
                </a:lnTo>
                <a:lnTo>
                  <a:pt x="6731" y="20193"/>
                </a:lnTo>
                <a:lnTo>
                  <a:pt x="6731" y="16891"/>
                </a:lnTo>
                <a:lnTo>
                  <a:pt x="10033" y="20193"/>
                </a:lnTo>
                <a:lnTo>
                  <a:pt x="13462" y="26924"/>
                </a:lnTo>
                <a:lnTo>
                  <a:pt x="16891" y="30226"/>
                </a:lnTo>
                <a:lnTo>
                  <a:pt x="24384" y="27813"/>
                </a:lnTo>
                <a:lnTo>
                  <a:pt x="32004" y="25654"/>
                </a:lnTo>
                <a:lnTo>
                  <a:pt x="39624" y="24130"/>
                </a:lnTo>
                <a:lnTo>
                  <a:pt x="47244" y="23495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7412736" y="1538986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4615604" y="1617556"/>
            <a:ext cx="11430" cy="24977"/>
          </a:xfrm>
          <a:custGeom>
            <a:avLst/>
            <a:gdLst/>
            <a:ahLst/>
            <a:cxnLst/>
            <a:rect l="l" t="t" r="r" b="b"/>
            <a:pathLst>
              <a:path w="17145" h="37464">
                <a:moveTo>
                  <a:pt x="16891" y="16891"/>
                </a:moveTo>
                <a:lnTo>
                  <a:pt x="0" y="0"/>
                </a:lnTo>
                <a:lnTo>
                  <a:pt x="508" y="10033"/>
                </a:lnTo>
                <a:lnTo>
                  <a:pt x="1651" y="19812"/>
                </a:lnTo>
                <a:lnTo>
                  <a:pt x="2794" y="28829"/>
                </a:lnTo>
                <a:lnTo>
                  <a:pt x="3302" y="37084"/>
                </a:lnTo>
                <a:lnTo>
                  <a:pt x="3302" y="33655"/>
                </a:lnTo>
                <a:lnTo>
                  <a:pt x="6731" y="37084"/>
                </a:lnTo>
                <a:lnTo>
                  <a:pt x="10033" y="33655"/>
                </a:lnTo>
                <a:lnTo>
                  <a:pt x="10033" y="26924"/>
                </a:lnTo>
                <a:lnTo>
                  <a:pt x="13462" y="23622"/>
                </a:lnTo>
                <a:lnTo>
                  <a:pt x="13462" y="20193"/>
                </a:lnTo>
                <a:lnTo>
                  <a:pt x="10033" y="20193"/>
                </a:lnTo>
                <a:lnTo>
                  <a:pt x="10033" y="16891"/>
                </a:lnTo>
                <a:lnTo>
                  <a:pt x="16891" y="168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3830827" y="1287526"/>
            <a:ext cx="22860" cy="2286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0160" y="0"/>
                </a:moveTo>
                <a:lnTo>
                  <a:pt x="6731" y="6857"/>
                </a:lnTo>
                <a:lnTo>
                  <a:pt x="6731" y="10159"/>
                </a:lnTo>
                <a:lnTo>
                  <a:pt x="3429" y="16890"/>
                </a:lnTo>
                <a:lnTo>
                  <a:pt x="0" y="20319"/>
                </a:lnTo>
                <a:lnTo>
                  <a:pt x="0" y="23621"/>
                </a:lnTo>
                <a:lnTo>
                  <a:pt x="15621" y="28701"/>
                </a:lnTo>
                <a:lnTo>
                  <a:pt x="24257" y="31241"/>
                </a:lnTo>
                <a:lnTo>
                  <a:pt x="33782" y="33781"/>
                </a:lnTo>
                <a:lnTo>
                  <a:pt x="33782" y="30352"/>
                </a:lnTo>
                <a:lnTo>
                  <a:pt x="30353" y="27050"/>
                </a:lnTo>
                <a:lnTo>
                  <a:pt x="30353" y="20319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8226806" y="1886543"/>
            <a:ext cx="22437" cy="27093"/>
          </a:xfrm>
          <a:custGeom>
            <a:avLst/>
            <a:gdLst/>
            <a:ahLst/>
            <a:cxnLst/>
            <a:rect l="l" t="t" r="r" b="b"/>
            <a:pathLst>
              <a:path w="33654" h="40639">
                <a:moveTo>
                  <a:pt x="30352" y="0"/>
                </a:moveTo>
                <a:lnTo>
                  <a:pt x="26924" y="0"/>
                </a:lnTo>
                <a:lnTo>
                  <a:pt x="21336" y="1142"/>
                </a:lnTo>
                <a:lnTo>
                  <a:pt x="15113" y="3809"/>
                </a:lnTo>
                <a:lnTo>
                  <a:pt x="3301" y="10159"/>
                </a:lnTo>
                <a:lnTo>
                  <a:pt x="3301" y="13461"/>
                </a:lnTo>
                <a:lnTo>
                  <a:pt x="6731" y="13461"/>
                </a:lnTo>
                <a:lnTo>
                  <a:pt x="6731" y="16890"/>
                </a:lnTo>
                <a:lnTo>
                  <a:pt x="3301" y="16890"/>
                </a:lnTo>
                <a:lnTo>
                  <a:pt x="0" y="20192"/>
                </a:lnTo>
                <a:lnTo>
                  <a:pt x="10033" y="40385"/>
                </a:lnTo>
                <a:lnTo>
                  <a:pt x="20193" y="30352"/>
                </a:lnTo>
                <a:lnTo>
                  <a:pt x="16764" y="30352"/>
                </a:lnTo>
                <a:lnTo>
                  <a:pt x="16764" y="26924"/>
                </a:lnTo>
                <a:lnTo>
                  <a:pt x="26924" y="26924"/>
                </a:lnTo>
                <a:lnTo>
                  <a:pt x="30352" y="20192"/>
                </a:lnTo>
                <a:lnTo>
                  <a:pt x="30352" y="10159"/>
                </a:lnTo>
                <a:lnTo>
                  <a:pt x="33655" y="3428"/>
                </a:lnTo>
                <a:lnTo>
                  <a:pt x="30352" y="3428"/>
                </a:lnTo>
                <a:lnTo>
                  <a:pt x="3035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8183964" y="1469390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3428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7696031" y="1552448"/>
            <a:ext cx="107950" cy="56303"/>
          </a:xfrm>
          <a:custGeom>
            <a:avLst/>
            <a:gdLst/>
            <a:ahLst/>
            <a:cxnLst/>
            <a:rect l="l" t="t" r="r" b="b"/>
            <a:pathLst>
              <a:path w="161925" h="84455">
                <a:moveTo>
                  <a:pt x="126238" y="42418"/>
                </a:moveTo>
                <a:lnTo>
                  <a:pt x="125603" y="33274"/>
                </a:lnTo>
                <a:lnTo>
                  <a:pt x="124968" y="30353"/>
                </a:lnTo>
                <a:lnTo>
                  <a:pt x="123825" y="25908"/>
                </a:lnTo>
                <a:lnTo>
                  <a:pt x="122809" y="23622"/>
                </a:lnTo>
                <a:lnTo>
                  <a:pt x="121412" y="20193"/>
                </a:lnTo>
                <a:lnTo>
                  <a:pt x="118110" y="20193"/>
                </a:lnTo>
                <a:lnTo>
                  <a:pt x="118110" y="47117"/>
                </a:lnTo>
                <a:lnTo>
                  <a:pt x="118110" y="50546"/>
                </a:lnTo>
                <a:lnTo>
                  <a:pt x="114681" y="53848"/>
                </a:lnTo>
                <a:lnTo>
                  <a:pt x="111379" y="50546"/>
                </a:lnTo>
                <a:lnTo>
                  <a:pt x="114681" y="47117"/>
                </a:lnTo>
                <a:lnTo>
                  <a:pt x="118110" y="47117"/>
                </a:lnTo>
                <a:lnTo>
                  <a:pt x="118110" y="20193"/>
                </a:lnTo>
                <a:lnTo>
                  <a:pt x="104597" y="20193"/>
                </a:lnTo>
                <a:lnTo>
                  <a:pt x="104597" y="16827"/>
                </a:lnTo>
                <a:lnTo>
                  <a:pt x="101219" y="16827"/>
                </a:lnTo>
                <a:lnTo>
                  <a:pt x="101219" y="20193"/>
                </a:lnTo>
                <a:lnTo>
                  <a:pt x="104521" y="20193"/>
                </a:lnTo>
                <a:lnTo>
                  <a:pt x="104521" y="23622"/>
                </a:lnTo>
                <a:lnTo>
                  <a:pt x="101219" y="23622"/>
                </a:lnTo>
                <a:lnTo>
                  <a:pt x="101219" y="20193"/>
                </a:lnTo>
                <a:lnTo>
                  <a:pt x="94488" y="26924"/>
                </a:lnTo>
                <a:lnTo>
                  <a:pt x="87757" y="30353"/>
                </a:lnTo>
                <a:lnTo>
                  <a:pt x="81026" y="26924"/>
                </a:lnTo>
                <a:lnTo>
                  <a:pt x="70866" y="26924"/>
                </a:lnTo>
                <a:lnTo>
                  <a:pt x="64135" y="23622"/>
                </a:lnTo>
                <a:lnTo>
                  <a:pt x="53975" y="18034"/>
                </a:lnTo>
                <a:lnTo>
                  <a:pt x="43434" y="11811"/>
                </a:lnTo>
                <a:lnTo>
                  <a:pt x="32385" y="5588"/>
                </a:lnTo>
                <a:lnTo>
                  <a:pt x="20320" y="0"/>
                </a:lnTo>
                <a:lnTo>
                  <a:pt x="13462" y="3429"/>
                </a:lnTo>
                <a:lnTo>
                  <a:pt x="10160" y="6731"/>
                </a:lnTo>
                <a:lnTo>
                  <a:pt x="3429" y="10160"/>
                </a:lnTo>
                <a:lnTo>
                  <a:pt x="3429" y="13462"/>
                </a:lnTo>
                <a:lnTo>
                  <a:pt x="0" y="16891"/>
                </a:lnTo>
                <a:lnTo>
                  <a:pt x="0" y="20193"/>
                </a:lnTo>
                <a:lnTo>
                  <a:pt x="19431" y="36957"/>
                </a:lnTo>
                <a:lnTo>
                  <a:pt x="38862" y="53086"/>
                </a:lnTo>
                <a:lnTo>
                  <a:pt x="60706" y="62865"/>
                </a:lnTo>
                <a:lnTo>
                  <a:pt x="87757" y="60579"/>
                </a:lnTo>
                <a:lnTo>
                  <a:pt x="87757" y="57277"/>
                </a:lnTo>
                <a:lnTo>
                  <a:pt x="91059" y="60579"/>
                </a:lnTo>
                <a:lnTo>
                  <a:pt x="94361" y="57277"/>
                </a:lnTo>
                <a:lnTo>
                  <a:pt x="97790" y="53848"/>
                </a:lnTo>
                <a:lnTo>
                  <a:pt x="97790" y="47117"/>
                </a:lnTo>
                <a:lnTo>
                  <a:pt x="101219" y="47117"/>
                </a:lnTo>
                <a:lnTo>
                  <a:pt x="101219" y="50546"/>
                </a:lnTo>
                <a:lnTo>
                  <a:pt x="97790" y="53848"/>
                </a:lnTo>
                <a:lnTo>
                  <a:pt x="97790" y="60579"/>
                </a:lnTo>
                <a:lnTo>
                  <a:pt x="94488" y="64008"/>
                </a:lnTo>
                <a:lnTo>
                  <a:pt x="101473" y="69088"/>
                </a:lnTo>
                <a:lnTo>
                  <a:pt x="114427" y="79121"/>
                </a:lnTo>
                <a:lnTo>
                  <a:pt x="121412" y="84201"/>
                </a:lnTo>
                <a:lnTo>
                  <a:pt x="121412" y="80772"/>
                </a:lnTo>
                <a:lnTo>
                  <a:pt x="118110" y="74041"/>
                </a:lnTo>
                <a:lnTo>
                  <a:pt x="118110" y="70739"/>
                </a:lnTo>
                <a:lnTo>
                  <a:pt x="121412" y="67310"/>
                </a:lnTo>
                <a:lnTo>
                  <a:pt x="121412" y="60579"/>
                </a:lnTo>
                <a:lnTo>
                  <a:pt x="118110" y="60579"/>
                </a:lnTo>
                <a:lnTo>
                  <a:pt x="118110" y="53848"/>
                </a:lnTo>
                <a:lnTo>
                  <a:pt x="121412" y="53848"/>
                </a:lnTo>
                <a:lnTo>
                  <a:pt x="121412" y="60579"/>
                </a:lnTo>
                <a:lnTo>
                  <a:pt x="124841" y="53848"/>
                </a:lnTo>
                <a:lnTo>
                  <a:pt x="125603" y="47117"/>
                </a:lnTo>
                <a:lnTo>
                  <a:pt x="126238" y="42418"/>
                </a:lnTo>
                <a:close/>
              </a:path>
              <a:path w="161925" h="84455">
                <a:moveTo>
                  <a:pt x="161925" y="30353"/>
                </a:moveTo>
                <a:lnTo>
                  <a:pt x="158496" y="26924"/>
                </a:lnTo>
                <a:lnTo>
                  <a:pt x="158496" y="23622"/>
                </a:lnTo>
                <a:lnTo>
                  <a:pt x="147066" y="21590"/>
                </a:lnTo>
                <a:lnTo>
                  <a:pt x="137414" y="20701"/>
                </a:lnTo>
                <a:lnTo>
                  <a:pt x="129159" y="20320"/>
                </a:lnTo>
                <a:lnTo>
                  <a:pt x="121412" y="20193"/>
                </a:lnTo>
                <a:lnTo>
                  <a:pt x="148463" y="47117"/>
                </a:lnTo>
                <a:lnTo>
                  <a:pt x="151765" y="47117"/>
                </a:lnTo>
                <a:lnTo>
                  <a:pt x="155194" y="50546"/>
                </a:lnTo>
                <a:lnTo>
                  <a:pt x="158496" y="43815"/>
                </a:lnTo>
                <a:lnTo>
                  <a:pt x="158496" y="40386"/>
                </a:lnTo>
                <a:lnTo>
                  <a:pt x="161925" y="33655"/>
                </a:lnTo>
                <a:lnTo>
                  <a:pt x="161925" y="3035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4705519" y="1613069"/>
            <a:ext cx="13547" cy="9313"/>
          </a:xfrm>
          <a:custGeom>
            <a:avLst/>
            <a:gdLst/>
            <a:ahLst/>
            <a:cxnLst/>
            <a:rect l="l" t="t" r="r" b="b"/>
            <a:pathLst>
              <a:path w="20320" h="13969">
                <a:moveTo>
                  <a:pt x="13462" y="10033"/>
                </a:moveTo>
                <a:lnTo>
                  <a:pt x="6731" y="3302"/>
                </a:lnTo>
                <a:lnTo>
                  <a:pt x="0" y="0"/>
                </a:lnTo>
                <a:lnTo>
                  <a:pt x="0" y="6731"/>
                </a:lnTo>
                <a:lnTo>
                  <a:pt x="3429" y="10033"/>
                </a:lnTo>
                <a:lnTo>
                  <a:pt x="13462" y="10033"/>
                </a:lnTo>
                <a:close/>
              </a:path>
              <a:path w="20320" h="13969">
                <a:moveTo>
                  <a:pt x="20193" y="13462"/>
                </a:moveTo>
                <a:lnTo>
                  <a:pt x="16891" y="10033"/>
                </a:lnTo>
                <a:lnTo>
                  <a:pt x="13462" y="10033"/>
                </a:lnTo>
                <a:lnTo>
                  <a:pt x="20193" y="1346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639812" y="1565910"/>
            <a:ext cx="27093" cy="9313"/>
          </a:xfrm>
          <a:custGeom>
            <a:avLst/>
            <a:gdLst/>
            <a:ahLst/>
            <a:cxnLst/>
            <a:rect l="l" t="t" r="r" b="b"/>
            <a:pathLst>
              <a:path w="40640" h="13969">
                <a:moveTo>
                  <a:pt x="40512" y="0"/>
                </a:moveTo>
                <a:lnTo>
                  <a:pt x="23622" y="0"/>
                </a:lnTo>
                <a:lnTo>
                  <a:pt x="6984" y="9016"/>
                </a:lnTo>
                <a:lnTo>
                  <a:pt x="0" y="13461"/>
                </a:lnTo>
                <a:lnTo>
                  <a:pt x="33781" y="13461"/>
                </a:lnTo>
                <a:lnTo>
                  <a:pt x="40512" y="6730"/>
                </a:lnTo>
                <a:lnTo>
                  <a:pt x="4051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4669537" y="1604094"/>
            <a:ext cx="38523" cy="27093"/>
          </a:xfrm>
          <a:custGeom>
            <a:avLst/>
            <a:gdLst/>
            <a:ahLst/>
            <a:cxnLst/>
            <a:rect l="l" t="t" r="r" b="b"/>
            <a:pathLst>
              <a:path w="57784" h="40639">
                <a:moveTo>
                  <a:pt x="3429" y="37084"/>
                </a:moveTo>
                <a:lnTo>
                  <a:pt x="0" y="37084"/>
                </a:lnTo>
                <a:lnTo>
                  <a:pt x="0" y="40386"/>
                </a:lnTo>
                <a:lnTo>
                  <a:pt x="3429" y="37084"/>
                </a:lnTo>
                <a:close/>
              </a:path>
              <a:path w="57784" h="40639">
                <a:moveTo>
                  <a:pt x="57404" y="20193"/>
                </a:moveTo>
                <a:lnTo>
                  <a:pt x="53975" y="16764"/>
                </a:lnTo>
                <a:lnTo>
                  <a:pt x="53975" y="13462"/>
                </a:lnTo>
                <a:lnTo>
                  <a:pt x="50673" y="13462"/>
                </a:lnTo>
                <a:lnTo>
                  <a:pt x="47244" y="10033"/>
                </a:lnTo>
                <a:lnTo>
                  <a:pt x="43815" y="10033"/>
                </a:lnTo>
                <a:lnTo>
                  <a:pt x="23622" y="0"/>
                </a:lnTo>
                <a:lnTo>
                  <a:pt x="23622" y="20193"/>
                </a:lnTo>
                <a:lnTo>
                  <a:pt x="20320" y="23622"/>
                </a:lnTo>
                <a:lnTo>
                  <a:pt x="13462" y="26924"/>
                </a:lnTo>
                <a:lnTo>
                  <a:pt x="10160" y="33655"/>
                </a:lnTo>
                <a:lnTo>
                  <a:pt x="23622" y="33655"/>
                </a:lnTo>
                <a:lnTo>
                  <a:pt x="31242" y="31115"/>
                </a:lnTo>
                <a:lnTo>
                  <a:pt x="39243" y="28575"/>
                </a:lnTo>
                <a:lnTo>
                  <a:pt x="47879" y="26035"/>
                </a:lnTo>
                <a:lnTo>
                  <a:pt x="57404" y="23622"/>
                </a:lnTo>
                <a:lnTo>
                  <a:pt x="57404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6270498" y="1496313"/>
            <a:ext cx="4657" cy="254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3301" y="0"/>
                </a:moveTo>
                <a:lnTo>
                  <a:pt x="0" y="3428"/>
                </a:lnTo>
                <a:lnTo>
                  <a:pt x="6730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491905" y="1631018"/>
            <a:ext cx="20320" cy="16087"/>
          </a:xfrm>
          <a:custGeom>
            <a:avLst/>
            <a:gdLst/>
            <a:ahLst/>
            <a:cxnLst/>
            <a:rect l="l" t="t" r="r" b="b"/>
            <a:pathLst>
              <a:path w="30479" h="24130">
                <a:moveTo>
                  <a:pt x="13462" y="0"/>
                </a:moveTo>
                <a:lnTo>
                  <a:pt x="10160" y="0"/>
                </a:lnTo>
                <a:lnTo>
                  <a:pt x="6731" y="3428"/>
                </a:lnTo>
                <a:lnTo>
                  <a:pt x="3428" y="3428"/>
                </a:lnTo>
                <a:lnTo>
                  <a:pt x="0" y="6730"/>
                </a:lnTo>
                <a:lnTo>
                  <a:pt x="0" y="23622"/>
                </a:lnTo>
                <a:lnTo>
                  <a:pt x="3428" y="23622"/>
                </a:lnTo>
                <a:lnTo>
                  <a:pt x="6731" y="20193"/>
                </a:lnTo>
                <a:lnTo>
                  <a:pt x="10160" y="20193"/>
                </a:lnTo>
                <a:lnTo>
                  <a:pt x="10160" y="16891"/>
                </a:lnTo>
                <a:lnTo>
                  <a:pt x="30352" y="10160"/>
                </a:lnTo>
                <a:lnTo>
                  <a:pt x="23622" y="6730"/>
                </a:lnTo>
                <a:lnTo>
                  <a:pt x="20193" y="3428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3911769" y="1402038"/>
            <a:ext cx="20320" cy="24977"/>
          </a:xfrm>
          <a:custGeom>
            <a:avLst/>
            <a:gdLst/>
            <a:ahLst/>
            <a:cxnLst/>
            <a:rect l="l" t="t" r="r" b="b"/>
            <a:pathLst>
              <a:path w="30479" h="37464">
                <a:moveTo>
                  <a:pt x="27051" y="3365"/>
                </a:moveTo>
                <a:lnTo>
                  <a:pt x="23685" y="3365"/>
                </a:lnTo>
                <a:lnTo>
                  <a:pt x="23685" y="0"/>
                </a:lnTo>
                <a:lnTo>
                  <a:pt x="20320" y="0"/>
                </a:lnTo>
                <a:lnTo>
                  <a:pt x="20320" y="3365"/>
                </a:lnTo>
                <a:lnTo>
                  <a:pt x="16891" y="3365"/>
                </a:lnTo>
                <a:lnTo>
                  <a:pt x="16891" y="6794"/>
                </a:lnTo>
                <a:lnTo>
                  <a:pt x="23622" y="10096"/>
                </a:lnTo>
                <a:lnTo>
                  <a:pt x="23622" y="6794"/>
                </a:lnTo>
                <a:lnTo>
                  <a:pt x="27051" y="3365"/>
                </a:lnTo>
                <a:close/>
              </a:path>
              <a:path w="30479" h="37464">
                <a:moveTo>
                  <a:pt x="30353" y="13525"/>
                </a:moveTo>
                <a:lnTo>
                  <a:pt x="27051" y="13525"/>
                </a:lnTo>
                <a:lnTo>
                  <a:pt x="27051" y="10096"/>
                </a:lnTo>
                <a:lnTo>
                  <a:pt x="23622" y="10096"/>
                </a:lnTo>
                <a:lnTo>
                  <a:pt x="13589" y="13525"/>
                </a:lnTo>
                <a:lnTo>
                  <a:pt x="6731" y="13525"/>
                </a:lnTo>
                <a:lnTo>
                  <a:pt x="0" y="16827"/>
                </a:lnTo>
                <a:lnTo>
                  <a:pt x="5588" y="21907"/>
                </a:lnTo>
                <a:lnTo>
                  <a:pt x="18034" y="32067"/>
                </a:lnTo>
                <a:lnTo>
                  <a:pt x="23622" y="37020"/>
                </a:lnTo>
                <a:lnTo>
                  <a:pt x="27051" y="33718"/>
                </a:lnTo>
                <a:lnTo>
                  <a:pt x="30353" y="26987"/>
                </a:lnTo>
                <a:lnTo>
                  <a:pt x="30353" y="13525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4017518" y="1559222"/>
            <a:ext cx="22437" cy="15663"/>
          </a:xfrm>
          <a:custGeom>
            <a:avLst/>
            <a:gdLst/>
            <a:ahLst/>
            <a:cxnLst/>
            <a:rect l="l" t="t" r="r" b="b"/>
            <a:pathLst>
              <a:path w="33654" h="23494">
                <a:moveTo>
                  <a:pt x="33655" y="0"/>
                </a:moveTo>
                <a:lnTo>
                  <a:pt x="26035" y="508"/>
                </a:lnTo>
                <a:lnTo>
                  <a:pt x="10922" y="2794"/>
                </a:lnTo>
                <a:lnTo>
                  <a:pt x="3301" y="3301"/>
                </a:lnTo>
                <a:lnTo>
                  <a:pt x="0" y="6731"/>
                </a:lnTo>
                <a:lnTo>
                  <a:pt x="0" y="10033"/>
                </a:lnTo>
                <a:lnTo>
                  <a:pt x="3301" y="13462"/>
                </a:lnTo>
                <a:lnTo>
                  <a:pt x="6731" y="20193"/>
                </a:lnTo>
                <a:lnTo>
                  <a:pt x="10033" y="23495"/>
                </a:lnTo>
                <a:lnTo>
                  <a:pt x="13462" y="20193"/>
                </a:lnTo>
                <a:lnTo>
                  <a:pt x="20193" y="16764"/>
                </a:lnTo>
                <a:lnTo>
                  <a:pt x="23622" y="13462"/>
                </a:lnTo>
                <a:lnTo>
                  <a:pt x="20193" y="10033"/>
                </a:lnTo>
                <a:lnTo>
                  <a:pt x="23622" y="10033"/>
                </a:lnTo>
                <a:lnTo>
                  <a:pt x="23622" y="6731"/>
                </a:lnTo>
                <a:lnTo>
                  <a:pt x="26924" y="6731"/>
                </a:lnTo>
                <a:lnTo>
                  <a:pt x="26924" y="3301"/>
                </a:lnTo>
                <a:lnTo>
                  <a:pt x="30352" y="3301"/>
                </a:lnTo>
                <a:lnTo>
                  <a:pt x="33655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8170503" y="1469390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891"/>
                </a:moveTo>
                <a:lnTo>
                  <a:pt x="23622" y="20193"/>
                </a:lnTo>
                <a:lnTo>
                  <a:pt x="16764" y="20193"/>
                </a:lnTo>
                <a:lnTo>
                  <a:pt x="10033" y="23622"/>
                </a:lnTo>
                <a:lnTo>
                  <a:pt x="10033" y="30353"/>
                </a:lnTo>
                <a:lnTo>
                  <a:pt x="3302" y="30353"/>
                </a:lnTo>
                <a:lnTo>
                  <a:pt x="3302" y="33655"/>
                </a:lnTo>
                <a:lnTo>
                  <a:pt x="0" y="33655"/>
                </a:lnTo>
                <a:lnTo>
                  <a:pt x="0" y="37084"/>
                </a:lnTo>
                <a:lnTo>
                  <a:pt x="3302" y="40386"/>
                </a:lnTo>
                <a:lnTo>
                  <a:pt x="3302" y="43815"/>
                </a:lnTo>
                <a:lnTo>
                  <a:pt x="6731" y="47117"/>
                </a:lnTo>
                <a:lnTo>
                  <a:pt x="11811" y="39624"/>
                </a:lnTo>
                <a:lnTo>
                  <a:pt x="17272" y="32004"/>
                </a:lnTo>
                <a:lnTo>
                  <a:pt x="23241" y="24384"/>
                </a:lnTo>
                <a:lnTo>
                  <a:pt x="30353" y="16891"/>
                </a:lnTo>
                <a:close/>
              </a:path>
              <a:path w="64134" h="47625">
                <a:moveTo>
                  <a:pt x="64008" y="16891"/>
                </a:moveTo>
                <a:lnTo>
                  <a:pt x="56134" y="13462"/>
                </a:lnTo>
                <a:lnTo>
                  <a:pt x="53340" y="12319"/>
                </a:lnTo>
                <a:lnTo>
                  <a:pt x="30861" y="4572"/>
                </a:lnTo>
                <a:lnTo>
                  <a:pt x="20193" y="0"/>
                </a:lnTo>
                <a:lnTo>
                  <a:pt x="30353" y="10160"/>
                </a:lnTo>
                <a:lnTo>
                  <a:pt x="30353" y="16891"/>
                </a:lnTo>
                <a:lnTo>
                  <a:pt x="33655" y="16891"/>
                </a:lnTo>
                <a:lnTo>
                  <a:pt x="37084" y="20193"/>
                </a:lnTo>
                <a:lnTo>
                  <a:pt x="40386" y="20193"/>
                </a:lnTo>
                <a:lnTo>
                  <a:pt x="40386" y="16891"/>
                </a:lnTo>
                <a:lnTo>
                  <a:pt x="43815" y="16891"/>
                </a:lnTo>
                <a:lnTo>
                  <a:pt x="47117" y="20193"/>
                </a:lnTo>
                <a:lnTo>
                  <a:pt x="47117" y="23622"/>
                </a:lnTo>
                <a:lnTo>
                  <a:pt x="53975" y="20193"/>
                </a:lnTo>
                <a:lnTo>
                  <a:pt x="57277" y="20193"/>
                </a:lnTo>
                <a:lnTo>
                  <a:pt x="64008" y="168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6855121" y="149631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4183888" y="1606297"/>
            <a:ext cx="16087" cy="18203"/>
          </a:xfrm>
          <a:custGeom>
            <a:avLst/>
            <a:gdLst/>
            <a:ahLst/>
            <a:cxnLst/>
            <a:rect l="l" t="t" r="r" b="b"/>
            <a:pathLst>
              <a:path w="24129" h="27305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4571" y="11810"/>
                </a:lnTo>
                <a:lnTo>
                  <a:pt x="12318" y="21971"/>
                </a:lnTo>
                <a:lnTo>
                  <a:pt x="16890" y="27050"/>
                </a:lnTo>
                <a:lnTo>
                  <a:pt x="20192" y="23622"/>
                </a:lnTo>
                <a:lnTo>
                  <a:pt x="20192" y="16890"/>
                </a:lnTo>
                <a:lnTo>
                  <a:pt x="23621" y="13461"/>
                </a:lnTo>
                <a:lnTo>
                  <a:pt x="10159" y="6730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5926497" y="1507575"/>
            <a:ext cx="11430" cy="18203"/>
          </a:xfrm>
          <a:custGeom>
            <a:avLst/>
            <a:gdLst/>
            <a:ahLst/>
            <a:cxnLst/>
            <a:rect l="l" t="t" r="r" b="b"/>
            <a:pathLst>
              <a:path w="17145" h="27305">
                <a:moveTo>
                  <a:pt x="13461" y="0"/>
                </a:moveTo>
                <a:lnTo>
                  <a:pt x="10032" y="3302"/>
                </a:lnTo>
                <a:lnTo>
                  <a:pt x="3301" y="6731"/>
                </a:lnTo>
                <a:lnTo>
                  <a:pt x="0" y="10033"/>
                </a:lnTo>
                <a:lnTo>
                  <a:pt x="3301" y="10033"/>
                </a:lnTo>
                <a:lnTo>
                  <a:pt x="3301" y="16764"/>
                </a:lnTo>
                <a:lnTo>
                  <a:pt x="6730" y="20193"/>
                </a:lnTo>
                <a:lnTo>
                  <a:pt x="13461" y="23495"/>
                </a:lnTo>
                <a:lnTo>
                  <a:pt x="16763" y="26924"/>
                </a:lnTo>
                <a:lnTo>
                  <a:pt x="16382" y="13462"/>
                </a:lnTo>
                <a:lnTo>
                  <a:pt x="15367" y="6985"/>
                </a:lnTo>
                <a:lnTo>
                  <a:pt x="1346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7612888" y="1547961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5">
                <a:moveTo>
                  <a:pt x="37084" y="0"/>
                </a:moveTo>
                <a:lnTo>
                  <a:pt x="16764" y="0"/>
                </a:lnTo>
                <a:lnTo>
                  <a:pt x="10033" y="3428"/>
                </a:lnTo>
                <a:lnTo>
                  <a:pt x="6731" y="6730"/>
                </a:lnTo>
                <a:lnTo>
                  <a:pt x="0" y="10159"/>
                </a:lnTo>
                <a:lnTo>
                  <a:pt x="6731" y="13461"/>
                </a:lnTo>
                <a:lnTo>
                  <a:pt x="10033" y="16890"/>
                </a:lnTo>
                <a:lnTo>
                  <a:pt x="16764" y="20192"/>
                </a:lnTo>
                <a:lnTo>
                  <a:pt x="20193" y="23622"/>
                </a:lnTo>
                <a:lnTo>
                  <a:pt x="23495" y="23622"/>
                </a:lnTo>
                <a:lnTo>
                  <a:pt x="26924" y="26924"/>
                </a:lnTo>
                <a:lnTo>
                  <a:pt x="30352" y="20192"/>
                </a:lnTo>
                <a:lnTo>
                  <a:pt x="33654" y="16890"/>
                </a:lnTo>
                <a:lnTo>
                  <a:pt x="33654" y="6730"/>
                </a:lnTo>
                <a:lnTo>
                  <a:pt x="37084" y="6730"/>
                </a:lnTo>
                <a:lnTo>
                  <a:pt x="37084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3905081" y="1388617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13462" y="0"/>
                </a:moveTo>
                <a:lnTo>
                  <a:pt x="6730" y="0"/>
                </a:lnTo>
                <a:lnTo>
                  <a:pt x="3301" y="3301"/>
                </a:lnTo>
                <a:lnTo>
                  <a:pt x="3301" y="10032"/>
                </a:lnTo>
                <a:lnTo>
                  <a:pt x="0" y="13462"/>
                </a:lnTo>
                <a:lnTo>
                  <a:pt x="0" y="20193"/>
                </a:lnTo>
                <a:lnTo>
                  <a:pt x="6730" y="13462"/>
                </a:lnTo>
                <a:lnTo>
                  <a:pt x="13462" y="10032"/>
                </a:lnTo>
                <a:lnTo>
                  <a:pt x="16890" y="3301"/>
                </a:lnTo>
                <a:lnTo>
                  <a:pt x="13462" y="3301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6441355" y="1489626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589" y="0"/>
                </a:moveTo>
                <a:lnTo>
                  <a:pt x="10160" y="3301"/>
                </a:lnTo>
                <a:lnTo>
                  <a:pt x="3428" y="6730"/>
                </a:lnTo>
                <a:lnTo>
                  <a:pt x="0" y="10032"/>
                </a:lnTo>
                <a:lnTo>
                  <a:pt x="16891" y="10032"/>
                </a:lnTo>
                <a:lnTo>
                  <a:pt x="16891" y="3301"/>
                </a:lnTo>
                <a:lnTo>
                  <a:pt x="1358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6803390" y="1500801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4">
                <a:moveTo>
                  <a:pt x="20193" y="3429"/>
                </a:moveTo>
                <a:lnTo>
                  <a:pt x="13462" y="3429"/>
                </a:lnTo>
                <a:lnTo>
                  <a:pt x="10160" y="0"/>
                </a:lnTo>
                <a:lnTo>
                  <a:pt x="3302" y="0"/>
                </a:lnTo>
                <a:lnTo>
                  <a:pt x="3302" y="3429"/>
                </a:lnTo>
                <a:lnTo>
                  <a:pt x="0" y="3429"/>
                </a:lnTo>
                <a:lnTo>
                  <a:pt x="0" y="10160"/>
                </a:lnTo>
                <a:lnTo>
                  <a:pt x="6731" y="16891"/>
                </a:lnTo>
                <a:lnTo>
                  <a:pt x="20193" y="342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4928108" y="1615271"/>
            <a:ext cx="9313" cy="18203"/>
          </a:xfrm>
          <a:custGeom>
            <a:avLst/>
            <a:gdLst/>
            <a:ahLst/>
            <a:cxnLst/>
            <a:rect l="l" t="t" r="r" b="b"/>
            <a:pathLst>
              <a:path w="13970" h="27305">
                <a:moveTo>
                  <a:pt x="3429" y="3429"/>
                </a:moveTo>
                <a:lnTo>
                  <a:pt x="0" y="0"/>
                </a:lnTo>
                <a:lnTo>
                  <a:pt x="0" y="6858"/>
                </a:lnTo>
                <a:lnTo>
                  <a:pt x="3429" y="10160"/>
                </a:lnTo>
                <a:lnTo>
                  <a:pt x="3429" y="3429"/>
                </a:lnTo>
                <a:close/>
              </a:path>
              <a:path w="13970" h="27305">
                <a:moveTo>
                  <a:pt x="6731" y="10160"/>
                </a:moveTo>
                <a:lnTo>
                  <a:pt x="3429" y="10160"/>
                </a:lnTo>
                <a:lnTo>
                  <a:pt x="6731" y="13589"/>
                </a:lnTo>
                <a:lnTo>
                  <a:pt x="6731" y="10160"/>
                </a:lnTo>
                <a:close/>
              </a:path>
              <a:path w="13970" h="27305">
                <a:moveTo>
                  <a:pt x="10160" y="13589"/>
                </a:moveTo>
                <a:lnTo>
                  <a:pt x="6731" y="13589"/>
                </a:lnTo>
                <a:lnTo>
                  <a:pt x="10160" y="16891"/>
                </a:lnTo>
                <a:lnTo>
                  <a:pt x="10160" y="13589"/>
                </a:lnTo>
                <a:close/>
              </a:path>
              <a:path w="13970" h="27305">
                <a:moveTo>
                  <a:pt x="13462" y="23622"/>
                </a:moveTo>
                <a:lnTo>
                  <a:pt x="10160" y="20320"/>
                </a:lnTo>
                <a:lnTo>
                  <a:pt x="10160" y="16891"/>
                </a:lnTo>
                <a:lnTo>
                  <a:pt x="6731" y="16891"/>
                </a:lnTo>
                <a:lnTo>
                  <a:pt x="3429" y="20320"/>
                </a:lnTo>
                <a:lnTo>
                  <a:pt x="0" y="20320"/>
                </a:lnTo>
                <a:lnTo>
                  <a:pt x="3429" y="23622"/>
                </a:lnTo>
                <a:lnTo>
                  <a:pt x="6731" y="23622"/>
                </a:lnTo>
                <a:lnTo>
                  <a:pt x="13462" y="27051"/>
                </a:lnTo>
                <a:lnTo>
                  <a:pt x="13462" y="2362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8170503" y="1491826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8251529" y="1884341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3301" y="0"/>
                </a:moveTo>
                <a:lnTo>
                  <a:pt x="3301" y="3302"/>
                </a:lnTo>
                <a:lnTo>
                  <a:pt x="0" y="3302"/>
                </a:lnTo>
                <a:lnTo>
                  <a:pt x="0" y="6731"/>
                </a:lnTo>
                <a:lnTo>
                  <a:pt x="3301" y="6731"/>
                </a:lnTo>
                <a:lnTo>
                  <a:pt x="6730" y="13462"/>
                </a:lnTo>
                <a:lnTo>
                  <a:pt x="10032" y="16764"/>
                </a:lnTo>
                <a:lnTo>
                  <a:pt x="6730" y="10033"/>
                </a:lnTo>
                <a:lnTo>
                  <a:pt x="6730" y="3302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8370570" y="115663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8330100" y="1444667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731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5546513" y="1525524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4">
                <a:moveTo>
                  <a:pt x="6730" y="0"/>
                </a:moveTo>
                <a:lnTo>
                  <a:pt x="3301" y="3302"/>
                </a:lnTo>
                <a:lnTo>
                  <a:pt x="0" y="10033"/>
                </a:lnTo>
                <a:lnTo>
                  <a:pt x="0" y="13462"/>
                </a:lnTo>
                <a:lnTo>
                  <a:pt x="3301" y="13462"/>
                </a:lnTo>
                <a:lnTo>
                  <a:pt x="3301" y="16764"/>
                </a:lnTo>
                <a:lnTo>
                  <a:pt x="6730" y="16764"/>
                </a:lnTo>
                <a:lnTo>
                  <a:pt x="10032" y="13462"/>
                </a:lnTo>
                <a:lnTo>
                  <a:pt x="13461" y="6731"/>
                </a:lnTo>
                <a:lnTo>
                  <a:pt x="13461" y="3302"/>
                </a:lnTo>
                <a:lnTo>
                  <a:pt x="10032" y="3302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8062638" y="1877568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59"/>
                </a:lnTo>
                <a:lnTo>
                  <a:pt x="6730" y="10159"/>
                </a:lnTo>
                <a:lnTo>
                  <a:pt x="10160" y="6730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7808468" y="1595120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1" y="0"/>
                </a:moveTo>
                <a:lnTo>
                  <a:pt x="0" y="0"/>
                </a:lnTo>
                <a:lnTo>
                  <a:pt x="3428" y="3301"/>
                </a:lnTo>
                <a:lnTo>
                  <a:pt x="6730" y="3301"/>
                </a:lnTo>
                <a:lnTo>
                  <a:pt x="10159" y="6730"/>
                </a:lnTo>
                <a:lnTo>
                  <a:pt x="13462" y="6730"/>
                </a:lnTo>
                <a:lnTo>
                  <a:pt x="16891" y="3301"/>
                </a:lnTo>
                <a:lnTo>
                  <a:pt x="1689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6000666" y="1498600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0160" y="3302"/>
                </a:moveTo>
                <a:lnTo>
                  <a:pt x="6731" y="3302"/>
                </a:lnTo>
                <a:lnTo>
                  <a:pt x="6731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6731"/>
                </a:lnTo>
                <a:lnTo>
                  <a:pt x="3429" y="6731"/>
                </a:lnTo>
                <a:lnTo>
                  <a:pt x="3429" y="10033"/>
                </a:lnTo>
                <a:lnTo>
                  <a:pt x="6794" y="10033"/>
                </a:lnTo>
                <a:lnTo>
                  <a:pt x="6794" y="6731"/>
                </a:lnTo>
                <a:lnTo>
                  <a:pt x="10160" y="6731"/>
                </a:lnTo>
                <a:lnTo>
                  <a:pt x="10160" y="330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7675795" y="1570397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428" y="6730"/>
                </a:ln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5814060" y="1509776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302" y="3429"/>
                </a:moveTo>
                <a:lnTo>
                  <a:pt x="0" y="3429"/>
                </a:lnTo>
                <a:lnTo>
                  <a:pt x="0" y="6731"/>
                </a:lnTo>
                <a:lnTo>
                  <a:pt x="3302" y="3429"/>
                </a:lnTo>
                <a:close/>
              </a:path>
              <a:path w="13970" h="6985">
                <a:moveTo>
                  <a:pt x="13462" y="0"/>
                </a:moveTo>
                <a:lnTo>
                  <a:pt x="3302" y="0"/>
                </a:lnTo>
                <a:lnTo>
                  <a:pt x="3302" y="3429"/>
                </a:lnTo>
                <a:lnTo>
                  <a:pt x="10033" y="3429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8060352" y="187088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1"/>
                </a:lnTo>
                <a:lnTo>
                  <a:pt x="3428" y="6730"/>
                </a:lnTo>
                <a:lnTo>
                  <a:pt x="6857" y="6730"/>
                </a:lnTo>
                <a:lnTo>
                  <a:pt x="6857" y="3301"/>
                </a:lnTo>
                <a:lnTo>
                  <a:pt x="3428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5519505" y="1532212"/>
            <a:ext cx="13547" cy="6773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3302" y="3429"/>
                </a:moveTo>
                <a:lnTo>
                  <a:pt x="0" y="3429"/>
                </a:lnTo>
                <a:lnTo>
                  <a:pt x="3302" y="6858"/>
                </a:lnTo>
                <a:lnTo>
                  <a:pt x="3302" y="3429"/>
                </a:lnTo>
                <a:close/>
              </a:path>
              <a:path w="20320" h="10160">
                <a:moveTo>
                  <a:pt x="6731" y="6858"/>
                </a:moveTo>
                <a:lnTo>
                  <a:pt x="3302" y="6858"/>
                </a:lnTo>
                <a:lnTo>
                  <a:pt x="0" y="10160"/>
                </a:lnTo>
                <a:lnTo>
                  <a:pt x="3302" y="10160"/>
                </a:lnTo>
                <a:lnTo>
                  <a:pt x="6731" y="6858"/>
                </a:lnTo>
                <a:close/>
              </a:path>
              <a:path w="20320" h="10160">
                <a:moveTo>
                  <a:pt x="20193" y="3429"/>
                </a:moveTo>
                <a:lnTo>
                  <a:pt x="16764" y="3429"/>
                </a:lnTo>
                <a:lnTo>
                  <a:pt x="16764" y="0"/>
                </a:lnTo>
                <a:lnTo>
                  <a:pt x="13462" y="0"/>
                </a:lnTo>
                <a:lnTo>
                  <a:pt x="13462" y="6858"/>
                </a:lnTo>
                <a:lnTo>
                  <a:pt x="20193" y="6858"/>
                </a:lnTo>
                <a:lnTo>
                  <a:pt x="20193" y="342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5575723" y="158614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0"/>
                </a:lnTo>
                <a:lnTo>
                  <a:pt x="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5135034" y="157717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0"/>
                </a:ln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8202084" y="1897803"/>
            <a:ext cx="4657" cy="6773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3301" y="0"/>
                </a:moveTo>
                <a:lnTo>
                  <a:pt x="0" y="0"/>
                </a:lnTo>
                <a:lnTo>
                  <a:pt x="0" y="6730"/>
                </a:lnTo>
                <a:lnTo>
                  <a:pt x="3301" y="10033"/>
                </a:lnTo>
                <a:lnTo>
                  <a:pt x="3301" y="6730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4941654" y="1637792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0"/>
                </a:lnTo>
                <a:lnTo>
                  <a:pt x="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4838192" y="1604095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6730"/>
                </a:lnTo>
                <a:lnTo>
                  <a:pt x="3428" y="6730"/>
                </a:lnTo>
                <a:lnTo>
                  <a:pt x="3428" y="10032"/>
                </a:lnTo>
                <a:lnTo>
                  <a:pt x="6730" y="10032"/>
                </a:lnTo>
                <a:lnTo>
                  <a:pt x="6730" y="6730"/>
                </a:lnTo>
                <a:lnTo>
                  <a:pt x="10159" y="6730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3878072" y="1167892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730" y="0"/>
                </a:moveTo>
                <a:lnTo>
                  <a:pt x="0" y="0"/>
                </a:lnTo>
                <a:lnTo>
                  <a:pt x="0" y="6730"/>
                </a:lnTo>
                <a:lnTo>
                  <a:pt x="3428" y="6730"/>
                </a:lnTo>
                <a:lnTo>
                  <a:pt x="3428" y="10032"/>
                </a:lnTo>
                <a:lnTo>
                  <a:pt x="6730" y="10032"/>
                </a:lnTo>
                <a:lnTo>
                  <a:pt x="6730" y="6730"/>
                </a:lnTo>
                <a:lnTo>
                  <a:pt x="10159" y="6730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8222319" y="1893316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667" y="3365"/>
                </a:moveTo>
                <a:lnTo>
                  <a:pt x="3302" y="3365"/>
                </a:lnTo>
                <a:lnTo>
                  <a:pt x="3302" y="6731"/>
                </a:lnTo>
                <a:lnTo>
                  <a:pt x="6667" y="6731"/>
                </a:lnTo>
                <a:lnTo>
                  <a:pt x="6667" y="3365"/>
                </a:lnTo>
                <a:close/>
              </a:path>
              <a:path w="10159" h="6985">
                <a:moveTo>
                  <a:pt x="10033" y="0"/>
                </a:moveTo>
                <a:lnTo>
                  <a:pt x="3302" y="0"/>
                </a:lnTo>
                <a:lnTo>
                  <a:pt x="0" y="3302"/>
                </a:lnTo>
                <a:lnTo>
                  <a:pt x="10033" y="3302"/>
                </a:lnTo>
                <a:lnTo>
                  <a:pt x="1003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4518913" y="1633305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301" y="0"/>
                </a:moveTo>
                <a:lnTo>
                  <a:pt x="0" y="3301"/>
                </a:lnTo>
                <a:lnTo>
                  <a:pt x="3301" y="673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3830827" y="1301072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4428998" y="1639993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3898307" y="1354920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8379629" y="1323509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3902795" y="1384130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731" y="10033"/>
                </a:moveTo>
                <a:lnTo>
                  <a:pt x="3429" y="6731"/>
                </a:lnTo>
                <a:lnTo>
                  <a:pt x="3429" y="10033"/>
                </a:lnTo>
                <a:lnTo>
                  <a:pt x="6731" y="10033"/>
                </a:lnTo>
                <a:close/>
              </a:path>
              <a:path w="10160" h="10160">
                <a:moveTo>
                  <a:pt x="10160" y="0"/>
                </a:moveTo>
                <a:lnTo>
                  <a:pt x="3429" y="3302"/>
                </a:lnTo>
                <a:lnTo>
                  <a:pt x="0" y="3302"/>
                </a:lnTo>
                <a:lnTo>
                  <a:pt x="3429" y="6731"/>
                </a:lnTo>
                <a:lnTo>
                  <a:pt x="6731" y="6731"/>
                </a:lnTo>
                <a:lnTo>
                  <a:pt x="6731" y="3302"/>
                </a:lnTo>
                <a:lnTo>
                  <a:pt x="10160" y="3302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8397579" y="1098296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6730"/>
                </a:lnTo>
                <a:lnTo>
                  <a:pt x="6730" y="6730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5897203" y="146270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5814060" y="146490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3301" y="0"/>
                </a:moveTo>
                <a:lnTo>
                  <a:pt x="3301" y="3428"/>
                </a:lnTo>
                <a:lnTo>
                  <a:pt x="0" y="6730"/>
                </a:lnTo>
                <a:lnTo>
                  <a:pt x="0" y="10160"/>
                </a:lnTo>
                <a:lnTo>
                  <a:pt x="3301" y="13462"/>
                </a:lnTo>
                <a:lnTo>
                  <a:pt x="6730" y="13462"/>
                </a:lnTo>
                <a:lnTo>
                  <a:pt x="13461" y="16891"/>
                </a:lnTo>
                <a:lnTo>
                  <a:pt x="13461" y="13462"/>
                </a:lnTo>
                <a:lnTo>
                  <a:pt x="16890" y="13462"/>
                </a:lnTo>
                <a:lnTo>
                  <a:pt x="16890" y="10160"/>
                </a:lnTo>
                <a:lnTo>
                  <a:pt x="13461" y="6730"/>
                </a:lnTo>
                <a:lnTo>
                  <a:pt x="6730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7104719" y="133019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4">
                <a:moveTo>
                  <a:pt x="3301" y="0"/>
                </a:moveTo>
                <a:lnTo>
                  <a:pt x="0" y="6730"/>
                </a:lnTo>
                <a:lnTo>
                  <a:pt x="3301" y="10159"/>
                </a:lnTo>
                <a:lnTo>
                  <a:pt x="3301" y="16891"/>
                </a:lnTo>
                <a:lnTo>
                  <a:pt x="13462" y="6730"/>
                </a:lnTo>
                <a:lnTo>
                  <a:pt x="10032" y="3428"/>
                </a:lnTo>
                <a:lnTo>
                  <a:pt x="6730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6288448" y="1446953"/>
            <a:ext cx="49530" cy="16087"/>
          </a:xfrm>
          <a:custGeom>
            <a:avLst/>
            <a:gdLst/>
            <a:ahLst/>
            <a:cxnLst/>
            <a:rect l="l" t="t" r="r" b="b"/>
            <a:pathLst>
              <a:path w="74295" h="24130">
                <a:moveTo>
                  <a:pt x="13462" y="10160"/>
                </a:moveTo>
                <a:lnTo>
                  <a:pt x="3429" y="0"/>
                </a:lnTo>
                <a:lnTo>
                  <a:pt x="3429" y="3302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4130">
                <a:moveTo>
                  <a:pt x="27051" y="13462"/>
                </a:moveTo>
                <a:lnTo>
                  <a:pt x="23622" y="13462"/>
                </a:lnTo>
                <a:lnTo>
                  <a:pt x="23622" y="16891"/>
                </a:lnTo>
                <a:lnTo>
                  <a:pt x="27051" y="13462"/>
                </a:lnTo>
                <a:close/>
              </a:path>
              <a:path w="74295" h="24130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891"/>
                </a:lnTo>
                <a:lnTo>
                  <a:pt x="33782" y="16891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4130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891"/>
                </a:lnTo>
                <a:lnTo>
                  <a:pt x="50673" y="16891"/>
                </a:lnTo>
                <a:lnTo>
                  <a:pt x="43942" y="23622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6983306" y="1370584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857"/>
                </a:lnTo>
                <a:lnTo>
                  <a:pt x="6731" y="6857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5103537" y="152323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7981612" y="1561422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429"/>
                </a:lnTo>
                <a:lnTo>
                  <a:pt x="3301" y="3429"/>
                </a:lnTo>
                <a:lnTo>
                  <a:pt x="6730" y="6731"/>
                </a:lnTo>
                <a:lnTo>
                  <a:pt x="6730" y="3429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8219947" y="146490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7952401" y="98602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3301" y="0"/>
                </a:moveTo>
                <a:lnTo>
                  <a:pt x="0" y="0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7552182" y="1491826"/>
            <a:ext cx="11430" cy="16087"/>
          </a:xfrm>
          <a:custGeom>
            <a:avLst/>
            <a:gdLst/>
            <a:ahLst/>
            <a:cxnLst/>
            <a:rect l="l" t="t" r="r" b="b"/>
            <a:pathLst>
              <a:path w="17145" h="24130">
                <a:moveTo>
                  <a:pt x="16763" y="0"/>
                </a:moveTo>
                <a:lnTo>
                  <a:pt x="0" y="16890"/>
                </a:lnTo>
                <a:lnTo>
                  <a:pt x="0" y="20192"/>
                </a:lnTo>
                <a:lnTo>
                  <a:pt x="6730" y="23621"/>
                </a:lnTo>
                <a:lnTo>
                  <a:pt x="10032" y="23621"/>
                </a:lnTo>
                <a:lnTo>
                  <a:pt x="13461" y="16890"/>
                </a:lnTo>
                <a:lnTo>
                  <a:pt x="13461" y="6730"/>
                </a:lnTo>
                <a:lnTo>
                  <a:pt x="1676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7646586" y="1507574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19">
                <a:moveTo>
                  <a:pt x="20193" y="13462"/>
                </a:moveTo>
                <a:lnTo>
                  <a:pt x="16891" y="10033"/>
                </a:lnTo>
                <a:lnTo>
                  <a:pt x="13462" y="3302"/>
                </a:lnTo>
                <a:lnTo>
                  <a:pt x="10160" y="0"/>
                </a:lnTo>
                <a:lnTo>
                  <a:pt x="0" y="20193"/>
                </a:lnTo>
                <a:lnTo>
                  <a:pt x="6731" y="16764"/>
                </a:lnTo>
                <a:lnTo>
                  <a:pt x="13462" y="16764"/>
                </a:lnTo>
                <a:lnTo>
                  <a:pt x="20193" y="13462"/>
                </a:lnTo>
                <a:close/>
              </a:path>
              <a:path w="40640" h="20319">
                <a:moveTo>
                  <a:pt x="40513" y="6731"/>
                </a:moveTo>
                <a:lnTo>
                  <a:pt x="37084" y="3302"/>
                </a:lnTo>
                <a:lnTo>
                  <a:pt x="33655" y="3302"/>
                </a:lnTo>
                <a:lnTo>
                  <a:pt x="26924" y="0"/>
                </a:lnTo>
                <a:lnTo>
                  <a:pt x="26924" y="3302"/>
                </a:lnTo>
                <a:lnTo>
                  <a:pt x="23622" y="10033"/>
                </a:lnTo>
                <a:lnTo>
                  <a:pt x="20193" y="13462"/>
                </a:lnTo>
                <a:lnTo>
                  <a:pt x="26924" y="10033"/>
                </a:lnTo>
                <a:lnTo>
                  <a:pt x="33655" y="10033"/>
                </a:lnTo>
                <a:lnTo>
                  <a:pt x="40513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7592653" y="1509776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0" y="0"/>
                </a:moveTo>
                <a:lnTo>
                  <a:pt x="0" y="6730"/>
                </a:lnTo>
                <a:lnTo>
                  <a:pt x="6730" y="6730"/>
                </a:lnTo>
                <a:lnTo>
                  <a:pt x="13462" y="3428"/>
                </a:lnTo>
                <a:lnTo>
                  <a:pt x="6730" y="3428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857323" y="1462701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059" y="50419"/>
                </a:moveTo>
                <a:lnTo>
                  <a:pt x="70866" y="50419"/>
                </a:lnTo>
                <a:lnTo>
                  <a:pt x="64135" y="50419"/>
                </a:lnTo>
                <a:lnTo>
                  <a:pt x="60706" y="50419"/>
                </a:lnTo>
                <a:lnTo>
                  <a:pt x="60706" y="57150"/>
                </a:lnTo>
                <a:lnTo>
                  <a:pt x="57404" y="60579"/>
                </a:lnTo>
                <a:lnTo>
                  <a:pt x="64135" y="63881"/>
                </a:lnTo>
                <a:lnTo>
                  <a:pt x="74168" y="63881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150"/>
                </a:lnTo>
                <a:lnTo>
                  <a:pt x="91059" y="50419"/>
                </a:lnTo>
                <a:close/>
              </a:path>
              <a:path w="121920" h="67310">
                <a:moveTo>
                  <a:pt x="91059" y="33655"/>
                </a:moveTo>
                <a:lnTo>
                  <a:pt x="84074" y="30607"/>
                </a:lnTo>
                <a:lnTo>
                  <a:pt x="83400" y="30226"/>
                </a:lnTo>
                <a:lnTo>
                  <a:pt x="71120" y="23241"/>
                </a:lnTo>
                <a:lnTo>
                  <a:pt x="64135" y="20193"/>
                </a:lnTo>
                <a:lnTo>
                  <a:pt x="64135" y="23495"/>
                </a:lnTo>
                <a:lnTo>
                  <a:pt x="67437" y="26924"/>
                </a:lnTo>
                <a:lnTo>
                  <a:pt x="67437" y="30226"/>
                </a:lnTo>
                <a:lnTo>
                  <a:pt x="64135" y="30226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226"/>
                </a:lnTo>
                <a:lnTo>
                  <a:pt x="57404" y="30226"/>
                </a:lnTo>
                <a:lnTo>
                  <a:pt x="53975" y="26924"/>
                </a:lnTo>
                <a:lnTo>
                  <a:pt x="53975" y="23495"/>
                </a:lnTo>
                <a:lnTo>
                  <a:pt x="33782" y="23495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033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495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831"/>
                </a:lnTo>
                <a:lnTo>
                  <a:pt x="0" y="50419"/>
                </a:lnTo>
                <a:lnTo>
                  <a:pt x="0" y="53848"/>
                </a:lnTo>
                <a:lnTo>
                  <a:pt x="3429" y="57150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658"/>
                </a:lnTo>
                <a:lnTo>
                  <a:pt x="30353" y="57150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419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688"/>
                </a:lnTo>
                <a:lnTo>
                  <a:pt x="40513" y="47117"/>
                </a:lnTo>
                <a:lnTo>
                  <a:pt x="37084" y="50419"/>
                </a:lnTo>
                <a:lnTo>
                  <a:pt x="37084" y="53848"/>
                </a:lnTo>
                <a:lnTo>
                  <a:pt x="40513" y="57150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688"/>
                </a:lnTo>
                <a:lnTo>
                  <a:pt x="53975" y="43688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6957"/>
                </a:lnTo>
                <a:lnTo>
                  <a:pt x="53975" y="36957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6957"/>
                </a:lnTo>
                <a:lnTo>
                  <a:pt x="64135" y="36957"/>
                </a:lnTo>
                <a:lnTo>
                  <a:pt x="67437" y="40386"/>
                </a:lnTo>
                <a:lnTo>
                  <a:pt x="67437" y="43688"/>
                </a:lnTo>
                <a:lnTo>
                  <a:pt x="64135" y="43688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688"/>
                </a:lnTo>
                <a:lnTo>
                  <a:pt x="60706" y="43688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059" y="47117"/>
                </a:lnTo>
                <a:lnTo>
                  <a:pt x="91059" y="33655"/>
                </a:lnTo>
                <a:close/>
              </a:path>
              <a:path w="121920" h="67310">
                <a:moveTo>
                  <a:pt x="121412" y="0"/>
                </a:moveTo>
                <a:lnTo>
                  <a:pt x="118110" y="0"/>
                </a:lnTo>
                <a:lnTo>
                  <a:pt x="118110" y="3302"/>
                </a:lnTo>
                <a:lnTo>
                  <a:pt x="12141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4013031" y="1476163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7046214" y="1464903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428"/>
                </a:lnTo>
                <a:lnTo>
                  <a:pt x="0" y="3428"/>
                </a:lnTo>
                <a:lnTo>
                  <a:pt x="0" y="6730"/>
                </a:lnTo>
                <a:lnTo>
                  <a:pt x="3428" y="10160"/>
                </a:lnTo>
                <a:lnTo>
                  <a:pt x="10159" y="3428"/>
                </a:lnTo>
                <a:lnTo>
                  <a:pt x="6730" y="3428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7862401" y="1552447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80">
                <a:moveTo>
                  <a:pt x="3429" y="0"/>
                </a:moveTo>
                <a:lnTo>
                  <a:pt x="0" y="0"/>
                </a:lnTo>
                <a:lnTo>
                  <a:pt x="3429" y="3429"/>
                </a:lnTo>
                <a:lnTo>
                  <a:pt x="3429" y="0"/>
                </a:lnTo>
                <a:close/>
              </a:path>
              <a:path w="13970" h="30480">
                <a:moveTo>
                  <a:pt x="13589" y="10160"/>
                </a:moveTo>
                <a:lnTo>
                  <a:pt x="10160" y="6731"/>
                </a:lnTo>
                <a:lnTo>
                  <a:pt x="6858" y="6731"/>
                </a:lnTo>
                <a:lnTo>
                  <a:pt x="0" y="3429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353"/>
                </a:lnTo>
                <a:lnTo>
                  <a:pt x="3429" y="26924"/>
                </a:lnTo>
                <a:lnTo>
                  <a:pt x="6858" y="23622"/>
                </a:lnTo>
                <a:lnTo>
                  <a:pt x="3429" y="23622"/>
                </a:lnTo>
                <a:lnTo>
                  <a:pt x="3429" y="20193"/>
                </a:lnTo>
                <a:lnTo>
                  <a:pt x="6858" y="16891"/>
                </a:lnTo>
                <a:lnTo>
                  <a:pt x="10160" y="16891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16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941141" y="1577170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462" y="3302"/>
                </a:lnTo>
                <a:lnTo>
                  <a:pt x="13462" y="0"/>
                </a:lnTo>
                <a:lnTo>
                  <a:pt x="10160" y="0"/>
                </a:lnTo>
                <a:lnTo>
                  <a:pt x="10160" y="3302"/>
                </a:lnTo>
                <a:lnTo>
                  <a:pt x="3302" y="3302"/>
                </a:lnTo>
                <a:lnTo>
                  <a:pt x="0" y="6731"/>
                </a:lnTo>
                <a:lnTo>
                  <a:pt x="0" y="10033"/>
                </a:lnTo>
                <a:lnTo>
                  <a:pt x="6731" y="10033"/>
                </a:lnTo>
                <a:lnTo>
                  <a:pt x="10160" y="6731"/>
                </a:lnTo>
                <a:lnTo>
                  <a:pt x="13462" y="6731"/>
                </a:lnTo>
                <a:lnTo>
                  <a:pt x="16891" y="10033"/>
                </a:lnTo>
                <a:lnTo>
                  <a:pt x="16891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4482931" y="1624330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4">
                <a:moveTo>
                  <a:pt x="13462" y="3302"/>
                </a:moveTo>
                <a:lnTo>
                  <a:pt x="10160" y="0"/>
                </a:lnTo>
                <a:lnTo>
                  <a:pt x="10160" y="3302"/>
                </a:lnTo>
                <a:lnTo>
                  <a:pt x="13462" y="3302"/>
                </a:lnTo>
                <a:close/>
              </a:path>
              <a:path w="20320" h="17144">
                <a:moveTo>
                  <a:pt x="20193" y="10033"/>
                </a:moveTo>
                <a:lnTo>
                  <a:pt x="16891" y="6731"/>
                </a:lnTo>
                <a:lnTo>
                  <a:pt x="13462" y="6731"/>
                </a:lnTo>
                <a:lnTo>
                  <a:pt x="13462" y="10033"/>
                </a:lnTo>
                <a:lnTo>
                  <a:pt x="0" y="10033"/>
                </a:lnTo>
                <a:lnTo>
                  <a:pt x="0" y="13462"/>
                </a:lnTo>
                <a:lnTo>
                  <a:pt x="3302" y="13462"/>
                </a:lnTo>
                <a:lnTo>
                  <a:pt x="3302" y="16764"/>
                </a:lnTo>
                <a:lnTo>
                  <a:pt x="6731" y="16764"/>
                </a:lnTo>
                <a:lnTo>
                  <a:pt x="6731" y="13462"/>
                </a:lnTo>
                <a:lnTo>
                  <a:pt x="13462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1003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7511627" y="1496314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65"/>
                </a:moveTo>
                <a:lnTo>
                  <a:pt x="0" y="3365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65"/>
                </a:lnTo>
                <a:close/>
              </a:path>
              <a:path w="6984" h="6985">
                <a:moveTo>
                  <a:pt x="6858" y="0"/>
                </a:moveTo>
                <a:lnTo>
                  <a:pt x="3429" y="3429"/>
                </a:lnTo>
                <a:lnTo>
                  <a:pt x="6858" y="3429"/>
                </a:lnTo>
                <a:lnTo>
                  <a:pt x="685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8193024" y="1884341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19">
                <a:moveTo>
                  <a:pt x="30353" y="16764"/>
                </a:moveTo>
                <a:lnTo>
                  <a:pt x="23622" y="10033"/>
                </a:lnTo>
                <a:lnTo>
                  <a:pt x="3429" y="0"/>
                </a:lnTo>
                <a:lnTo>
                  <a:pt x="3429" y="3302"/>
                </a:lnTo>
                <a:lnTo>
                  <a:pt x="0" y="3302"/>
                </a:lnTo>
                <a:lnTo>
                  <a:pt x="0" y="6731"/>
                </a:lnTo>
                <a:lnTo>
                  <a:pt x="3429" y="13462"/>
                </a:lnTo>
                <a:lnTo>
                  <a:pt x="10160" y="13462"/>
                </a:lnTo>
                <a:lnTo>
                  <a:pt x="13589" y="16764"/>
                </a:lnTo>
                <a:lnTo>
                  <a:pt x="16891" y="16764"/>
                </a:lnTo>
                <a:lnTo>
                  <a:pt x="20320" y="13462"/>
                </a:lnTo>
                <a:lnTo>
                  <a:pt x="20320" y="20193"/>
                </a:lnTo>
                <a:lnTo>
                  <a:pt x="27051" y="20193"/>
                </a:lnTo>
                <a:lnTo>
                  <a:pt x="30353" y="16764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6605524" y="1453726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4">
                <a:moveTo>
                  <a:pt x="16891" y="13462"/>
                </a:move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13462" y="13462"/>
                </a:lnTo>
                <a:lnTo>
                  <a:pt x="16891" y="13462"/>
                </a:lnTo>
                <a:close/>
              </a:path>
              <a:path w="20320" h="17144">
                <a:moveTo>
                  <a:pt x="20193" y="16764"/>
                </a:moveTo>
                <a:lnTo>
                  <a:pt x="16891" y="13462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4714494" y="1597321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429"/>
                </a:moveTo>
                <a:lnTo>
                  <a:pt x="0" y="3429"/>
                </a:lnTo>
                <a:lnTo>
                  <a:pt x="3429" y="6731"/>
                </a:lnTo>
                <a:lnTo>
                  <a:pt x="3429" y="3429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429"/>
                </a:lnTo>
                <a:lnTo>
                  <a:pt x="10160" y="0"/>
                </a:lnTo>
                <a:lnTo>
                  <a:pt x="6731" y="0"/>
                </a:lnTo>
                <a:lnTo>
                  <a:pt x="6731" y="3429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3936577" y="1437978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80">
                <a:moveTo>
                  <a:pt x="10033" y="0"/>
                </a:moveTo>
                <a:lnTo>
                  <a:pt x="6731" y="0"/>
                </a:lnTo>
                <a:lnTo>
                  <a:pt x="6731" y="3302"/>
                </a:lnTo>
                <a:lnTo>
                  <a:pt x="10033" y="0"/>
                </a:lnTo>
                <a:close/>
              </a:path>
              <a:path w="47625" h="30480">
                <a:moveTo>
                  <a:pt x="40386" y="6731"/>
                </a:moveTo>
                <a:lnTo>
                  <a:pt x="33655" y="6731"/>
                </a:lnTo>
                <a:lnTo>
                  <a:pt x="33655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386" y="6731"/>
                </a:lnTo>
                <a:close/>
              </a:path>
              <a:path w="47625" h="30480">
                <a:moveTo>
                  <a:pt x="47117" y="10033"/>
                </a:moveTo>
                <a:lnTo>
                  <a:pt x="40386" y="10033"/>
                </a:lnTo>
                <a:lnTo>
                  <a:pt x="37084" y="13462"/>
                </a:lnTo>
                <a:lnTo>
                  <a:pt x="33655" y="13462"/>
                </a:lnTo>
                <a:lnTo>
                  <a:pt x="33655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117" y="30353"/>
                </a:lnTo>
                <a:lnTo>
                  <a:pt x="47117" y="1003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5640917" y="1469390"/>
            <a:ext cx="6773" cy="9313"/>
          </a:xfrm>
          <a:custGeom>
            <a:avLst/>
            <a:gdLst/>
            <a:ahLst/>
            <a:cxnLst/>
            <a:rect l="l" t="t" r="r" b="b"/>
            <a:pathLst>
              <a:path w="10159" h="13969">
                <a:moveTo>
                  <a:pt x="3302" y="3429"/>
                </a:moveTo>
                <a:lnTo>
                  <a:pt x="0" y="0"/>
                </a:lnTo>
                <a:lnTo>
                  <a:pt x="0" y="3429"/>
                </a:lnTo>
                <a:lnTo>
                  <a:pt x="3302" y="6731"/>
                </a:lnTo>
                <a:lnTo>
                  <a:pt x="3302" y="3429"/>
                </a:lnTo>
                <a:close/>
              </a:path>
              <a:path w="10159" h="13969">
                <a:moveTo>
                  <a:pt x="10045" y="6731"/>
                </a:moveTo>
                <a:lnTo>
                  <a:pt x="3302" y="6731"/>
                </a:lnTo>
                <a:lnTo>
                  <a:pt x="3302" y="13462"/>
                </a:lnTo>
                <a:lnTo>
                  <a:pt x="10045" y="13462"/>
                </a:lnTo>
                <a:lnTo>
                  <a:pt x="10045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7801695" y="1568197"/>
            <a:ext cx="18203" cy="15663"/>
          </a:xfrm>
          <a:custGeom>
            <a:avLst/>
            <a:gdLst/>
            <a:ahLst/>
            <a:cxnLst/>
            <a:rect l="l" t="t" r="r" b="b"/>
            <a:pathLst>
              <a:path w="27304" h="23494">
                <a:moveTo>
                  <a:pt x="3428" y="0"/>
                </a:move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27050" y="23495"/>
                </a:lnTo>
                <a:lnTo>
                  <a:pt x="27050" y="6730"/>
                </a:lnTo>
                <a:lnTo>
                  <a:pt x="20319" y="3301"/>
                </a:lnTo>
                <a:lnTo>
                  <a:pt x="1358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3779181" y="1283377"/>
            <a:ext cx="13547" cy="8467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20192" y="0"/>
                </a:moveTo>
                <a:lnTo>
                  <a:pt x="0" y="0"/>
                </a:lnTo>
                <a:lnTo>
                  <a:pt x="10032" y="12700"/>
                </a:lnTo>
                <a:lnTo>
                  <a:pt x="16763" y="12700"/>
                </a:lnTo>
                <a:lnTo>
                  <a:pt x="2019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3918543" y="1464140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3428" y="0"/>
                </a:moveTo>
                <a:lnTo>
                  <a:pt x="3428" y="3429"/>
                </a:lnTo>
                <a:lnTo>
                  <a:pt x="0" y="3429"/>
                </a:lnTo>
                <a:lnTo>
                  <a:pt x="0" y="6731"/>
                </a:lnTo>
                <a:lnTo>
                  <a:pt x="3428" y="10160"/>
                </a:lnTo>
                <a:lnTo>
                  <a:pt x="6731" y="16891"/>
                </a:lnTo>
                <a:lnTo>
                  <a:pt x="10160" y="20193"/>
                </a:lnTo>
                <a:lnTo>
                  <a:pt x="13462" y="16891"/>
                </a:lnTo>
                <a:lnTo>
                  <a:pt x="13462" y="13462"/>
                </a:lnTo>
                <a:lnTo>
                  <a:pt x="16890" y="6731"/>
                </a:lnTo>
                <a:lnTo>
                  <a:pt x="13462" y="6731"/>
                </a:lnTo>
                <a:lnTo>
                  <a:pt x="6731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4033182" y="1605025"/>
            <a:ext cx="18203" cy="50800"/>
          </a:xfrm>
          <a:custGeom>
            <a:avLst/>
            <a:gdLst/>
            <a:ahLst/>
            <a:cxnLst/>
            <a:rect l="l" t="t" r="r" b="b"/>
            <a:pathLst>
              <a:path w="27304" h="76200">
                <a:moveTo>
                  <a:pt x="6858" y="50800"/>
                </a:moveTo>
                <a:lnTo>
                  <a:pt x="3429" y="50800"/>
                </a:lnTo>
                <a:lnTo>
                  <a:pt x="0" y="63500"/>
                </a:lnTo>
                <a:lnTo>
                  <a:pt x="6858" y="63500"/>
                </a:lnTo>
                <a:lnTo>
                  <a:pt x="6858" y="50800"/>
                </a:lnTo>
                <a:close/>
              </a:path>
              <a:path w="27304" h="76200">
                <a:moveTo>
                  <a:pt x="20320" y="69215"/>
                </a:moveTo>
                <a:lnTo>
                  <a:pt x="13589" y="76200"/>
                </a:lnTo>
                <a:lnTo>
                  <a:pt x="20320" y="76200"/>
                </a:lnTo>
                <a:lnTo>
                  <a:pt x="20320" y="69215"/>
                </a:lnTo>
                <a:close/>
              </a:path>
              <a:path w="27304" h="76200">
                <a:moveTo>
                  <a:pt x="27051" y="12700"/>
                </a:moveTo>
                <a:lnTo>
                  <a:pt x="23622" y="12700"/>
                </a:lnTo>
                <a:lnTo>
                  <a:pt x="20320" y="0"/>
                </a:lnTo>
                <a:lnTo>
                  <a:pt x="20320" y="12700"/>
                </a:lnTo>
                <a:lnTo>
                  <a:pt x="16891" y="12700"/>
                </a:lnTo>
                <a:lnTo>
                  <a:pt x="23622" y="25400"/>
                </a:lnTo>
                <a:lnTo>
                  <a:pt x="27051" y="25400"/>
                </a:lnTo>
                <a:lnTo>
                  <a:pt x="27051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4102947" y="1638892"/>
            <a:ext cx="33867" cy="29633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3622" y="30861"/>
                </a:moveTo>
                <a:lnTo>
                  <a:pt x="20193" y="27432"/>
                </a:lnTo>
                <a:lnTo>
                  <a:pt x="20193" y="30861"/>
                </a:lnTo>
                <a:lnTo>
                  <a:pt x="23622" y="30861"/>
                </a:lnTo>
                <a:close/>
              </a:path>
              <a:path w="50800" h="44450">
                <a:moveTo>
                  <a:pt x="26924" y="12700"/>
                </a:moveTo>
                <a:lnTo>
                  <a:pt x="16891" y="0"/>
                </a:lnTo>
                <a:lnTo>
                  <a:pt x="12319" y="0"/>
                </a:lnTo>
                <a:lnTo>
                  <a:pt x="8382" y="12700"/>
                </a:lnTo>
                <a:lnTo>
                  <a:pt x="0" y="25400"/>
                </a:lnTo>
                <a:lnTo>
                  <a:pt x="20193" y="25400"/>
                </a:lnTo>
                <a:lnTo>
                  <a:pt x="23622" y="12700"/>
                </a:lnTo>
                <a:lnTo>
                  <a:pt x="26924" y="12700"/>
                </a:lnTo>
                <a:close/>
              </a:path>
              <a:path w="50800" h="44450">
                <a:moveTo>
                  <a:pt x="42164" y="29210"/>
                </a:moveTo>
                <a:lnTo>
                  <a:pt x="40386" y="27432"/>
                </a:lnTo>
                <a:lnTo>
                  <a:pt x="40386" y="30861"/>
                </a:lnTo>
                <a:lnTo>
                  <a:pt x="42164" y="29210"/>
                </a:lnTo>
                <a:close/>
              </a:path>
              <a:path w="50800" h="44450">
                <a:moveTo>
                  <a:pt x="43815" y="37592"/>
                </a:moveTo>
                <a:lnTo>
                  <a:pt x="40386" y="37592"/>
                </a:lnTo>
                <a:lnTo>
                  <a:pt x="37084" y="34163"/>
                </a:lnTo>
                <a:lnTo>
                  <a:pt x="37084" y="30861"/>
                </a:lnTo>
                <a:lnTo>
                  <a:pt x="40386" y="30861"/>
                </a:lnTo>
                <a:lnTo>
                  <a:pt x="33655" y="24130"/>
                </a:lnTo>
                <a:lnTo>
                  <a:pt x="30353" y="24130"/>
                </a:lnTo>
                <a:lnTo>
                  <a:pt x="30353" y="27432"/>
                </a:lnTo>
                <a:lnTo>
                  <a:pt x="26924" y="27432"/>
                </a:lnTo>
                <a:lnTo>
                  <a:pt x="26924" y="30861"/>
                </a:lnTo>
                <a:lnTo>
                  <a:pt x="30353" y="30861"/>
                </a:lnTo>
                <a:lnTo>
                  <a:pt x="30353" y="34163"/>
                </a:lnTo>
                <a:lnTo>
                  <a:pt x="33655" y="34163"/>
                </a:lnTo>
                <a:lnTo>
                  <a:pt x="33655" y="37592"/>
                </a:lnTo>
                <a:lnTo>
                  <a:pt x="37084" y="41021"/>
                </a:lnTo>
                <a:lnTo>
                  <a:pt x="37084" y="44323"/>
                </a:lnTo>
                <a:lnTo>
                  <a:pt x="43815" y="37592"/>
                </a:lnTo>
                <a:close/>
              </a:path>
              <a:path w="50800" h="44450">
                <a:moveTo>
                  <a:pt x="50546" y="27432"/>
                </a:moveTo>
                <a:lnTo>
                  <a:pt x="43815" y="27432"/>
                </a:lnTo>
                <a:lnTo>
                  <a:pt x="42164" y="29210"/>
                </a:lnTo>
                <a:lnTo>
                  <a:pt x="47244" y="34163"/>
                </a:lnTo>
                <a:lnTo>
                  <a:pt x="47244" y="30861"/>
                </a:lnTo>
                <a:lnTo>
                  <a:pt x="50546" y="2743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4179401" y="1585384"/>
            <a:ext cx="4657" cy="4657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731" y="0"/>
                </a:moveTo>
                <a:lnTo>
                  <a:pt x="3301" y="0"/>
                </a:lnTo>
                <a:lnTo>
                  <a:pt x="0" y="3428"/>
                </a:lnTo>
                <a:lnTo>
                  <a:pt x="3301" y="3428"/>
                </a:lnTo>
                <a:lnTo>
                  <a:pt x="6731" y="6730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4163652" y="1655826"/>
            <a:ext cx="24977" cy="254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0033" y="0"/>
                </a:moveTo>
                <a:lnTo>
                  <a:pt x="3301" y="0"/>
                </a:lnTo>
                <a:lnTo>
                  <a:pt x="0" y="12700"/>
                </a:lnTo>
                <a:lnTo>
                  <a:pt x="3683" y="12700"/>
                </a:lnTo>
                <a:lnTo>
                  <a:pt x="16510" y="38100"/>
                </a:lnTo>
                <a:lnTo>
                  <a:pt x="33655" y="38100"/>
                </a:lnTo>
                <a:lnTo>
                  <a:pt x="33655" y="25400"/>
                </a:lnTo>
                <a:lnTo>
                  <a:pt x="37084" y="25400"/>
                </a:lnTo>
                <a:lnTo>
                  <a:pt x="33655" y="12700"/>
                </a:lnTo>
                <a:lnTo>
                  <a:pt x="30353" y="25400"/>
                </a:lnTo>
                <a:lnTo>
                  <a:pt x="16891" y="12700"/>
                </a:lnTo>
                <a:lnTo>
                  <a:pt x="1003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4186089" y="15880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3377" y="0"/>
                </a:moveTo>
                <a:lnTo>
                  <a:pt x="0" y="0"/>
                </a:lnTo>
                <a:lnTo>
                  <a:pt x="0" y="12700"/>
                </a:lnTo>
                <a:lnTo>
                  <a:pt x="3377" y="12700"/>
                </a:lnTo>
                <a:lnTo>
                  <a:pt x="3377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4197350" y="1536022"/>
            <a:ext cx="27093" cy="35137"/>
          </a:xfrm>
          <a:custGeom>
            <a:avLst/>
            <a:gdLst/>
            <a:ahLst/>
            <a:cxnLst/>
            <a:rect l="l" t="t" r="r" b="b"/>
            <a:pathLst>
              <a:path w="40639" h="52705">
                <a:moveTo>
                  <a:pt x="6731" y="14605"/>
                </a:moveTo>
                <a:lnTo>
                  <a:pt x="3429" y="14605"/>
                </a:lnTo>
                <a:lnTo>
                  <a:pt x="6731" y="16764"/>
                </a:lnTo>
                <a:lnTo>
                  <a:pt x="6731" y="14605"/>
                </a:lnTo>
                <a:close/>
              </a:path>
              <a:path w="40639" h="52705">
                <a:moveTo>
                  <a:pt x="16891" y="0"/>
                </a:moveTo>
                <a:lnTo>
                  <a:pt x="10160" y="0"/>
                </a:lnTo>
                <a:lnTo>
                  <a:pt x="6731" y="3302"/>
                </a:lnTo>
                <a:lnTo>
                  <a:pt x="13462" y="3302"/>
                </a:lnTo>
                <a:lnTo>
                  <a:pt x="16891" y="0"/>
                </a:lnTo>
                <a:close/>
              </a:path>
              <a:path w="40639" h="52705">
                <a:moveTo>
                  <a:pt x="23622" y="27305"/>
                </a:moveTo>
                <a:lnTo>
                  <a:pt x="6731" y="16764"/>
                </a:lnTo>
                <a:lnTo>
                  <a:pt x="6731" y="27305"/>
                </a:lnTo>
                <a:lnTo>
                  <a:pt x="3429" y="27305"/>
                </a:lnTo>
                <a:lnTo>
                  <a:pt x="3429" y="14605"/>
                </a:lnTo>
                <a:lnTo>
                  <a:pt x="0" y="14605"/>
                </a:lnTo>
                <a:lnTo>
                  <a:pt x="0" y="40005"/>
                </a:lnTo>
                <a:lnTo>
                  <a:pt x="16891" y="40005"/>
                </a:lnTo>
                <a:lnTo>
                  <a:pt x="23622" y="52705"/>
                </a:lnTo>
                <a:lnTo>
                  <a:pt x="23622" y="27305"/>
                </a:lnTo>
                <a:close/>
              </a:path>
              <a:path w="40639" h="52705">
                <a:moveTo>
                  <a:pt x="30353" y="16764"/>
                </a:moveTo>
                <a:lnTo>
                  <a:pt x="27051" y="16764"/>
                </a:lnTo>
                <a:lnTo>
                  <a:pt x="27051" y="20193"/>
                </a:lnTo>
                <a:lnTo>
                  <a:pt x="23622" y="20193"/>
                </a:lnTo>
                <a:lnTo>
                  <a:pt x="23622" y="23495"/>
                </a:lnTo>
                <a:lnTo>
                  <a:pt x="30353" y="23495"/>
                </a:lnTo>
                <a:lnTo>
                  <a:pt x="30353" y="16764"/>
                </a:lnTo>
                <a:close/>
              </a:path>
              <a:path w="40639" h="52705">
                <a:moveTo>
                  <a:pt x="37084" y="16764"/>
                </a:moveTo>
                <a:lnTo>
                  <a:pt x="33782" y="16764"/>
                </a:lnTo>
                <a:lnTo>
                  <a:pt x="33782" y="20193"/>
                </a:lnTo>
                <a:lnTo>
                  <a:pt x="37084" y="16764"/>
                </a:lnTo>
                <a:close/>
              </a:path>
              <a:path w="40639" h="52705">
                <a:moveTo>
                  <a:pt x="40513" y="36957"/>
                </a:moveTo>
                <a:lnTo>
                  <a:pt x="37084" y="40386"/>
                </a:lnTo>
                <a:lnTo>
                  <a:pt x="40513" y="40386"/>
                </a:lnTo>
                <a:lnTo>
                  <a:pt x="40513" y="36957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4644813" y="1688676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4743704" y="1638893"/>
            <a:ext cx="11430" cy="254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16891" y="0"/>
                </a:moveTo>
                <a:lnTo>
                  <a:pt x="10160" y="0"/>
                </a:lnTo>
                <a:lnTo>
                  <a:pt x="3428" y="12700"/>
                </a:lnTo>
                <a:lnTo>
                  <a:pt x="0" y="12700"/>
                </a:lnTo>
                <a:lnTo>
                  <a:pt x="6858" y="25400"/>
                </a:lnTo>
                <a:lnTo>
                  <a:pt x="10160" y="25400"/>
                </a:lnTo>
                <a:lnTo>
                  <a:pt x="10160" y="38100"/>
                </a:lnTo>
                <a:lnTo>
                  <a:pt x="13589" y="38100"/>
                </a:lnTo>
                <a:lnTo>
                  <a:pt x="16891" y="25400"/>
                </a:lnTo>
                <a:lnTo>
                  <a:pt x="13589" y="25400"/>
                </a:lnTo>
                <a:lnTo>
                  <a:pt x="13589" y="12700"/>
                </a:lnTo>
                <a:lnTo>
                  <a:pt x="1689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4790947" y="16812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0" y="12700"/>
                </a:lnTo>
                <a:lnTo>
                  <a:pt x="3428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4887637" y="16812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366" y="0"/>
                </a:moveTo>
                <a:lnTo>
                  <a:pt x="0" y="0"/>
                </a:lnTo>
                <a:lnTo>
                  <a:pt x="0" y="12700"/>
                </a:lnTo>
                <a:lnTo>
                  <a:pt x="3366" y="12700"/>
                </a:lnTo>
                <a:lnTo>
                  <a:pt x="3366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5449739" y="16050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364" y="0"/>
                </a:moveTo>
                <a:lnTo>
                  <a:pt x="0" y="0"/>
                </a:lnTo>
                <a:lnTo>
                  <a:pt x="0" y="12700"/>
                </a:lnTo>
                <a:lnTo>
                  <a:pt x="3364" y="12700"/>
                </a:lnTo>
                <a:lnTo>
                  <a:pt x="3364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5604934" y="1605026"/>
            <a:ext cx="4657" cy="8467"/>
          </a:xfrm>
          <a:custGeom>
            <a:avLst/>
            <a:gdLst/>
            <a:ahLst/>
            <a:cxnLst/>
            <a:rect l="l" t="t" r="r" b="b"/>
            <a:pathLst>
              <a:path w="6984" h="12700">
                <a:moveTo>
                  <a:pt x="6730" y="0"/>
                </a:moveTo>
                <a:lnTo>
                  <a:pt x="3428" y="0"/>
                </a:lnTo>
                <a:lnTo>
                  <a:pt x="0" y="12700"/>
                </a:lnTo>
                <a:lnTo>
                  <a:pt x="3428" y="12700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5694850" y="1605026"/>
            <a:ext cx="11430" cy="16933"/>
          </a:xfrm>
          <a:custGeom>
            <a:avLst/>
            <a:gdLst/>
            <a:ahLst/>
            <a:cxnLst/>
            <a:rect l="l" t="t" r="r" b="b"/>
            <a:pathLst>
              <a:path w="17145" h="25400">
                <a:moveTo>
                  <a:pt x="6731" y="12700"/>
                </a:moveTo>
                <a:lnTo>
                  <a:pt x="1143" y="0"/>
                </a:lnTo>
                <a:lnTo>
                  <a:pt x="0" y="0"/>
                </a:lnTo>
                <a:lnTo>
                  <a:pt x="6731" y="12700"/>
                </a:lnTo>
                <a:close/>
              </a:path>
              <a:path w="17145" h="25400">
                <a:moveTo>
                  <a:pt x="16891" y="12700"/>
                </a:moveTo>
                <a:lnTo>
                  <a:pt x="6731" y="12700"/>
                </a:lnTo>
                <a:lnTo>
                  <a:pt x="6731" y="25400"/>
                </a:lnTo>
                <a:lnTo>
                  <a:pt x="16891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5809573" y="1562692"/>
            <a:ext cx="6773" cy="29633"/>
          </a:xfrm>
          <a:custGeom>
            <a:avLst/>
            <a:gdLst/>
            <a:ahLst/>
            <a:cxnLst/>
            <a:rect l="l" t="t" r="r" b="b"/>
            <a:pathLst>
              <a:path w="10159" h="44450">
                <a:moveTo>
                  <a:pt x="10033" y="40767"/>
                </a:moveTo>
                <a:lnTo>
                  <a:pt x="6731" y="37465"/>
                </a:lnTo>
                <a:lnTo>
                  <a:pt x="3302" y="37465"/>
                </a:lnTo>
                <a:lnTo>
                  <a:pt x="3302" y="40767"/>
                </a:lnTo>
                <a:lnTo>
                  <a:pt x="0" y="40767"/>
                </a:lnTo>
                <a:lnTo>
                  <a:pt x="0" y="44196"/>
                </a:lnTo>
                <a:lnTo>
                  <a:pt x="3302" y="44196"/>
                </a:lnTo>
                <a:lnTo>
                  <a:pt x="6731" y="40767"/>
                </a:lnTo>
                <a:lnTo>
                  <a:pt x="10033" y="40767"/>
                </a:lnTo>
                <a:close/>
              </a:path>
              <a:path w="10159" h="44450">
                <a:moveTo>
                  <a:pt x="10033" y="0"/>
                </a:moveTo>
                <a:lnTo>
                  <a:pt x="3302" y="0"/>
                </a:lnTo>
                <a:lnTo>
                  <a:pt x="6731" y="12700"/>
                </a:lnTo>
                <a:lnTo>
                  <a:pt x="10033" y="12700"/>
                </a:lnTo>
                <a:lnTo>
                  <a:pt x="1003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5886027" y="1536954"/>
            <a:ext cx="4657" cy="34290"/>
          </a:xfrm>
          <a:custGeom>
            <a:avLst/>
            <a:gdLst/>
            <a:ahLst/>
            <a:cxnLst/>
            <a:rect l="l" t="t" r="r" b="b"/>
            <a:pathLst>
              <a:path w="6984" h="51435">
                <a:moveTo>
                  <a:pt x="3302" y="38608"/>
                </a:moveTo>
                <a:lnTo>
                  <a:pt x="0" y="38608"/>
                </a:lnTo>
                <a:lnTo>
                  <a:pt x="0" y="49276"/>
                </a:lnTo>
                <a:lnTo>
                  <a:pt x="3302" y="51308"/>
                </a:lnTo>
                <a:lnTo>
                  <a:pt x="3302" y="38608"/>
                </a:lnTo>
                <a:close/>
              </a:path>
              <a:path w="6984" h="51435">
                <a:moveTo>
                  <a:pt x="6731" y="508"/>
                </a:moveTo>
                <a:lnTo>
                  <a:pt x="5842" y="0"/>
                </a:lnTo>
                <a:lnTo>
                  <a:pt x="5842" y="508"/>
                </a:lnTo>
                <a:lnTo>
                  <a:pt x="6731" y="508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5899488" y="826178"/>
            <a:ext cx="3810" cy="1693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4572" y="0"/>
                </a:moveTo>
                <a:lnTo>
                  <a:pt x="0" y="0"/>
                </a:lnTo>
                <a:lnTo>
                  <a:pt x="5207" y="2031"/>
                </a:lnTo>
                <a:lnTo>
                  <a:pt x="457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5899488" y="1537293"/>
            <a:ext cx="4657" cy="8467"/>
          </a:xfrm>
          <a:custGeom>
            <a:avLst/>
            <a:gdLst/>
            <a:ahLst/>
            <a:cxnLst/>
            <a:rect l="l" t="t" r="r" b="b"/>
            <a:pathLst>
              <a:path w="6984" h="12700">
                <a:moveTo>
                  <a:pt x="6731" y="0"/>
                </a:moveTo>
                <a:lnTo>
                  <a:pt x="3301" y="0"/>
                </a:lnTo>
                <a:lnTo>
                  <a:pt x="0" y="12700"/>
                </a:lnTo>
                <a:lnTo>
                  <a:pt x="6731" y="12700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6218767" y="15118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0" y="12700"/>
                </a:lnTo>
                <a:lnTo>
                  <a:pt x="3428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6432380" y="15372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428" y="0"/>
                </a:moveTo>
                <a:lnTo>
                  <a:pt x="0" y="0"/>
                </a:lnTo>
                <a:lnTo>
                  <a:pt x="3428" y="12700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6504347" y="1520360"/>
            <a:ext cx="12277" cy="16933"/>
          </a:xfrm>
          <a:custGeom>
            <a:avLst/>
            <a:gdLst/>
            <a:ahLst/>
            <a:cxnLst/>
            <a:rect l="l" t="t" r="r" b="b"/>
            <a:pathLst>
              <a:path w="18415" h="25400">
                <a:moveTo>
                  <a:pt x="13080" y="0"/>
                </a:moveTo>
                <a:lnTo>
                  <a:pt x="0" y="0"/>
                </a:lnTo>
                <a:lnTo>
                  <a:pt x="0" y="25400"/>
                </a:lnTo>
                <a:lnTo>
                  <a:pt x="8381" y="25400"/>
                </a:lnTo>
                <a:lnTo>
                  <a:pt x="13461" y="12700"/>
                </a:lnTo>
                <a:lnTo>
                  <a:pt x="18414" y="12700"/>
                </a:lnTo>
                <a:lnTo>
                  <a:pt x="1308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6716776" y="1528825"/>
            <a:ext cx="6773" cy="8467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5334" y="6604"/>
                </a:moveTo>
                <a:lnTo>
                  <a:pt x="2159" y="0"/>
                </a:lnTo>
                <a:lnTo>
                  <a:pt x="0" y="0"/>
                </a:lnTo>
                <a:lnTo>
                  <a:pt x="5334" y="6604"/>
                </a:lnTo>
                <a:close/>
              </a:path>
              <a:path w="10159" h="12700">
                <a:moveTo>
                  <a:pt x="10160" y="12700"/>
                </a:moveTo>
                <a:lnTo>
                  <a:pt x="5334" y="6604"/>
                </a:lnTo>
                <a:lnTo>
                  <a:pt x="8255" y="12700"/>
                </a:lnTo>
                <a:lnTo>
                  <a:pt x="10160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6762920" y="1508844"/>
            <a:ext cx="105833" cy="74507"/>
          </a:xfrm>
          <a:custGeom>
            <a:avLst/>
            <a:gdLst/>
            <a:ahLst/>
            <a:cxnLst/>
            <a:rect l="l" t="t" r="r" b="b"/>
            <a:pathLst>
              <a:path w="158750" h="111760">
                <a:moveTo>
                  <a:pt x="3810" y="33274"/>
                </a:moveTo>
                <a:lnTo>
                  <a:pt x="0" y="42672"/>
                </a:lnTo>
                <a:lnTo>
                  <a:pt x="3302" y="42672"/>
                </a:lnTo>
                <a:lnTo>
                  <a:pt x="3810" y="33274"/>
                </a:lnTo>
                <a:close/>
              </a:path>
              <a:path w="158750" h="111760">
                <a:moveTo>
                  <a:pt x="6731" y="4572"/>
                </a:moveTo>
                <a:lnTo>
                  <a:pt x="1143" y="0"/>
                </a:lnTo>
                <a:lnTo>
                  <a:pt x="0" y="4572"/>
                </a:lnTo>
                <a:lnTo>
                  <a:pt x="6731" y="4572"/>
                </a:lnTo>
                <a:close/>
              </a:path>
              <a:path w="158750" h="111760">
                <a:moveTo>
                  <a:pt x="30353" y="55372"/>
                </a:moveTo>
                <a:lnTo>
                  <a:pt x="23622" y="55372"/>
                </a:lnTo>
                <a:lnTo>
                  <a:pt x="20193" y="68072"/>
                </a:lnTo>
                <a:lnTo>
                  <a:pt x="26924" y="68072"/>
                </a:lnTo>
                <a:lnTo>
                  <a:pt x="30353" y="55372"/>
                </a:lnTo>
                <a:close/>
              </a:path>
              <a:path w="158750" h="111760">
                <a:moveTo>
                  <a:pt x="37084" y="55372"/>
                </a:moveTo>
                <a:lnTo>
                  <a:pt x="33655" y="55372"/>
                </a:lnTo>
                <a:lnTo>
                  <a:pt x="37084" y="61722"/>
                </a:lnTo>
                <a:lnTo>
                  <a:pt x="37084" y="55372"/>
                </a:lnTo>
                <a:close/>
              </a:path>
              <a:path w="158750" h="111760">
                <a:moveTo>
                  <a:pt x="42926" y="80772"/>
                </a:moveTo>
                <a:lnTo>
                  <a:pt x="40513" y="68072"/>
                </a:lnTo>
                <a:lnTo>
                  <a:pt x="37084" y="61722"/>
                </a:lnTo>
                <a:lnTo>
                  <a:pt x="37084" y="68072"/>
                </a:lnTo>
                <a:lnTo>
                  <a:pt x="33655" y="68072"/>
                </a:lnTo>
                <a:lnTo>
                  <a:pt x="40513" y="80772"/>
                </a:lnTo>
                <a:lnTo>
                  <a:pt x="42926" y="80772"/>
                </a:lnTo>
                <a:close/>
              </a:path>
              <a:path w="158750" h="111760">
                <a:moveTo>
                  <a:pt x="45466" y="83947"/>
                </a:moveTo>
                <a:lnTo>
                  <a:pt x="45085" y="80772"/>
                </a:lnTo>
                <a:lnTo>
                  <a:pt x="43815" y="80772"/>
                </a:lnTo>
                <a:lnTo>
                  <a:pt x="45466" y="83947"/>
                </a:lnTo>
                <a:close/>
              </a:path>
              <a:path w="158750" h="111760">
                <a:moveTo>
                  <a:pt x="50546" y="93472"/>
                </a:moveTo>
                <a:lnTo>
                  <a:pt x="45466" y="83947"/>
                </a:lnTo>
                <a:lnTo>
                  <a:pt x="46609" y="93472"/>
                </a:lnTo>
                <a:lnTo>
                  <a:pt x="47244" y="106172"/>
                </a:lnTo>
                <a:lnTo>
                  <a:pt x="50546" y="106172"/>
                </a:lnTo>
                <a:lnTo>
                  <a:pt x="50546" y="93472"/>
                </a:lnTo>
                <a:close/>
              </a:path>
              <a:path w="158750" h="111760">
                <a:moveTo>
                  <a:pt x="57277" y="80772"/>
                </a:moveTo>
                <a:lnTo>
                  <a:pt x="53975" y="80772"/>
                </a:lnTo>
                <a:lnTo>
                  <a:pt x="50546" y="93472"/>
                </a:lnTo>
                <a:lnTo>
                  <a:pt x="57277" y="93472"/>
                </a:lnTo>
                <a:lnTo>
                  <a:pt x="57277" y="80772"/>
                </a:lnTo>
                <a:close/>
              </a:path>
              <a:path w="158750" h="111760">
                <a:moveTo>
                  <a:pt x="57277" y="67691"/>
                </a:moveTo>
                <a:lnTo>
                  <a:pt x="53975" y="67691"/>
                </a:lnTo>
                <a:lnTo>
                  <a:pt x="53975" y="70993"/>
                </a:lnTo>
                <a:lnTo>
                  <a:pt x="57277" y="67691"/>
                </a:lnTo>
                <a:close/>
              </a:path>
              <a:path w="158750" h="111760">
                <a:moveTo>
                  <a:pt x="57277" y="54229"/>
                </a:moveTo>
                <a:lnTo>
                  <a:pt x="53975" y="57531"/>
                </a:lnTo>
                <a:lnTo>
                  <a:pt x="57277" y="60960"/>
                </a:lnTo>
                <a:lnTo>
                  <a:pt x="57277" y="54229"/>
                </a:lnTo>
                <a:close/>
              </a:path>
              <a:path w="158750" h="111760">
                <a:moveTo>
                  <a:pt x="60706" y="60960"/>
                </a:moveTo>
                <a:lnTo>
                  <a:pt x="57277" y="60960"/>
                </a:lnTo>
                <a:lnTo>
                  <a:pt x="57277" y="64262"/>
                </a:lnTo>
                <a:lnTo>
                  <a:pt x="60706" y="60960"/>
                </a:lnTo>
                <a:close/>
              </a:path>
              <a:path w="158750" h="111760">
                <a:moveTo>
                  <a:pt x="80899" y="57531"/>
                </a:moveTo>
                <a:lnTo>
                  <a:pt x="77597" y="57531"/>
                </a:lnTo>
                <a:lnTo>
                  <a:pt x="77597" y="54229"/>
                </a:lnTo>
                <a:lnTo>
                  <a:pt x="74168" y="57531"/>
                </a:lnTo>
                <a:lnTo>
                  <a:pt x="77597" y="60960"/>
                </a:lnTo>
                <a:lnTo>
                  <a:pt x="80899" y="60960"/>
                </a:lnTo>
                <a:lnTo>
                  <a:pt x="80899" y="57531"/>
                </a:lnTo>
                <a:close/>
              </a:path>
              <a:path w="158750" h="111760">
                <a:moveTo>
                  <a:pt x="94361" y="68072"/>
                </a:moveTo>
                <a:lnTo>
                  <a:pt x="84709" y="68072"/>
                </a:lnTo>
                <a:lnTo>
                  <a:pt x="80899" y="64262"/>
                </a:lnTo>
                <a:lnTo>
                  <a:pt x="60706" y="64262"/>
                </a:lnTo>
                <a:lnTo>
                  <a:pt x="60706" y="67691"/>
                </a:lnTo>
                <a:lnTo>
                  <a:pt x="57277" y="67691"/>
                </a:lnTo>
                <a:lnTo>
                  <a:pt x="57277" y="70993"/>
                </a:lnTo>
                <a:lnTo>
                  <a:pt x="65532" y="75184"/>
                </a:lnTo>
                <a:lnTo>
                  <a:pt x="64135" y="80772"/>
                </a:lnTo>
                <a:lnTo>
                  <a:pt x="57277" y="80772"/>
                </a:lnTo>
                <a:lnTo>
                  <a:pt x="64897" y="93472"/>
                </a:lnTo>
                <a:lnTo>
                  <a:pt x="91059" y="93472"/>
                </a:lnTo>
                <a:lnTo>
                  <a:pt x="91059" y="80772"/>
                </a:lnTo>
                <a:lnTo>
                  <a:pt x="94361" y="68072"/>
                </a:lnTo>
                <a:close/>
              </a:path>
              <a:path w="158750" h="111760">
                <a:moveTo>
                  <a:pt x="111252" y="70993"/>
                </a:moveTo>
                <a:lnTo>
                  <a:pt x="107950" y="70993"/>
                </a:lnTo>
                <a:lnTo>
                  <a:pt x="107950" y="74422"/>
                </a:lnTo>
                <a:lnTo>
                  <a:pt x="111252" y="70993"/>
                </a:lnTo>
                <a:close/>
              </a:path>
              <a:path w="158750" h="111760">
                <a:moveTo>
                  <a:pt x="117983" y="74422"/>
                </a:moveTo>
                <a:lnTo>
                  <a:pt x="114681" y="70993"/>
                </a:lnTo>
                <a:lnTo>
                  <a:pt x="111252" y="74422"/>
                </a:lnTo>
                <a:lnTo>
                  <a:pt x="114681" y="77724"/>
                </a:lnTo>
                <a:lnTo>
                  <a:pt x="117983" y="77724"/>
                </a:lnTo>
                <a:lnTo>
                  <a:pt x="116332" y="76073"/>
                </a:lnTo>
                <a:lnTo>
                  <a:pt x="117983" y="74422"/>
                </a:lnTo>
                <a:close/>
              </a:path>
              <a:path w="158750" h="111760">
                <a:moveTo>
                  <a:pt x="124714" y="50800"/>
                </a:moveTo>
                <a:lnTo>
                  <a:pt x="121412" y="54229"/>
                </a:lnTo>
                <a:lnTo>
                  <a:pt x="124714" y="54229"/>
                </a:lnTo>
                <a:lnTo>
                  <a:pt x="124714" y="50800"/>
                </a:lnTo>
                <a:close/>
              </a:path>
              <a:path w="158750" h="111760">
                <a:moveTo>
                  <a:pt x="128143" y="57531"/>
                </a:moveTo>
                <a:lnTo>
                  <a:pt x="124714" y="54229"/>
                </a:lnTo>
                <a:lnTo>
                  <a:pt x="124714" y="57531"/>
                </a:lnTo>
                <a:lnTo>
                  <a:pt x="128143" y="57531"/>
                </a:lnTo>
                <a:close/>
              </a:path>
              <a:path w="158750" h="111760">
                <a:moveTo>
                  <a:pt x="158496" y="57531"/>
                </a:moveTo>
                <a:lnTo>
                  <a:pt x="134874" y="10414"/>
                </a:lnTo>
                <a:lnTo>
                  <a:pt x="131572" y="13843"/>
                </a:lnTo>
                <a:lnTo>
                  <a:pt x="128143" y="20574"/>
                </a:lnTo>
                <a:lnTo>
                  <a:pt x="121412" y="27305"/>
                </a:lnTo>
                <a:lnTo>
                  <a:pt x="111252" y="27305"/>
                </a:lnTo>
                <a:lnTo>
                  <a:pt x="114681" y="30607"/>
                </a:lnTo>
                <a:lnTo>
                  <a:pt x="117983" y="30607"/>
                </a:lnTo>
                <a:lnTo>
                  <a:pt x="121412" y="34036"/>
                </a:lnTo>
                <a:lnTo>
                  <a:pt x="124714" y="30607"/>
                </a:lnTo>
                <a:lnTo>
                  <a:pt x="124714" y="37338"/>
                </a:lnTo>
                <a:lnTo>
                  <a:pt x="128143" y="40767"/>
                </a:lnTo>
                <a:lnTo>
                  <a:pt x="124714" y="40767"/>
                </a:lnTo>
                <a:lnTo>
                  <a:pt x="121412" y="37338"/>
                </a:lnTo>
                <a:lnTo>
                  <a:pt x="121412" y="40767"/>
                </a:lnTo>
                <a:lnTo>
                  <a:pt x="117983" y="40767"/>
                </a:lnTo>
                <a:lnTo>
                  <a:pt x="117983" y="44069"/>
                </a:lnTo>
                <a:lnTo>
                  <a:pt x="121412" y="44069"/>
                </a:lnTo>
                <a:lnTo>
                  <a:pt x="121412" y="47498"/>
                </a:lnTo>
                <a:lnTo>
                  <a:pt x="124714" y="47498"/>
                </a:lnTo>
                <a:lnTo>
                  <a:pt x="128143" y="44069"/>
                </a:lnTo>
                <a:lnTo>
                  <a:pt x="131572" y="50800"/>
                </a:lnTo>
                <a:lnTo>
                  <a:pt x="131572" y="57531"/>
                </a:lnTo>
                <a:lnTo>
                  <a:pt x="134874" y="64262"/>
                </a:lnTo>
                <a:lnTo>
                  <a:pt x="131572" y="64262"/>
                </a:lnTo>
                <a:lnTo>
                  <a:pt x="131572" y="60960"/>
                </a:lnTo>
                <a:lnTo>
                  <a:pt x="128143" y="60960"/>
                </a:lnTo>
                <a:lnTo>
                  <a:pt x="128143" y="57531"/>
                </a:lnTo>
                <a:lnTo>
                  <a:pt x="124714" y="60960"/>
                </a:lnTo>
                <a:lnTo>
                  <a:pt x="124714" y="67691"/>
                </a:lnTo>
                <a:lnTo>
                  <a:pt x="121412" y="70993"/>
                </a:lnTo>
                <a:lnTo>
                  <a:pt x="124714" y="70993"/>
                </a:lnTo>
                <a:lnTo>
                  <a:pt x="124714" y="74422"/>
                </a:lnTo>
                <a:lnTo>
                  <a:pt x="128143" y="74422"/>
                </a:lnTo>
                <a:lnTo>
                  <a:pt x="128143" y="77724"/>
                </a:lnTo>
                <a:lnTo>
                  <a:pt x="124714" y="77724"/>
                </a:lnTo>
                <a:lnTo>
                  <a:pt x="124714" y="81153"/>
                </a:lnTo>
                <a:lnTo>
                  <a:pt x="121412" y="81153"/>
                </a:lnTo>
                <a:lnTo>
                  <a:pt x="121412" y="77724"/>
                </a:lnTo>
                <a:lnTo>
                  <a:pt x="117983" y="77724"/>
                </a:lnTo>
                <a:lnTo>
                  <a:pt x="107950" y="97917"/>
                </a:lnTo>
                <a:lnTo>
                  <a:pt x="111252" y="101346"/>
                </a:lnTo>
                <a:lnTo>
                  <a:pt x="107950" y="101346"/>
                </a:lnTo>
                <a:lnTo>
                  <a:pt x="104521" y="104775"/>
                </a:lnTo>
                <a:lnTo>
                  <a:pt x="104521" y="108077"/>
                </a:lnTo>
                <a:lnTo>
                  <a:pt x="101219" y="111506"/>
                </a:lnTo>
                <a:lnTo>
                  <a:pt x="107950" y="108077"/>
                </a:lnTo>
                <a:lnTo>
                  <a:pt x="114681" y="108077"/>
                </a:lnTo>
                <a:lnTo>
                  <a:pt x="121412" y="104775"/>
                </a:lnTo>
                <a:lnTo>
                  <a:pt x="117983" y="101346"/>
                </a:lnTo>
                <a:lnTo>
                  <a:pt x="124714" y="87884"/>
                </a:lnTo>
                <a:lnTo>
                  <a:pt x="128143" y="84455"/>
                </a:lnTo>
                <a:lnTo>
                  <a:pt x="128143" y="91186"/>
                </a:lnTo>
                <a:lnTo>
                  <a:pt x="124714" y="97917"/>
                </a:lnTo>
                <a:lnTo>
                  <a:pt x="124714" y="104775"/>
                </a:lnTo>
                <a:lnTo>
                  <a:pt x="141605" y="104775"/>
                </a:lnTo>
                <a:lnTo>
                  <a:pt x="141605" y="101346"/>
                </a:lnTo>
                <a:lnTo>
                  <a:pt x="145034" y="101346"/>
                </a:lnTo>
                <a:lnTo>
                  <a:pt x="145034" y="97917"/>
                </a:lnTo>
                <a:lnTo>
                  <a:pt x="142367" y="90932"/>
                </a:lnTo>
                <a:lnTo>
                  <a:pt x="139573" y="84455"/>
                </a:lnTo>
                <a:lnTo>
                  <a:pt x="136017" y="78105"/>
                </a:lnTo>
                <a:lnTo>
                  <a:pt x="131572" y="70993"/>
                </a:lnTo>
                <a:lnTo>
                  <a:pt x="134874" y="67691"/>
                </a:lnTo>
                <a:lnTo>
                  <a:pt x="138303" y="60960"/>
                </a:lnTo>
                <a:lnTo>
                  <a:pt x="138303" y="57531"/>
                </a:lnTo>
                <a:lnTo>
                  <a:pt x="158496" y="67691"/>
                </a:lnTo>
                <a:lnTo>
                  <a:pt x="158496" y="575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6860201" y="826177"/>
            <a:ext cx="8467" cy="8467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73" y="0"/>
                </a:moveTo>
                <a:lnTo>
                  <a:pt x="0" y="12700"/>
                </a:lnTo>
                <a:lnTo>
                  <a:pt x="5842" y="12700"/>
                </a:lnTo>
                <a:lnTo>
                  <a:pt x="1257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6922515" y="1418759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428" y="0"/>
                </a:moveTo>
                <a:lnTo>
                  <a:pt x="0" y="0"/>
                </a:lnTo>
                <a:lnTo>
                  <a:pt x="0" y="12700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6951811" y="1554226"/>
            <a:ext cx="20320" cy="16933"/>
          </a:xfrm>
          <a:custGeom>
            <a:avLst/>
            <a:gdLst/>
            <a:ahLst/>
            <a:cxnLst/>
            <a:rect l="l" t="t" r="r" b="b"/>
            <a:pathLst>
              <a:path w="30479" h="25400">
                <a:moveTo>
                  <a:pt x="22479" y="21209"/>
                </a:moveTo>
                <a:lnTo>
                  <a:pt x="13462" y="12700"/>
                </a:lnTo>
                <a:lnTo>
                  <a:pt x="3302" y="12700"/>
                </a:lnTo>
                <a:lnTo>
                  <a:pt x="0" y="25400"/>
                </a:lnTo>
                <a:lnTo>
                  <a:pt x="20193" y="25400"/>
                </a:lnTo>
                <a:lnTo>
                  <a:pt x="22479" y="21209"/>
                </a:lnTo>
                <a:close/>
              </a:path>
              <a:path w="30479" h="25400">
                <a:moveTo>
                  <a:pt x="26924" y="12700"/>
                </a:moveTo>
                <a:lnTo>
                  <a:pt x="22479" y="21209"/>
                </a:lnTo>
                <a:lnTo>
                  <a:pt x="26924" y="25400"/>
                </a:lnTo>
                <a:lnTo>
                  <a:pt x="26924" y="12700"/>
                </a:lnTo>
                <a:close/>
              </a:path>
              <a:path w="30479" h="25400">
                <a:moveTo>
                  <a:pt x="30289" y="0"/>
                </a:moveTo>
                <a:lnTo>
                  <a:pt x="26924" y="0"/>
                </a:lnTo>
                <a:lnTo>
                  <a:pt x="26924" y="12700"/>
                </a:lnTo>
                <a:lnTo>
                  <a:pt x="30289" y="12700"/>
                </a:lnTo>
                <a:lnTo>
                  <a:pt x="3028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6976534" y="1430528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3302" y="0"/>
                </a:moveTo>
                <a:lnTo>
                  <a:pt x="0" y="0"/>
                </a:lnTo>
                <a:lnTo>
                  <a:pt x="0" y="3302"/>
                </a:lnTo>
                <a:lnTo>
                  <a:pt x="3302" y="6731"/>
                </a:lnTo>
                <a:lnTo>
                  <a:pt x="3302" y="0"/>
                </a:lnTo>
                <a:close/>
              </a:path>
              <a:path w="10159" h="17144">
                <a:moveTo>
                  <a:pt x="6731" y="6731"/>
                </a:moveTo>
                <a:lnTo>
                  <a:pt x="3302" y="6731"/>
                </a:lnTo>
                <a:lnTo>
                  <a:pt x="3302" y="10033"/>
                </a:lnTo>
                <a:lnTo>
                  <a:pt x="6731" y="6731"/>
                </a:lnTo>
                <a:close/>
              </a:path>
              <a:path w="10159" h="17144">
                <a:moveTo>
                  <a:pt x="10033" y="13462"/>
                </a:moveTo>
                <a:lnTo>
                  <a:pt x="6731" y="10033"/>
                </a:lnTo>
                <a:lnTo>
                  <a:pt x="3302" y="10033"/>
                </a:lnTo>
                <a:lnTo>
                  <a:pt x="3302" y="13462"/>
                </a:lnTo>
                <a:lnTo>
                  <a:pt x="6731" y="13462"/>
                </a:lnTo>
                <a:lnTo>
                  <a:pt x="6731" y="16764"/>
                </a:lnTo>
                <a:lnTo>
                  <a:pt x="10033" y="16764"/>
                </a:lnTo>
                <a:lnTo>
                  <a:pt x="10033" y="1346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6972046" y="1528825"/>
            <a:ext cx="31750" cy="508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0193" y="76200"/>
                </a:moveTo>
                <a:lnTo>
                  <a:pt x="16764" y="63500"/>
                </a:lnTo>
                <a:lnTo>
                  <a:pt x="16764" y="76200"/>
                </a:lnTo>
                <a:lnTo>
                  <a:pt x="20193" y="76200"/>
                </a:lnTo>
                <a:close/>
              </a:path>
              <a:path w="47625" h="76200">
                <a:moveTo>
                  <a:pt x="26924" y="12700"/>
                </a:moveTo>
                <a:lnTo>
                  <a:pt x="6731" y="0"/>
                </a:lnTo>
                <a:lnTo>
                  <a:pt x="3302" y="12700"/>
                </a:lnTo>
                <a:lnTo>
                  <a:pt x="6731" y="12700"/>
                </a:lnTo>
                <a:lnTo>
                  <a:pt x="13462" y="25400"/>
                </a:lnTo>
                <a:lnTo>
                  <a:pt x="5588" y="25400"/>
                </a:lnTo>
                <a:lnTo>
                  <a:pt x="0" y="38100"/>
                </a:lnTo>
                <a:lnTo>
                  <a:pt x="3302" y="50800"/>
                </a:lnTo>
                <a:lnTo>
                  <a:pt x="3302" y="38100"/>
                </a:lnTo>
                <a:lnTo>
                  <a:pt x="6731" y="38100"/>
                </a:lnTo>
                <a:lnTo>
                  <a:pt x="6731" y="50800"/>
                </a:lnTo>
                <a:lnTo>
                  <a:pt x="10033" y="50800"/>
                </a:lnTo>
                <a:lnTo>
                  <a:pt x="13462" y="38100"/>
                </a:lnTo>
                <a:lnTo>
                  <a:pt x="20193" y="38100"/>
                </a:lnTo>
                <a:lnTo>
                  <a:pt x="20193" y="25400"/>
                </a:lnTo>
                <a:lnTo>
                  <a:pt x="23622" y="12700"/>
                </a:lnTo>
                <a:lnTo>
                  <a:pt x="26924" y="12700"/>
                </a:lnTo>
                <a:close/>
              </a:path>
              <a:path w="47625" h="76200">
                <a:moveTo>
                  <a:pt x="33655" y="38100"/>
                </a:moveTo>
                <a:lnTo>
                  <a:pt x="23622" y="38100"/>
                </a:lnTo>
                <a:lnTo>
                  <a:pt x="23622" y="50800"/>
                </a:lnTo>
                <a:lnTo>
                  <a:pt x="30353" y="50800"/>
                </a:lnTo>
                <a:lnTo>
                  <a:pt x="33655" y="38100"/>
                </a:lnTo>
                <a:close/>
              </a:path>
              <a:path w="47625" h="76200">
                <a:moveTo>
                  <a:pt x="43815" y="50800"/>
                </a:moveTo>
                <a:lnTo>
                  <a:pt x="40386" y="38100"/>
                </a:lnTo>
                <a:lnTo>
                  <a:pt x="33655" y="38100"/>
                </a:lnTo>
                <a:lnTo>
                  <a:pt x="37084" y="50800"/>
                </a:lnTo>
                <a:lnTo>
                  <a:pt x="43815" y="50800"/>
                </a:lnTo>
                <a:close/>
              </a:path>
              <a:path w="47625" h="76200">
                <a:moveTo>
                  <a:pt x="47244" y="50800"/>
                </a:moveTo>
                <a:lnTo>
                  <a:pt x="43815" y="50800"/>
                </a:lnTo>
                <a:lnTo>
                  <a:pt x="37084" y="63500"/>
                </a:lnTo>
                <a:lnTo>
                  <a:pt x="33655" y="63500"/>
                </a:lnTo>
                <a:lnTo>
                  <a:pt x="33655" y="61214"/>
                </a:lnTo>
                <a:lnTo>
                  <a:pt x="37084" y="57912"/>
                </a:lnTo>
                <a:lnTo>
                  <a:pt x="33655" y="57912"/>
                </a:lnTo>
                <a:lnTo>
                  <a:pt x="33655" y="54483"/>
                </a:lnTo>
                <a:lnTo>
                  <a:pt x="30353" y="54483"/>
                </a:lnTo>
                <a:lnTo>
                  <a:pt x="30353" y="57912"/>
                </a:lnTo>
                <a:lnTo>
                  <a:pt x="26924" y="61214"/>
                </a:lnTo>
                <a:lnTo>
                  <a:pt x="30353" y="61214"/>
                </a:lnTo>
                <a:lnTo>
                  <a:pt x="30353" y="63500"/>
                </a:lnTo>
                <a:lnTo>
                  <a:pt x="26924" y="76200"/>
                </a:lnTo>
                <a:lnTo>
                  <a:pt x="37084" y="76200"/>
                </a:lnTo>
                <a:lnTo>
                  <a:pt x="47244" y="508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7039440" y="1529249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429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3" name="object 1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2668" y="1533736"/>
            <a:ext cx="87715" cy="62823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7257289" y="1554225"/>
            <a:ext cx="13123" cy="8467"/>
          </a:xfrm>
          <a:custGeom>
            <a:avLst/>
            <a:gdLst/>
            <a:ahLst/>
            <a:cxnLst/>
            <a:rect l="l" t="t" r="r" b="b"/>
            <a:pathLst>
              <a:path w="19684" h="12700">
                <a:moveTo>
                  <a:pt x="1143" y="2540"/>
                </a:moveTo>
                <a:lnTo>
                  <a:pt x="508" y="0"/>
                </a:lnTo>
                <a:lnTo>
                  <a:pt x="0" y="1905"/>
                </a:lnTo>
                <a:lnTo>
                  <a:pt x="1143" y="2540"/>
                </a:lnTo>
                <a:close/>
              </a:path>
              <a:path w="19684" h="12700">
                <a:moveTo>
                  <a:pt x="13335" y="10287"/>
                </a:moveTo>
                <a:lnTo>
                  <a:pt x="1143" y="2540"/>
                </a:lnTo>
                <a:lnTo>
                  <a:pt x="3810" y="12700"/>
                </a:lnTo>
                <a:lnTo>
                  <a:pt x="10922" y="12700"/>
                </a:lnTo>
                <a:lnTo>
                  <a:pt x="13335" y="10287"/>
                </a:lnTo>
                <a:close/>
              </a:path>
              <a:path w="19684" h="12700">
                <a:moveTo>
                  <a:pt x="19558" y="4191"/>
                </a:moveTo>
                <a:lnTo>
                  <a:pt x="13335" y="10287"/>
                </a:lnTo>
                <a:lnTo>
                  <a:pt x="17272" y="12700"/>
                </a:lnTo>
                <a:lnTo>
                  <a:pt x="19558" y="41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7311560" y="1549484"/>
            <a:ext cx="9313" cy="6773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3302" y="3302"/>
                </a:moveTo>
                <a:lnTo>
                  <a:pt x="0" y="0"/>
                </a:lnTo>
                <a:lnTo>
                  <a:pt x="0" y="3302"/>
                </a:lnTo>
                <a:lnTo>
                  <a:pt x="3302" y="3302"/>
                </a:lnTo>
                <a:close/>
              </a:path>
              <a:path w="13970" h="10160">
                <a:moveTo>
                  <a:pt x="13462" y="6731"/>
                </a:moveTo>
                <a:lnTo>
                  <a:pt x="10033" y="3302"/>
                </a:lnTo>
                <a:lnTo>
                  <a:pt x="10033" y="0"/>
                </a:lnTo>
                <a:lnTo>
                  <a:pt x="3302" y="0"/>
                </a:lnTo>
                <a:lnTo>
                  <a:pt x="3302" y="3302"/>
                </a:lnTo>
                <a:lnTo>
                  <a:pt x="6731" y="6731"/>
                </a:lnTo>
                <a:lnTo>
                  <a:pt x="10033" y="6731"/>
                </a:lnTo>
                <a:lnTo>
                  <a:pt x="13462" y="10033"/>
                </a:lnTo>
                <a:lnTo>
                  <a:pt x="13462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7394702" y="1589870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10160" y="10160"/>
                </a:moveTo>
                <a:lnTo>
                  <a:pt x="6858" y="6731"/>
                </a:lnTo>
                <a:lnTo>
                  <a:pt x="6858" y="10160"/>
                </a:lnTo>
                <a:lnTo>
                  <a:pt x="3429" y="10160"/>
                </a:lnTo>
                <a:lnTo>
                  <a:pt x="3429" y="13462"/>
                </a:lnTo>
                <a:lnTo>
                  <a:pt x="6858" y="16891"/>
                </a:lnTo>
                <a:lnTo>
                  <a:pt x="10160" y="16891"/>
                </a:lnTo>
                <a:lnTo>
                  <a:pt x="10160" y="10160"/>
                </a:lnTo>
                <a:close/>
              </a:path>
              <a:path w="10159" h="17144">
                <a:moveTo>
                  <a:pt x="10160" y="0"/>
                </a:moveTo>
                <a:lnTo>
                  <a:pt x="3429" y="0"/>
                </a:lnTo>
                <a:lnTo>
                  <a:pt x="0" y="3429"/>
                </a:lnTo>
                <a:lnTo>
                  <a:pt x="3429" y="3429"/>
                </a:lnTo>
                <a:lnTo>
                  <a:pt x="3429" y="6731"/>
                </a:lnTo>
                <a:lnTo>
                  <a:pt x="6858" y="6731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7543122" y="15880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429" y="0"/>
                </a:moveTo>
                <a:lnTo>
                  <a:pt x="0" y="12700"/>
                </a:lnTo>
                <a:lnTo>
                  <a:pt x="3429" y="12700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7754535" y="16050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0" y="12700"/>
                </a:lnTo>
                <a:lnTo>
                  <a:pt x="330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7793482" y="1596559"/>
            <a:ext cx="37677" cy="22860"/>
          </a:xfrm>
          <a:custGeom>
            <a:avLst/>
            <a:gdLst/>
            <a:ahLst/>
            <a:cxnLst/>
            <a:rect l="l" t="t" r="r" b="b"/>
            <a:pathLst>
              <a:path w="56515" h="34289">
                <a:moveTo>
                  <a:pt x="12319" y="12700"/>
                </a:moveTo>
                <a:lnTo>
                  <a:pt x="11176" y="12700"/>
                </a:lnTo>
                <a:lnTo>
                  <a:pt x="3429" y="0"/>
                </a:lnTo>
                <a:lnTo>
                  <a:pt x="0" y="0"/>
                </a:lnTo>
                <a:lnTo>
                  <a:pt x="7874" y="12700"/>
                </a:lnTo>
                <a:lnTo>
                  <a:pt x="12319" y="25400"/>
                </a:lnTo>
                <a:lnTo>
                  <a:pt x="12319" y="12700"/>
                </a:lnTo>
                <a:close/>
              </a:path>
              <a:path w="56515" h="34289">
                <a:moveTo>
                  <a:pt x="56197" y="30416"/>
                </a:moveTo>
                <a:lnTo>
                  <a:pt x="52832" y="30416"/>
                </a:lnTo>
                <a:lnTo>
                  <a:pt x="52832" y="33782"/>
                </a:lnTo>
                <a:lnTo>
                  <a:pt x="56197" y="33782"/>
                </a:lnTo>
                <a:lnTo>
                  <a:pt x="56197" y="30416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7819729" y="1613492"/>
            <a:ext cx="42757" cy="68580"/>
          </a:xfrm>
          <a:custGeom>
            <a:avLst/>
            <a:gdLst/>
            <a:ahLst/>
            <a:cxnLst/>
            <a:rect l="l" t="t" r="r" b="b"/>
            <a:pathLst>
              <a:path w="64134" h="102869">
                <a:moveTo>
                  <a:pt x="25781" y="57785"/>
                </a:moveTo>
                <a:lnTo>
                  <a:pt x="16764" y="62230"/>
                </a:lnTo>
                <a:lnTo>
                  <a:pt x="10033" y="62230"/>
                </a:lnTo>
                <a:lnTo>
                  <a:pt x="0" y="72263"/>
                </a:lnTo>
                <a:lnTo>
                  <a:pt x="10033" y="72263"/>
                </a:lnTo>
                <a:lnTo>
                  <a:pt x="16764" y="75692"/>
                </a:lnTo>
                <a:lnTo>
                  <a:pt x="25781" y="57785"/>
                </a:lnTo>
                <a:close/>
              </a:path>
              <a:path w="64134" h="102869">
                <a:moveTo>
                  <a:pt x="30353" y="55499"/>
                </a:moveTo>
                <a:lnTo>
                  <a:pt x="26924" y="55499"/>
                </a:lnTo>
                <a:lnTo>
                  <a:pt x="25781" y="57785"/>
                </a:lnTo>
                <a:lnTo>
                  <a:pt x="30353" y="55499"/>
                </a:lnTo>
                <a:close/>
              </a:path>
              <a:path w="64134" h="102869">
                <a:moveTo>
                  <a:pt x="37084" y="89154"/>
                </a:moveTo>
                <a:lnTo>
                  <a:pt x="30353" y="85852"/>
                </a:lnTo>
                <a:lnTo>
                  <a:pt x="23622" y="79121"/>
                </a:lnTo>
                <a:lnTo>
                  <a:pt x="16764" y="75692"/>
                </a:lnTo>
                <a:lnTo>
                  <a:pt x="6731" y="95885"/>
                </a:lnTo>
                <a:lnTo>
                  <a:pt x="6731" y="99314"/>
                </a:lnTo>
                <a:lnTo>
                  <a:pt x="3302" y="102616"/>
                </a:lnTo>
                <a:lnTo>
                  <a:pt x="11430" y="99568"/>
                </a:lnTo>
                <a:lnTo>
                  <a:pt x="28956" y="92202"/>
                </a:lnTo>
                <a:lnTo>
                  <a:pt x="37084" y="89154"/>
                </a:lnTo>
                <a:close/>
              </a:path>
              <a:path w="64134" h="102869">
                <a:moveTo>
                  <a:pt x="37084" y="55499"/>
                </a:moveTo>
                <a:lnTo>
                  <a:pt x="33655" y="52070"/>
                </a:lnTo>
                <a:lnTo>
                  <a:pt x="30353" y="52070"/>
                </a:lnTo>
                <a:lnTo>
                  <a:pt x="30353" y="55499"/>
                </a:lnTo>
                <a:lnTo>
                  <a:pt x="37084" y="55499"/>
                </a:lnTo>
                <a:close/>
              </a:path>
              <a:path w="64134" h="102869">
                <a:moveTo>
                  <a:pt x="47129" y="35255"/>
                </a:moveTo>
                <a:lnTo>
                  <a:pt x="40386" y="35255"/>
                </a:lnTo>
                <a:lnTo>
                  <a:pt x="40386" y="38608"/>
                </a:lnTo>
                <a:lnTo>
                  <a:pt x="47129" y="38608"/>
                </a:lnTo>
                <a:lnTo>
                  <a:pt x="47129" y="35255"/>
                </a:lnTo>
                <a:close/>
              </a:path>
              <a:path w="64134" h="102869">
                <a:moveTo>
                  <a:pt x="47244" y="62230"/>
                </a:moveTo>
                <a:lnTo>
                  <a:pt x="43815" y="58801"/>
                </a:lnTo>
                <a:lnTo>
                  <a:pt x="37084" y="58801"/>
                </a:lnTo>
                <a:lnTo>
                  <a:pt x="37084" y="72263"/>
                </a:lnTo>
                <a:lnTo>
                  <a:pt x="47244" y="62230"/>
                </a:lnTo>
                <a:close/>
              </a:path>
              <a:path w="64134" h="102869">
                <a:moveTo>
                  <a:pt x="53911" y="0"/>
                </a:moveTo>
                <a:lnTo>
                  <a:pt x="50546" y="0"/>
                </a:lnTo>
                <a:lnTo>
                  <a:pt x="50546" y="12700"/>
                </a:lnTo>
                <a:lnTo>
                  <a:pt x="53911" y="12700"/>
                </a:lnTo>
                <a:lnTo>
                  <a:pt x="53911" y="0"/>
                </a:lnTo>
                <a:close/>
              </a:path>
              <a:path w="64134" h="102869">
                <a:moveTo>
                  <a:pt x="64008" y="62230"/>
                </a:moveTo>
                <a:lnTo>
                  <a:pt x="47244" y="62230"/>
                </a:lnTo>
                <a:lnTo>
                  <a:pt x="50546" y="65532"/>
                </a:lnTo>
                <a:lnTo>
                  <a:pt x="57277" y="68961"/>
                </a:lnTo>
                <a:lnTo>
                  <a:pt x="60706" y="68961"/>
                </a:lnTo>
                <a:lnTo>
                  <a:pt x="60706" y="65532"/>
                </a:lnTo>
                <a:lnTo>
                  <a:pt x="64008" y="6223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7893897" y="1607819"/>
            <a:ext cx="19897" cy="31327"/>
          </a:xfrm>
          <a:custGeom>
            <a:avLst/>
            <a:gdLst/>
            <a:ahLst/>
            <a:cxnLst/>
            <a:rect l="l" t="t" r="r" b="b"/>
            <a:pathLst>
              <a:path w="29845" h="46989">
                <a:moveTo>
                  <a:pt x="6731" y="21209"/>
                </a:moveTo>
                <a:lnTo>
                  <a:pt x="3429" y="21209"/>
                </a:lnTo>
                <a:lnTo>
                  <a:pt x="6731" y="33909"/>
                </a:lnTo>
                <a:lnTo>
                  <a:pt x="6731" y="21209"/>
                </a:lnTo>
                <a:close/>
              </a:path>
              <a:path w="29845" h="46989">
                <a:moveTo>
                  <a:pt x="6731" y="3429"/>
                </a:moveTo>
                <a:lnTo>
                  <a:pt x="3429" y="3429"/>
                </a:lnTo>
                <a:lnTo>
                  <a:pt x="3429" y="0"/>
                </a:lnTo>
                <a:lnTo>
                  <a:pt x="0" y="3429"/>
                </a:lnTo>
                <a:lnTo>
                  <a:pt x="3429" y="6731"/>
                </a:lnTo>
                <a:lnTo>
                  <a:pt x="6731" y="3429"/>
                </a:lnTo>
                <a:close/>
              </a:path>
              <a:path w="29845" h="46989">
                <a:moveTo>
                  <a:pt x="10160" y="33909"/>
                </a:moveTo>
                <a:lnTo>
                  <a:pt x="6731" y="33909"/>
                </a:lnTo>
                <a:lnTo>
                  <a:pt x="3429" y="33909"/>
                </a:lnTo>
                <a:lnTo>
                  <a:pt x="6731" y="46609"/>
                </a:lnTo>
                <a:lnTo>
                  <a:pt x="10160" y="46609"/>
                </a:lnTo>
                <a:lnTo>
                  <a:pt x="10160" y="33909"/>
                </a:lnTo>
                <a:close/>
              </a:path>
              <a:path w="29845" h="46989">
                <a:moveTo>
                  <a:pt x="29591" y="33909"/>
                </a:moveTo>
                <a:lnTo>
                  <a:pt x="20193" y="33909"/>
                </a:lnTo>
                <a:lnTo>
                  <a:pt x="16891" y="21209"/>
                </a:lnTo>
                <a:lnTo>
                  <a:pt x="16891" y="33909"/>
                </a:lnTo>
                <a:lnTo>
                  <a:pt x="13462" y="33909"/>
                </a:lnTo>
                <a:lnTo>
                  <a:pt x="16891" y="46609"/>
                </a:lnTo>
                <a:lnTo>
                  <a:pt x="26162" y="46609"/>
                </a:lnTo>
                <a:lnTo>
                  <a:pt x="29591" y="3390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22" name="object 122"/>
          <p:cNvGrpSpPr/>
          <p:nvPr/>
        </p:nvGrpSpPr>
        <p:grpSpPr>
          <a:xfrm>
            <a:off x="7961376" y="1647359"/>
            <a:ext cx="88053" cy="59267"/>
            <a:chOff x="11942064" y="2471039"/>
            <a:chExt cx="132080" cy="88900"/>
          </a:xfrm>
        </p:grpSpPr>
        <p:sp>
          <p:nvSpPr>
            <p:cNvPr id="123" name="object 123"/>
            <p:cNvSpPr/>
            <p:nvPr/>
          </p:nvSpPr>
          <p:spPr>
            <a:xfrm>
              <a:off x="11942064" y="2496439"/>
              <a:ext cx="3810" cy="12700"/>
            </a:xfrm>
            <a:custGeom>
              <a:avLst/>
              <a:gdLst/>
              <a:ahLst/>
              <a:cxnLst/>
              <a:rect l="l" t="t" r="r" b="b"/>
              <a:pathLst>
                <a:path w="3809" h="12700">
                  <a:moveTo>
                    <a:pt x="3301" y="0"/>
                  </a:moveTo>
                  <a:lnTo>
                    <a:pt x="0" y="0"/>
                  </a:lnTo>
                  <a:lnTo>
                    <a:pt x="3301" y="12700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F0D3B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4" name="object 1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82450" y="2471039"/>
              <a:ext cx="91185" cy="88900"/>
            </a:xfrm>
            <a:prstGeom prst="rect">
              <a:avLst/>
            </a:prstGeom>
          </p:spPr>
        </p:pic>
      </p:grpSp>
      <p:sp>
        <p:nvSpPr>
          <p:cNvPr id="125" name="object 125"/>
          <p:cNvSpPr/>
          <p:nvPr/>
        </p:nvSpPr>
        <p:spPr>
          <a:xfrm>
            <a:off x="8100738" y="1655825"/>
            <a:ext cx="14817" cy="25400"/>
          </a:xfrm>
          <a:custGeom>
            <a:avLst/>
            <a:gdLst/>
            <a:ahLst/>
            <a:cxnLst/>
            <a:rect l="l" t="t" r="r" b="b"/>
            <a:pathLst>
              <a:path w="22225" h="38100">
                <a:moveTo>
                  <a:pt x="20320" y="38100"/>
                </a:moveTo>
                <a:lnTo>
                  <a:pt x="13589" y="25400"/>
                </a:lnTo>
                <a:lnTo>
                  <a:pt x="7112" y="25400"/>
                </a:lnTo>
                <a:lnTo>
                  <a:pt x="10160" y="38100"/>
                </a:lnTo>
                <a:lnTo>
                  <a:pt x="20320" y="38100"/>
                </a:lnTo>
                <a:close/>
              </a:path>
              <a:path w="22225" h="38100">
                <a:moveTo>
                  <a:pt x="22225" y="25400"/>
                </a:moveTo>
                <a:lnTo>
                  <a:pt x="12700" y="12700"/>
                </a:lnTo>
                <a:lnTo>
                  <a:pt x="4318" y="0"/>
                </a:lnTo>
                <a:lnTo>
                  <a:pt x="0" y="0"/>
                </a:lnTo>
                <a:lnTo>
                  <a:pt x="13589" y="25400"/>
                </a:lnTo>
                <a:lnTo>
                  <a:pt x="22225" y="254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8170079" y="1605026"/>
            <a:ext cx="7197" cy="8467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10667" y="0"/>
                </a:moveTo>
                <a:lnTo>
                  <a:pt x="0" y="12700"/>
                </a:lnTo>
                <a:lnTo>
                  <a:pt x="10667" y="12700"/>
                </a:lnTo>
                <a:lnTo>
                  <a:pt x="10667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8199713" y="1511892"/>
            <a:ext cx="37677" cy="25400"/>
          </a:xfrm>
          <a:custGeom>
            <a:avLst/>
            <a:gdLst/>
            <a:ahLst/>
            <a:cxnLst/>
            <a:rect l="l" t="t" r="r" b="b"/>
            <a:pathLst>
              <a:path w="56515" h="38100">
                <a:moveTo>
                  <a:pt x="28194" y="38100"/>
                </a:moveTo>
                <a:lnTo>
                  <a:pt x="26162" y="25400"/>
                </a:lnTo>
                <a:lnTo>
                  <a:pt x="13843" y="25400"/>
                </a:lnTo>
                <a:lnTo>
                  <a:pt x="6731" y="12700"/>
                </a:lnTo>
                <a:lnTo>
                  <a:pt x="0" y="12700"/>
                </a:lnTo>
                <a:lnTo>
                  <a:pt x="6731" y="38100"/>
                </a:lnTo>
                <a:lnTo>
                  <a:pt x="28194" y="38100"/>
                </a:lnTo>
                <a:close/>
              </a:path>
              <a:path w="56515" h="38100">
                <a:moveTo>
                  <a:pt x="56007" y="10795"/>
                </a:moveTo>
                <a:lnTo>
                  <a:pt x="48641" y="0"/>
                </a:lnTo>
                <a:lnTo>
                  <a:pt x="16891" y="0"/>
                </a:lnTo>
                <a:lnTo>
                  <a:pt x="26162" y="25400"/>
                </a:lnTo>
                <a:lnTo>
                  <a:pt x="26670" y="25400"/>
                </a:lnTo>
                <a:lnTo>
                  <a:pt x="33782" y="38100"/>
                </a:lnTo>
                <a:lnTo>
                  <a:pt x="39370" y="25400"/>
                </a:lnTo>
                <a:lnTo>
                  <a:pt x="46355" y="25400"/>
                </a:lnTo>
                <a:lnTo>
                  <a:pt x="54610" y="12700"/>
                </a:lnTo>
                <a:lnTo>
                  <a:pt x="56007" y="10795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8336873" y="1493350"/>
            <a:ext cx="20320" cy="2032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0160" y="3429"/>
                </a:moveTo>
                <a:lnTo>
                  <a:pt x="6731" y="3429"/>
                </a:lnTo>
                <a:lnTo>
                  <a:pt x="0" y="10160"/>
                </a:lnTo>
                <a:lnTo>
                  <a:pt x="0" y="13462"/>
                </a:lnTo>
                <a:lnTo>
                  <a:pt x="6731" y="6731"/>
                </a:lnTo>
                <a:lnTo>
                  <a:pt x="10160" y="6731"/>
                </a:lnTo>
                <a:lnTo>
                  <a:pt x="10160" y="3429"/>
                </a:lnTo>
                <a:close/>
              </a:path>
              <a:path w="30479" h="30480">
                <a:moveTo>
                  <a:pt x="23622" y="3429"/>
                </a:moveTo>
                <a:lnTo>
                  <a:pt x="20193" y="3429"/>
                </a:lnTo>
                <a:lnTo>
                  <a:pt x="20193" y="0"/>
                </a:lnTo>
                <a:lnTo>
                  <a:pt x="16891" y="0"/>
                </a:lnTo>
                <a:lnTo>
                  <a:pt x="16891" y="3429"/>
                </a:lnTo>
                <a:lnTo>
                  <a:pt x="13462" y="3429"/>
                </a:lnTo>
                <a:lnTo>
                  <a:pt x="13462" y="6731"/>
                </a:lnTo>
                <a:lnTo>
                  <a:pt x="16891" y="6731"/>
                </a:lnTo>
                <a:lnTo>
                  <a:pt x="20193" y="10160"/>
                </a:lnTo>
                <a:lnTo>
                  <a:pt x="20193" y="6731"/>
                </a:lnTo>
                <a:lnTo>
                  <a:pt x="23622" y="6731"/>
                </a:lnTo>
                <a:lnTo>
                  <a:pt x="23622" y="3429"/>
                </a:lnTo>
                <a:close/>
              </a:path>
              <a:path w="30479" h="30480">
                <a:moveTo>
                  <a:pt x="30353" y="13462"/>
                </a:moveTo>
                <a:lnTo>
                  <a:pt x="23622" y="10160"/>
                </a:lnTo>
                <a:lnTo>
                  <a:pt x="20193" y="10160"/>
                </a:lnTo>
                <a:lnTo>
                  <a:pt x="23622" y="16891"/>
                </a:lnTo>
                <a:lnTo>
                  <a:pt x="23622" y="23622"/>
                </a:lnTo>
                <a:lnTo>
                  <a:pt x="26924" y="30353"/>
                </a:lnTo>
                <a:lnTo>
                  <a:pt x="26924" y="23622"/>
                </a:lnTo>
                <a:lnTo>
                  <a:pt x="30353" y="20193"/>
                </a:lnTo>
                <a:lnTo>
                  <a:pt x="30353" y="1346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3781383" y="826092"/>
            <a:ext cx="4634230" cy="880533"/>
          </a:xfrm>
          <a:custGeom>
            <a:avLst/>
            <a:gdLst/>
            <a:ahLst/>
            <a:cxnLst/>
            <a:rect l="l" t="t" r="r" b="b"/>
            <a:pathLst>
              <a:path w="6951345" h="1320800">
                <a:moveTo>
                  <a:pt x="4533011" y="1085088"/>
                </a:moveTo>
                <a:lnTo>
                  <a:pt x="4529582" y="1085088"/>
                </a:lnTo>
                <a:lnTo>
                  <a:pt x="4529582" y="1088390"/>
                </a:lnTo>
                <a:lnTo>
                  <a:pt x="4533011" y="1085088"/>
                </a:lnTo>
                <a:close/>
              </a:path>
              <a:path w="6951345" h="1320800">
                <a:moveTo>
                  <a:pt x="4590288" y="1064895"/>
                </a:moveTo>
                <a:lnTo>
                  <a:pt x="4583557" y="1061466"/>
                </a:lnTo>
                <a:lnTo>
                  <a:pt x="4580255" y="1058164"/>
                </a:lnTo>
                <a:lnTo>
                  <a:pt x="4576826" y="1058164"/>
                </a:lnTo>
                <a:lnTo>
                  <a:pt x="4576826" y="1061466"/>
                </a:lnTo>
                <a:lnTo>
                  <a:pt x="4573524" y="1061466"/>
                </a:lnTo>
                <a:lnTo>
                  <a:pt x="4573524" y="1064895"/>
                </a:lnTo>
                <a:lnTo>
                  <a:pt x="4576826" y="1068197"/>
                </a:lnTo>
                <a:lnTo>
                  <a:pt x="4583557" y="1068197"/>
                </a:lnTo>
                <a:lnTo>
                  <a:pt x="4586986" y="1071626"/>
                </a:lnTo>
                <a:lnTo>
                  <a:pt x="4586986" y="1068197"/>
                </a:lnTo>
                <a:lnTo>
                  <a:pt x="4590288" y="1068197"/>
                </a:lnTo>
                <a:lnTo>
                  <a:pt x="4590288" y="1064895"/>
                </a:lnTo>
                <a:close/>
              </a:path>
              <a:path w="6951345" h="1320800">
                <a:moveTo>
                  <a:pt x="4593717" y="1074928"/>
                </a:moveTo>
                <a:lnTo>
                  <a:pt x="4590288" y="1071626"/>
                </a:lnTo>
                <a:lnTo>
                  <a:pt x="4586986" y="1074928"/>
                </a:lnTo>
                <a:lnTo>
                  <a:pt x="4586986" y="1078357"/>
                </a:lnTo>
                <a:lnTo>
                  <a:pt x="4590288" y="1078357"/>
                </a:lnTo>
                <a:lnTo>
                  <a:pt x="4593717" y="1074928"/>
                </a:lnTo>
                <a:close/>
              </a:path>
              <a:path w="6951345" h="1320800">
                <a:moveTo>
                  <a:pt x="6937756" y="388112"/>
                </a:moveTo>
                <a:lnTo>
                  <a:pt x="6934454" y="388112"/>
                </a:lnTo>
                <a:lnTo>
                  <a:pt x="6931025" y="384683"/>
                </a:lnTo>
                <a:lnTo>
                  <a:pt x="6931025" y="388112"/>
                </a:lnTo>
                <a:lnTo>
                  <a:pt x="6927596" y="388112"/>
                </a:lnTo>
                <a:lnTo>
                  <a:pt x="6927596" y="391414"/>
                </a:lnTo>
                <a:lnTo>
                  <a:pt x="6931025" y="391414"/>
                </a:lnTo>
                <a:lnTo>
                  <a:pt x="6931025" y="394843"/>
                </a:lnTo>
                <a:lnTo>
                  <a:pt x="6934454" y="394843"/>
                </a:lnTo>
                <a:lnTo>
                  <a:pt x="6934454" y="391414"/>
                </a:lnTo>
                <a:lnTo>
                  <a:pt x="6937756" y="391414"/>
                </a:lnTo>
                <a:lnTo>
                  <a:pt x="6937756" y="388112"/>
                </a:lnTo>
                <a:close/>
              </a:path>
              <a:path w="6951345" h="1320800">
                <a:moveTo>
                  <a:pt x="6941185" y="398145"/>
                </a:moveTo>
                <a:lnTo>
                  <a:pt x="6937756" y="398145"/>
                </a:lnTo>
                <a:lnTo>
                  <a:pt x="6937756" y="394843"/>
                </a:lnTo>
                <a:lnTo>
                  <a:pt x="6934454" y="394843"/>
                </a:lnTo>
                <a:lnTo>
                  <a:pt x="6934454" y="398145"/>
                </a:lnTo>
                <a:lnTo>
                  <a:pt x="6931025" y="401574"/>
                </a:lnTo>
                <a:lnTo>
                  <a:pt x="6934454" y="404876"/>
                </a:lnTo>
                <a:lnTo>
                  <a:pt x="6937756" y="404876"/>
                </a:lnTo>
                <a:lnTo>
                  <a:pt x="6937756" y="401574"/>
                </a:lnTo>
                <a:lnTo>
                  <a:pt x="6941185" y="401574"/>
                </a:lnTo>
                <a:lnTo>
                  <a:pt x="6941185" y="398145"/>
                </a:lnTo>
                <a:close/>
              </a:path>
              <a:path w="6951345" h="1320800">
                <a:moveTo>
                  <a:pt x="6947916" y="404876"/>
                </a:moveTo>
                <a:lnTo>
                  <a:pt x="6937756" y="404876"/>
                </a:lnTo>
                <a:lnTo>
                  <a:pt x="6937756" y="408305"/>
                </a:lnTo>
                <a:lnTo>
                  <a:pt x="6944487" y="408305"/>
                </a:lnTo>
                <a:lnTo>
                  <a:pt x="6947916" y="404876"/>
                </a:lnTo>
                <a:close/>
              </a:path>
              <a:path w="6951345" h="1320800">
                <a:moveTo>
                  <a:pt x="6947916" y="398145"/>
                </a:moveTo>
                <a:lnTo>
                  <a:pt x="6944487" y="394843"/>
                </a:lnTo>
                <a:lnTo>
                  <a:pt x="6941185" y="394843"/>
                </a:lnTo>
                <a:lnTo>
                  <a:pt x="6941185" y="398145"/>
                </a:lnTo>
                <a:lnTo>
                  <a:pt x="6944487" y="398145"/>
                </a:lnTo>
                <a:lnTo>
                  <a:pt x="6944487" y="401574"/>
                </a:lnTo>
                <a:lnTo>
                  <a:pt x="6947916" y="401574"/>
                </a:lnTo>
                <a:lnTo>
                  <a:pt x="6947916" y="398145"/>
                </a:lnTo>
                <a:close/>
              </a:path>
              <a:path w="6951345" h="1320800">
                <a:moveTo>
                  <a:pt x="6951218" y="609600"/>
                </a:moveTo>
                <a:lnTo>
                  <a:pt x="6922135" y="596900"/>
                </a:lnTo>
                <a:lnTo>
                  <a:pt x="6910959" y="584200"/>
                </a:lnTo>
                <a:lnTo>
                  <a:pt x="6900672" y="584200"/>
                </a:lnTo>
                <a:lnTo>
                  <a:pt x="6910324" y="571500"/>
                </a:lnTo>
                <a:lnTo>
                  <a:pt x="6919595" y="571500"/>
                </a:lnTo>
                <a:lnTo>
                  <a:pt x="6929628" y="558800"/>
                </a:lnTo>
                <a:lnTo>
                  <a:pt x="6941185" y="558800"/>
                </a:lnTo>
                <a:lnTo>
                  <a:pt x="6925183" y="546100"/>
                </a:lnTo>
                <a:lnTo>
                  <a:pt x="6911594" y="533400"/>
                </a:lnTo>
                <a:lnTo>
                  <a:pt x="6887210" y="508000"/>
                </a:lnTo>
                <a:lnTo>
                  <a:pt x="6883781" y="508000"/>
                </a:lnTo>
                <a:lnTo>
                  <a:pt x="6883781" y="520700"/>
                </a:lnTo>
                <a:lnTo>
                  <a:pt x="6886702" y="520700"/>
                </a:lnTo>
                <a:lnTo>
                  <a:pt x="6884289" y="533400"/>
                </a:lnTo>
                <a:lnTo>
                  <a:pt x="6883781" y="546100"/>
                </a:lnTo>
                <a:lnTo>
                  <a:pt x="6873748" y="533400"/>
                </a:lnTo>
                <a:lnTo>
                  <a:pt x="6870319" y="520700"/>
                </a:lnTo>
                <a:lnTo>
                  <a:pt x="6873748" y="520700"/>
                </a:lnTo>
                <a:lnTo>
                  <a:pt x="6877050" y="508000"/>
                </a:lnTo>
                <a:lnTo>
                  <a:pt x="6883781" y="508000"/>
                </a:lnTo>
                <a:lnTo>
                  <a:pt x="6883781" y="495300"/>
                </a:lnTo>
                <a:lnTo>
                  <a:pt x="6887210" y="495300"/>
                </a:lnTo>
                <a:lnTo>
                  <a:pt x="6887210" y="482600"/>
                </a:lnTo>
                <a:lnTo>
                  <a:pt x="6900672" y="469900"/>
                </a:lnTo>
                <a:lnTo>
                  <a:pt x="6914134" y="469900"/>
                </a:lnTo>
                <a:lnTo>
                  <a:pt x="6914134" y="457200"/>
                </a:lnTo>
                <a:lnTo>
                  <a:pt x="6924294" y="457200"/>
                </a:lnTo>
                <a:lnTo>
                  <a:pt x="6917563" y="431800"/>
                </a:lnTo>
                <a:lnTo>
                  <a:pt x="6917563" y="419100"/>
                </a:lnTo>
                <a:lnTo>
                  <a:pt x="6920865" y="406400"/>
                </a:lnTo>
                <a:lnTo>
                  <a:pt x="6920865" y="408305"/>
                </a:lnTo>
                <a:lnTo>
                  <a:pt x="6927596" y="408305"/>
                </a:lnTo>
                <a:lnTo>
                  <a:pt x="6931025" y="404876"/>
                </a:lnTo>
                <a:lnTo>
                  <a:pt x="6931025" y="401574"/>
                </a:lnTo>
                <a:lnTo>
                  <a:pt x="6927596" y="401574"/>
                </a:lnTo>
                <a:lnTo>
                  <a:pt x="6927596" y="398145"/>
                </a:lnTo>
                <a:lnTo>
                  <a:pt x="6924294" y="398145"/>
                </a:lnTo>
                <a:lnTo>
                  <a:pt x="6924294" y="401574"/>
                </a:lnTo>
                <a:lnTo>
                  <a:pt x="6923252" y="402577"/>
                </a:lnTo>
                <a:lnTo>
                  <a:pt x="6920865" y="393700"/>
                </a:lnTo>
                <a:lnTo>
                  <a:pt x="6914134" y="393700"/>
                </a:lnTo>
                <a:lnTo>
                  <a:pt x="6914134" y="381000"/>
                </a:lnTo>
                <a:lnTo>
                  <a:pt x="6924294" y="381000"/>
                </a:lnTo>
                <a:lnTo>
                  <a:pt x="6911594" y="368300"/>
                </a:lnTo>
                <a:lnTo>
                  <a:pt x="6910832" y="355600"/>
                </a:lnTo>
                <a:lnTo>
                  <a:pt x="6910832" y="381000"/>
                </a:lnTo>
                <a:lnTo>
                  <a:pt x="6910832" y="393700"/>
                </a:lnTo>
                <a:lnTo>
                  <a:pt x="6883781" y="393700"/>
                </a:lnTo>
                <a:lnTo>
                  <a:pt x="6887210" y="381000"/>
                </a:lnTo>
                <a:lnTo>
                  <a:pt x="6893941" y="368300"/>
                </a:lnTo>
                <a:lnTo>
                  <a:pt x="6900672" y="368300"/>
                </a:lnTo>
                <a:lnTo>
                  <a:pt x="6910832" y="381000"/>
                </a:lnTo>
                <a:lnTo>
                  <a:pt x="6910832" y="355600"/>
                </a:lnTo>
                <a:lnTo>
                  <a:pt x="6873748" y="355600"/>
                </a:lnTo>
                <a:lnTo>
                  <a:pt x="6873748" y="495300"/>
                </a:lnTo>
                <a:lnTo>
                  <a:pt x="6873748" y="508000"/>
                </a:lnTo>
                <a:lnTo>
                  <a:pt x="6863588" y="508000"/>
                </a:lnTo>
                <a:lnTo>
                  <a:pt x="6866890" y="495300"/>
                </a:lnTo>
                <a:lnTo>
                  <a:pt x="6873748" y="495300"/>
                </a:lnTo>
                <a:lnTo>
                  <a:pt x="6873748" y="355600"/>
                </a:lnTo>
                <a:lnTo>
                  <a:pt x="6870319" y="355600"/>
                </a:lnTo>
                <a:lnTo>
                  <a:pt x="6866890" y="368300"/>
                </a:lnTo>
                <a:lnTo>
                  <a:pt x="6866890" y="381000"/>
                </a:lnTo>
                <a:lnTo>
                  <a:pt x="6860159" y="368300"/>
                </a:lnTo>
                <a:lnTo>
                  <a:pt x="6863588" y="368300"/>
                </a:lnTo>
                <a:lnTo>
                  <a:pt x="6866890" y="355600"/>
                </a:lnTo>
                <a:lnTo>
                  <a:pt x="6846697" y="355600"/>
                </a:lnTo>
                <a:lnTo>
                  <a:pt x="6839966" y="342900"/>
                </a:lnTo>
                <a:lnTo>
                  <a:pt x="6813042" y="330200"/>
                </a:lnTo>
                <a:lnTo>
                  <a:pt x="6785991" y="330200"/>
                </a:lnTo>
                <a:lnTo>
                  <a:pt x="6785991" y="342900"/>
                </a:lnTo>
                <a:lnTo>
                  <a:pt x="6775831" y="342900"/>
                </a:lnTo>
                <a:lnTo>
                  <a:pt x="6775831" y="330200"/>
                </a:lnTo>
                <a:lnTo>
                  <a:pt x="6772529" y="342900"/>
                </a:lnTo>
                <a:lnTo>
                  <a:pt x="6721856" y="342900"/>
                </a:lnTo>
                <a:lnTo>
                  <a:pt x="6724523" y="330200"/>
                </a:lnTo>
                <a:lnTo>
                  <a:pt x="6727444" y="317500"/>
                </a:lnTo>
                <a:lnTo>
                  <a:pt x="6730873" y="317500"/>
                </a:lnTo>
                <a:lnTo>
                  <a:pt x="6735445" y="304800"/>
                </a:lnTo>
                <a:lnTo>
                  <a:pt x="6725793" y="317500"/>
                </a:lnTo>
                <a:lnTo>
                  <a:pt x="6707886" y="317500"/>
                </a:lnTo>
                <a:lnTo>
                  <a:pt x="6698361" y="330200"/>
                </a:lnTo>
                <a:lnTo>
                  <a:pt x="6695821" y="304800"/>
                </a:lnTo>
                <a:lnTo>
                  <a:pt x="6691122" y="292100"/>
                </a:lnTo>
                <a:lnTo>
                  <a:pt x="6648958" y="292100"/>
                </a:lnTo>
                <a:lnTo>
                  <a:pt x="6641719" y="279400"/>
                </a:lnTo>
                <a:lnTo>
                  <a:pt x="6580251" y="279400"/>
                </a:lnTo>
                <a:lnTo>
                  <a:pt x="6573901" y="292100"/>
                </a:lnTo>
                <a:lnTo>
                  <a:pt x="6566789" y="292100"/>
                </a:lnTo>
                <a:lnTo>
                  <a:pt x="6566281" y="279400"/>
                </a:lnTo>
                <a:lnTo>
                  <a:pt x="6565138" y="279400"/>
                </a:lnTo>
                <a:lnTo>
                  <a:pt x="6563868" y="266700"/>
                </a:lnTo>
                <a:lnTo>
                  <a:pt x="6563360" y="254000"/>
                </a:lnTo>
                <a:lnTo>
                  <a:pt x="6452108" y="254000"/>
                </a:lnTo>
                <a:lnTo>
                  <a:pt x="6452108" y="1244600"/>
                </a:lnTo>
                <a:lnTo>
                  <a:pt x="6452108" y="1257300"/>
                </a:lnTo>
                <a:lnTo>
                  <a:pt x="6441948" y="1257300"/>
                </a:lnTo>
                <a:lnTo>
                  <a:pt x="6441948" y="1231900"/>
                </a:lnTo>
                <a:lnTo>
                  <a:pt x="6445377" y="1231900"/>
                </a:lnTo>
                <a:lnTo>
                  <a:pt x="6445377" y="1244600"/>
                </a:lnTo>
                <a:lnTo>
                  <a:pt x="6452108" y="1244600"/>
                </a:lnTo>
                <a:lnTo>
                  <a:pt x="6452108" y="254000"/>
                </a:lnTo>
                <a:lnTo>
                  <a:pt x="6431915" y="254000"/>
                </a:lnTo>
                <a:lnTo>
                  <a:pt x="6425057" y="241300"/>
                </a:lnTo>
                <a:lnTo>
                  <a:pt x="6393561" y="228600"/>
                </a:lnTo>
                <a:lnTo>
                  <a:pt x="6391402" y="215900"/>
                </a:lnTo>
                <a:lnTo>
                  <a:pt x="6344158" y="215900"/>
                </a:lnTo>
                <a:lnTo>
                  <a:pt x="6344158" y="1219200"/>
                </a:lnTo>
                <a:lnTo>
                  <a:pt x="6340856" y="1219200"/>
                </a:lnTo>
                <a:lnTo>
                  <a:pt x="6337427" y="1206500"/>
                </a:lnTo>
                <a:lnTo>
                  <a:pt x="6344158" y="1219200"/>
                </a:lnTo>
                <a:lnTo>
                  <a:pt x="6344158" y="215900"/>
                </a:lnTo>
                <a:lnTo>
                  <a:pt x="6307074" y="215900"/>
                </a:lnTo>
                <a:lnTo>
                  <a:pt x="6307074" y="1066800"/>
                </a:lnTo>
                <a:lnTo>
                  <a:pt x="6300343" y="1079500"/>
                </a:lnTo>
                <a:lnTo>
                  <a:pt x="6296914" y="1079500"/>
                </a:lnTo>
                <a:lnTo>
                  <a:pt x="6296914" y="1066800"/>
                </a:lnTo>
                <a:lnTo>
                  <a:pt x="6293612" y="1066800"/>
                </a:lnTo>
                <a:lnTo>
                  <a:pt x="6293612" y="1079500"/>
                </a:lnTo>
                <a:lnTo>
                  <a:pt x="6290183" y="1079500"/>
                </a:lnTo>
                <a:lnTo>
                  <a:pt x="6290183" y="1066800"/>
                </a:lnTo>
                <a:lnTo>
                  <a:pt x="6280023" y="1066800"/>
                </a:lnTo>
                <a:lnTo>
                  <a:pt x="6280023" y="1219200"/>
                </a:lnTo>
                <a:lnTo>
                  <a:pt x="6280023" y="1231900"/>
                </a:lnTo>
                <a:lnTo>
                  <a:pt x="6276721" y="1219200"/>
                </a:lnTo>
                <a:lnTo>
                  <a:pt x="6280023" y="1219200"/>
                </a:lnTo>
                <a:lnTo>
                  <a:pt x="6280023" y="1066800"/>
                </a:lnTo>
                <a:lnTo>
                  <a:pt x="6273292" y="1054100"/>
                </a:lnTo>
                <a:lnTo>
                  <a:pt x="6269990" y="1054100"/>
                </a:lnTo>
                <a:lnTo>
                  <a:pt x="6276721" y="1041400"/>
                </a:lnTo>
                <a:lnTo>
                  <a:pt x="6290183" y="1041400"/>
                </a:lnTo>
                <a:lnTo>
                  <a:pt x="6296914" y="1066800"/>
                </a:lnTo>
                <a:lnTo>
                  <a:pt x="6307074" y="1066800"/>
                </a:lnTo>
                <a:lnTo>
                  <a:pt x="6307074" y="215900"/>
                </a:lnTo>
                <a:lnTo>
                  <a:pt x="6273292" y="215900"/>
                </a:lnTo>
                <a:lnTo>
                  <a:pt x="6273292" y="241300"/>
                </a:lnTo>
                <a:lnTo>
                  <a:pt x="6266561" y="241300"/>
                </a:lnTo>
                <a:lnTo>
                  <a:pt x="6263259" y="254000"/>
                </a:lnTo>
                <a:lnTo>
                  <a:pt x="6245098" y="254000"/>
                </a:lnTo>
                <a:lnTo>
                  <a:pt x="6238494" y="241300"/>
                </a:lnTo>
                <a:lnTo>
                  <a:pt x="6236208" y="241300"/>
                </a:lnTo>
                <a:lnTo>
                  <a:pt x="6236208" y="228600"/>
                </a:lnTo>
                <a:lnTo>
                  <a:pt x="6249670" y="241300"/>
                </a:lnTo>
                <a:lnTo>
                  <a:pt x="6263259" y="241300"/>
                </a:lnTo>
                <a:lnTo>
                  <a:pt x="6263259" y="228600"/>
                </a:lnTo>
                <a:lnTo>
                  <a:pt x="6269990" y="228600"/>
                </a:lnTo>
                <a:lnTo>
                  <a:pt x="6273292" y="241300"/>
                </a:lnTo>
                <a:lnTo>
                  <a:pt x="6273292" y="215900"/>
                </a:lnTo>
                <a:lnTo>
                  <a:pt x="6246368" y="215900"/>
                </a:lnTo>
                <a:lnTo>
                  <a:pt x="6237097" y="190500"/>
                </a:lnTo>
                <a:lnTo>
                  <a:pt x="6231128" y="190500"/>
                </a:lnTo>
                <a:lnTo>
                  <a:pt x="6222746" y="203200"/>
                </a:lnTo>
                <a:lnTo>
                  <a:pt x="6226175" y="215900"/>
                </a:lnTo>
                <a:lnTo>
                  <a:pt x="6229477" y="215900"/>
                </a:lnTo>
                <a:lnTo>
                  <a:pt x="6232906" y="228600"/>
                </a:lnTo>
                <a:lnTo>
                  <a:pt x="6222746" y="228600"/>
                </a:lnTo>
                <a:lnTo>
                  <a:pt x="6216015" y="215900"/>
                </a:lnTo>
                <a:lnTo>
                  <a:pt x="6214364" y="215900"/>
                </a:lnTo>
                <a:lnTo>
                  <a:pt x="6204204" y="190500"/>
                </a:lnTo>
                <a:lnTo>
                  <a:pt x="6191504" y="190500"/>
                </a:lnTo>
                <a:lnTo>
                  <a:pt x="6176391" y="203200"/>
                </a:lnTo>
                <a:lnTo>
                  <a:pt x="6168771" y="215900"/>
                </a:lnTo>
                <a:lnTo>
                  <a:pt x="6155309" y="203200"/>
                </a:lnTo>
                <a:lnTo>
                  <a:pt x="6155309" y="1117600"/>
                </a:lnTo>
                <a:lnTo>
                  <a:pt x="6151880" y="1117600"/>
                </a:lnTo>
                <a:lnTo>
                  <a:pt x="6151880" y="1130300"/>
                </a:lnTo>
                <a:lnTo>
                  <a:pt x="6148578" y="1130300"/>
                </a:lnTo>
                <a:lnTo>
                  <a:pt x="6148578" y="1117600"/>
                </a:lnTo>
                <a:lnTo>
                  <a:pt x="6141847" y="1117600"/>
                </a:lnTo>
                <a:lnTo>
                  <a:pt x="6141847" y="1155700"/>
                </a:lnTo>
                <a:lnTo>
                  <a:pt x="6138418" y="1168400"/>
                </a:lnTo>
                <a:lnTo>
                  <a:pt x="6138418" y="1155700"/>
                </a:lnTo>
                <a:lnTo>
                  <a:pt x="6141847" y="1155700"/>
                </a:lnTo>
                <a:lnTo>
                  <a:pt x="6141847" y="1117600"/>
                </a:lnTo>
                <a:lnTo>
                  <a:pt x="6151880" y="1104900"/>
                </a:lnTo>
                <a:lnTo>
                  <a:pt x="6155309" y="1117600"/>
                </a:lnTo>
                <a:lnTo>
                  <a:pt x="6155309" y="203200"/>
                </a:lnTo>
                <a:lnTo>
                  <a:pt x="6138418" y="190500"/>
                </a:lnTo>
                <a:lnTo>
                  <a:pt x="6138418" y="1143000"/>
                </a:lnTo>
                <a:lnTo>
                  <a:pt x="6135116" y="1155700"/>
                </a:lnTo>
                <a:lnTo>
                  <a:pt x="6124956" y="1155700"/>
                </a:lnTo>
                <a:lnTo>
                  <a:pt x="6124956" y="1168400"/>
                </a:lnTo>
                <a:lnTo>
                  <a:pt x="6121527" y="1168400"/>
                </a:lnTo>
                <a:lnTo>
                  <a:pt x="6114796" y="1155700"/>
                </a:lnTo>
                <a:lnTo>
                  <a:pt x="6121527" y="1155700"/>
                </a:lnTo>
                <a:lnTo>
                  <a:pt x="6124956" y="1168400"/>
                </a:lnTo>
                <a:lnTo>
                  <a:pt x="6124956" y="1155700"/>
                </a:lnTo>
                <a:lnTo>
                  <a:pt x="6128258" y="1143000"/>
                </a:lnTo>
                <a:lnTo>
                  <a:pt x="6124956" y="1130300"/>
                </a:lnTo>
                <a:lnTo>
                  <a:pt x="6114796" y="1130300"/>
                </a:lnTo>
                <a:lnTo>
                  <a:pt x="6111494" y="1117600"/>
                </a:lnTo>
                <a:lnTo>
                  <a:pt x="6121527" y="1117600"/>
                </a:lnTo>
                <a:lnTo>
                  <a:pt x="6124956" y="1130300"/>
                </a:lnTo>
                <a:lnTo>
                  <a:pt x="6128258" y="1130300"/>
                </a:lnTo>
                <a:lnTo>
                  <a:pt x="6128258" y="1143000"/>
                </a:lnTo>
                <a:lnTo>
                  <a:pt x="6138418" y="1143000"/>
                </a:lnTo>
                <a:lnTo>
                  <a:pt x="6138418" y="190500"/>
                </a:lnTo>
                <a:lnTo>
                  <a:pt x="6108065" y="190500"/>
                </a:lnTo>
                <a:lnTo>
                  <a:pt x="6108065" y="1155700"/>
                </a:lnTo>
                <a:lnTo>
                  <a:pt x="6108065" y="1168400"/>
                </a:lnTo>
                <a:lnTo>
                  <a:pt x="6104763" y="1168400"/>
                </a:lnTo>
                <a:lnTo>
                  <a:pt x="6104763" y="1155700"/>
                </a:lnTo>
                <a:lnTo>
                  <a:pt x="6094603" y="1155700"/>
                </a:lnTo>
                <a:lnTo>
                  <a:pt x="6094603" y="1143000"/>
                </a:lnTo>
                <a:lnTo>
                  <a:pt x="6101334" y="1143000"/>
                </a:lnTo>
                <a:lnTo>
                  <a:pt x="6104763" y="1155700"/>
                </a:lnTo>
                <a:lnTo>
                  <a:pt x="6108065" y="1155700"/>
                </a:lnTo>
                <a:lnTo>
                  <a:pt x="6108065" y="190500"/>
                </a:lnTo>
                <a:lnTo>
                  <a:pt x="6097905" y="190500"/>
                </a:lnTo>
                <a:lnTo>
                  <a:pt x="6097905" y="1130300"/>
                </a:lnTo>
                <a:lnTo>
                  <a:pt x="6084443" y="1130300"/>
                </a:lnTo>
                <a:lnTo>
                  <a:pt x="6084443" y="1155700"/>
                </a:lnTo>
                <a:lnTo>
                  <a:pt x="6081141" y="1168400"/>
                </a:lnTo>
                <a:lnTo>
                  <a:pt x="6081141" y="1155700"/>
                </a:lnTo>
                <a:lnTo>
                  <a:pt x="6084443" y="1155700"/>
                </a:lnTo>
                <a:lnTo>
                  <a:pt x="6084443" y="1130300"/>
                </a:lnTo>
                <a:lnTo>
                  <a:pt x="6081141" y="1130300"/>
                </a:lnTo>
                <a:lnTo>
                  <a:pt x="6081141" y="1117600"/>
                </a:lnTo>
                <a:lnTo>
                  <a:pt x="6084443" y="1117600"/>
                </a:lnTo>
                <a:lnTo>
                  <a:pt x="6084443" y="1104900"/>
                </a:lnTo>
                <a:lnTo>
                  <a:pt x="6094603" y="1104900"/>
                </a:lnTo>
                <a:lnTo>
                  <a:pt x="6091174" y="1117600"/>
                </a:lnTo>
                <a:lnTo>
                  <a:pt x="6094603" y="1117600"/>
                </a:lnTo>
                <a:lnTo>
                  <a:pt x="6097905" y="1130300"/>
                </a:lnTo>
                <a:lnTo>
                  <a:pt x="6097905" y="190500"/>
                </a:lnTo>
                <a:lnTo>
                  <a:pt x="6092952" y="190500"/>
                </a:lnTo>
                <a:lnTo>
                  <a:pt x="6064250" y="203200"/>
                </a:lnTo>
                <a:lnTo>
                  <a:pt x="6054217" y="177800"/>
                </a:lnTo>
                <a:lnTo>
                  <a:pt x="6043930" y="165100"/>
                </a:lnTo>
                <a:lnTo>
                  <a:pt x="6043930" y="1117600"/>
                </a:lnTo>
                <a:lnTo>
                  <a:pt x="6033897" y="1117600"/>
                </a:lnTo>
                <a:lnTo>
                  <a:pt x="6033897" y="1104900"/>
                </a:lnTo>
                <a:lnTo>
                  <a:pt x="6040628" y="1104900"/>
                </a:lnTo>
                <a:lnTo>
                  <a:pt x="6043930" y="1117600"/>
                </a:lnTo>
                <a:lnTo>
                  <a:pt x="6043930" y="165100"/>
                </a:lnTo>
                <a:lnTo>
                  <a:pt x="6023737" y="165100"/>
                </a:lnTo>
                <a:lnTo>
                  <a:pt x="6023737" y="1041400"/>
                </a:lnTo>
                <a:lnTo>
                  <a:pt x="6023737" y="1054100"/>
                </a:lnTo>
                <a:lnTo>
                  <a:pt x="6006846" y="1054100"/>
                </a:lnTo>
                <a:lnTo>
                  <a:pt x="6013577" y="1041400"/>
                </a:lnTo>
                <a:lnTo>
                  <a:pt x="6023737" y="1041400"/>
                </a:lnTo>
                <a:lnTo>
                  <a:pt x="6023737" y="165100"/>
                </a:lnTo>
                <a:lnTo>
                  <a:pt x="5986653" y="165100"/>
                </a:lnTo>
                <a:lnTo>
                  <a:pt x="5983351" y="152400"/>
                </a:lnTo>
                <a:lnTo>
                  <a:pt x="5929884" y="152400"/>
                </a:lnTo>
                <a:lnTo>
                  <a:pt x="5871464" y="139700"/>
                </a:lnTo>
                <a:lnTo>
                  <a:pt x="5841619" y="127000"/>
                </a:lnTo>
                <a:lnTo>
                  <a:pt x="5808345" y="127000"/>
                </a:lnTo>
                <a:lnTo>
                  <a:pt x="5791835" y="114300"/>
                </a:lnTo>
                <a:lnTo>
                  <a:pt x="5777484" y="127000"/>
                </a:lnTo>
                <a:lnTo>
                  <a:pt x="5770753" y="127000"/>
                </a:lnTo>
                <a:lnTo>
                  <a:pt x="5770753" y="1130300"/>
                </a:lnTo>
                <a:lnTo>
                  <a:pt x="5757291" y="1130300"/>
                </a:lnTo>
                <a:lnTo>
                  <a:pt x="5753989" y="1117600"/>
                </a:lnTo>
                <a:lnTo>
                  <a:pt x="5767451" y="1117600"/>
                </a:lnTo>
                <a:lnTo>
                  <a:pt x="5770753" y="1130300"/>
                </a:lnTo>
                <a:lnTo>
                  <a:pt x="5770753" y="127000"/>
                </a:lnTo>
                <a:lnTo>
                  <a:pt x="5737225" y="127000"/>
                </a:lnTo>
                <a:lnTo>
                  <a:pt x="5723636" y="114300"/>
                </a:lnTo>
                <a:lnTo>
                  <a:pt x="5710936" y="114300"/>
                </a:lnTo>
                <a:lnTo>
                  <a:pt x="5697855" y="101600"/>
                </a:lnTo>
                <a:lnTo>
                  <a:pt x="5646293" y="101600"/>
                </a:lnTo>
                <a:lnTo>
                  <a:pt x="5639308" y="88900"/>
                </a:lnTo>
                <a:lnTo>
                  <a:pt x="5639308" y="990600"/>
                </a:lnTo>
                <a:lnTo>
                  <a:pt x="5632577" y="1003300"/>
                </a:lnTo>
                <a:lnTo>
                  <a:pt x="5625719" y="1003300"/>
                </a:lnTo>
                <a:lnTo>
                  <a:pt x="5625719" y="1016000"/>
                </a:lnTo>
                <a:lnTo>
                  <a:pt x="5622417" y="1003300"/>
                </a:lnTo>
                <a:lnTo>
                  <a:pt x="5625719" y="1003300"/>
                </a:lnTo>
                <a:lnTo>
                  <a:pt x="5632577" y="990600"/>
                </a:lnTo>
                <a:lnTo>
                  <a:pt x="5639308" y="990600"/>
                </a:lnTo>
                <a:lnTo>
                  <a:pt x="5639308" y="88900"/>
                </a:lnTo>
                <a:lnTo>
                  <a:pt x="5629148" y="88900"/>
                </a:lnTo>
                <a:lnTo>
                  <a:pt x="5629148" y="977900"/>
                </a:lnTo>
                <a:lnTo>
                  <a:pt x="5618988" y="1003300"/>
                </a:lnTo>
                <a:lnTo>
                  <a:pt x="5622417" y="990600"/>
                </a:lnTo>
                <a:lnTo>
                  <a:pt x="5622417" y="977900"/>
                </a:lnTo>
                <a:lnTo>
                  <a:pt x="5629148" y="977900"/>
                </a:lnTo>
                <a:lnTo>
                  <a:pt x="5629148" y="88900"/>
                </a:lnTo>
                <a:lnTo>
                  <a:pt x="5608955" y="88900"/>
                </a:lnTo>
                <a:lnTo>
                  <a:pt x="5608955" y="965200"/>
                </a:lnTo>
                <a:lnTo>
                  <a:pt x="5602097" y="977900"/>
                </a:lnTo>
                <a:lnTo>
                  <a:pt x="5598795" y="977900"/>
                </a:lnTo>
                <a:lnTo>
                  <a:pt x="5598795" y="965200"/>
                </a:lnTo>
                <a:lnTo>
                  <a:pt x="5608955" y="965200"/>
                </a:lnTo>
                <a:lnTo>
                  <a:pt x="5608955" y="88900"/>
                </a:lnTo>
                <a:lnTo>
                  <a:pt x="5585333" y="88900"/>
                </a:lnTo>
                <a:lnTo>
                  <a:pt x="5585333" y="952500"/>
                </a:lnTo>
                <a:lnTo>
                  <a:pt x="5581904" y="965200"/>
                </a:lnTo>
                <a:lnTo>
                  <a:pt x="5578602" y="965200"/>
                </a:lnTo>
                <a:lnTo>
                  <a:pt x="5570855" y="977900"/>
                </a:lnTo>
                <a:lnTo>
                  <a:pt x="5562981" y="977900"/>
                </a:lnTo>
                <a:lnTo>
                  <a:pt x="5554345" y="965200"/>
                </a:lnTo>
                <a:lnTo>
                  <a:pt x="5543169" y="965200"/>
                </a:lnTo>
                <a:lnTo>
                  <a:pt x="5527929" y="965200"/>
                </a:lnTo>
                <a:lnTo>
                  <a:pt x="5527929" y="952500"/>
                </a:lnTo>
                <a:lnTo>
                  <a:pt x="5541391" y="952500"/>
                </a:lnTo>
                <a:lnTo>
                  <a:pt x="5543169" y="965200"/>
                </a:lnTo>
                <a:lnTo>
                  <a:pt x="5544820" y="952500"/>
                </a:lnTo>
                <a:lnTo>
                  <a:pt x="5585333" y="952500"/>
                </a:lnTo>
                <a:lnTo>
                  <a:pt x="5585333" y="88900"/>
                </a:lnTo>
                <a:lnTo>
                  <a:pt x="5558282" y="88900"/>
                </a:lnTo>
                <a:lnTo>
                  <a:pt x="5554980" y="76200"/>
                </a:lnTo>
                <a:lnTo>
                  <a:pt x="5554980" y="101600"/>
                </a:lnTo>
                <a:lnTo>
                  <a:pt x="5517896" y="88900"/>
                </a:lnTo>
                <a:lnTo>
                  <a:pt x="5517896" y="952500"/>
                </a:lnTo>
                <a:lnTo>
                  <a:pt x="5514467" y="965200"/>
                </a:lnTo>
                <a:lnTo>
                  <a:pt x="5507736" y="965200"/>
                </a:lnTo>
                <a:lnTo>
                  <a:pt x="5511165" y="952500"/>
                </a:lnTo>
                <a:lnTo>
                  <a:pt x="5517896" y="952500"/>
                </a:lnTo>
                <a:lnTo>
                  <a:pt x="5517896" y="88900"/>
                </a:lnTo>
                <a:lnTo>
                  <a:pt x="5511165" y="88900"/>
                </a:lnTo>
                <a:lnTo>
                  <a:pt x="5511165" y="927100"/>
                </a:lnTo>
                <a:lnTo>
                  <a:pt x="5511165" y="939800"/>
                </a:lnTo>
                <a:lnTo>
                  <a:pt x="5507736" y="939800"/>
                </a:lnTo>
                <a:lnTo>
                  <a:pt x="5507736" y="952500"/>
                </a:lnTo>
                <a:lnTo>
                  <a:pt x="5504307" y="965200"/>
                </a:lnTo>
                <a:lnTo>
                  <a:pt x="5487543" y="965200"/>
                </a:lnTo>
                <a:lnTo>
                  <a:pt x="5487543" y="952500"/>
                </a:lnTo>
                <a:lnTo>
                  <a:pt x="5490845" y="952500"/>
                </a:lnTo>
                <a:lnTo>
                  <a:pt x="5497576" y="939800"/>
                </a:lnTo>
                <a:lnTo>
                  <a:pt x="5497576" y="927100"/>
                </a:lnTo>
                <a:lnTo>
                  <a:pt x="5497576" y="914400"/>
                </a:lnTo>
                <a:lnTo>
                  <a:pt x="5501005" y="914400"/>
                </a:lnTo>
                <a:lnTo>
                  <a:pt x="5497576" y="927100"/>
                </a:lnTo>
                <a:lnTo>
                  <a:pt x="5501005" y="927100"/>
                </a:lnTo>
                <a:lnTo>
                  <a:pt x="5501005" y="939800"/>
                </a:lnTo>
                <a:lnTo>
                  <a:pt x="5497576" y="939800"/>
                </a:lnTo>
                <a:lnTo>
                  <a:pt x="5501005" y="952500"/>
                </a:lnTo>
                <a:lnTo>
                  <a:pt x="5507736" y="952500"/>
                </a:lnTo>
                <a:lnTo>
                  <a:pt x="5507736" y="939800"/>
                </a:lnTo>
                <a:lnTo>
                  <a:pt x="5507736" y="927100"/>
                </a:lnTo>
                <a:lnTo>
                  <a:pt x="5511165" y="927100"/>
                </a:lnTo>
                <a:lnTo>
                  <a:pt x="5511165" y="88900"/>
                </a:lnTo>
                <a:lnTo>
                  <a:pt x="5494274" y="76200"/>
                </a:lnTo>
                <a:lnTo>
                  <a:pt x="5494274" y="914400"/>
                </a:lnTo>
                <a:lnTo>
                  <a:pt x="5490845" y="914400"/>
                </a:lnTo>
                <a:lnTo>
                  <a:pt x="5490845" y="901700"/>
                </a:lnTo>
                <a:lnTo>
                  <a:pt x="5494274" y="914400"/>
                </a:lnTo>
                <a:lnTo>
                  <a:pt x="5494274" y="76200"/>
                </a:lnTo>
                <a:lnTo>
                  <a:pt x="5473954" y="76200"/>
                </a:lnTo>
                <a:lnTo>
                  <a:pt x="5473954" y="952500"/>
                </a:lnTo>
                <a:lnTo>
                  <a:pt x="5467223" y="952500"/>
                </a:lnTo>
                <a:lnTo>
                  <a:pt x="5467223" y="939800"/>
                </a:lnTo>
                <a:lnTo>
                  <a:pt x="5470652" y="939800"/>
                </a:lnTo>
                <a:lnTo>
                  <a:pt x="5473954" y="952500"/>
                </a:lnTo>
                <a:lnTo>
                  <a:pt x="5473954" y="76200"/>
                </a:lnTo>
                <a:lnTo>
                  <a:pt x="5460492" y="76200"/>
                </a:lnTo>
                <a:lnTo>
                  <a:pt x="5457190" y="63500"/>
                </a:lnTo>
                <a:lnTo>
                  <a:pt x="5457190" y="939800"/>
                </a:lnTo>
                <a:lnTo>
                  <a:pt x="5447030" y="939800"/>
                </a:lnTo>
                <a:lnTo>
                  <a:pt x="5450332" y="927100"/>
                </a:lnTo>
                <a:lnTo>
                  <a:pt x="5453761" y="914400"/>
                </a:lnTo>
                <a:lnTo>
                  <a:pt x="5453761" y="927100"/>
                </a:lnTo>
                <a:lnTo>
                  <a:pt x="5457190" y="939800"/>
                </a:lnTo>
                <a:lnTo>
                  <a:pt x="5457190" y="63500"/>
                </a:lnTo>
                <a:lnTo>
                  <a:pt x="5411089" y="63500"/>
                </a:lnTo>
                <a:lnTo>
                  <a:pt x="5411089" y="1104900"/>
                </a:lnTo>
                <a:lnTo>
                  <a:pt x="5403596" y="1104900"/>
                </a:lnTo>
                <a:lnTo>
                  <a:pt x="5403596" y="1117600"/>
                </a:lnTo>
                <a:lnTo>
                  <a:pt x="5406644" y="1130300"/>
                </a:lnTo>
                <a:lnTo>
                  <a:pt x="5403215" y="1143000"/>
                </a:lnTo>
                <a:lnTo>
                  <a:pt x="5389626" y="1143000"/>
                </a:lnTo>
                <a:lnTo>
                  <a:pt x="5386324" y="1130300"/>
                </a:lnTo>
                <a:lnTo>
                  <a:pt x="5376164" y="1130300"/>
                </a:lnTo>
                <a:lnTo>
                  <a:pt x="5376164" y="1143000"/>
                </a:lnTo>
                <a:lnTo>
                  <a:pt x="5369433" y="1130300"/>
                </a:lnTo>
                <a:lnTo>
                  <a:pt x="5362702" y="1130300"/>
                </a:lnTo>
                <a:lnTo>
                  <a:pt x="5367655" y="1143000"/>
                </a:lnTo>
                <a:lnTo>
                  <a:pt x="5372354" y="1143000"/>
                </a:lnTo>
                <a:lnTo>
                  <a:pt x="5376418" y="1155700"/>
                </a:lnTo>
                <a:lnTo>
                  <a:pt x="5353812" y="1155700"/>
                </a:lnTo>
                <a:lnTo>
                  <a:pt x="5351526" y="1143000"/>
                </a:lnTo>
                <a:lnTo>
                  <a:pt x="5355971" y="1130300"/>
                </a:lnTo>
                <a:lnTo>
                  <a:pt x="5359273" y="1130300"/>
                </a:lnTo>
                <a:lnTo>
                  <a:pt x="5355971" y="1117600"/>
                </a:lnTo>
                <a:lnTo>
                  <a:pt x="5352542" y="1117600"/>
                </a:lnTo>
                <a:lnTo>
                  <a:pt x="5349240" y="1104900"/>
                </a:lnTo>
                <a:lnTo>
                  <a:pt x="5349240" y="1117600"/>
                </a:lnTo>
                <a:lnTo>
                  <a:pt x="5349240" y="1130300"/>
                </a:lnTo>
                <a:lnTo>
                  <a:pt x="5345811" y="1117600"/>
                </a:lnTo>
                <a:lnTo>
                  <a:pt x="5349240" y="1117600"/>
                </a:lnTo>
                <a:lnTo>
                  <a:pt x="5349240" y="1104900"/>
                </a:lnTo>
                <a:lnTo>
                  <a:pt x="5367274" y="1104900"/>
                </a:lnTo>
                <a:lnTo>
                  <a:pt x="5372862" y="1117600"/>
                </a:lnTo>
                <a:lnTo>
                  <a:pt x="5376164" y="1117600"/>
                </a:lnTo>
                <a:lnTo>
                  <a:pt x="5376164" y="1104900"/>
                </a:lnTo>
                <a:lnTo>
                  <a:pt x="5389626" y="1104900"/>
                </a:lnTo>
                <a:lnTo>
                  <a:pt x="5393055" y="1092200"/>
                </a:lnTo>
                <a:lnTo>
                  <a:pt x="5398643" y="1092200"/>
                </a:lnTo>
                <a:lnTo>
                  <a:pt x="5411089" y="1104900"/>
                </a:lnTo>
                <a:lnTo>
                  <a:pt x="5411089" y="63500"/>
                </a:lnTo>
                <a:lnTo>
                  <a:pt x="5349240" y="63500"/>
                </a:lnTo>
                <a:lnTo>
                  <a:pt x="5349240" y="1066800"/>
                </a:lnTo>
                <a:lnTo>
                  <a:pt x="5349240" y="1092200"/>
                </a:lnTo>
                <a:lnTo>
                  <a:pt x="5339080" y="1092200"/>
                </a:lnTo>
                <a:lnTo>
                  <a:pt x="5339080" y="1104900"/>
                </a:lnTo>
                <a:lnTo>
                  <a:pt x="5342509" y="1104900"/>
                </a:lnTo>
                <a:lnTo>
                  <a:pt x="5339080" y="1117600"/>
                </a:lnTo>
                <a:lnTo>
                  <a:pt x="5332349" y="1130300"/>
                </a:lnTo>
                <a:lnTo>
                  <a:pt x="5332222" y="1117600"/>
                </a:lnTo>
                <a:lnTo>
                  <a:pt x="5331968" y="1117600"/>
                </a:lnTo>
                <a:lnTo>
                  <a:pt x="5330952" y="1104900"/>
                </a:lnTo>
                <a:lnTo>
                  <a:pt x="5328920" y="1104900"/>
                </a:lnTo>
                <a:lnTo>
                  <a:pt x="5328920" y="1092200"/>
                </a:lnTo>
                <a:lnTo>
                  <a:pt x="5325618" y="1092200"/>
                </a:lnTo>
                <a:lnTo>
                  <a:pt x="5325618" y="1104900"/>
                </a:lnTo>
                <a:lnTo>
                  <a:pt x="5305298" y="1104900"/>
                </a:lnTo>
                <a:lnTo>
                  <a:pt x="5308727" y="1117600"/>
                </a:lnTo>
                <a:lnTo>
                  <a:pt x="5312156" y="1117600"/>
                </a:lnTo>
                <a:lnTo>
                  <a:pt x="5312156" y="1130300"/>
                </a:lnTo>
                <a:lnTo>
                  <a:pt x="5308727" y="1130300"/>
                </a:lnTo>
                <a:lnTo>
                  <a:pt x="5301996" y="1117600"/>
                </a:lnTo>
                <a:lnTo>
                  <a:pt x="5305298" y="1117600"/>
                </a:lnTo>
                <a:lnTo>
                  <a:pt x="5300853" y="1104900"/>
                </a:lnTo>
                <a:lnTo>
                  <a:pt x="5292979" y="1104900"/>
                </a:lnTo>
                <a:lnTo>
                  <a:pt x="5288534" y="1092200"/>
                </a:lnTo>
                <a:lnTo>
                  <a:pt x="5278374" y="1092200"/>
                </a:lnTo>
                <a:lnTo>
                  <a:pt x="5285105" y="1079500"/>
                </a:lnTo>
                <a:lnTo>
                  <a:pt x="5281803" y="1066800"/>
                </a:lnTo>
                <a:lnTo>
                  <a:pt x="5285105" y="1066800"/>
                </a:lnTo>
                <a:lnTo>
                  <a:pt x="5285105" y="1079500"/>
                </a:lnTo>
                <a:lnTo>
                  <a:pt x="5288534" y="1079500"/>
                </a:lnTo>
                <a:lnTo>
                  <a:pt x="5288534" y="1092200"/>
                </a:lnTo>
                <a:lnTo>
                  <a:pt x="5291836" y="1092200"/>
                </a:lnTo>
                <a:lnTo>
                  <a:pt x="5291836" y="1079500"/>
                </a:lnTo>
                <a:lnTo>
                  <a:pt x="5295265" y="1066800"/>
                </a:lnTo>
                <a:lnTo>
                  <a:pt x="5291836" y="1066800"/>
                </a:lnTo>
                <a:lnTo>
                  <a:pt x="5291836" y="1054100"/>
                </a:lnTo>
                <a:lnTo>
                  <a:pt x="5298567" y="1054100"/>
                </a:lnTo>
                <a:lnTo>
                  <a:pt x="5295265" y="1066800"/>
                </a:lnTo>
                <a:lnTo>
                  <a:pt x="5312156" y="1066800"/>
                </a:lnTo>
                <a:lnTo>
                  <a:pt x="5315458" y="1079500"/>
                </a:lnTo>
                <a:lnTo>
                  <a:pt x="5328920" y="1079500"/>
                </a:lnTo>
                <a:lnTo>
                  <a:pt x="5349240" y="1066800"/>
                </a:lnTo>
                <a:lnTo>
                  <a:pt x="5349240" y="63500"/>
                </a:lnTo>
                <a:lnTo>
                  <a:pt x="5340350" y="63500"/>
                </a:lnTo>
                <a:lnTo>
                  <a:pt x="5326761" y="76200"/>
                </a:lnTo>
                <a:lnTo>
                  <a:pt x="5310886" y="76200"/>
                </a:lnTo>
                <a:lnTo>
                  <a:pt x="5307838" y="63500"/>
                </a:lnTo>
                <a:lnTo>
                  <a:pt x="5303520" y="63500"/>
                </a:lnTo>
                <a:lnTo>
                  <a:pt x="5298567" y="50800"/>
                </a:lnTo>
                <a:lnTo>
                  <a:pt x="5281803" y="50800"/>
                </a:lnTo>
                <a:lnTo>
                  <a:pt x="5281803" y="1054100"/>
                </a:lnTo>
                <a:lnTo>
                  <a:pt x="5278374" y="1066800"/>
                </a:lnTo>
                <a:lnTo>
                  <a:pt x="5278374" y="1054100"/>
                </a:lnTo>
                <a:lnTo>
                  <a:pt x="5281803" y="1054100"/>
                </a:lnTo>
                <a:lnTo>
                  <a:pt x="5281803" y="50800"/>
                </a:lnTo>
                <a:lnTo>
                  <a:pt x="5271643" y="50800"/>
                </a:lnTo>
                <a:lnTo>
                  <a:pt x="5271643" y="1066800"/>
                </a:lnTo>
                <a:lnTo>
                  <a:pt x="5268214" y="1079500"/>
                </a:lnTo>
                <a:lnTo>
                  <a:pt x="5261483" y="1079500"/>
                </a:lnTo>
                <a:lnTo>
                  <a:pt x="5261483" y="1117600"/>
                </a:lnTo>
                <a:lnTo>
                  <a:pt x="5261483" y="1130300"/>
                </a:lnTo>
                <a:lnTo>
                  <a:pt x="5258181" y="1130300"/>
                </a:lnTo>
                <a:lnTo>
                  <a:pt x="5258181" y="1117600"/>
                </a:lnTo>
                <a:lnTo>
                  <a:pt x="5261483" y="1117600"/>
                </a:lnTo>
                <a:lnTo>
                  <a:pt x="5261483" y="1079500"/>
                </a:lnTo>
                <a:lnTo>
                  <a:pt x="5254752" y="1066800"/>
                </a:lnTo>
                <a:lnTo>
                  <a:pt x="5254752" y="1117600"/>
                </a:lnTo>
                <a:lnTo>
                  <a:pt x="5239639" y="1117600"/>
                </a:lnTo>
                <a:lnTo>
                  <a:pt x="5229479" y="1130300"/>
                </a:lnTo>
                <a:lnTo>
                  <a:pt x="5207508" y="1130300"/>
                </a:lnTo>
                <a:lnTo>
                  <a:pt x="5200777" y="1104900"/>
                </a:lnTo>
                <a:lnTo>
                  <a:pt x="5213858" y="1104900"/>
                </a:lnTo>
                <a:lnTo>
                  <a:pt x="5210937" y="1092200"/>
                </a:lnTo>
                <a:lnTo>
                  <a:pt x="5210937" y="1079500"/>
                </a:lnTo>
                <a:lnTo>
                  <a:pt x="5204206" y="1079500"/>
                </a:lnTo>
                <a:lnTo>
                  <a:pt x="5207508" y="1066800"/>
                </a:lnTo>
                <a:lnTo>
                  <a:pt x="5210937" y="1066800"/>
                </a:lnTo>
                <a:lnTo>
                  <a:pt x="5210937" y="1079500"/>
                </a:lnTo>
                <a:lnTo>
                  <a:pt x="5234559" y="1079500"/>
                </a:lnTo>
                <a:lnTo>
                  <a:pt x="5234559" y="1092200"/>
                </a:lnTo>
                <a:lnTo>
                  <a:pt x="5233416" y="1104900"/>
                </a:lnTo>
                <a:lnTo>
                  <a:pt x="5237607" y="1092200"/>
                </a:lnTo>
                <a:lnTo>
                  <a:pt x="5244592" y="1092200"/>
                </a:lnTo>
                <a:lnTo>
                  <a:pt x="5248021" y="1104900"/>
                </a:lnTo>
                <a:lnTo>
                  <a:pt x="5251450" y="1104900"/>
                </a:lnTo>
                <a:lnTo>
                  <a:pt x="5254752" y="1117600"/>
                </a:lnTo>
                <a:lnTo>
                  <a:pt x="5254752" y="1066800"/>
                </a:lnTo>
                <a:lnTo>
                  <a:pt x="5244592" y="1054100"/>
                </a:lnTo>
                <a:lnTo>
                  <a:pt x="5260721" y="1054100"/>
                </a:lnTo>
                <a:lnTo>
                  <a:pt x="5265547" y="1066800"/>
                </a:lnTo>
                <a:lnTo>
                  <a:pt x="5271643" y="1066800"/>
                </a:lnTo>
                <a:lnTo>
                  <a:pt x="5271643" y="50800"/>
                </a:lnTo>
                <a:lnTo>
                  <a:pt x="5245481" y="63500"/>
                </a:lnTo>
                <a:lnTo>
                  <a:pt x="5227828" y="63500"/>
                </a:lnTo>
                <a:lnTo>
                  <a:pt x="5227828" y="1041400"/>
                </a:lnTo>
                <a:lnTo>
                  <a:pt x="5227828" y="1054100"/>
                </a:lnTo>
                <a:lnTo>
                  <a:pt x="5224399" y="1054100"/>
                </a:lnTo>
                <a:lnTo>
                  <a:pt x="5224399" y="1041400"/>
                </a:lnTo>
                <a:lnTo>
                  <a:pt x="5227828" y="1041400"/>
                </a:lnTo>
                <a:lnTo>
                  <a:pt x="5227828" y="63500"/>
                </a:lnTo>
                <a:lnTo>
                  <a:pt x="5221097" y="63500"/>
                </a:lnTo>
                <a:lnTo>
                  <a:pt x="5221097" y="1041400"/>
                </a:lnTo>
                <a:lnTo>
                  <a:pt x="5221097" y="1054100"/>
                </a:lnTo>
                <a:lnTo>
                  <a:pt x="5207508" y="1054100"/>
                </a:lnTo>
                <a:lnTo>
                  <a:pt x="5204206" y="1041400"/>
                </a:lnTo>
                <a:lnTo>
                  <a:pt x="5221097" y="1041400"/>
                </a:lnTo>
                <a:lnTo>
                  <a:pt x="5221097" y="63500"/>
                </a:lnTo>
                <a:lnTo>
                  <a:pt x="5194046" y="63500"/>
                </a:lnTo>
                <a:lnTo>
                  <a:pt x="5194046" y="1079500"/>
                </a:lnTo>
                <a:lnTo>
                  <a:pt x="5194046" y="1104900"/>
                </a:lnTo>
                <a:lnTo>
                  <a:pt x="5187315" y="1104900"/>
                </a:lnTo>
                <a:lnTo>
                  <a:pt x="5190744" y="1117600"/>
                </a:lnTo>
                <a:lnTo>
                  <a:pt x="5187315" y="1117600"/>
                </a:lnTo>
                <a:lnTo>
                  <a:pt x="5188458" y="1130300"/>
                </a:lnTo>
                <a:lnTo>
                  <a:pt x="5187315" y="1130300"/>
                </a:lnTo>
                <a:lnTo>
                  <a:pt x="5187315" y="1117600"/>
                </a:lnTo>
                <a:lnTo>
                  <a:pt x="5180584" y="1117600"/>
                </a:lnTo>
                <a:lnTo>
                  <a:pt x="5180584" y="1130300"/>
                </a:lnTo>
                <a:lnTo>
                  <a:pt x="5156962" y="1130300"/>
                </a:lnTo>
                <a:lnTo>
                  <a:pt x="5167122" y="1117600"/>
                </a:lnTo>
                <a:lnTo>
                  <a:pt x="5163693" y="1117600"/>
                </a:lnTo>
                <a:lnTo>
                  <a:pt x="5163693" y="1104900"/>
                </a:lnTo>
                <a:lnTo>
                  <a:pt x="5170424" y="1104900"/>
                </a:lnTo>
                <a:lnTo>
                  <a:pt x="5170424" y="1117600"/>
                </a:lnTo>
                <a:lnTo>
                  <a:pt x="5173853" y="1117600"/>
                </a:lnTo>
                <a:lnTo>
                  <a:pt x="5173853" y="1104900"/>
                </a:lnTo>
                <a:lnTo>
                  <a:pt x="5187315" y="1104900"/>
                </a:lnTo>
                <a:lnTo>
                  <a:pt x="5180584" y="1092200"/>
                </a:lnTo>
                <a:lnTo>
                  <a:pt x="5183886" y="1092200"/>
                </a:lnTo>
                <a:lnTo>
                  <a:pt x="5183886" y="1079500"/>
                </a:lnTo>
                <a:lnTo>
                  <a:pt x="5194046" y="1079500"/>
                </a:lnTo>
                <a:lnTo>
                  <a:pt x="5194046" y="63500"/>
                </a:lnTo>
                <a:lnTo>
                  <a:pt x="5179822" y="63500"/>
                </a:lnTo>
                <a:lnTo>
                  <a:pt x="5177155" y="50800"/>
                </a:lnTo>
                <a:lnTo>
                  <a:pt x="5177155" y="927100"/>
                </a:lnTo>
                <a:lnTo>
                  <a:pt x="5156962" y="927100"/>
                </a:lnTo>
                <a:lnTo>
                  <a:pt x="5156962" y="1079500"/>
                </a:lnTo>
                <a:lnTo>
                  <a:pt x="5143500" y="1079500"/>
                </a:lnTo>
                <a:lnTo>
                  <a:pt x="5136769" y="1066800"/>
                </a:lnTo>
                <a:lnTo>
                  <a:pt x="5150231" y="1066800"/>
                </a:lnTo>
                <a:lnTo>
                  <a:pt x="5156962" y="1079500"/>
                </a:lnTo>
                <a:lnTo>
                  <a:pt x="5156962" y="927100"/>
                </a:lnTo>
                <a:lnTo>
                  <a:pt x="5155565" y="927100"/>
                </a:lnTo>
                <a:lnTo>
                  <a:pt x="5149723" y="914400"/>
                </a:lnTo>
                <a:lnTo>
                  <a:pt x="5150993" y="914400"/>
                </a:lnTo>
                <a:lnTo>
                  <a:pt x="5156962" y="901700"/>
                </a:lnTo>
                <a:lnTo>
                  <a:pt x="5156962" y="889000"/>
                </a:lnTo>
                <a:lnTo>
                  <a:pt x="5160391" y="889000"/>
                </a:lnTo>
                <a:lnTo>
                  <a:pt x="5160391" y="901700"/>
                </a:lnTo>
                <a:lnTo>
                  <a:pt x="5163693" y="901700"/>
                </a:lnTo>
                <a:lnTo>
                  <a:pt x="5167122" y="914400"/>
                </a:lnTo>
                <a:lnTo>
                  <a:pt x="5173853" y="914400"/>
                </a:lnTo>
                <a:lnTo>
                  <a:pt x="5177155" y="927100"/>
                </a:lnTo>
                <a:lnTo>
                  <a:pt x="5177155" y="50800"/>
                </a:lnTo>
                <a:lnTo>
                  <a:pt x="5163693" y="50800"/>
                </a:lnTo>
                <a:lnTo>
                  <a:pt x="5163693" y="876300"/>
                </a:lnTo>
                <a:lnTo>
                  <a:pt x="5163693" y="889000"/>
                </a:lnTo>
                <a:lnTo>
                  <a:pt x="5160391" y="876300"/>
                </a:lnTo>
                <a:lnTo>
                  <a:pt x="5163693" y="876300"/>
                </a:lnTo>
                <a:lnTo>
                  <a:pt x="5163693" y="50800"/>
                </a:lnTo>
                <a:lnTo>
                  <a:pt x="5148326" y="38100"/>
                </a:lnTo>
                <a:lnTo>
                  <a:pt x="4999228" y="38100"/>
                </a:lnTo>
                <a:lnTo>
                  <a:pt x="4999228" y="876300"/>
                </a:lnTo>
                <a:lnTo>
                  <a:pt x="4996815" y="889000"/>
                </a:lnTo>
                <a:lnTo>
                  <a:pt x="4994275" y="889000"/>
                </a:lnTo>
                <a:lnTo>
                  <a:pt x="4991735" y="901700"/>
                </a:lnTo>
                <a:lnTo>
                  <a:pt x="4988306" y="901700"/>
                </a:lnTo>
                <a:lnTo>
                  <a:pt x="4988306" y="1054100"/>
                </a:lnTo>
                <a:lnTo>
                  <a:pt x="4988306" y="1066800"/>
                </a:lnTo>
                <a:lnTo>
                  <a:pt x="4981575" y="1054100"/>
                </a:lnTo>
                <a:lnTo>
                  <a:pt x="4985004" y="1054100"/>
                </a:lnTo>
                <a:lnTo>
                  <a:pt x="4981575" y="1041400"/>
                </a:lnTo>
                <a:lnTo>
                  <a:pt x="4978146" y="1054100"/>
                </a:lnTo>
                <a:lnTo>
                  <a:pt x="4974844" y="1054100"/>
                </a:lnTo>
                <a:lnTo>
                  <a:pt x="4970526" y="1079500"/>
                </a:lnTo>
                <a:lnTo>
                  <a:pt x="4960493" y="1066800"/>
                </a:lnTo>
                <a:lnTo>
                  <a:pt x="4931029" y="1066800"/>
                </a:lnTo>
                <a:lnTo>
                  <a:pt x="4937760" y="1092200"/>
                </a:lnTo>
                <a:lnTo>
                  <a:pt x="4931029" y="1092200"/>
                </a:lnTo>
                <a:lnTo>
                  <a:pt x="4927600" y="1104900"/>
                </a:lnTo>
                <a:lnTo>
                  <a:pt x="4920869" y="1104900"/>
                </a:lnTo>
                <a:lnTo>
                  <a:pt x="4920869" y="1092200"/>
                </a:lnTo>
                <a:lnTo>
                  <a:pt x="4931029" y="1066800"/>
                </a:lnTo>
                <a:lnTo>
                  <a:pt x="4924171" y="1066800"/>
                </a:lnTo>
                <a:lnTo>
                  <a:pt x="4920869" y="1079500"/>
                </a:lnTo>
                <a:lnTo>
                  <a:pt x="4914138" y="1079500"/>
                </a:lnTo>
                <a:lnTo>
                  <a:pt x="4914138" y="1092200"/>
                </a:lnTo>
                <a:lnTo>
                  <a:pt x="4910709" y="1079500"/>
                </a:lnTo>
                <a:lnTo>
                  <a:pt x="4880356" y="1079500"/>
                </a:lnTo>
                <a:lnTo>
                  <a:pt x="4883785" y="1066800"/>
                </a:lnTo>
                <a:lnTo>
                  <a:pt x="4887087" y="1066800"/>
                </a:lnTo>
                <a:lnTo>
                  <a:pt x="4883785" y="1054100"/>
                </a:lnTo>
                <a:lnTo>
                  <a:pt x="4870323" y="1054100"/>
                </a:lnTo>
                <a:lnTo>
                  <a:pt x="4877054" y="1028700"/>
                </a:lnTo>
                <a:lnTo>
                  <a:pt x="4887214" y="1041400"/>
                </a:lnTo>
                <a:lnTo>
                  <a:pt x="4920869" y="1041400"/>
                </a:lnTo>
                <a:lnTo>
                  <a:pt x="4920869" y="1054100"/>
                </a:lnTo>
                <a:lnTo>
                  <a:pt x="4897247" y="1054100"/>
                </a:lnTo>
                <a:lnTo>
                  <a:pt x="4897247" y="1066800"/>
                </a:lnTo>
                <a:lnTo>
                  <a:pt x="4920869" y="1066800"/>
                </a:lnTo>
                <a:lnTo>
                  <a:pt x="4924171" y="1054100"/>
                </a:lnTo>
                <a:lnTo>
                  <a:pt x="4935728" y="1054100"/>
                </a:lnTo>
                <a:lnTo>
                  <a:pt x="4953254" y="1041400"/>
                </a:lnTo>
                <a:lnTo>
                  <a:pt x="4981575" y="1041400"/>
                </a:lnTo>
                <a:lnTo>
                  <a:pt x="4985004" y="1041400"/>
                </a:lnTo>
                <a:lnTo>
                  <a:pt x="4988306" y="1054100"/>
                </a:lnTo>
                <a:lnTo>
                  <a:pt x="4988306" y="901700"/>
                </a:lnTo>
                <a:lnTo>
                  <a:pt x="4986147" y="901700"/>
                </a:lnTo>
                <a:lnTo>
                  <a:pt x="4973701" y="889000"/>
                </a:lnTo>
                <a:lnTo>
                  <a:pt x="4968113" y="889000"/>
                </a:lnTo>
                <a:lnTo>
                  <a:pt x="4974844" y="876300"/>
                </a:lnTo>
                <a:lnTo>
                  <a:pt x="4978146" y="876300"/>
                </a:lnTo>
                <a:lnTo>
                  <a:pt x="4985004" y="863600"/>
                </a:lnTo>
                <a:lnTo>
                  <a:pt x="4991735" y="863600"/>
                </a:lnTo>
                <a:lnTo>
                  <a:pt x="4995037" y="876300"/>
                </a:lnTo>
                <a:lnTo>
                  <a:pt x="4999228" y="876300"/>
                </a:lnTo>
                <a:lnTo>
                  <a:pt x="4999228" y="38100"/>
                </a:lnTo>
                <a:lnTo>
                  <a:pt x="4961382" y="38100"/>
                </a:lnTo>
                <a:lnTo>
                  <a:pt x="4961382" y="1028700"/>
                </a:lnTo>
                <a:lnTo>
                  <a:pt x="4954651" y="1028700"/>
                </a:lnTo>
                <a:lnTo>
                  <a:pt x="4954651" y="1016000"/>
                </a:lnTo>
                <a:lnTo>
                  <a:pt x="4957953" y="1016000"/>
                </a:lnTo>
                <a:lnTo>
                  <a:pt x="4961382" y="1028700"/>
                </a:lnTo>
                <a:lnTo>
                  <a:pt x="4961382" y="38100"/>
                </a:lnTo>
                <a:lnTo>
                  <a:pt x="4960493" y="38100"/>
                </a:lnTo>
                <a:lnTo>
                  <a:pt x="4945380" y="25400"/>
                </a:lnTo>
                <a:lnTo>
                  <a:pt x="4945380" y="990600"/>
                </a:lnTo>
                <a:lnTo>
                  <a:pt x="4943221" y="1003300"/>
                </a:lnTo>
                <a:lnTo>
                  <a:pt x="4941697" y="1003300"/>
                </a:lnTo>
                <a:lnTo>
                  <a:pt x="4941062" y="1016000"/>
                </a:lnTo>
                <a:lnTo>
                  <a:pt x="4924171" y="1016000"/>
                </a:lnTo>
                <a:lnTo>
                  <a:pt x="4917440" y="1003300"/>
                </a:lnTo>
                <a:lnTo>
                  <a:pt x="4927981" y="1003300"/>
                </a:lnTo>
                <a:lnTo>
                  <a:pt x="4940808" y="990600"/>
                </a:lnTo>
                <a:lnTo>
                  <a:pt x="4945380" y="990600"/>
                </a:lnTo>
                <a:lnTo>
                  <a:pt x="4945380" y="25400"/>
                </a:lnTo>
                <a:lnTo>
                  <a:pt x="4917440" y="25400"/>
                </a:lnTo>
                <a:lnTo>
                  <a:pt x="4917440" y="787400"/>
                </a:lnTo>
                <a:lnTo>
                  <a:pt x="4900676" y="787400"/>
                </a:lnTo>
                <a:lnTo>
                  <a:pt x="4900676" y="1003300"/>
                </a:lnTo>
                <a:lnTo>
                  <a:pt x="4900676" y="1016000"/>
                </a:lnTo>
                <a:lnTo>
                  <a:pt x="4893818" y="1003300"/>
                </a:lnTo>
                <a:lnTo>
                  <a:pt x="4880356" y="1003300"/>
                </a:lnTo>
                <a:lnTo>
                  <a:pt x="4883785" y="990600"/>
                </a:lnTo>
                <a:lnTo>
                  <a:pt x="4890516" y="990600"/>
                </a:lnTo>
                <a:lnTo>
                  <a:pt x="4897247" y="977900"/>
                </a:lnTo>
                <a:lnTo>
                  <a:pt x="4897247" y="990600"/>
                </a:lnTo>
                <a:lnTo>
                  <a:pt x="4897628" y="990600"/>
                </a:lnTo>
                <a:lnTo>
                  <a:pt x="4898644" y="1003300"/>
                </a:lnTo>
                <a:lnTo>
                  <a:pt x="4900676" y="1003300"/>
                </a:lnTo>
                <a:lnTo>
                  <a:pt x="4900676" y="787400"/>
                </a:lnTo>
                <a:lnTo>
                  <a:pt x="4907407" y="774700"/>
                </a:lnTo>
                <a:lnTo>
                  <a:pt x="4914138" y="774700"/>
                </a:lnTo>
                <a:lnTo>
                  <a:pt x="4917440" y="787400"/>
                </a:lnTo>
                <a:lnTo>
                  <a:pt x="4917440" y="25400"/>
                </a:lnTo>
                <a:lnTo>
                  <a:pt x="4890516" y="25400"/>
                </a:lnTo>
                <a:lnTo>
                  <a:pt x="4890516" y="774700"/>
                </a:lnTo>
                <a:lnTo>
                  <a:pt x="4890516" y="787400"/>
                </a:lnTo>
                <a:lnTo>
                  <a:pt x="4887087" y="787400"/>
                </a:lnTo>
                <a:lnTo>
                  <a:pt x="4887087" y="774700"/>
                </a:lnTo>
                <a:lnTo>
                  <a:pt x="4883785" y="774700"/>
                </a:lnTo>
                <a:lnTo>
                  <a:pt x="4887087" y="762000"/>
                </a:lnTo>
                <a:lnTo>
                  <a:pt x="4890516" y="774700"/>
                </a:lnTo>
                <a:lnTo>
                  <a:pt x="4890516" y="25400"/>
                </a:lnTo>
                <a:lnTo>
                  <a:pt x="4839970" y="25400"/>
                </a:lnTo>
                <a:lnTo>
                  <a:pt x="4839970" y="914400"/>
                </a:lnTo>
                <a:lnTo>
                  <a:pt x="4816348" y="914400"/>
                </a:lnTo>
                <a:lnTo>
                  <a:pt x="4819650" y="901700"/>
                </a:lnTo>
                <a:lnTo>
                  <a:pt x="4836541" y="901700"/>
                </a:lnTo>
                <a:lnTo>
                  <a:pt x="4839970" y="914400"/>
                </a:lnTo>
                <a:lnTo>
                  <a:pt x="4839970" y="25400"/>
                </a:lnTo>
                <a:lnTo>
                  <a:pt x="4839208" y="25400"/>
                </a:lnTo>
                <a:lnTo>
                  <a:pt x="4826381" y="38100"/>
                </a:lnTo>
                <a:lnTo>
                  <a:pt x="4816348" y="38100"/>
                </a:lnTo>
                <a:lnTo>
                  <a:pt x="4816348" y="901700"/>
                </a:lnTo>
                <a:lnTo>
                  <a:pt x="4814316" y="914400"/>
                </a:lnTo>
                <a:lnTo>
                  <a:pt x="4811522" y="927100"/>
                </a:lnTo>
                <a:lnTo>
                  <a:pt x="4809617" y="939800"/>
                </a:lnTo>
                <a:lnTo>
                  <a:pt x="4806188" y="952500"/>
                </a:lnTo>
                <a:lnTo>
                  <a:pt x="4798060" y="939800"/>
                </a:lnTo>
                <a:lnTo>
                  <a:pt x="4780534" y="927100"/>
                </a:lnTo>
                <a:lnTo>
                  <a:pt x="4793742" y="927100"/>
                </a:lnTo>
                <a:lnTo>
                  <a:pt x="4799457" y="939800"/>
                </a:lnTo>
                <a:lnTo>
                  <a:pt x="4799457" y="927100"/>
                </a:lnTo>
                <a:lnTo>
                  <a:pt x="4796028" y="927100"/>
                </a:lnTo>
                <a:lnTo>
                  <a:pt x="4792726" y="914400"/>
                </a:lnTo>
                <a:lnTo>
                  <a:pt x="4785995" y="914400"/>
                </a:lnTo>
                <a:lnTo>
                  <a:pt x="4785995" y="901700"/>
                </a:lnTo>
                <a:lnTo>
                  <a:pt x="4782566" y="889000"/>
                </a:lnTo>
                <a:lnTo>
                  <a:pt x="4765675" y="889000"/>
                </a:lnTo>
                <a:lnTo>
                  <a:pt x="4772406" y="876300"/>
                </a:lnTo>
                <a:lnTo>
                  <a:pt x="4782566" y="876300"/>
                </a:lnTo>
                <a:lnTo>
                  <a:pt x="4782566" y="889000"/>
                </a:lnTo>
                <a:lnTo>
                  <a:pt x="4789297" y="889000"/>
                </a:lnTo>
                <a:lnTo>
                  <a:pt x="4792726" y="901700"/>
                </a:lnTo>
                <a:lnTo>
                  <a:pt x="4792726" y="889000"/>
                </a:lnTo>
                <a:lnTo>
                  <a:pt x="4796028" y="876300"/>
                </a:lnTo>
                <a:lnTo>
                  <a:pt x="4812919" y="901700"/>
                </a:lnTo>
                <a:lnTo>
                  <a:pt x="4816348" y="901700"/>
                </a:lnTo>
                <a:lnTo>
                  <a:pt x="4816348" y="38100"/>
                </a:lnTo>
                <a:lnTo>
                  <a:pt x="4796028" y="38100"/>
                </a:lnTo>
                <a:lnTo>
                  <a:pt x="4774057" y="25400"/>
                </a:lnTo>
                <a:lnTo>
                  <a:pt x="4765675" y="25400"/>
                </a:lnTo>
                <a:lnTo>
                  <a:pt x="4765675" y="876300"/>
                </a:lnTo>
                <a:lnTo>
                  <a:pt x="4762373" y="889000"/>
                </a:lnTo>
                <a:lnTo>
                  <a:pt x="4745482" y="889000"/>
                </a:lnTo>
                <a:lnTo>
                  <a:pt x="4748911" y="876300"/>
                </a:lnTo>
                <a:lnTo>
                  <a:pt x="4765675" y="876300"/>
                </a:lnTo>
                <a:lnTo>
                  <a:pt x="4765675" y="25400"/>
                </a:lnTo>
                <a:lnTo>
                  <a:pt x="4742053" y="25400"/>
                </a:lnTo>
                <a:lnTo>
                  <a:pt x="4742053" y="876300"/>
                </a:lnTo>
                <a:lnTo>
                  <a:pt x="4742053" y="889000"/>
                </a:lnTo>
                <a:lnTo>
                  <a:pt x="4725289" y="889000"/>
                </a:lnTo>
                <a:lnTo>
                  <a:pt x="4725289" y="901700"/>
                </a:lnTo>
                <a:lnTo>
                  <a:pt x="4721860" y="914400"/>
                </a:lnTo>
                <a:lnTo>
                  <a:pt x="4718431" y="914400"/>
                </a:lnTo>
                <a:lnTo>
                  <a:pt x="4718431" y="901700"/>
                </a:lnTo>
                <a:lnTo>
                  <a:pt x="4725289" y="901700"/>
                </a:lnTo>
                <a:lnTo>
                  <a:pt x="4725289" y="889000"/>
                </a:lnTo>
                <a:lnTo>
                  <a:pt x="4721860" y="889000"/>
                </a:lnTo>
                <a:lnTo>
                  <a:pt x="4725289" y="876300"/>
                </a:lnTo>
                <a:lnTo>
                  <a:pt x="4728591" y="876300"/>
                </a:lnTo>
                <a:lnTo>
                  <a:pt x="4732020" y="863600"/>
                </a:lnTo>
                <a:lnTo>
                  <a:pt x="4735322" y="876300"/>
                </a:lnTo>
                <a:lnTo>
                  <a:pt x="4742053" y="876300"/>
                </a:lnTo>
                <a:lnTo>
                  <a:pt x="4742053" y="25400"/>
                </a:lnTo>
                <a:lnTo>
                  <a:pt x="4718431" y="25400"/>
                </a:lnTo>
                <a:lnTo>
                  <a:pt x="4718431" y="876300"/>
                </a:lnTo>
                <a:lnTo>
                  <a:pt x="4718431" y="889000"/>
                </a:lnTo>
                <a:lnTo>
                  <a:pt x="4715129" y="889000"/>
                </a:lnTo>
                <a:lnTo>
                  <a:pt x="4715129" y="901700"/>
                </a:lnTo>
                <a:lnTo>
                  <a:pt x="4711700" y="914400"/>
                </a:lnTo>
                <a:lnTo>
                  <a:pt x="4708398" y="914400"/>
                </a:lnTo>
                <a:lnTo>
                  <a:pt x="4704969" y="901700"/>
                </a:lnTo>
                <a:lnTo>
                  <a:pt x="4701667" y="901700"/>
                </a:lnTo>
                <a:lnTo>
                  <a:pt x="4701667" y="889000"/>
                </a:lnTo>
                <a:lnTo>
                  <a:pt x="4708398" y="889000"/>
                </a:lnTo>
                <a:lnTo>
                  <a:pt x="4704969" y="876300"/>
                </a:lnTo>
                <a:lnTo>
                  <a:pt x="4674616" y="876300"/>
                </a:lnTo>
                <a:lnTo>
                  <a:pt x="4672838" y="889000"/>
                </a:lnTo>
                <a:lnTo>
                  <a:pt x="4671314" y="889000"/>
                </a:lnTo>
                <a:lnTo>
                  <a:pt x="4671314" y="876300"/>
                </a:lnTo>
                <a:lnTo>
                  <a:pt x="4657852" y="876300"/>
                </a:lnTo>
                <a:lnTo>
                  <a:pt x="4654423" y="889000"/>
                </a:lnTo>
                <a:lnTo>
                  <a:pt x="4664583" y="889000"/>
                </a:lnTo>
                <a:lnTo>
                  <a:pt x="4671314" y="901700"/>
                </a:lnTo>
                <a:lnTo>
                  <a:pt x="4648073" y="901700"/>
                </a:lnTo>
                <a:lnTo>
                  <a:pt x="4640453" y="889000"/>
                </a:lnTo>
                <a:lnTo>
                  <a:pt x="4637532" y="876300"/>
                </a:lnTo>
                <a:lnTo>
                  <a:pt x="4640961" y="876300"/>
                </a:lnTo>
                <a:lnTo>
                  <a:pt x="4640961" y="863600"/>
                </a:lnTo>
                <a:lnTo>
                  <a:pt x="4708398" y="863600"/>
                </a:lnTo>
                <a:lnTo>
                  <a:pt x="4708398" y="876300"/>
                </a:lnTo>
                <a:lnTo>
                  <a:pt x="4711700" y="876300"/>
                </a:lnTo>
                <a:lnTo>
                  <a:pt x="4711700" y="889000"/>
                </a:lnTo>
                <a:lnTo>
                  <a:pt x="4715129" y="876300"/>
                </a:lnTo>
                <a:lnTo>
                  <a:pt x="4718431" y="876300"/>
                </a:lnTo>
                <a:lnTo>
                  <a:pt x="4718431" y="25400"/>
                </a:lnTo>
                <a:lnTo>
                  <a:pt x="4715002" y="38100"/>
                </a:lnTo>
                <a:lnTo>
                  <a:pt x="4694936" y="38100"/>
                </a:lnTo>
                <a:lnTo>
                  <a:pt x="4691507" y="50800"/>
                </a:lnTo>
                <a:lnTo>
                  <a:pt x="4691507" y="38100"/>
                </a:lnTo>
                <a:lnTo>
                  <a:pt x="4676394" y="38100"/>
                </a:lnTo>
                <a:lnTo>
                  <a:pt x="4646041" y="25400"/>
                </a:lnTo>
                <a:lnTo>
                  <a:pt x="4630801" y="12700"/>
                </a:lnTo>
                <a:lnTo>
                  <a:pt x="4637532" y="38100"/>
                </a:lnTo>
                <a:lnTo>
                  <a:pt x="4624070" y="38100"/>
                </a:lnTo>
                <a:lnTo>
                  <a:pt x="4624070" y="939800"/>
                </a:lnTo>
                <a:lnTo>
                  <a:pt x="4620641" y="952500"/>
                </a:lnTo>
                <a:lnTo>
                  <a:pt x="4613656" y="939800"/>
                </a:lnTo>
                <a:lnTo>
                  <a:pt x="4624070" y="939800"/>
                </a:lnTo>
                <a:lnTo>
                  <a:pt x="4624070" y="38100"/>
                </a:lnTo>
                <a:lnTo>
                  <a:pt x="4620641" y="25400"/>
                </a:lnTo>
                <a:lnTo>
                  <a:pt x="4620641" y="38100"/>
                </a:lnTo>
                <a:lnTo>
                  <a:pt x="4620641" y="50800"/>
                </a:lnTo>
                <a:lnTo>
                  <a:pt x="4613910" y="50800"/>
                </a:lnTo>
                <a:lnTo>
                  <a:pt x="4613910" y="63500"/>
                </a:lnTo>
                <a:lnTo>
                  <a:pt x="4613910" y="914400"/>
                </a:lnTo>
                <a:lnTo>
                  <a:pt x="4610608" y="914400"/>
                </a:lnTo>
                <a:lnTo>
                  <a:pt x="4610608" y="927100"/>
                </a:lnTo>
                <a:lnTo>
                  <a:pt x="4607179" y="939800"/>
                </a:lnTo>
                <a:lnTo>
                  <a:pt x="4600829" y="939800"/>
                </a:lnTo>
                <a:lnTo>
                  <a:pt x="4593717" y="927100"/>
                </a:lnTo>
                <a:lnTo>
                  <a:pt x="4596257" y="914400"/>
                </a:lnTo>
                <a:lnTo>
                  <a:pt x="4598797" y="914400"/>
                </a:lnTo>
                <a:lnTo>
                  <a:pt x="4603877" y="889000"/>
                </a:lnTo>
                <a:lnTo>
                  <a:pt x="4603877" y="901700"/>
                </a:lnTo>
                <a:lnTo>
                  <a:pt x="4607179" y="901700"/>
                </a:lnTo>
                <a:lnTo>
                  <a:pt x="4613910" y="914400"/>
                </a:lnTo>
                <a:lnTo>
                  <a:pt x="4613910" y="63500"/>
                </a:lnTo>
                <a:lnTo>
                  <a:pt x="4604385" y="50800"/>
                </a:lnTo>
                <a:lnTo>
                  <a:pt x="4613910" y="50800"/>
                </a:lnTo>
                <a:lnTo>
                  <a:pt x="4617339" y="38100"/>
                </a:lnTo>
                <a:lnTo>
                  <a:pt x="4620641" y="38100"/>
                </a:lnTo>
                <a:lnTo>
                  <a:pt x="4620641" y="25400"/>
                </a:lnTo>
                <a:lnTo>
                  <a:pt x="4549902" y="25400"/>
                </a:lnTo>
                <a:lnTo>
                  <a:pt x="4549902" y="1016000"/>
                </a:lnTo>
                <a:lnTo>
                  <a:pt x="4549902" y="1028700"/>
                </a:lnTo>
                <a:lnTo>
                  <a:pt x="4539742" y="1028700"/>
                </a:lnTo>
                <a:lnTo>
                  <a:pt x="4543171" y="1016000"/>
                </a:lnTo>
                <a:lnTo>
                  <a:pt x="4549902" y="1016000"/>
                </a:lnTo>
                <a:lnTo>
                  <a:pt x="4549902" y="25400"/>
                </a:lnTo>
                <a:lnTo>
                  <a:pt x="4536440" y="25400"/>
                </a:lnTo>
                <a:lnTo>
                  <a:pt x="4536440" y="1003300"/>
                </a:lnTo>
                <a:lnTo>
                  <a:pt x="4536440" y="1028700"/>
                </a:lnTo>
                <a:lnTo>
                  <a:pt x="4529582" y="1028700"/>
                </a:lnTo>
                <a:lnTo>
                  <a:pt x="4526280" y="1041400"/>
                </a:lnTo>
                <a:lnTo>
                  <a:pt x="4516120" y="1041400"/>
                </a:lnTo>
                <a:lnTo>
                  <a:pt x="4519549" y="1028700"/>
                </a:lnTo>
                <a:lnTo>
                  <a:pt x="4505960" y="1028700"/>
                </a:lnTo>
                <a:lnTo>
                  <a:pt x="4536440" y="1003300"/>
                </a:lnTo>
                <a:lnTo>
                  <a:pt x="4536440" y="25400"/>
                </a:lnTo>
                <a:lnTo>
                  <a:pt x="4507992" y="25400"/>
                </a:lnTo>
                <a:lnTo>
                  <a:pt x="4499229" y="12700"/>
                </a:lnTo>
                <a:lnTo>
                  <a:pt x="4499229" y="1041400"/>
                </a:lnTo>
                <a:lnTo>
                  <a:pt x="4495927" y="1054100"/>
                </a:lnTo>
                <a:lnTo>
                  <a:pt x="4489196" y="1041400"/>
                </a:lnTo>
                <a:lnTo>
                  <a:pt x="4499229" y="1041400"/>
                </a:lnTo>
                <a:lnTo>
                  <a:pt x="4499229" y="12700"/>
                </a:lnTo>
                <a:lnTo>
                  <a:pt x="4482465" y="12700"/>
                </a:lnTo>
                <a:lnTo>
                  <a:pt x="4482465" y="1028700"/>
                </a:lnTo>
                <a:lnTo>
                  <a:pt x="4479036" y="1028700"/>
                </a:lnTo>
                <a:lnTo>
                  <a:pt x="4478528" y="1041400"/>
                </a:lnTo>
                <a:lnTo>
                  <a:pt x="4476242" y="1054100"/>
                </a:lnTo>
                <a:lnTo>
                  <a:pt x="4476115" y="1066800"/>
                </a:lnTo>
                <a:lnTo>
                  <a:pt x="4482465" y="1041400"/>
                </a:lnTo>
                <a:lnTo>
                  <a:pt x="4482465" y="1066800"/>
                </a:lnTo>
                <a:lnTo>
                  <a:pt x="4476115" y="1066800"/>
                </a:lnTo>
                <a:lnTo>
                  <a:pt x="4475607" y="1066800"/>
                </a:lnTo>
                <a:lnTo>
                  <a:pt x="4461002" y="1079500"/>
                </a:lnTo>
                <a:lnTo>
                  <a:pt x="4432935" y="1079500"/>
                </a:lnTo>
                <a:lnTo>
                  <a:pt x="4418330" y="1066800"/>
                </a:lnTo>
                <a:lnTo>
                  <a:pt x="4414901" y="1079500"/>
                </a:lnTo>
                <a:lnTo>
                  <a:pt x="4401439" y="1079500"/>
                </a:lnTo>
                <a:lnTo>
                  <a:pt x="4398137" y="1066800"/>
                </a:lnTo>
                <a:lnTo>
                  <a:pt x="4394708" y="1066800"/>
                </a:lnTo>
                <a:lnTo>
                  <a:pt x="4399788" y="1054100"/>
                </a:lnTo>
                <a:lnTo>
                  <a:pt x="4403090" y="1054100"/>
                </a:lnTo>
                <a:lnTo>
                  <a:pt x="4398137" y="1041400"/>
                </a:lnTo>
                <a:lnTo>
                  <a:pt x="4454779" y="1041400"/>
                </a:lnTo>
                <a:lnTo>
                  <a:pt x="4458335" y="1028700"/>
                </a:lnTo>
                <a:lnTo>
                  <a:pt x="4463796" y="1016000"/>
                </a:lnTo>
                <a:lnTo>
                  <a:pt x="4473448" y="1028700"/>
                </a:lnTo>
                <a:lnTo>
                  <a:pt x="4475607" y="1016000"/>
                </a:lnTo>
                <a:lnTo>
                  <a:pt x="4479036" y="1016000"/>
                </a:lnTo>
                <a:lnTo>
                  <a:pt x="4482465" y="1028700"/>
                </a:lnTo>
                <a:lnTo>
                  <a:pt x="4482465" y="12700"/>
                </a:lnTo>
                <a:lnTo>
                  <a:pt x="4451985" y="12700"/>
                </a:lnTo>
                <a:lnTo>
                  <a:pt x="4391279" y="0"/>
                </a:lnTo>
                <a:lnTo>
                  <a:pt x="4391279" y="1054100"/>
                </a:lnTo>
                <a:lnTo>
                  <a:pt x="4391279" y="1066800"/>
                </a:lnTo>
                <a:lnTo>
                  <a:pt x="4391279" y="1092200"/>
                </a:lnTo>
                <a:lnTo>
                  <a:pt x="4391279" y="1104900"/>
                </a:lnTo>
                <a:lnTo>
                  <a:pt x="4371086" y="1092200"/>
                </a:lnTo>
                <a:lnTo>
                  <a:pt x="4371086" y="1079500"/>
                </a:lnTo>
                <a:lnTo>
                  <a:pt x="4364355" y="1079500"/>
                </a:lnTo>
                <a:lnTo>
                  <a:pt x="4364355" y="1092200"/>
                </a:lnTo>
                <a:lnTo>
                  <a:pt x="4361053" y="1092200"/>
                </a:lnTo>
                <a:lnTo>
                  <a:pt x="4361053" y="1079500"/>
                </a:lnTo>
                <a:lnTo>
                  <a:pt x="4357624" y="1079500"/>
                </a:lnTo>
                <a:lnTo>
                  <a:pt x="4357624" y="1104900"/>
                </a:lnTo>
                <a:lnTo>
                  <a:pt x="4357624" y="1117600"/>
                </a:lnTo>
                <a:lnTo>
                  <a:pt x="4350893" y="1117600"/>
                </a:lnTo>
                <a:lnTo>
                  <a:pt x="4354195" y="1104900"/>
                </a:lnTo>
                <a:lnTo>
                  <a:pt x="4357624" y="1104900"/>
                </a:lnTo>
                <a:lnTo>
                  <a:pt x="4357624" y="1079500"/>
                </a:lnTo>
                <a:lnTo>
                  <a:pt x="4337431" y="1079500"/>
                </a:lnTo>
                <a:lnTo>
                  <a:pt x="4341749" y="1066800"/>
                </a:lnTo>
                <a:lnTo>
                  <a:pt x="4352163" y="1054100"/>
                </a:lnTo>
                <a:lnTo>
                  <a:pt x="4374515" y="1054100"/>
                </a:lnTo>
                <a:lnTo>
                  <a:pt x="4374515" y="1079500"/>
                </a:lnTo>
                <a:lnTo>
                  <a:pt x="4381246" y="1079500"/>
                </a:lnTo>
                <a:lnTo>
                  <a:pt x="4387977" y="1092200"/>
                </a:lnTo>
                <a:lnTo>
                  <a:pt x="4391279" y="1092200"/>
                </a:lnTo>
                <a:lnTo>
                  <a:pt x="4391279" y="1066800"/>
                </a:lnTo>
                <a:lnTo>
                  <a:pt x="4384548" y="1066800"/>
                </a:lnTo>
                <a:lnTo>
                  <a:pt x="4387977" y="1054100"/>
                </a:lnTo>
                <a:lnTo>
                  <a:pt x="4391279" y="1054100"/>
                </a:lnTo>
                <a:lnTo>
                  <a:pt x="4391279" y="0"/>
                </a:lnTo>
                <a:lnTo>
                  <a:pt x="4337431" y="0"/>
                </a:lnTo>
                <a:lnTo>
                  <a:pt x="4337431" y="863600"/>
                </a:lnTo>
                <a:lnTo>
                  <a:pt x="4317111" y="863600"/>
                </a:lnTo>
                <a:lnTo>
                  <a:pt x="4317111" y="850900"/>
                </a:lnTo>
                <a:lnTo>
                  <a:pt x="4330573" y="850900"/>
                </a:lnTo>
                <a:lnTo>
                  <a:pt x="4337431" y="863600"/>
                </a:lnTo>
                <a:lnTo>
                  <a:pt x="4337431" y="0"/>
                </a:lnTo>
                <a:lnTo>
                  <a:pt x="4290187" y="0"/>
                </a:lnTo>
                <a:lnTo>
                  <a:pt x="4290187" y="990600"/>
                </a:lnTo>
                <a:lnTo>
                  <a:pt x="4290187" y="1003300"/>
                </a:lnTo>
                <a:lnTo>
                  <a:pt x="4286758" y="1003300"/>
                </a:lnTo>
                <a:lnTo>
                  <a:pt x="4286758" y="990600"/>
                </a:lnTo>
                <a:lnTo>
                  <a:pt x="4290187" y="990600"/>
                </a:lnTo>
                <a:lnTo>
                  <a:pt x="4290187" y="0"/>
                </a:lnTo>
                <a:lnTo>
                  <a:pt x="4280027" y="0"/>
                </a:lnTo>
                <a:lnTo>
                  <a:pt x="4280027" y="990600"/>
                </a:lnTo>
                <a:lnTo>
                  <a:pt x="4280027" y="1003300"/>
                </a:lnTo>
                <a:lnTo>
                  <a:pt x="4276725" y="1003300"/>
                </a:lnTo>
                <a:lnTo>
                  <a:pt x="4276725" y="990600"/>
                </a:lnTo>
                <a:lnTo>
                  <a:pt x="4280027" y="990600"/>
                </a:lnTo>
                <a:lnTo>
                  <a:pt x="4280027" y="0"/>
                </a:lnTo>
                <a:lnTo>
                  <a:pt x="4209161" y="0"/>
                </a:lnTo>
                <a:lnTo>
                  <a:pt x="4209161" y="863600"/>
                </a:lnTo>
                <a:lnTo>
                  <a:pt x="4209161" y="876300"/>
                </a:lnTo>
                <a:lnTo>
                  <a:pt x="4205859" y="876300"/>
                </a:lnTo>
                <a:lnTo>
                  <a:pt x="4205859" y="863600"/>
                </a:lnTo>
                <a:lnTo>
                  <a:pt x="4209161" y="863600"/>
                </a:lnTo>
                <a:lnTo>
                  <a:pt x="4209161" y="0"/>
                </a:lnTo>
                <a:lnTo>
                  <a:pt x="4201287" y="12700"/>
                </a:lnTo>
                <a:lnTo>
                  <a:pt x="4168775" y="12700"/>
                </a:lnTo>
                <a:lnTo>
                  <a:pt x="4165346" y="25400"/>
                </a:lnTo>
                <a:lnTo>
                  <a:pt x="4162044" y="25400"/>
                </a:lnTo>
                <a:lnTo>
                  <a:pt x="4162044" y="12700"/>
                </a:lnTo>
                <a:lnTo>
                  <a:pt x="4158615" y="12700"/>
                </a:lnTo>
                <a:lnTo>
                  <a:pt x="4150487" y="0"/>
                </a:lnTo>
                <a:lnTo>
                  <a:pt x="4118102" y="0"/>
                </a:lnTo>
                <a:lnTo>
                  <a:pt x="4118102" y="1041400"/>
                </a:lnTo>
                <a:lnTo>
                  <a:pt x="4118102" y="1054100"/>
                </a:lnTo>
                <a:lnTo>
                  <a:pt x="4114800" y="1054100"/>
                </a:lnTo>
                <a:lnTo>
                  <a:pt x="4113022" y="1066800"/>
                </a:lnTo>
                <a:lnTo>
                  <a:pt x="4108069" y="1079500"/>
                </a:lnTo>
                <a:lnTo>
                  <a:pt x="4091178" y="1079500"/>
                </a:lnTo>
                <a:lnTo>
                  <a:pt x="4087749" y="1066800"/>
                </a:lnTo>
                <a:lnTo>
                  <a:pt x="4084447" y="1079500"/>
                </a:lnTo>
                <a:lnTo>
                  <a:pt x="4086098" y="1079500"/>
                </a:lnTo>
                <a:lnTo>
                  <a:pt x="4075938" y="1092200"/>
                </a:lnTo>
                <a:lnTo>
                  <a:pt x="4074287" y="1092200"/>
                </a:lnTo>
                <a:lnTo>
                  <a:pt x="4081018" y="1079500"/>
                </a:lnTo>
                <a:lnTo>
                  <a:pt x="4084447" y="1079500"/>
                </a:lnTo>
                <a:lnTo>
                  <a:pt x="4084447" y="1066800"/>
                </a:lnTo>
                <a:lnTo>
                  <a:pt x="4074287" y="1066800"/>
                </a:lnTo>
                <a:lnTo>
                  <a:pt x="4070985" y="1054100"/>
                </a:lnTo>
                <a:lnTo>
                  <a:pt x="4070985" y="1066800"/>
                </a:lnTo>
                <a:lnTo>
                  <a:pt x="4064127" y="1066800"/>
                </a:lnTo>
                <a:lnTo>
                  <a:pt x="4064127" y="1079500"/>
                </a:lnTo>
                <a:lnTo>
                  <a:pt x="4060825" y="1079500"/>
                </a:lnTo>
                <a:lnTo>
                  <a:pt x="4057396" y="1066800"/>
                </a:lnTo>
                <a:lnTo>
                  <a:pt x="4054094" y="1066800"/>
                </a:lnTo>
                <a:lnTo>
                  <a:pt x="4062857" y="1054100"/>
                </a:lnTo>
                <a:lnTo>
                  <a:pt x="4070985" y="1054100"/>
                </a:lnTo>
                <a:lnTo>
                  <a:pt x="4081018" y="1054100"/>
                </a:lnTo>
                <a:lnTo>
                  <a:pt x="4077716" y="1041400"/>
                </a:lnTo>
                <a:lnTo>
                  <a:pt x="4084447" y="1041400"/>
                </a:lnTo>
                <a:lnTo>
                  <a:pt x="4084447" y="1028700"/>
                </a:lnTo>
                <a:lnTo>
                  <a:pt x="4067556" y="1028700"/>
                </a:lnTo>
                <a:lnTo>
                  <a:pt x="4070985" y="1016000"/>
                </a:lnTo>
                <a:lnTo>
                  <a:pt x="4084447" y="1016000"/>
                </a:lnTo>
                <a:lnTo>
                  <a:pt x="4101338" y="1028700"/>
                </a:lnTo>
                <a:lnTo>
                  <a:pt x="4104640" y="1041400"/>
                </a:lnTo>
                <a:lnTo>
                  <a:pt x="4108069" y="1028700"/>
                </a:lnTo>
                <a:lnTo>
                  <a:pt x="4111371" y="1041400"/>
                </a:lnTo>
                <a:lnTo>
                  <a:pt x="4118102" y="1041400"/>
                </a:lnTo>
                <a:lnTo>
                  <a:pt x="4118102" y="0"/>
                </a:lnTo>
                <a:lnTo>
                  <a:pt x="4052951" y="0"/>
                </a:lnTo>
                <a:lnTo>
                  <a:pt x="4052951" y="1079500"/>
                </a:lnTo>
                <a:lnTo>
                  <a:pt x="4030472" y="1079500"/>
                </a:lnTo>
                <a:lnTo>
                  <a:pt x="4033774" y="1066800"/>
                </a:lnTo>
                <a:lnTo>
                  <a:pt x="4045077" y="1066800"/>
                </a:lnTo>
                <a:lnTo>
                  <a:pt x="4052951" y="1079500"/>
                </a:lnTo>
                <a:lnTo>
                  <a:pt x="4052951" y="0"/>
                </a:lnTo>
                <a:lnTo>
                  <a:pt x="3996690" y="0"/>
                </a:lnTo>
                <a:lnTo>
                  <a:pt x="3996690" y="889000"/>
                </a:lnTo>
                <a:lnTo>
                  <a:pt x="3996690" y="901700"/>
                </a:lnTo>
                <a:lnTo>
                  <a:pt x="3993388" y="901700"/>
                </a:lnTo>
                <a:lnTo>
                  <a:pt x="3993388" y="1066800"/>
                </a:lnTo>
                <a:lnTo>
                  <a:pt x="3983228" y="1079500"/>
                </a:lnTo>
                <a:lnTo>
                  <a:pt x="3959606" y="1079500"/>
                </a:lnTo>
                <a:lnTo>
                  <a:pt x="3963035" y="1066800"/>
                </a:lnTo>
                <a:lnTo>
                  <a:pt x="3969766" y="1066800"/>
                </a:lnTo>
                <a:lnTo>
                  <a:pt x="3973068" y="1054100"/>
                </a:lnTo>
                <a:lnTo>
                  <a:pt x="3983228" y="1054100"/>
                </a:lnTo>
                <a:lnTo>
                  <a:pt x="3983228" y="1066800"/>
                </a:lnTo>
                <a:lnTo>
                  <a:pt x="3993388" y="1066800"/>
                </a:lnTo>
                <a:lnTo>
                  <a:pt x="3993388" y="901700"/>
                </a:lnTo>
                <a:lnTo>
                  <a:pt x="3993388" y="889000"/>
                </a:lnTo>
                <a:lnTo>
                  <a:pt x="3996690" y="889000"/>
                </a:lnTo>
                <a:lnTo>
                  <a:pt x="3996690" y="0"/>
                </a:lnTo>
                <a:lnTo>
                  <a:pt x="3979926" y="0"/>
                </a:lnTo>
                <a:lnTo>
                  <a:pt x="3979926" y="990600"/>
                </a:lnTo>
                <a:lnTo>
                  <a:pt x="3973068" y="1003300"/>
                </a:lnTo>
                <a:lnTo>
                  <a:pt x="3966337" y="1003300"/>
                </a:lnTo>
                <a:lnTo>
                  <a:pt x="3959606" y="990600"/>
                </a:lnTo>
                <a:lnTo>
                  <a:pt x="3979926" y="990600"/>
                </a:lnTo>
                <a:lnTo>
                  <a:pt x="3979926" y="0"/>
                </a:lnTo>
                <a:lnTo>
                  <a:pt x="3939413" y="0"/>
                </a:lnTo>
                <a:lnTo>
                  <a:pt x="3939413" y="990600"/>
                </a:lnTo>
                <a:lnTo>
                  <a:pt x="3935984" y="1003300"/>
                </a:lnTo>
                <a:lnTo>
                  <a:pt x="3935984" y="990600"/>
                </a:lnTo>
                <a:lnTo>
                  <a:pt x="3939413" y="990600"/>
                </a:lnTo>
                <a:lnTo>
                  <a:pt x="3939413" y="0"/>
                </a:lnTo>
                <a:lnTo>
                  <a:pt x="3932682" y="0"/>
                </a:lnTo>
                <a:lnTo>
                  <a:pt x="3932682" y="990600"/>
                </a:lnTo>
                <a:lnTo>
                  <a:pt x="3932682" y="1003300"/>
                </a:lnTo>
                <a:lnTo>
                  <a:pt x="3929253" y="1003300"/>
                </a:lnTo>
                <a:lnTo>
                  <a:pt x="3929253" y="990600"/>
                </a:lnTo>
                <a:lnTo>
                  <a:pt x="3932682" y="990600"/>
                </a:lnTo>
                <a:lnTo>
                  <a:pt x="3932682" y="0"/>
                </a:lnTo>
                <a:lnTo>
                  <a:pt x="3895598" y="0"/>
                </a:lnTo>
                <a:lnTo>
                  <a:pt x="3892169" y="12700"/>
                </a:lnTo>
                <a:lnTo>
                  <a:pt x="3866769" y="0"/>
                </a:lnTo>
                <a:lnTo>
                  <a:pt x="3814572" y="0"/>
                </a:lnTo>
                <a:lnTo>
                  <a:pt x="3814572" y="876300"/>
                </a:lnTo>
                <a:lnTo>
                  <a:pt x="3814572" y="889000"/>
                </a:lnTo>
                <a:lnTo>
                  <a:pt x="3811270" y="889000"/>
                </a:lnTo>
                <a:lnTo>
                  <a:pt x="3811270" y="876300"/>
                </a:lnTo>
                <a:lnTo>
                  <a:pt x="3814572" y="876300"/>
                </a:lnTo>
                <a:lnTo>
                  <a:pt x="3814572" y="0"/>
                </a:lnTo>
                <a:lnTo>
                  <a:pt x="3804539" y="0"/>
                </a:lnTo>
                <a:lnTo>
                  <a:pt x="3804539" y="876300"/>
                </a:lnTo>
                <a:lnTo>
                  <a:pt x="3804539" y="889000"/>
                </a:lnTo>
                <a:lnTo>
                  <a:pt x="3794379" y="889000"/>
                </a:lnTo>
                <a:lnTo>
                  <a:pt x="3794379" y="876300"/>
                </a:lnTo>
                <a:lnTo>
                  <a:pt x="3782568" y="889000"/>
                </a:lnTo>
                <a:lnTo>
                  <a:pt x="3772789" y="889000"/>
                </a:lnTo>
                <a:lnTo>
                  <a:pt x="3775456" y="876300"/>
                </a:lnTo>
                <a:lnTo>
                  <a:pt x="3777488" y="863600"/>
                </a:lnTo>
                <a:lnTo>
                  <a:pt x="3801110" y="863600"/>
                </a:lnTo>
                <a:lnTo>
                  <a:pt x="3797681" y="876300"/>
                </a:lnTo>
                <a:lnTo>
                  <a:pt x="3804539" y="876300"/>
                </a:lnTo>
                <a:lnTo>
                  <a:pt x="3804539" y="0"/>
                </a:lnTo>
                <a:lnTo>
                  <a:pt x="3787648" y="0"/>
                </a:lnTo>
                <a:lnTo>
                  <a:pt x="3776599" y="12700"/>
                </a:lnTo>
                <a:lnTo>
                  <a:pt x="3770757" y="12700"/>
                </a:lnTo>
                <a:lnTo>
                  <a:pt x="3770757" y="889000"/>
                </a:lnTo>
                <a:lnTo>
                  <a:pt x="3753866" y="889000"/>
                </a:lnTo>
                <a:lnTo>
                  <a:pt x="3764026" y="876300"/>
                </a:lnTo>
                <a:lnTo>
                  <a:pt x="3770757" y="889000"/>
                </a:lnTo>
                <a:lnTo>
                  <a:pt x="3770757" y="12700"/>
                </a:lnTo>
                <a:lnTo>
                  <a:pt x="3747135" y="12700"/>
                </a:lnTo>
                <a:lnTo>
                  <a:pt x="3719830" y="0"/>
                </a:lnTo>
                <a:lnTo>
                  <a:pt x="3706622" y="0"/>
                </a:lnTo>
                <a:lnTo>
                  <a:pt x="3706622" y="1041400"/>
                </a:lnTo>
                <a:lnTo>
                  <a:pt x="3699891" y="1028700"/>
                </a:lnTo>
                <a:lnTo>
                  <a:pt x="3703955" y="1028700"/>
                </a:lnTo>
                <a:lnTo>
                  <a:pt x="3706622" y="1041400"/>
                </a:lnTo>
                <a:lnTo>
                  <a:pt x="3706622" y="0"/>
                </a:lnTo>
                <a:lnTo>
                  <a:pt x="3699891" y="0"/>
                </a:lnTo>
                <a:lnTo>
                  <a:pt x="3699891" y="1016000"/>
                </a:lnTo>
                <a:lnTo>
                  <a:pt x="3694811" y="1016000"/>
                </a:lnTo>
                <a:lnTo>
                  <a:pt x="3694811" y="1028700"/>
                </a:lnTo>
                <a:lnTo>
                  <a:pt x="3689858" y="1028700"/>
                </a:lnTo>
                <a:lnTo>
                  <a:pt x="3689858" y="1041400"/>
                </a:lnTo>
                <a:lnTo>
                  <a:pt x="3679698" y="1041400"/>
                </a:lnTo>
                <a:lnTo>
                  <a:pt x="3676269" y="1054100"/>
                </a:lnTo>
                <a:lnTo>
                  <a:pt x="3662807" y="1054100"/>
                </a:lnTo>
                <a:lnTo>
                  <a:pt x="3662807" y="1066800"/>
                </a:lnTo>
                <a:lnTo>
                  <a:pt x="3669538" y="1066800"/>
                </a:lnTo>
                <a:lnTo>
                  <a:pt x="3669538" y="1079500"/>
                </a:lnTo>
                <a:lnTo>
                  <a:pt x="3650615" y="1079500"/>
                </a:lnTo>
                <a:lnTo>
                  <a:pt x="3641979" y="1066800"/>
                </a:lnTo>
                <a:lnTo>
                  <a:pt x="3637534" y="1066800"/>
                </a:lnTo>
                <a:lnTo>
                  <a:pt x="3642614" y="1054100"/>
                </a:lnTo>
                <a:lnTo>
                  <a:pt x="3652647" y="1054100"/>
                </a:lnTo>
                <a:lnTo>
                  <a:pt x="3646043" y="1041400"/>
                </a:lnTo>
                <a:lnTo>
                  <a:pt x="3639693" y="1041400"/>
                </a:lnTo>
                <a:lnTo>
                  <a:pt x="3638931" y="1028700"/>
                </a:lnTo>
                <a:lnTo>
                  <a:pt x="3649345" y="1028700"/>
                </a:lnTo>
                <a:lnTo>
                  <a:pt x="3649345" y="1016000"/>
                </a:lnTo>
                <a:lnTo>
                  <a:pt x="3672967" y="1016000"/>
                </a:lnTo>
                <a:lnTo>
                  <a:pt x="3672967" y="1028700"/>
                </a:lnTo>
                <a:lnTo>
                  <a:pt x="3673856" y="1028700"/>
                </a:lnTo>
                <a:lnTo>
                  <a:pt x="3676269" y="1041400"/>
                </a:lnTo>
                <a:lnTo>
                  <a:pt x="3676269" y="1028700"/>
                </a:lnTo>
                <a:lnTo>
                  <a:pt x="3686429" y="1028700"/>
                </a:lnTo>
                <a:lnTo>
                  <a:pt x="3686429" y="1016000"/>
                </a:lnTo>
                <a:lnTo>
                  <a:pt x="3676269" y="1016000"/>
                </a:lnTo>
                <a:lnTo>
                  <a:pt x="3683127" y="1003300"/>
                </a:lnTo>
                <a:lnTo>
                  <a:pt x="3686429" y="1003300"/>
                </a:lnTo>
                <a:lnTo>
                  <a:pt x="3689858" y="1016000"/>
                </a:lnTo>
                <a:lnTo>
                  <a:pt x="3686429" y="1016000"/>
                </a:lnTo>
                <a:lnTo>
                  <a:pt x="3694811" y="1028700"/>
                </a:lnTo>
                <a:lnTo>
                  <a:pt x="3694811" y="1016000"/>
                </a:lnTo>
                <a:lnTo>
                  <a:pt x="3693160" y="1016000"/>
                </a:lnTo>
                <a:lnTo>
                  <a:pt x="3693160" y="1003300"/>
                </a:lnTo>
                <a:lnTo>
                  <a:pt x="3696589" y="1003300"/>
                </a:lnTo>
                <a:lnTo>
                  <a:pt x="3699891" y="1016000"/>
                </a:lnTo>
                <a:lnTo>
                  <a:pt x="3699891" y="0"/>
                </a:lnTo>
                <a:lnTo>
                  <a:pt x="3615563" y="0"/>
                </a:lnTo>
                <a:lnTo>
                  <a:pt x="3615563" y="1041400"/>
                </a:lnTo>
                <a:lnTo>
                  <a:pt x="3615563" y="1054100"/>
                </a:lnTo>
                <a:lnTo>
                  <a:pt x="3615563" y="1066800"/>
                </a:lnTo>
                <a:lnTo>
                  <a:pt x="3615563" y="1079500"/>
                </a:lnTo>
                <a:lnTo>
                  <a:pt x="3608832" y="1079500"/>
                </a:lnTo>
                <a:lnTo>
                  <a:pt x="3591941" y="1079500"/>
                </a:lnTo>
                <a:lnTo>
                  <a:pt x="3595370" y="1066800"/>
                </a:lnTo>
                <a:lnTo>
                  <a:pt x="3608832" y="1066800"/>
                </a:lnTo>
                <a:lnTo>
                  <a:pt x="3608832" y="1079500"/>
                </a:lnTo>
                <a:lnTo>
                  <a:pt x="3612261" y="1066800"/>
                </a:lnTo>
                <a:lnTo>
                  <a:pt x="3615563" y="1066800"/>
                </a:lnTo>
                <a:lnTo>
                  <a:pt x="3615563" y="1054100"/>
                </a:lnTo>
                <a:lnTo>
                  <a:pt x="3598799" y="1054100"/>
                </a:lnTo>
                <a:lnTo>
                  <a:pt x="3595370" y="1054100"/>
                </a:lnTo>
                <a:lnTo>
                  <a:pt x="3591941" y="1054100"/>
                </a:lnTo>
                <a:lnTo>
                  <a:pt x="3588639" y="1066800"/>
                </a:lnTo>
                <a:lnTo>
                  <a:pt x="3588639" y="1079500"/>
                </a:lnTo>
                <a:lnTo>
                  <a:pt x="3585210" y="1079500"/>
                </a:lnTo>
                <a:lnTo>
                  <a:pt x="3585210" y="1066800"/>
                </a:lnTo>
                <a:lnTo>
                  <a:pt x="3554857" y="1066800"/>
                </a:lnTo>
                <a:lnTo>
                  <a:pt x="3558286" y="1079500"/>
                </a:lnTo>
                <a:lnTo>
                  <a:pt x="3549015" y="1079500"/>
                </a:lnTo>
                <a:lnTo>
                  <a:pt x="3536823" y="1092200"/>
                </a:lnTo>
                <a:lnTo>
                  <a:pt x="3502279" y="1092200"/>
                </a:lnTo>
                <a:lnTo>
                  <a:pt x="3490849" y="1079500"/>
                </a:lnTo>
                <a:lnTo>
                  <a:pt x="3479292" y="1079500"/>
                </a:lnTo>
                <a:lnTo>
                  <a:pt x="3467227" y="1092200"/>
                </a:lnTo>
                <a:lnTo>
                  <a:pt x="3446907" y="1066800"/>
                </a:lnTo>
                <a:lnTo>
                  <a:pt x="3455035" y="1066800"/>
                </a:lnTo>
                <a:lnTo>
                  <a:pt x="3472561" y="1054100"/>
                </a:lnTo>
                <a:lnTo>
                  <a:pt x="3484118" y="1054100"/>
                </a:lnTo>
                <a:lnTo>
                  <a:pt x="3487420" y="1041400"/>
                </a:lnTo>
                <a:lnTo>
                  <a:pt x="3497580" y="1041400"/>
                </a:lnTo>
                <a:lnTo>
                  <a:pt x="3497580" y="1028700"/>
                </a:lnTo>
                <a:lnTo>
                  <a:pt x="3500882" y="1028700"/>
                </a:lnTo>
                <a:lnTo>
                  <a:pt x="3500882" y="1054100"/>
                </a:lnTo>
                <a:lnTo>
                  <a:pt x="3504184" y="1054100"/>
                </a:lnTo>
                <a:lnTo>
                  <a:pt x="3506851" y="1066800"/>
                </a:lnTo>
                <a:lnTo>
                  <a:pt x="3513328" y="1079500"/>
                </a:lnTo>
                <a:lnTo>
                  <a:pt x="3527933" y="1066800"/>
                </a:lnTo>
                <a:lnTo>
                  <a:pt x="3548126" y="1066800"/>
                </a:lnTo>
                <a:lnTo>
                  <a:pt x="3541141" y="1054100"/>
                </a:lnTo>
                <a:lnTo>
                  <a:pt x="3528187" y="1041400"/>
                </a:lnTo>
                <a:lnTo>
                  <a:pt x="3521202" y="1028700"/>
                </a:lnTo>
                <a:lnTo>
                  <a:pt x="3536315" y="1028700"/>
                </a:lnTo>
                <a:lnTo>
                  <a:pt x="3566668" y="1041400"/>
                </a:lnTo>
                <a:lnTo>
                  <a:pt x="3581908" y="1041400"/>
                </a:lnTo>
                <a:lnTo>
                  <a:pt x="3581908" y="1028700"/>
                </a:lnTo>
                <a:lnTo>
                  <a:pt x="3585210" y="1028700"/>
                </a:lnTo>
                <a:lnTo>
                  <a:pt x="3585210" y="1041400"/>
                </a:lnTo>
                <a:lnTo>
                  <a:pt x="3588639" y="1041400"/>
                </a:lnTo>
                <a:lnTo>
                  <a:pt x="3591941" y="1054100"/>
                </a:lnTo>
                <a:lnTo>
                  <a:pt x="3591941" y="1041400"/>
                </a:lnTo>
                <a:lnTo>
                  <a:pt x="3598799" y="1041400"/>
                </a:lnTo>
                <a:lnTo>
                  <a:pt x="3615563" y="1041400"/>
                </a:lnTo>
                <a:lnTo>
                  <a:pt x="3615563" y="0"/>
                </a:lnTo>
                <a:lnTo>
                  <a:pt x="3598799" y="0"/>
                </a:lnTo>
                <a:lnTo>
                  <a:pt x="3588639" y="0"/>
                </a:lnTo>
                <a:lnTo>
                  <a:pt x="3588639" y="1016000"/>
                </a:lnTo>
                <a:lnTo>
                  <a:pt x="3578479" y="1003300"/>
                </a:lnTo>
                <a:lnTo>
                  <a:pt x="3585210" y="1003300"/>
                </a:lnTo>
                <a:lnTo>
                  <a:pt x="3588639" y="1016000"/>
                </a:lnTo>
                <a:lnTo>
                  <a:pt x="3588639" y="0"/>
                </a:lnTo>
                <a:lnTo>
                  <a:pt x="3578479" y="0"/>
                </a:lnTo>
                <a:lnTo>
                  <a:pt x="3571748" y="12700"/>
                </a:lnTo>
                <a:lnTo>
                  <a:pt x="3571748" y="0"/>
                </a:lnTo>
                <a:lnTo>
                  <a:pt x="3568192" y="0"/>
                </a:lnTo>
                <a:lnTo>
                  <a:pt x="3568192" y="1028700"/>
                </a:lnTo>
                <a:lnTo>
                  <a:pt x="3544824" y="1028700"/>
                </a:lnTo>
                <a:lnTo>
                  <a:pt x="3548126" y="1016000"/>
                </a:lnTo>
                <a:lnTo>
                  <a:pt x="3554857" y="1003300"/>
                </a:lnTo>
                <a:lnTo>
                  <a:pt x="3558032" y="1016000"/>
                </a:lnTo>
                <a:lnTo>
                  <a:pt x="3562477" y="1016000"/>
                </a:lnTo>
                <a:lnTo>
                  <a:pt x="3568192" y="1028700"/>
                </a:lnTo>
                <a:lnTo>
                  <a:pt x="3568192" y="0"/>
                </a:lnTo>
                <a:lnTo>
                  <a:pt x="3538093" y="0"/>
                </a:lnTo>
                <a:lnTo>
                  <a:pt x="3538093" y="889000"/>
                </a:lnTo>
                <a:lnTo>
                  <a:pt x="3531235" y="914400"/>
                </a:lnTo>
                <a:lnTo>
                  <a:pt x="3527933" y="914400"/>
                </a:lnTo>
                <a:lnTo>
                  <a:pt x="3524885" y="901700"/>
                </a:lnTo>
                <a:lnTo>
                  <a:pt x="3517519" y="889000"/>
                </a:lnTo>
                <a:lnTo>
                  <a:pt x="3538093" y="889000"/>
                </a:lnTo>
                <a:lnTo>
                  <a:pt x="3538093" y="0"/>
                </a:lnTo>
                <a:lnTo>
                  <a:pt x="3537839" y="12700"/>
                </a:lnTo>
                <a:lnTo>
                  <a:pt x="3513201" y="0"/>
                </a:lnTo>
                <a:lnTo>
                  <a:pt x="3489071" y="0"/>
                </a:lnTo>
                <a:lnTo>
                  <a:pt x="3467227" y="25400"/>
                </a:lnTo>
                <a:lnTo>
                  <a:pt x="3467227" y="12700"/>
                </a:lnTo>
                <a:lnTo>
                  <a:pt x="3467227" y="0"/>
                </a:lnTo>
                <a:lnTo>
                  <a:pt x="3454146" y="0"/>
                </a:lnTo>
                <a:lnTo>
                  <a:pt x="3448685" y="12700"/>
                </a:lnTo>
                <a:lnTo>
                  <a:pt x="3440176" y="12700"/>
                </a:lnTo>
                <a:lnTo>
                  <a:pt x="3443605" y="0"/>
                </a:lnTo>
                <a:lnTo>
                  <a:pt x="3413252" y="0"/>
                </a:lnTo>
                <a:lnTo>
                  <a:pt x="3340608" y="0"/>
                </a:lnTo>
                <a:lnTo>
                  <a:pt x="3305302" y="12700"/>
                </a:lnTo>
                <a:lnTo>
                  <a:pt x="3285109" y="12700"/>
                </a:lnTo>
                <a:lnTo>
                  <a:pt x="3285109" y="825500"/>
                </a:lnTo>
                <a:lnTo>
                  <a:pt x="3285109" y="838200"/>
                </a:lnTo>
                <a:lnTo>
                  <a:pt x="3285109" y="1130300"/>
                </a:lnTo>
                <a:lnTo>
                  <a:pt x="3264789" y="1130300"/>
                </a:lnTo>
                <a:lnTo>
                  <a:pt x="3264789" y="1117600"/>
                </a:lnTo>
                <a:lnTo>
                  <a:pt x="3241167" y="1117600"/>
                </a:lnTo>
                <a:lnTo>
                  <a:pt x="3234436" y="1117600"/>
                </a:lnTo>
                <a:lnTo>
                  <a:pt x="3234436" y="1104900"/>
                </a:lnTo>
                <a:lnTo>
                  <a:pt x="3241167" y="1117600"/>
                </a:lnTo>
                <a:lnTo>
                  <a:pt x="3248660" y="1104900"/>
                </a:lnTo>
                <a:lnTo>
                  <a:pt x="3261106" y="1104900"/>
                </a:lnTo>
                <a:lnTo>
                  <a:pt x="3264789" y="1117600"/>
                </a:lnTo>
                <a:lnTo>
                  <a:pt x="3285109" y="1130300"/>
                </a:lnTo>
                <a:lnTo>
                  <a:pt x="3285109" y="838200"/>
                </a:lnTo>
                <a:lnTo>
                  <a:pt x="3281680" y="838200"/>
                </a:lnTo>
                <a:lnTo>
                  <a:pt x="3278378" y="825500"/>
                </a:lnTo>
                <a:lnTo>
                  <a:pt x="3285109" y="825500"/>
                </a:lnTo>
                <a:lnTo>
                  <a:pt x="3285109" y="12700"/>
                </a:lnTo>
                <a:lnTo>
                  <a:pt x="3278124" y="25400"/>
                </a:lnTo>
                <a:lnTo>
                  <a:pt x="3264789" y="25400"/>
                </a:lnTo>
                <a:lnTo>
                  <a:pt x="3264789" y="863600"/>
                </a:lnTo>
                <a:lnTo>
                  <a:pt x="3257296" y="850900"/>
                </a:lnTo>
                <a:lnTo>
                  <a:pt x="3257804" y="850900"/>
                </a:lnTo>
                <a:lnTo>
                  <a:pt x="3264789" y="863600"/>
                </a:lnTo>
                <a:lnTo>
                  <a:pt x="3264789" y="25400"/>
                </a:lnTo>
                <a:lnTo>
                  <a:pt x="3244977" y="38100"/>
                </a:lnTo>
                <a:lnTo>
                  <a:pt x="3244977" y="850900"/>
                </a:lnTo>
                <a:lnTo>
                  <a:pt x="3237865" y="850900"/>
                </a:lnTo>
                <a:lnTo>
                  <a:pt x="3237865" y="838200"/>
                </a:lnTo>
                <a:lnTo>
                  <a:pt x="3244977" y="850900"/>
                </a:lnTo>
                <a:lnTo>
                  <a:pt x="3244977" y="38100"/>
                </a:lnTo>
                <a:lnTo>
                  <a:pt x="3244977" y="25400"/>
                </a:lnTo>
                <a:lnTo>
                  <a:pt x="3231134" y="25400"/>
                </a:lnTo>
                <a:lnTo>
                  <a:pt x="3231134" y="1054100"/>
                </a:lnTo>
                <a:lnTo>
                  <a:pt x="3231134" y="1066800"/>
                </a:lnTo>
                <a:lnTo>
                  <a:pt x="3224403" y="1066800"/>
                </a:lnTo>
                <a:lnTo>
                  <a:pt x="3220974" y="1079500"/>
                </a:lnTo>
                <a:lnTo>
                  <a:pt x="3222625" y="1079500"/>
                </a:lnTo>
                <a:lnTo>
                  <a:pt x="3212592" y="1092200"/>
                </a:lnTo>
                <a:lnTo>
                  <a:pt x="3210941" y="1092200"/>
                </a:lnTo>
                <a:lnTo>
                  <a:pt x="3210941" y="1104900"/>
                </a:lnTo>
                <a:lnTo>
                  <a:pt x="3210941" y="1117600"/>
                </a:lnTo>
                <a:lnTo>
                  <a:pt x="3207512" y="1117600"/>
                </a:lnTo>
                <a:lnTo>
                  <a:pt x="3210941" y="1104900"/>
                </a:lnTo>
                <a:lnTo>
                  <a:pt x="3210941" y="1092200"/>
                </a:lnTo>
                <a:lnTo>
                  <a:pt x="3207512" y="1092200"/>
                </a:lnTo>
                <a:lnTo>
                  <a:pt x="3217672" y="1066800"/>
                </a:lnTo>
                <a:lnTo>
                  <a:pt x="3204083" y="1066800"/>
                </a:lnTo>
                <a:lnTo>
                  <a:pt x="3204083" y="1092200"/>
                </a:lnTo>
                <a:lnTo>
                  <a:pt x="3207512" y="1104900"/>
                </a:lnTo>
                <a:lnTo>
                  <a:pt x="3183890" y="1104900"/>
                </a:lnTo>
                <a:lnTo>
                  <a:pt x="3180461" y="1117600"/>
                </a:lnTo>
                <a:lnTo>
                  <a:pt x="3180461" y="1130300"/>
                </a:lnTo>
                <a:lnTo>
                  <a:pt x="3177159" y="1117600"/>
                </a:lnTo>
                <a:lnTo>
                  <a:pt x="3166999" y="1117600"/>
                </a:lnTo>
                <a:lnTo>
                  <a:pt x="3163697" y="1104900"/>
                </a:lnTo>
                <a:lnTo>
                  <a:pt x="3160268" y="1117600"/>
                </a:lnTo>
                <a:lnTo>
                  <a:pt x="3163697" y="1117600"/>
                </a:lnTo>
                <a:lnTo>
                  <a:pt x="3160268" y="1130300"/>
                </a:lnTo>
                <a:lnTo>
                  <a:pt x="3160268" y="1117600"/>
                </a:lnTo>
                <a:lnTo>
                  <a:pt x="3156966" y="1117600"/>
                </a:lnTo>
                <a:lnTo>
                  <a:pt x="3140075" y="1104900"/>
                </a:lnTo>
                <a:lnTo>
                  <a:pt x="3150108" y="1092200"/>
                </a:lnTo>
                <a:lnTo>
                  <a:pt x="3159887" y="1092200"/>
                </a:lnTo>
                <a:lnTo>
                  <a:pt x="3177159" y="1079500"/>
                </a:lnTo>
                <a:lnTo>
                  <a:pt x="3166491" y="1079500"/>
                </a:lnTo>
                <a:lnTo>
                  <a:pt x="3143885" y="1066800"/>
                </a:lnTo>
                <a:lnTo>
                  <a:pt x="3136646" y="1066800"/>
                </a:lnTo>
                <a:lnTo>
                  <a:pt x="3136646" y="1117600"/>
                </a:lnTo>
                <a:lnTo>
                  <a:pt x="3136646" y="1130300"/>
                </a:lnTo>
                <a:lnTo>
                  <a:pt x="3133344" y="1130300"/>
                </a:lnTo>
                <a:lnTo>
                  <a:pt x="3136646" y="1117600"/>
                </a:lnTo>
                <a:lnTo>
                  <a:pt x="3136646" y="1066800"/>
                </a:lnTo>
                <a:lnTo>
                  <a:pt x="3133344" y="1066800"/>
                </a:lnTo>
                <a:lnTo>
                  <a:pt x="3136646" y="1054100"/>
                </a:lnTo>
                <a:lnTo>
                  <a:pt x="3143377" y="1054100"/>
                </a:lnTo>
                <a:lnTo>
                  <a:pt x="3162808" y="1066800"/>
                </a:lnTo>
                <a:lnTo>
                  <a:pt x="3164967" y="1054100"/>
                </a:lnTo>
                <a:lnTo>
                  <a:pt x="3166491" y="1054100"/>
                </a:lnTo>
                <a:lnTo>
                  <a:pt x="3166999" y="1041400"/>
                </a:lnTo>
                <a:lnTo>
                  <a:pt x="3175635" y="1054100"/>
                </a:lnTo>
                <a:lnTo>
                  <a:pt x="3183890" y="1054100"/>
                </a:lnTo>
                <a:lnTo>
                  <a:pt x="3187065" y="1041400"/>
                </a:lnTo>
                <a:lnTo>
                  <a:pt x="3200781" y="1041400"/>
                </a:lnTo>
                <a:lnTo>
                  <a:pt x="3200781" y="1054100"/>
                </a:lnTo>
                <a:lnTo>
                  <a:pt x="3197352" y="1054100"/>
                </a:lnTo>
                <a:lnTo>
                  <a:pt x="3197352" y="1066800"/>
                </a:lnTo>
                <a:lnTo>
                  <a:pt x="3187319" y="1066800"/>
                </a:lnTo>
                <a:lnTo>
                  <a:pt x="3183890" y="1079500"/>
                </a:lnTo>
                <a:lnTo>
                  <a:pt x="3200781" y="1079500"/>
                </a:lnTo>
                <a:lnTo>
                  <a:pt x="3200781" y="1066800"/>
                </a:lnTo>
                <a:lnTo>
                  <a:pt x="3204083" y="1066800"/>
                </a:lnTo>
                <a:lnTo>
                  <a:pt x="3210941" y="1054100"/>
                </a:lnTo>
                <a:lnTo>
                  <a:pt x="3217672" y="1054100"/>
                </a:lnTo>
                <a:lnTo>
                  <a:pt x="3224403" y="1041400"/>
                </a:lnTo>
                <a:lnTo>
                  <a:pt x="3227705" y="1041400"/>
                </a:lnTo>
                <a:lnTo>
                  <a:pt x="3227705" y="1054100"/>
                </a:lnTo>
                <a:lnTo>
                  <a:pt x="3231134" y="1054100"/>
                </a:lnTo>
                <a:lnTo>
                  <a:pt x="3231134" y="25400"/>
                </a:lnTo>
                <a:lnTo>
                  <a:pt x="3209925" y="25400"/>
                </a:lnTo>
                <a:lnTo>
                  <a:pt x="3182366" y="12700"/>
                </a:lnTo>
                <a:lnTo>
                  <a:pt x="3186049" y="25400"/>
                </a:lnTo>
                <a:lnTo>
                  <a:pt x="3190875" y="25400"/>
                </a:lnTo>
                <a:lnTo>
                  <a:pt x="3197352" y="38100"/>
                </a:lnTo>
                <a:lnTo>
                  <a:pt x="3160522" y="25400"/>
                </a:lnTo>
                <a:lnTo>
                  <a:pt x="3129915" y="12700"/>
                </a:lnTo>
                <a:lnTo>
                  <a:pt x="3129915" y="1117600"/>
                </a:lnTo>
                <a:lnTo>
                  <a:pt x="3129915" y="1130300"/>
                </a:lnTo>
                <a:lnTo>
                  <a:pt x="3126486" y="1130300"/>
                </a:lnTo>
                <a:lnTo>
                  <a:pt x="3106293" y="1117600"/>
                </a:lnTo>
                <a:lnTo>
                  <a:pt x="3099562" y="1117600"/>
                </a:lnTo>
                <a:lnTo>
                  <a:pt x="3106293" y="1104900"/>
                </a:lnTo>
                <a:lnTo>
                  <a:pt x="3109722" y="1104900"/>
                </a:lnTo>
                <a:lnTo>
                  <a:pt x="3109722" y="1117600"/>
                </a:lnTo>
                <a:lnTo>
                  <a:pt x="3123184" y="1117600"/>
                </a:lnTo>
                <a:lnTo>
                  <a:pt x="3116453" y="1104900"/>
                </a:lnTo>
                <a:lnTo>
                  <a:pt x="3116453" y="1092200"/>
                </a:lnTo>
                <a:lnTo>
                  <a:pt x="3119755" y="1104900"/>
                </a:lnTo>
                <a:lnTo>
                  <a:pt x="3126486" y="1104900"/>
                </a:lnTo>
                <a:lnTo>
                  <a:pt x="3123184" y="1117600"/>
                </a:lnTo>
                <a:lnTo>
                  <a:pt x="3129915" y="1117600"/>
                </a:lnTo>
                <a:lnTo>
                  <a:pt x="3129915" y="12700"/>
                </a:lnTo>
                <a:lnTo>
                  <a:pt x="3112643" y="12700"/>
                </a:lnTo>
                <a:lnTo>
                  <a:pt x="3112643" y="1066800"/>
                </a:lnTo>
                <a:lnTo>
                  <a:pt x="3086100" y="1054100"/>
                </a:lnTo>
                <a:lnTo>
                  <a:pt x="3096133" y="1054100"/>
                </a:lnTo>
                <a:lnTo>
                  <a:pt x="3092831" y="1041400"/>
                </a:lnTo>
                <a:lnTo>
                  <a:pt x="3102991" y="1041400"/>
                </a:lnTo>
                <a:lnTo>
                  <a:pt x="3102991" y="1028700"/>
                </a:lnTo>
                <a:lnTo>
                  <a:pt x="3106293" y="1028700"/>
                </a:lnTo>
                <a:lnTo>
                  <a:pt x="3106293" y="1041400"/>
                </a:lnTo>
                <a:lnTo>
                  <a:pt x="3109722" y="1041400"/>
                </a:lnTo>
                <a:lnTo>
                  <a:pt x="3109722" y="1054100"/>
                </a:lnTo>
                <a:lnTo>
                  <a:pt x="3112643" y="1066800"/>
                </a:lnTo>
                <a:lnTo>
                  <a:pt x="3112643" y="12700"/>
                </a:lnTo>
                <a:lnTo>
                  <a:pt x="3052318" y="12700"/>
                </a:lnTo>
                <a:lnTo>
                  <a:pt x="3052318" y="863600"/>
                </a:lnTo>
                <a:lnTo>
                  <a:pt x="3052318" y="876300"/>
                </a:lnTo>
                <a:lnTo>
                  <a:pt x="3049016" y="876300"/>
                </a:lnTo>
                <a:lnTo>
                  <a:pt x="3049016" y="863600"/>
                </a:lnTo>
                <a:lnTo>
                  <a:pt x="3045587" y="863600"/>
                </a:lnTo>
                <a:lnTo>
                  <a:pt x="3045587" y="889000"/>
                </a:lnTo>
                <a:lnTo>
                  <a:pt x="3035554" y="901700"/>
                </a:lnTo>
                <a:lnTo>
                  <a:pt x="3028696" y="901700"/>
                </a:lnTo>
                <a:lnTo>
                  <a:pt x="3028696" y="914400"/>
                </a:lnTo>
                <a:lnTo>
                  <a:pt x="3015234" y="914400"/>
                </a:lnTo>
                <a:lnTo>
                  <a:pt x="3015234" y="901700"/>
                </a:lnTo>
                <a:lnTo>
                  <a:pt x="3021965" y="901700"/>
                </a:lnTo>
                <a:lnTo>
                  <a:pt x="3028696" y="914400"/>
                </a:lnTo>
                <a:lnTo>
                  <a:pt x="3028696" y="901700"/>
                </a:lnTo>
                <a:lnTo>
                  <a:pt x="3025394" y="889000"/>
                </a:lnTo>
                <a:lnTo>
                  <a:pt x="3021965" y="889000"/>
                </a:lnTo>
                <a:lnTo>
                  <a:pt x="3025394" y="876300"/>
                </a:lnTo>
                <a:lnTo>
                  <a:pt x="3025394" y="889000"/>
                </a:lnTo>
                <a:lnTo>
                  <a:pt x="3035554" y="901700"/>
                </a:lnTo>
                <a:lnTo>
                  <a:pt x="3035554" y="889000"/>
                </a:lnTo>
                <a:lnTo>
                  <a:pt x="3045587" y="889000"/>
                </a:lnTo>
                <a:lnTo>
                  <a:pt x="3045587" y="863600"/>
                </a:lnTo>
                <a:lnTo>
                  <a:pt x="3049016" y="850900"/>
                </a:lnTo>
                <a:lnTo>
                  <a:pt x="3049016" y="863600"/>
                </a:lnTo>
                <a:lnTo>
                  <a:pt x="3052318" y="863600"/>
                </a:lnTo>
                <a:lnTo>
                  <a:pt x="3052318" y="12700"/>
                </a:lnTo>
                <a:lnTo>
                  <a:pt x="3018917" y="25400"/>
                </a:lnTo>
                <a:lnTo>
                  <a:pt x="3011932" y="25400"/>
                </a:lnTo>
                <a:lnTo>
                  <a:pt x="3011932" y="914400"/>
                </a:lnTo>
                <a:lnTo>
                  <a:pt x="3011932" y="927100"/>
                </a:lnTo>
                <a:lnTo>
                  <a:pt x="3008503" y="914400"/>
                </a:lnTo>
                <a:lnTo>
                  <a:pt x="3011932" y="914400"/>
                </a:lnTo>
                <a:lnTo>
                  <a:pt x="3011932" y="25400"/>
                </a:lnTo>
                <a:lnTo>
                  <a:pt x="2957957" y="25400"/>
                </a:lnTo>
                <a:lnTo>
                  <a:pt x="2957957" y="977900"/>
                </a:lnTo>
                <a:lnTo>
                  <a:pt x="2957957" y="990600"/>
                </a:lnTo>
                <a:lnTo>
                  <a:pt x="2954528" y="990600"/>
                </a:lnTo>
                <a:lnTo>
                  <a:pt x="2954528" y="977900"/>
                </a:lnTo>
                <a:lnTo>
                  <a:pt x="2957957" y="977900"/>
                </a:lnTo>
                <a:lnTo>
                  <a:pt x="2957957" y="25400"/>
                </a:lnTo>
                <a:lnTo>
                  <a:pt x="2951226" y="25400"/>
                </a:lnTo>
                <a:lnTo>
                  <a:pt x="2951226" y="1054100"/>
                </a:lnTo>
                <a:lnTo>
                  <a:pt x="2947797" y="1066800"/>
                </a:lnTo>
                <a:lnTo>
                  <a:pt x="2924175" y="1066800"/>
                </a:lnTo>
                <a:lnTo>
                  <a:pt x="2917444" y="1079500"/>
                </a:lnTo>
                <a:lnTo>
                  <a:pt x="2900553" y="1079500"/>
                </a:lnTo>
                <a:lnTo>
                  <a:pt x="2900553" y="1066800"/>
                </a:lnTo>
                <a:lnTo>
                  <a:pt x="2923032" y="1066800"/>
                </a:lnTo>
                <a:lnTo>
                  <a:pt x="2935478" y="1054100"/>
                </a:lnTo>
                <a:lnTo>
                  <a:pt x="2951226" y="1054100"/>
                </a:lnTo>
                <a:lnTo>
                  <a:pt x="2951226" y="25400"/>
                </a:lnTo>
                <a:lnTo>
                  <a:pt x="2907284" y="25400"/>
                </a:lnTo>
                <a:lnTo>
                  <a:pt x="2887091" y="38100"/>
                </a:lnTo>
                <a:lnTo>
                  <a:pt x="2723515" y="38100"/>
                </a:lnTo>
                <a:lnTo>
                  <a:pt x="2697734" y="50800"/>
                </a:lnTo>
                <a:lnTo>
                  <a:pt x="2684780" y="50800"/>
                </a:lnTo>
                <a:lnTo>
                  <a:pt x="2684780" y="1143000"/>
                </a:lnTo>
                <a:lnTo>
                  <a:pt x="2684780" y="1155700"/>
                </a:lnTo>
                <a:lnTo>
                  <a:pt x="2681351" y="1168400"/>
                </a:lnTo>
                <a:lnTo>
                  <a:pt x="2677922" y="1168400"/>
                </a:lnTo>
                <a:lnTo>
                  <a:pt x="2671191" y="1155700"/>
                </a:lnTo>
                <a:lnTo>
                  <a:pt x="2674620" y="1155700"/>
                </a:lnTo>
                <a:lnTo>
                  <a:pt x="2677922" y="1143000"/>
                </a:lnTo>
                <a:lnTo>
                  <a:pt x="2684780" y="1143000"/>
                </a:lnTo>
                <a:lnTo>
                  <a:pt x="2684780" y="50800"/>
                </a:lnTo>
                <a:lnTo>
                  <a:pt x="2674620" y="50800"/>
                </a:lnTo>
                <a:lnTo>
                  <a:pt x="2674620" y="1117600"/>
                </a:lnTo>
                <a:lnTo>
                  <a:pt x="2674620" y="1130300"/>
                </a:lnTo>
                <a:lnTo>
                  <a:pt x="2667889" y="1130300"/>
                </a:lnTo>
                <a:lnTo>
                  <a:pt x="2667889" y="1143000"/>
                </a:lnTo>
                <a:lnTo>
                  <a:pt x="2664460" y="1155700"/>
                </a:lnTo>
                <a:lnTo>
                  <a:pt x="2661158" y="1155700"/>
                </a:lnTo>
                <a:lnTo>
                  <a:pt x="2656078" y="1143000"/>
                </a:lnTo>
                <a:lnTo>
                  <a:pt x="2645918" y="1143000"/>
                </a:lnTo>
                <a:lnTo>
                  <a:pt x="2640838" y="1130300"/>
                </a:lnTo>
                <a:lnTo>
                  <a:pt x="2661158" y="1130300"/>
                </a:lnTo>
                <a:lnTo>
                  <a:pt x="2667889" y="1143000"/>
                </a:lnTo>
                <a:lnTo>
                  <a:pt x="2667889" y="1130300"/>
                </a:lnTo>
                <a:lnTo>
                  <a:pt x="2671191" y="1117600"/>
                </a:lnTo>
                <a:lnTo>
                  <a:pt x="2674620" y="1117600"/>
                </a:lnTo>
                <a:lnTo>
                  <a:pt x="2674620" y="50800"/>
                </a:lnTo>
                <a:lnTo>
                  <a:pt x="2637536" y="50800"/>
                </a:lnTo>
                <a:lnTo>
                  <a:pt x="2637536" y="1130300"/>
                </a:lnTo>
                <a:lnTo>
                  <a:pt x="2630805" y="1143000"/>
                </a:lnTo>
                <a:lnTo>
                  <a:pt x="2617216" y="1143000"/>
                </a:lnTo>
                <a:lnTo>
                  <a:pt x="2613914" y="1130300"/>
                </a:lnTo>
                <a:lnTo>
                  <a:pt x="2613914" y="1117600"/>
                </a:lnTo>
                <a:lnTo>
                  <a:pt x="2619502" y="1117600"/>
                </a:lnTo>
                <a:lnTo>
                  <a:pt x="2625725" y="1130300"/>
                </a:lnTo>
                <a:lnTo>
                  <a:pt x="2637536" y="1130300"/>
                </a:lnTo>
                <a:lnTo>
                  <a:pt x="2637536" y="50800"/>
                </a:lnTo>
                <a:lnTo>
                  <a:pt x="2600452" y="50800"/>
                </a:lnTo>
                <a:lnTo>
                  <a:pt x="2600452" y="1130300"/>
                </a:lnTo>
                <a:lnTo>
                  <a:pt x="2584450" y="1130300"/>
                </a:lnTo>
                <a:lnTo>
                  <a:pt x="2572131" y="1117600"/>
                </a:lnTo>
                <a:lnTo>
                  <a:pt x="2560447" y="1117600"/>
                </a:lnTo>
                <a:lnTo>
                  <a:pt x="2549779" y="1104900"/>
                </a:lnTo>
                <a:lnTo>
                  <a:pt x="2553208" y="1104900"/>
                </a:lnTo>
                <a:lnTo>
                  <a:pt x="2556510" y="1092200"/>
                </a:lnTo>
                <a:lnTo>
                  <a:pt x="2566670" y="1104900"/>
                </a:lnTo>
                <a:lnTo>
                  <a:pt x="2577211" y="1104900"/>
                </a:lnTo>
                <a:lnTo>
                  <a:pt x="2588387" y="1117600"/>
                </a:lnTo>
                <a:lnTo>
                  <a:pt x="2600452" y="1130300"/>
                </a:lnTo>
                <a:lnTo>
                  <a:pt x="2600452" y="50800"/>
                </a:lnTo>
                <a:lnTo>
                  <a:pt x="2543048" y="50800"/>
                </a:lnTo>
                <a:lnTo>
                  <a:pt x="2543048" y="1104900"/>
                </a:lnTo>
                <a:lnTo>
                  <a:pt x="2539746" y="1104900"/>
                </a:lnTo>
                <a:lnTo>
                  <a:pt x="2536317" y="1117600"/>
                </a:lnTo>
                <a:lnTo>
                  <a:pt x="2536317" y="1130300"/>
                </a:lnTo>
                <a:lnTo>
                  <a:pt x="2522855" y="1130300"/>
                </a:lnTo>
                <a:lnTo>
                  <a:pt x="2522855" y="1181100"/>
                </a:lnTo>
                <a:lnTo>
                  <a:pt x="2516124" y="1181100"/>
                </a:lnTo>
                <a:lnTo>
                  <a:pt x="2516124" y="1168400"/>
                </a:lnTo>
                <a:lnTo>
                  <a:pt x="2519426" y="1168400"/>
                </a:lnTo>
                <a:lnTo>
                  <a:pt x="2522855" y="1181100"/>
                </a:lnTo>
                <a:lnTo>
                  <a:pt x="2522855" y="1130300"/>
                </a:lnTo>
                <a:lnTo>
                  <a:pt x="2512695" y="1130300"/>
                </a:lnTo>
                <a:lnTo>
                  <a:pt x="2509393" y="1117600"/>
                </a:lnTo>
                <a:lnTo>
                  <a:pt x="2509901" y="1117600"/>
                </a:lnTo>
                <a:lnTo>
                  <a:pt x="2512187" y="1104900"/>
                </a:lnTo>
                <a:lnTo>
                  <a:pt x="2512695" y="1092200"/>
                </a:lnTo>
                <a:lnTo>
                  <a:pt x="2536317" y="1092200"/>
                </a:lnTo>
                <a:lnTo>
                  <a:pt x="2533015" y="1079500"/>
                </a:lnTo>
                <a:lnTo>
                  <a:pt x="2529586" y="1066800"/>
                </a:lnTo>
                <a:lnTo>
                  <a:pt x="2533015" y="1066800"/>
                </a:lnTo>
                <a:lnTo>
                  <a:pt x="2539746" y="1079500"/>
                </a:lnTo>
                <a:lnTo>
                  <a:pt x="2536317" y="1079500"/>
                </a:lnTo>
                <a:lnTo>
                  <a:pt x="2536317" y="1092200"/>
                </a:lnTo>
                <a:lnTo>
                  <a:pt x="2539746" y="1092200"/>
                </a:lnTo>
                <a:lnTo>
                  <a:pt x="2543048" y="1104900"/>
                </a:lnTo>
                <a:lnTo>
                  <a:pt x="2543048" y="50800"/>
                </a:lnTo>
                <a:lnTo>
                  <a:pt x="2522855" y="50800"/>
                </a:lnTo>
                <a:lnTo>
                  <a:pt x="2516124" y="63500"/>
                </a:lnTo>
                <a:lnTo>
                  <a:pt x="2472182" y="63500"/>
                </a:lnTo>
                <a:lnTo>
                  <a:pt x="2472182" y="1092200"/>
                </a:lnTo>
                <a:lnTo>
                  <a:pt x="2468880" y="1092200"/>
                </a:lnTo>
                <a:lnTo>
                  <a:pt x="2468880" y="1079500"/>
                </a:lnTo>
                <a:lnTo>
                  <a:pt x="2472182" y="1092200"/>
                </a:lnTo>
                <a:lnTo>
                  <a:pt x="2472182" y="63500"/>
                </a:lnTo>
                <a:lnTo>
                  <a:pt x="2465451" y="63500"/>
                </a:lnTo>
                <a:lnTo>
                  <a:pt x="2465451" y="927100"/>
                </a:lnTo>
                <a:lnTo>
                  <a:pt x="2465451" y="939800"/>
                </a:lnTo>
                <a:lnTo>
                  <a:pt x="2465451" y="1104900"/>
                </a:lnTo>
                <a:lnTo>
                  <a:pt x="2465451" y="1117600"/>
                </a:lnTo>
                <a:lnTo>
                  <a:pt x="2462149" y="1117600"/>
                </a:lnTo>
                <a:lnTo>
                  <a:pt x="2451989" y="1130300"/>
                </a:lnTo>
                <a:lnTo>
                  <a:pt x="2451989" y="1117600"/>
                </a:lnTo>
                <a:lnTo>
                  <a:pt x="2458720" y="1117600"/>
                </a:lnTo>
                <a:lnTo>
                  <a:pt x="2458720" y="1104900"/>
                </a:lnTo>
                <a:lnTo>
                  <a:pt x="2465451" y="1104900"/>
                </a:lnTo>
                <a:lnTo>
                  <a:pt x="2465451" y="939800"/>
                </a:lnTo>
                <a:lnTo>
                  <a:pt x="2448560" y="939800"/>
                </a:lnTo>
                <a:lnTo>
                  <a:pt x="2448179" y="939800"/>
                </a:lnTo>
                <a:lnTo>
                  <a:pt x="2448179" y="1130300"/>
                </a:lnTo>
                <a:lnTo>
                  <a:pt x="2421763" y="1130300"/>
                </a:lnTo>
                <a:lnTo>
                  <a:pt x="2411476" y="1117600"/>
                </a:lnTo>
                <a:lnTo>
                  <a:pt x="2404745" y="1117600"/>
                </a:lnTo>
                <a:lnTo>
                  <a:pt x="2401443" y="1104900"/>
                </a:lnTo>
                <a:lnTo>
                  <a:pt x="2408174" y="1104900"/>
                </a:lnTo>
                <a:lnTo>
                  <a:pt x="2411476" y="1092200"/>
                </a:lnTo>
                <a:lnTo>
                  <a:pt x="2411476" y="1104900"/>
                </a:lnTo>
                <a:lnTo>
                  <a:pt x="2418588" y="1104900"/>
                </a:lnTo>
                <a:lnTo>
                  <a:pt x="2431415" y="1117600"/>
                </a:lnTo>
                <a:lnTo>
                  <a:pt x="2431796" y="1117600"/>
                </a:lnTo>
                <a:lnTo>
                  <a:pt x="2425065" y="1104900"/>
                </a:lnTo>
                <a:lnTo>
                  <a:pt x="2438527" y="1104900"/>
                </a:lnTo>
                <a:lnTo>
                  <a:pt x="2438527" y="1117600"/>
                </a:lnTo>
                <a:lnTo>
                  <a:pt x="2445258" y="1117600"/>
                </a:lnTo>
                <a:lnTo>
                  <a:pt x="2448179" y="1130300"/>
                </a:lnTo>
                <a:lnTo>
                  <a:pt x="2448179" y="939800"/>
                </a:lnTo>
                <a:lnTo>
                  <a:pt x="2445258" y="939800"/>
                </a:lnTo>
                <a:lnTo>
                  <a:pt x="2445258" y="927100"/>
                </a:lnTo>
                <a:lnTo>
                  <a:pt x="2448560" y="927100"/>
                </a:lnTo>
                <a:lnTo>
                  <a:pt x="2451989" y="927100"/>
                </a:lnTo>
                <a:lnTo>
                  <a:pt x="2465451" y="927100"/>
                </a:lnTo>
                <a:lnTo>
                  <a:pt x="2465451" y="63500"/>
                </a:lnTo>
                <a:lnTo>
                  <a:pt x="2451989" y="63500"/>
                </a:lnTo>
                <a:lnTo>
                  <a:pt x="2337308" y="63500"/>
                </a:lnTo>
                <a:lnTo>
                  <a:pt x="2337308" y="952500"/>
                </a:lnTo>
                <a:lnTo>
                  <a:pt x="2337308" y="965200"/>
                </a:lnTo>
                <a:lnTo>
                  <a:pt x="2334006" y="965200"/>
                </a:lnTo>
                <a:lnTo>
                  <a:pt x="2330577" y="977900"/>
                </a:lnTo>
                <a:lnTo>
                  <a:pt x="2327148" y="990600"/>
                </a:lnTo>
                <a:lnTo>
                  <a:pt x="2323846" y="990600"/>
                </a:lnTo>
                <a:lnTo>
                  <a:pt x="2320417" y="977900"/>
                </a:lnTo>
                <a:lnTo>
                  <a:pt x="2317115" y="977900"/>
                </a:lnTo>
                <a:lnTo>
                  <a:pt x="2320417" y="965200"/>
                </a:lnTo>
                <a:lnTo>
                  <a:pt x="2323846" y="965200"/>
                </a:lnTo>
                <a:lnTo>
                  <a:pt x="2323846" y="977900"/>
                </a:lnTo>
                <a:lnTo>
                  <a:pt x="2330577" y="977900"/>
                </a:lnTo>
                <a:lnTo>
                  <a:pt x="2330577" y="965200"/>
                </a:lnTo>
                <a:lnTo>
                  <a:pt x="2334006" y="965200"/>
                </a:lnTo>
                <a:lnTo>
                  <a:pt x="2334006" y="952500"/>
                </a:lnTo>
                <a:lnTo>
                  <a:pt x="2337308" y="952500"/>
                </a:lnTo>
                <a:lnTo>
                  <a:pt x="2337308" y="63500"/>
                </a:lnTo>
                <a:lnTo>
                  <a:pt x="2236089" y="76200"/>
                </a:lnTo>
                <a:lnTo>
                  <a:pt x="2236089" y="1193800"/>
                </a:lnTo>
                <a:lnTo>
                  <a:pt x="2236089" y="1206500"/>
                </a:lnTo>
                <a:lnTo>
                  <a:pt x="2232787" y="1206500"/>
                </a:lnTo>
                <a:lnTo>
                  <a:pt x="2232787" y="1193800"/>
                </a:lnTo>
                <a:lnTo>
                  <a:pt x="2236089" y="1193800"/>
                </a:lnTo>
                <a:lnTo>
                  <a:pt x="2236089" y="76200"/>
                </a:lnTo>
                <a:lnTo>
                  <a:pt x="2232660" y="88900"/>
                </a:lnTo>
                <a:lnTo>
                  <a:pt x="2128266" y="88900"/>
                </a:lnTo>
                <a:lnTo>
                  <a:pt x="2128266" y="1206500"/>
                </a:lnTo>
                <a:lnTo>
                  <a:pt x="2128266" y="1219200"/>
                </a:lnTo>
                <a:lnTo>
                  <a:pt x="2111375" y="1219200"/>
                </a:lnTo>
                <a:lnTo>
                  <a:pt x="2087753" y="1219200"/>
                </a:lnTo>
                <a:lnTo>
                  <a:pt x="2097913" y="1206500"/>
                </a:lnTo>
                <a:lnTo>
                  <a:pt x="2107946" y="1206500"/>
                </a:lnTo>
                <a:lnTo>
                  <a:pt x="2111375" y="1219200"/>
                </a:lnTo>
                <a:lnTo>
                  <a:pt x="2114677" y="1206500"/>
                </a:lnTo>
                <a:lnTo>
                  <a:pt x="2114677" y="1193800"/>
                </a:lnTo>
                <a:lnTo>
                  <a:pt x="2118106" y="1193800"/>
                </a:lnTo>
                <a:lnTo>
                  <a:pt x="2114677" y="1206500"/>
                </a:lnTo>
                <a:lnTo>
                  <a:pt x="2128266" y="1206500"/>
                </a:lnTo>
                <a:lnTo>
                  <a:pt x="2128266" y="88900"/>
                </a:lnTo>
                <a:lnTo>
                  <a:pt x="2124837" y="101600"/>
                </a:lnTo>
                <a:lnTo>
                  <a:pt x="2067560" y="101600"/>
                </a:lnTo>
                <a:lnTo>
                  <a:pt x="2067560" y="1231900"/>
                </a:lnTo>
                <a:lnTo>
                  <a:pt x="2067560" y="1244600"/>
                </a:lnTo>
                <a:lnTo>
                  <a:pt x="2064131" y="1244600"/>
                </a:lnTo>
                <a:lnTo>
                  <a:pt x="2067560" y="1231900"/>
                </a:lnTo>
                <a:lnTo>
                  <a:pt x="2067560" y="101600"/>
                </a:lnTo>
                <a:lnTo>
                  <a:pt x="2015998" y="114300"/>
                </a:lnTo>
                <a:lnTo>
                  <a:pt x="1989963" y="114300"/>
                </a:lnTo>
                <a:lnTo>
                  <a:pt x="1989963" y="1155700"/>
                </a:lnTo>
                <a:lnTo>
                  <a:pt x="1989963" y="1168400"/>
                </a:lnTo>
                <a:lnTo>
                  <a:pt x="1979803" y="1168400"/>
                </a:lnTo>
                <a:lnTo>
                  <a:pt x="1986534" y="1155700"/>
                </a:lnTo>
                <a:lnTo>
                  <a:pt x="1983232" y="1155700"/>
                </a:lnTo>
                <a:lnTo>
                  <a:pt x="1983232" y="1143000"/>
                </a:lnTo>
                <a:lnTo>
                  <a:pt x="1986534" y="1143000"/>
                </a:lnTo>
                <a:lnTo>
                  <a:pt x="1979549" y="1130300"/>
                </a:lnTo>
                <a:lnTo>
                  <a:pt x="1966595" y="1130300"/>
                </a:lnTo>
                <a:lnTo>
                  <a:pt x="1959610" y="1117600"/>
                </a:lnTo>
                <a:lnTo>
                  <a:pt x="1986534" y="1117600"/>
                </a:lnTo>
                <a:lnTo>
                  <a:pt x="1986534" y="1143000"/>
                </a:lnTo>
                <a:lnTo>
                  <a:pt x="1986534" y="1155700"/>
                </a:lnTo>
                <a:lnTo>
                  <a:pt x="1989963" y="1155700"/>
                </a:lnTo>
                <a:lnTo>
                  <a:pt x="1989963" y="114300"/>
                </a:lnTo>
                <a:lnTo>
                  <a:pt x="1956181" y="114300"/>
                </a:lnTo>
                <a:lnTo>
                  <a:pt x="1956181" y="1155700"/>
                </a:lnTo>
                <a:lnTo>
                  <a:pt x="1955800" y="1155700"/>
                </a:lnTo>
                <a:lnTo>
                  <a:pt x="1949704" y="1168400"/>
                </a:lnTo>
                <a:lnTo>
                  <a:pt x="1942719" y="1168400"/>
                </a:lnTo>
                <a:lnTo>
                  <a:pt x="1949450" y="1155700"/>
                </a:lnTo>
                <a:lnTo>
                  <a:pt x="1952879" y="1155700"/>
                </a:lnTo>
                <a:lnTo>
                  <a:pt x="1946021" y="1143000"/>
                </a:lnTo>
                <a:lnTo>
                  <a:pt x="1949450" y="1143000"/>
                </a:lnTo>
                <a:lnTo>
                  <a:pt x="1956181" y="1155700"/>
                </a:lnTo>
                <a:lnTo>
                  <a:pt x="1956181" y="114300"/>
                </a:lnTo>
                <a:lnTo>
                  <a:pt x="1914144" y="127000"/>
                </a:lnTo>
                <a:lnTo>
                  <a:pt x="1882013" y="127000"/>
                </a:lnTo>
                <a:lnTo>
                  <a:pt x="1882013" y="1219200"/>
                </a:lnTo>
                <a:lnTo>
                  <a:pt x="1878584" y="1231900"/>
                </a:lnTo>
                <a:lnTo>
                  <a:pt x="1861820" y="1231900"/>
                </a:lnTo>
                <a:lnTo>
                  <a:pt x="1861820" y="1219200"/>
                </a:lnTo>
                <a:lnTo>
                  <a:pt x="1882013" y="1219200"/>
                </a:lnTo>
                <a:lnTo>
                  <a:pt x="1882013" y="127000"/>
                </a:lnTo>
                <a:lnTo>
                  <a:pt x="1865122" y="127000"/>
                </a:lnTo>
                <a:lnTo>
                  <a:pt x="1818640" y="139700"/>
                </a:lnTo>
                <a:lnTo>
                  <a:pt x="1804416" y="139700"/>
                </a:lnTo>
                <a:lnTo>
                  <a:pt x="1804416" y="1244600"/>
                </a:lnTo>
                <a:lnTo>
                  <a:pt x="1790954" y="1244600"/>
                </a:lnTo>
                <a:lnTo>
                  <a:pt x="1797685" y="1231900"/>
                </a:lnTo>
                <a:lnTo>
                  <a:pt x="1804416" y="1244600"/>
                </a:lnTo>
                <a:lnTo>
                  <a:pt x="1804416" y="139700"/>
                </a:lnTo>
                <a:lnTo>
                  <a:pt x="1771142" y="139700"/>
                </a:lnTo>
                <a:lnTo>
                  <a:pt x="1724279" y="152400"/>
                </a:lnTo>
                <a:lnTo>
                  <a:pt x="1679702" y="177800"/>
                </a:lnTo>
                <a:lnTo>
                  <a:pt x="1662811" y="177800"/>
                </a:lnTo>
                <a:lnTo>
                  <a:pt x="1620393" y="165100"/>
                </a:lnTo>
                <a:lnTo>
                  <a:pt x="1595374" y="165100"/>
                </a:lnTo>
                <a:lnTo>
                  <a:pt x="1595374" y="1219200"/>
                </a:lnTo>
                <a:lnTo>
                  <a:pt x="1581785" y="1231900"/>
                </a:lnTo>
                <a:lnTo>
                  <a:pt x="1571752" y="1231900"/>
                </a:lnTo>
                <a:lnTo>
                  <a:pt x="1571752" y="1219200"/>
                </a:lnTo>
                <a:lnTo>
                  <a:pt x="1595374" y="1219200"/>
                </a:lnTo>
                <a:lnTo>
                  <a:pt x="1595374" y="165100"/>
                </a:lnTo>
                <a:lnTo>
                  <a:pt x="1554861" y="165100"/>
                </a:lnTo>
                <a:lnTo>
                  <a:pt x="1554861" y="1016000"/>
                </a:lnTo>
                <a:lnTo>
                  <a:pt x="1554861" y="1028700"/>
                </a:lnTo>
                <a:lnTo>
                  <a:pt x="1551432" y="1028700"/>
                </a:lnTo>
                <a:lnTo>
                  <a:pt x="1551432" y="1016000"/>
                </a:lnTo>
                <a:lnTo>
                  <a:pt x="1554861" y="1016000"/>
                </a:lnTo>
                <a:lnTo>
                  <a:pt x="1554861" y="165100"/>
                </a:lnTo>
                <a:lnTo>
                  <a:pt x="1500505" y="177800"/>
                </a:lnTo>
                <a:lnTo>
                  <a:pt x="1497457" y="190500"/>
                </a:lnTo>
                <a:lnTo>
                  <a:pt x="1500505" y="190500"/>
                </a:lnTo>
                <a:lnTo>
                  <a:pt x="1500505" y="203200"/>
                </a:lnTo>
                <a:lnTo>
                  <a:pt x="1500505" y="1270000"/>
                </a:lnTo>
                <a:lnTo>
                  <a:pt x="1487424" y="1270000"/>
                </a:lnTo>
                <a:lnTo>
                  <a:pt x="1487424" y="1282700"/>
                </a:lnTo>
                <a:lnTo>
                  <a:pt x="1483995" y="1295400"/>
                </a:lnTo>
                <a:lnTo>
                  <a:pt x="1483995" y="1282700"/>
                </a:lnTo>
                <a:lnTo>
                  <a:pt x="1487424" y="1282700"/>
                </a:lnTo>
                <a:lnTo>
                  <a:pt x="1487424" y="1270000"/>
                </a:lnTo>
                <a:lnTo>
                  <a:pt x="1480693" y="1270000"/>
                </a:lnTo>
                <a:lnTo>
                  <a:pt x="1467104" y="1282700"/>
                </a:lnTo>
                <a:lnTo>
                  <a:pt x="1440180" y="1282700"/>
                </a:lnTo>
                <a:lnTo>
                  <a:pt x="1440180" y="1231900"/>
                </a:lnTo>
                <a:lnTo>
                  <a:pt x="1392936" y="1231900"/>
                </a:lnTo>
                <a:lnTo>
                  <a:pt x="1392936" y="1244600"/>
                </a:lnTo>
                <a:lnTo>
                  <a:pt x="1392936" y="1257300"/>
                </a:lnTo>
                <a:lnTo>
                  <a:pt x="1389634" y="1257300"/>
                </a:lnTo>
                <a:lnTo>
                  <a:pt x="1389634" y="1244600"/>
                </a:lnTo>
                <a:lnTo>
                  <a:pt x="1392936" y="1244600"/>
                </a:lnTo>
                <a:lnTo>
                  <a:pt x="1392936" y="1231900"/>
                </a:lnTo>
                <a:lnTo>
                  <a:pt x="1387856" y="1219200"/>
                </a:lnTo>
                <a:lnTo>
                  <a:pt x="1382903" y="1219200"/>
                </a:lnTo>
                <a:lnTo>
                  <a:pt x="1397711" y="1193800"/>
                </a:lnTo>
                <a:lnTo>
                  <a:pt x="1405128" y="1181100"/>
                </a:lnTo>
                <a:lnTo>
                  <a:pt x="1426718" y="1168400"/>
                </a:lnTo>
                <a:lnTo>
                  <a:pt x="1448308" y="1181100"/>
                </a:lnTo>
                <a:lnTo>
                  <a:pt x="1470533" y="1193800"/>
                </a:lnTo>
                <a:lnTo>
                  <a:pt x="1473835" y="1193800"/>
                </a:lnTo>
                <a:lnTo>
                  <a:pt x="1473835" y="1206500"/>
                </a:lnTo>
                <a:lnTo>
                  <a:pt x="1467104" y="1206500"/>
                </a:lnTo>
                <a:lnTo>
                  <a:pt x="1467104" y="1219200"/>
                </a:lnTo>
                <a:lnTo>
                  <a:pt x="1473835" y="1219200"/>
                </a:lnTo>
                <a:lnTo>
                  <a:pt x="1473835" y="1231900"/>
                </a:lnTo>
                <a:lnTo>
                  <a:pt x="1477264" y="1231900"/>
                </a:lnTo>
                <a:lnTo>
                  <a:pt x="1480312" y="1244600"/>
                </a:lnTo>
                <a:lnTo>
                  <a:pt x="1487678" y="1257300"/>
                </a:lnTo>
                <a:lnTo>
                  <a:pt x="1494155" y="1257300"/>
                </a:lnTo>
                <a:lnTo>
                  <a:pt x="1497457" y="1244600"/>
                </a:lnTo>
                <a:lnTo>
                  <a:pt x="1497203" y="1257300"/>
                </a:lnTo>
                <a:lnTo>
                  <a:pt x="1500505" y="1270000"/>
                </a:lnTo>
                <a:lnTo>
                  <a:pt x="1500505" y="203200"/>
                </a:lnTo>
                <a:lnTo>
                  <a:pt x="1480693" y="203200"/>
                </a:lnTo>
                <a:lnTo>
                  <a:pt x="1402207" y="203200"/>
                </a:lnTo>
                <a:lnTo>
                  <a:pt x="1382649" y="203200"/>
                </a:lnTo>
                <a:lnTo>
                  <a:pt x="1393190" y="215900"/>
                </a:lnTo>
                <a:lnTo>
                  <a:pt x="1399667" y="228600"/>
                </a:lnTo>
                <a:lnTo>
                  <a:pt x="1361186" y="215900"/>
                </a:lnTo>
                <a:lnTo>
                  <a:pt x="1342390" y="203200"/>
                </a:lnTo>
                <a:lnTo>
                  <a:pt x="1342390" y="1168400"/>
                </a:lnTo>
                <a:lnTo>
                  <a:pt x="1342390" y="1181100"/>
                </a:lnTo>
                <a:lnTo>
                  <a:pt x="1335659" y="1181100"/>
                </a:lnTo>
                <a:lnTo>
                  <a:pt x="1327023" y="1193800"/>
                </a:lnTo>
                <a:lnTo>
                  <a:pt x="1313815" y="1193800"/>
                </a:lnTo>
                <a:lnTo>
                  <a:pt x="1305306" y="1181100"/>
                </a:lnTo>
                <a:lnTo>
                  <a:pt x="1312037" y="1181100"/>
                </a:lnTo>
                <a:lnTo>
                  <a:pt x="1315339" y="1168400"/>
                </a:lnTo>
                <a:lnTo>
                  <a:pt x="1342390" y="1168400"/>
                </a:lnTo>
                <a:lnTo>
                  <a:pt x="1342390" y="203200"/>
                </a:lnTo>
                <a:lnTo>
                  <a:pt x="1326769" y="203200"/>
                </a:lnTo>
                <a:lnTo>
                  <a:pt x="1296797" y="215900"/>
                </a:lnTo>
                <a:lnTo>
                  <a:pt x="1291717" y="215900"/>
                </a:lnTo>
                <a:lnTo>
                  <a:pt x="1291717" y="1181100"/>
                </a:lnTo>
                <a:lnTo>
                  <a:pt x="1284986" y="1193800"/>
                </a:lnTo>
                <a:lnTo>
                  <a:pt x="1281684" y="1193800"/>
                </a:lnTo>
                <a:lnTo>
                  <a:pt x="1281684" y="1181100"/>
                </a:lnTo>
                <a:lnTo>
                  <a:pt x="1291717" y="1181100"/>
                </a:lnTo>
                <a:lnTo>
                  <a:pt x="1291717" y="215900"/>
                </a:lnTo>
                <a:lnTo>
                  <a:pt x="1271524" y="241300"/>
                </a:lnTo>
                <a:lnTo>
                  <a:pt x="1259459" y="228600"/>
                </a:lnTo>
                <a:lnTo>
                  <a:pt x="1209929" y="228600"/>
                </a:lnTo>
                <a:lnTo>
                  <a:pt x="1174623" y="241300"/>
                </a:lnTo>
                <a:lnTo>
                  <a:pt x="1156843" y="254000"/>
                </a:lnTo>
                <a:lnTo>
                  <a:pt x="1150112" y="254000"/>
                </a:lnTo>
                <a:lnTo>
                  <a:pt x="1150112" y="1231900"/>
                </a:lnTo>
                <a:lnTo>
                  <a:pt x="1146683" y="1231900"/>
                </a:lnTo>
                <a:lnTo>
                  <a:pt x="1146683" y="1219200"/>
                </a:lnTo>
                <a:lnTo>
                  <a:pt x="1150112" y="1231900"/>
                </a:lnTo>
                <a:lnTo>
                  <a:pt x="1150112" y="254000"/>
                </a:lnTo>
                <a:lnTo>
                  <a:pt x="1148715" y="266700"/>
                </a:lnTo>
                <a:lnTo>
                  <a:pt x="1143381" y="266700"/>
                </a:lnTo>
                <a:lnTo>
                  <a:pt x="1143381" y="1206500"/>
                </a:lnTo>
                <a:lnTo>
                  <a:pt x="1143381" y="1219200"/>
                </a:lnTo>
                <a:lnTo>
                  <a:pt x="1139952" y="1206500"/>
                </a:lnTo>
                <a:lnTo>
                  <a:pt x="1143381" y="1206500"/>
                </a:lnTo>
                <a:lnTo>
                  <a:pt x="1143381" y="266700"/>
                </a:lnTo>
                <a:lnTo>
                  <a:pt x="1136650" y="266700"/>
                </a:lnTo>
                <a:lnTo>
                  <a:pt x="1136650" y="1244600"/>
                </a:lnTo>
                <a:lnTo>
                  <a:pt x="1129919" y="1244600"/>
                </a:lnTo>
                <a:lnTo>
                  <a:pt x="1133221" y="1231900"/>
                </a:lnTo>
                <a:lnTo>
                  <a:pt x="1136650" y="1244600"/>
                </a:lnTo>
                <a:lnTo>
                  <a:pt x="1136650" y="266700"/>
                </a:lnTo>
                <a:lnTo>
                  <a:pt x="1129792" y="279400"/>
                </a:lnTo>
                <a:lnTo>
                  <a:pt x="1126490" y="279400"/>
                </a:lnTo>
                <a:lnTo>
                  <a:pt x="1126490" y="1231900"/>
                </a:lnTo>
                <a:lnTo>
                  <a:pt x="1123188" y="1231900"/>
                </a:lnTo>
                <a:lnTo>
                  <a:pt x="1123188" y="1244600"/>
                </a:lnTo>
                <a:lnTo>
                  <a:pt x="1123188" y="1257300"/>
                </a:lnTo>
                <a:lnTo>
                  <a:pt x="1116457" y="1257300"/>
                </a:lnTo>
                <a:lnTo>
                  <a:pt x="1119759" y="1244600"/>
                </a:lnTo>
                <a:lnTo>
                  <a:pt x="1123188" y="1244600"/>
                </a:lnTo>
                <a:lnTo>
                  <a:pt x="1123188" y="1231900"/>
                </a:lnTo>
                <a:lnTo>
                  <a:pt x="1116457" y="1219200"/>
                </a:lnTo>
                <a:lnTo>
                  <a:pt x="1123188" y="1219200"/>
                </a:lnTo>
                <a:lnTo>
                  <a:pt x="1126490" y="1231900"/>
                </a:lnTo>
                <a:lnTo>
                  <a:pt x="1126490" y="279400"/>
                </a:lnTo>
                <a:lnTo>
                  <a:pt x="1119759" y="292100"/>
                </a:lnTo>
                <a:lnTo>
                  <a:pt x="1116457" y="279400"/>
                </a:lnTo>
                <a:lnTo>
                  <a:pt x="1116457" y="1193800"/>
                </a:lnTo>
                <a:lnTo>
                  <a:pt x="1111885" y="1206500"/>
                </a:lnTo>
                <a:lnTo>
                  <a:pt x="1108329" y="1219200"/>
                </a:lnTo>
                <a:lnTo>
                  <a:pt x="1105535" y="1231900"/>
                </a:lnTo>
                <a:lnTo>
                  <a:pt x="1102868" y="1244600"/>
                </a:lnTo>
                <a:lnTo>
                  <a:pt x="1109599" y="1257300"/>
                </a:lnTo>
                <a:lnTo>
                  <a:pt x="1109599" y="1270000"/>
                </a:lnTo>
                <a:lnTo>
                  <a:pt x="1102868" y="1244600"/>
                </a:lnTo>
                <a:lnTo>
                  <a:pt x="1100328" y="1244600"/>
                </a:lnTo>
                <a:lnTo>
                  <a:pt x="1097407" y="1231900"/>
                </a:lnTo>
                <a:lnTo>
                  <a:pt x="1091946" y="1231900"/>
                </a:lnTo>
                <a:lnTo>
                  <a:pt x="1089406" y="1219200"/>
                </a:lnTo>
                <a:lnTo>
                  <a:pt x="1092835" y="1219200"/>
                </a:lnTo>
                <a:lnTo>
                  <a:pt x="1098296" y="1206500"/>
                </a:lnTo>
                <a:lnTo>
                  <a:pt x="1110869" y="1206500"/>
                </a:lnTo>
                <a:lnTo>
                  <a:pt x="1116457" y="1193800"/>
                </a:lnTo>
                <a:lnTo>
                  <a:pt x="1116457" y="279400"/>
                </a:lnTo>
                <a:lnTo>
                  <a:pt x="1094613" y="279400"/>
                </a:lnTo>
                <a:lnTo>
                  <a:pt x="1085977" y="266700"/>
                </a:lnTo>
                <a:lnTo>
                  <a:pt x="1082675" y="254000"/>
                </a:lnTo>
                <a:lnTo>
                  <a:pt x="1082675" y="1193800"/>
                </a:lnTo>
                <a:lnTo>
                  <a:pt x="1072515" y="1193800"/>
                </a:lnTo>
                <a:lnTo>
                  <a:pt x="1075944" y="1181100"/>
                </a:lnTo>
                <a:lnTo>
                  <a:pt x="1079246" y="1181100"/>
                </a:lnTo>
                <a:lnTo>
                  <a:pt x="1082675" y="1193800"/>
                </a:lnTo>
                <a:lnTo>
                  <a:pt x="1082675" y="254000"/>
                </a:lnTo>
                <a:lnTo>
                  <a:pt x="1050925" y="254000"/>
                </a:lnTo>
                <a:lnTo>
                  <a:pt x="1038860" y="266700"/>
                </a:lnTo>
                <a:lnTo>
                  <a:pt x="1028700" y="279400"/>
                </a:lnTo>
                <a:lnTo>
                  <a:pt x="1008507" y="292100"/>
                </a:lnTo>
                <a:lnTo>
                  <a:pt x="974725" y="292100"/>
                </a:lnTo>
                <a:lnTo>
                  <a:pt x="974725" y="1231900"/>
                </a:lnTo>
                <a:lnTo>
                  <a:pt x="957821" y="1231900"/>
                </a:lnTo>
                <a:lnTo>
                  <a:pt x="957821" y="1244600"/>
                </a:lnTo>
                <a:lnTo>
                  <a:pt x="951103" y="1231900"/>
                </a:lnTo>
                <a:lnTo>
                  <a:pt x="941070" y="1231900"/>
                </a:lnTo>
                <a:lnTo>
                  <a:pt x="944372" y="1219200"/>
                </a:lnTo>
                <a:lnTo>
                  <a:pt x="944372" y="1206500"/>
                </a:lnTo>
                <a:lnTo>
                  <a:pt x="964565" y="1206500"/>
                </a:lnTo>
                <a:lnTo>
                  <a:pt x="967994" y="1219200"/>
                </a:lnTo>
                <a:lnTo>
                  <a:pt x="971296" y="1219200"/>
                </a:lnTo>
                <a:lnTo>
                  <a:pt x="974725" y="1231900"/>
                </a:lnTo>
                <a:lnTo>
                  <a:pt x="974725" y="292100"/>
                </a:lnTo>
                <a:lnTo>
                  <a:pt x="954532" y="292100"/>
                </a:lnTo>
                <a:lnTo>
                  <a:pt x="954532" y="279400"/>
                </a:lnTo>
                <a:lnTo>
                  <a:pt x="944372" y="279400"/>
                </a:lnTo>
                <a:lnTo>
                  <a:pt x="944372" y="1016000"/>
                </a:lnTo>
                <a:lnTo>
                  <a:pt x="944372" y="1028700"/>
                </a:lnTo>
                <a:lnTo>
                  <a:pt x="941070" y="1028700"/>
                </a:lnTo>
                <a:lnTo>
                  <a:pt x="941070" y="1041400"/>
                </a:lnTo>
                <a:lnTo>
                  <a:pt x="937641" y="1041400"/>
                </a:lnTo>
                <a:lnTo>
                  <a:pt x="937641" y="1028700"/>
                </a:lnTo>
                <a:lnTo>
                  <a:pt x="941070" y="1028700"/>
                </a:lnTo>
                <a:lnTo>
                  <a:pt x="944372" y="1016000"/>
                </a:lnTo>
                <a:lnTo>
                  <a:pt x="944372" y="279400"/>
                </a:lnTo>
                <a:lnTo>
                  <a:pt x="934199" y="279400"/>
                </a:lnTo>
                <a:lnTo>
                  <a:pt x="934199" y="1028700"/>
                </a:lnTo>
                <a:lnTo>
                  <a:pt x="930897" y="1028700"/>
                </a:lnTo>
                <a:lnTo>
                  <a:pt x="927481" y="1041400"/>
                </a:lnTo>
                <a:lnTo>
                  <a:pt x="921131" y="1028700"/>
                </a:lnTo>
                <a:lnTo>
                  <a:pt x="913257" y="1028700"/>
                </a:lnTo>
                <a:lnTo>
                  <a:pt x="910717" y="1016000"/>
                </a:lnTo>
                <a:lnTo>
                  <a:pt x="907275" y="1003300"/>
                </a:lnTo>
                <a:lnTo>
                  <a:pt x="924179" y="1003300"/>
                </a:lnTo>
                <a:lnTo>
                  <a:pt x="924179" y="1016000"/>
                </a:lnTo>
                <a:lnTo>
                  <a:pt x="920750" y="1016000"/>
                </a:lnTo>
                <a:lnTo>
                  <a:pt x="924179" y="1028700"/>
                </a:lnTo>
                <a:lnTo>
                  <a:pt x="927481" y="1028700"/>
                </a:lnTo>
                <a:lnTo>
                  <a:pt x="927481" y="1016000"/>
                </a:lnTo>
                <a:lnTo>
                  <a:pt x="930897" y="1016000"/>
                </a:lnTo>
                <a:lnTo>
                  <a:pt x="934199" y="1028700"/>
                </a:lnTo>
                <a:lnTo>
                  <a:pt x="934199" y="279400"/>
                </a:lnTo>
                <a:lnTo>
                  <a:pt x="933323" y="292100"/>
                </a:lnTo>
                <a:lnTo>
                  <a:pt x="915289" y="292100"/>
                </a:lnTo>
                <a:lnTo>
                  <a:pt x="896620" y="304800"/>
                </a:lnTo>
                <a:lnTo>
                  <a:pt x="870204" y="304800"/>
                </a:lnTo>
                <a:lnTo>
                  <a:pt x="870204" y="317500"/>
                </a:lnTo>
                <a:lnTo>
                  <a:pt x="825119" y="317500"/>
                </a:lnTo>
                <a:lnTo>
                  <a:pt x="802767" y="304800"/>
                </a:lnTo>
                <a:lnTo>
                  <a:pt x="802767" y="1143000"/>
                </a:lnTo>
                <a:lnTo>
                  <a:pt x="802767" y="1155700"/>
                </a:lnTo>
                <a:lnTo>
                  <a:pt x="799338" y="1155700"/>
                </a:lnTo>
                <a:lnTo>
                  <a:pt x="796036" y="1168400"/>
                </a:lnTo>
                <a:lnTo>
                  <a:pt x="789178" y="1168400"/>
                </a:lnTo>
                <a:lnTo>
                  <a:pt x="789178" y="1143000"/>
                </a:lnTo>
                <a:lnTo>
                  <a:pt x="785876" y="1143000"/>
                </a:lnTo>
                <a:lnTo>
                  <a:pt x="782447" y="1130300"/>
                </a:lnTo>
                <a:lnTo>
                  <a:pt x="782447" y="1244600"/>
                </a:lnTo>
                <a:lnTo>
                  <a:pt x="782447" y="1257300"/>
                </a:lnTo>
                <a:lnTo>
                  <a:pt x="779145" y="1270000"/>
                </a:lnTo>
                <a:lnTo>
                  <a:pt x="775716" y="1270000"/>
                </a:lnTo>
                <a:lnTo>
                  <a:pt x="775716" y="1257300"/>
                </a:lnTo>
                <a:lnTo>
                  <a:pt x="768985" y="1257300"/>
                </a:lnTo>
                <a:lnTo>
                  <a:pt x="768985" y="1270000"/>
                </a:lnTo>
                <a:lnTo>
                  <a:pt x="765683" y="1282700"/>
                </a:lnTo>
                <a:lnTo>
                  <a:pt x="748792" y="1282700"/>
                </a:lnTo>
                <a:lnTo>
                  <a:pt x="748792" y="1295400"/>
                </a:lnTo>
                <a:lnTo>
                  <a:pt x="742061" y="1295400"/>
                </a:lnTo>
                <a:lnTo>
                  <a:pt x="745363" y="1282700"/>
                </a:lnTo>
                <a:lnTo>
                  <a:pt x="728472" y="1282700"/>
                </a:lnTo>
                <a:lnTo>
                  <a:pt x="731901" y="1270000"/>
                </a:lnTo>
                <a:lnTo>
                  <a:pt x="731901" y="1257300"/>
                </a:lnTo>
                <a:lnTo>
                  <a:pt x="721741" y="1257300"/>
                </a:lnTo>
                <a:lnTo>
                  <a:pt x="728472" y="1244600"/>
                </a:lnTo>
                <a:lnTo>
                  <a:pt x="725170" y="1244600"/>
                </a:lnTo>
                <a:lnTo>
                  <a:pt x="725170" y="1231900"/>
                </a:lnTo>
                <a:lnTo>
                  <a:pt x="728472" y="1231900"/>
                </a:lnTo>
                <a:lnTo>
                  <a:pt x="731901" y="1244600"/>
                </a:lnTo>
                <a:lnTo>
                  <a:pt x="728472" y="1244600"/>
                </a:lnTo>
                <a:lnTo>
                  <a:pt x="731901" y="1257300"/>
                </a:lnTo>
                <a:lnTo>
                  <a:pt x="735330" y="1257300"/>
                </a:lnTo>
                <a:lnTo>
                  <a:pt x="735330" y="1244600"/>
                </a:lnTo>
                <a:lnTo>
                  <a:pt x="738632" y="1244600"/>
                </a:lnTo>
                <a:lnTo>
                  <a:pt x="742061" y="1231900"/>
                </a:lnTo>
                <a:lnTo>
                  <a:pt x="742061" y="1244600"/>
                </a:lnTo>
                <a:lnTo>
                  <a:pt x="748792" y="1257300"/>
                </a:lnTo>
                <a:lnTo>
                  <a:pt x="762254" y="1257300"/>
                </a:lnTo>
                <a:lnTo>
                  <a:pt x="768985" y="1270000"/>
                </a:lnTo>
                <a:lnTo>
                  <a:pt x="768985" y="1257300"/>
                </a:lnTo>
                <a:lnTo>
                  <a:pt x="765683" y="1244600"/>
                </a:lnTo>
                <a:lnTo>
                  <a:pt x="768985" y="1244600"/>
                </a:lnTo>
                <a:lnTo>
                  <a:pt x="758825" y="1231900"/>
                </a:lnTo>
                <a:lnTo>
                  <a:pt x="772414" y="1231900"/>
                </a:lnTo>
                <a:lnTo>
                  <a:pt x="772414" y="1244600"/>
                </a:lnTo>
                <a:lnTo>
                  <a:pt x="782447" y="1244600"/>
                </a:lnTo>
                <a:lnTo>
                  <a:pt x="775716" y="1231900"/>
                </a:lnTo>
                <a:lnTo>
                  <a:pt x="779145" y="1231900"/>
                </a:lnTo>
                <a:lnTo>
                  <a:pt x="782447" y="1244600"/>
                </a:lnTo>
                <a:lnTo>
                  <a:pt x="782447" y="1130300"/>
                </a:lnTo>
                <a:lnTo>
                  <a:pt x="792607" y="1130300"/>
                </a:lnTo>
                <a:lnTo>
                  <a:pt x="792607" y="1143000"/>
                </a:lnTo>
                <a:lnTo>
                  <a:pt x="796036" y="1143000"/>
                </a:lnTo>
                <a:lnTo>
                  <a:pt x="796036" y="1155700"/>
                </a:lnTo>
                <a:lnTo>
                  <a:pt x="799338" y="1155700"/>
                </a:lnTo>
                <a:lnTo>
                  <a:pt x="799338" y="1143000"/>
                </a:lnTo>
                <a:lnTo>
                  <a:pt x="796036" y="1130300"/>
                </a:lnTo>
                <a:lnTo>
                  <a:pt x="799338" y="1130300"/>
                </a:lnTo>
                <a:lnTo>
                  <a:pt x="799338" y="1143000"/>
                </a:lnTo>
                <a:lnTo>
                  <a:pt x="802767" y="1143000"/>
                </a:lnTo>
                <a:lnTo>
                  <a:pt x="802767" y="304800"/>
                </a:lnTo>
                <a:lnTo>
                  <a:pt x="768985" y="304800"/>
                </a:lnTo>
                <a:lnTo>
                  <a:pt x="768985" y="1117600"/>
                </a:lnTo>
                <a:lnTo>
                  <a:pt x="758825" y="1155700"/>
                </a:lnTo>
                <a:lnTo>
                  <a:pt x="762254" y="1155700"/>
                </a:lnTo>
                <a:lnTo>
                  <a:pt x="768985" y="1168400"/>
                </a:lnTo>
                <a:lnTo>
                  <a:pt x="745363" y="1168400"/>
                </a:lnTo>
                <a:lnTo>
                  <a:pt x="752094" y="1155700"/>
                </a:lnTo>
                <a:lnTo>
                  <a:pt x="755523" y="1155700"/>
                </a:lnTo>
                <a:lnTo>
                  <a:pt x="750443" y="1143000"/>
                </a:lnTo>
                <a:lnTo>
                  <a:pt x="741680" y="1143000"/>
                </a:lnTo>
                <a:lnTo>
                  <a:pt x="738632" y="1130300"/>
                </a:lnTo>
                <a:lnTo>
                  <a:pt x="742061" y="1130300"/>
                </a:lnTo>
                <a:lnTo>
                  <a:pt x="742061" y="1117600"/>
                </a:lnTo>
                <a:lnTo>
                  <a:pt x="745363" y="1104900"/>
                </a:lnTo>
                <a:lnTo>
                  <a:pt x="752094" y="1117600"/>
                </a:lnTo>
                <a:lnTo>
                  <a:pt x="768985" y="1117600"/>
                </a:lnTo>
                <a:lnTo>
                  <a:pt x="768985" y="304800"/>
                </a:lnTo>
                <a:lnTo>
                  <a:pt x="751078" y="317500"/>
                </a:lnTo>
                <a:lnTo>
                  <a:pt x="731901" y="330200"/>
                </a:lnTo>
                <a:lnTo>
                  <a:pt x="731901" y="1117600"/>
                </a:lnTo>
                <a:lnTo>
                  <a:pt x="731901" y="1130300"/>
                </a:lnTo>
                <a:lnTo>
                  <a:pt x="728472" y="1130300"/>
                </a:lnTo>
                <a:lnTo>
                  <a:pt x="731901" y="1117600"/>
                </a:lnTo>
                <a:lnTo>
                  <a:pt x="731901" y="330200"/>
                </a:lnTo>
                <a:lnTo>
                  <a:pt x="725170" y="330200"/>
                </a:lnTo>
                <a:lnTo>
                  <a:pt x="725170" y="1130300"/>
                </a:lnTo>
                <a:lnTo>
                  <a:pt x="718439" y="1130300"/>
                </a:lnTo>
                <a:lnTo>
                  <a:pt x="718439" y="1143000"/>
                </a:lnTo>
                <a:lnTo>
                  <a:pt x="715010" y="1130300"/>
                </a:lnTo>
                <a:lnTo>
                  <a:pt x="711708" y="1130300"/>
                </a:lnTo>
                <a:lnTo>
                  <a:pt x="704977" y="1117600"/>
                </a:lnTo>
                <a:lnTo>
                  <a:pt x="718439" y="1117600"/>
                </a:lnTo>
                <a:lnTo>
                  <a:pt x="725170" y="1130300"/>
                </a:lnTo>
                <a:lnTo>
                  <a:pt x="725170" y="330200"/>
                </a:lnTo>
                <a:lnTo>
                  <a:pt x="718439" y="342900"/>
                </a:lnTo>
                <a:lnTo>
                  <a:pt x="713232" y="355600"/>
                </a:lnTo>
                <a:lnTo>
                  <a:pt x="696595" y="355600"/>
                </a:lnTo>
                <a:lnTo>
                  <a:pt x="691388" y="342900"/>
                </a:lnTo>
                <a:lnTo>
                  <a:pt x="684657" y="330200"/>
                </a:lnTo>
                <a:lnTo>
                  <a:pt x="684657" y="1066800"/>
                </a:lnTo>
                <a:lnTo>
                  <a:pt x="681355" y="1079500"/>
                </a:lnTo>
                <a:lnTo>
                  <a:pt x="681355" y="1092200"/>
                </a:lnTo>
                <a:lnTo>
                  <a:pt x="677926" y="1104900"/>
                </a:lnTo>
                <a:lnTo>
                  <a:pt x="674624" y="1104900"/>
                </a:lnTo>
                <a:lnTo>
                  <a:pt x="674624" y="1117600"/>
                </a:lnTo>
                <a:lnTo>
                  <a:pt x="667766" y="1117600"/>
                </a:lnTo>
                <a:lnTo>
                  <a:pt x="667766" y="1244600"/>
                </a:lnTo>
                <a:lnTo>
                  <a:pt x="647573" y="1244600"/>
                </a:lnTo>
                <a:lnTo>
                  <a:pt x="634111" y="1244600"/>
                </a:lnTo>
                <a:lnTo>
                  <a:pt x="634111" y="1257300"/>
                </a:lnTo>
                <a:lnTo>
                  <a:pt x="634111" y="1270000"/>
                </a:lnTo>
                <a:lnTo>
                  <a:pt x="630682" y="1270000"/>
                </a:lnTo>
                <a:lnTo>
                  <a:pt x="630682" y="1257300"/>
                </a:lnTo>
                <a:lnTo>
                  <a:pt x="634111" y="1257300"/>
                </a:lnTo>
                <a:lnTo>
                  <a:pt x="634111" y="1244600"/>
                </a:lnTo>
                <a:lnTo>
                  <a:pt x="623951" y="1231900"/>
                </a:lnTo>
                <a:lnTo>
                  <a:pt x="641985" y="1231900"/>
                </a:lnTo>
                <a:lnTo>
                  <a:pt x="647573" y="1244600"/>
                </a:lnTo>
                <a:lnTo>
                  <a:pt x="654304" y="1231900"/>
                </a:lnTo>
                <a:lnTo>
                  <a:pt x="664464" y="1231900"/>
                </a:lnTo>
                <a:lnTo>
                  <a:pt x="667766" y="1244600"/>
                </a:lnTo>
                <a:lnTo>
                  <a:pt x="667766" y="1117600"/>
                </a:lnTo>
                <a:lnTo>
                  <a:pt x="664464" y="1117600"/>
                </a:lnTo>
                <a:lnTo>
                  <a:pt x="661035" y="1130300"/>
                </a:lnTo>
                <a:lnTo>
                  <a:pt x="647573" y="1130300"/>
                </a:lnTo>
                <a:lnTo>
                  <a:pt x="647573" y="1117600"/>
                </a:lnTo>
                <a:lnTo>
                  <a:pt x="644144" y="1117600"/>
                </a:lnTo>
                <a:lnTo>
                  <a:pt x="640842" y="1130300"/>
                </a:lnTo>
                <a:lnTo>
                  <a:pt x="630682" y="1130300"/>
                </a:lnTo>
                <a:lnTo>
                  <a:pt x="630682" y="1155700"/>
                </a:lnTo>
                <a:lnTo>
                  <a:pt x="623951" y="1168400"/>
                </a:lnTo>
                <a:lnTo>
                  <a:pt x="623951" y="1219200"/>
                </a:lnTo>
                <a:lnTo>
                  <a:pt x="621538" y="1206500"/>
                </a:lnTo>
                <a:lnTo>
                  <a:pt x="619379" y="1193800"/>
                </a:lnTo>
                <a:lnTo>
                  <a:pt x="617855" y="1181100"/>
                </a:lnTo>
                <a:lnTo>
                  <a:pt x="619252" y="1181100"/>
                </a:lnTo>
                <a:lnTo>
                  <a:pt x="621919" y="1206500"/>
                </a:lnTo>
                <a:lnTo>
                  <a:pt x="623951" y="1219200"/>
                </a:lnTo>
                <a:lnTo>
                  <a:pt x="623951" y="1168400"/>
                </a:lnTo>
                <a:lnTo>
                  <a:pt x="615442" y="1168400"/>
                </a:lnTo>
                <a:lnTo>
                  <a:pt x="617220" y="1155700"/>
                </a:lnTo>
                <a:lnTo>
                  <a:pt x="630682" y="1155700"/>
                </a:lnTo>
                <a:lnTo>
                  <a:pt x="630682" y="1130300"/>
                </a:lnTo>
                <a:lnTo>
                  <a:pt x="629031" y="1117600"/>
                </a:lnTo>
                <a:lnTo>
                  <a:pt x="623951" y="1117600"/>
                </a:lnTo>
                <a:lnTo>
                  <a:pt x="623951" y="1130300"/>
                </a:lnTo>
                <a:lnTo>
                  <a:pt x="617220" y="1143000"/>
                </a:lnTo>
                <a:lnTo>
                  <a:pt x="613791" y="1155700"/>
                </a:lnTo>
                <a:lnTo>
                  <a:pt x="610489" y="1155700"/>
                </a:lnTo>
                <a:lnTo>
                  <a:pt x="610489" y="1168400"/>
                </a:lnTo>
                <a:lnTo>
                  <a:pt x="607060" y="1168400"/>
                </a:lnTo>
                <a:lnTo>
                  <a:pt x="603758" y="1155700"/>
                </a:lnTo>
                <a:lnTo>
                  <a:pt x="597027" y="1155700"/>
                </a:lnTo>
                <a:lnTo>
                  <a:pt x="597027" y="1130300"/>
                </a:lnTo>
                <a:lnTo>
                  <a:pt x="593598" y="1130300"/>
                </a:lnTo>
                <a:lnTo>
                  <a:pt x="593598" y="1143000"/>
                </a:lnTo>
                <a:lnTo>
                  <a:pt x="593598" y="1155700"/>
                </a:lnTo>
                <a:lnTo>
                  <a:pt x="576707" y="1155700"/>
                </a:lnTo>
                <a:lnTo>
                  <a:pt x="580136" y="1143000"/>
                </a:lnTo>
                <a:lnTo>
                  <a:pt x="593598" y="1143000"/>
                </a:lnTo>
                <a:lnTo>
                  <a:pt x="593598" y="1130300"/>
                </a:lnTo>
                <a:lnTo>
                  <a:pt x="590296" y="1130300"/>
                </a:lnTo>
                <a:lnTo>
                  <a:pt x="586867" y="1117600"/>
                </a:lnTo>
                <a:lnTo>
                  <a:pt x="607060" y="1117600"/>
                </a:lnTo>
                <a:lnTo>
                  <a:pt x="617220" y="1130300"/>
                </a:lnTo>
                <a:lnTo>
                  <a:pt x="623951" y="1130300"/>
                </a:lnTo>
                <a:lnTo>
                  <a:pt x="623951" y="1117600"/>
                </a:lnTo>
                <a:lnTo>
                  <a:pt x="617220" y="1117600"/>
                </a:lnTo>
                <a:lnTo>
                  <a:pt x="617220" y="1104900"/>
                </a:lnTo>
                <a:lnTo>
                  <a:pt x="610489" y="1104900"/>
                </a:lnTo>
                <a:lnTo>
                  <a:pt x="610489" y="1092200"/>
                </a:lnTo>
                <a:lnTo>
                  <a:pt x="613791" y="1092200"/>
                </a:lnTo>
                <a:lnTo>
                  <a:pt x="593598" y="1079500"/>
                </a:lnTo>
                <a:lnTo>
                  <a:pt x="593598" y="1066800"/>
                </a:lnTo>
                <a:lnTo>
                  <a:pt x="600329" y="1054100"/>
                </a:lnTo>
                <a:lnTo>
                  <a:pt x="607060" y="1054100"/>
                </a:lnTo>
                <a:lnTo>
                  <a:pt x="613791" y="1066800"/>
                </a:lnTo>
                <a:lnTo>
                  <a:pt x="610489" y="1054100"/>
                </a:lnTo>
                <a:lnTo>
                  <a:pt x="644144" y="1054100"/>
                </a:lnTo>
                <a:lnTo>
                  <a:pt x="644144" y="1066800"/>
                </a:lnTo>
                <a:lnTo>
                  <a:pt x="651002" y="1066800"/>
                </a:lnTo>
                <a:lnTo>
                  <a:pt x="654304" y="1079500"/>
                </a:lnTo>
                <a:lnTo>
                  <a:pt x="657733" y="1079500"/>
                </a:lnTo>
                <a:lnTo>
                  <a:pt x="661035" y="1066800"/>
                </a:lnTo>
                <a:lnTo>
                  <a:pt x="651002" y="1054100"/>
                </a:lnTo>
                <a:lnTo>
                  <a:pt x="659130" y="1054100"/>
                </a:lnTo>
                <a:lnTo>
                  <a:pt x="676529" y="1066800"/>
                </a:lnTo>
                <a:lnTo>
                  <a:pt x="684657" y="1066800"/>
                </a:lnTo>
                <a:lnTo>
                  <a:pt x="684657" y="330200"/>
                </a:lnTo>
                <a:lnTo>
                  <a:pt x="664464" y="330200"/>
                </a:lnTo>
                <a:lnTo>
                  <a:pt x="656336" y="342900"/>
                </a:lnTo>
                <a:lnTo>
                  <a:pt x="647573" y="355600"/>
                </a:lnTo>
                <a:lnTo>
                  <a:pt x="583438" y="355600"/>
                </a:lnTo>
                <a:lnTo>
                  <a:pt x="583438" y="1104900"/>
                </a:lnTo>
                <a:lnTo>
                  <a:pt x="583438" y="1117600"/>
                </a:lnTo>
                <a:lnTo>
                  <a:pt x="580136" y="1117600"/>
                </a:lnTo>
                <a:lnTo>
                  <a:pt x="580136" y="1130300"/>
                </a:lnTo>
                <a:lnTo>
                  <a:pt x="559943" y="1117600"/>
                </a:lnTo>
                <a:lnTo>
                  <a:pt x="560451" y="1130300"/>
                </a:lnTo>
                <a:lnTo>
                  <a:pt x="561594" y="1130300"/>
                </a:lnTo>
                <a:lnTo>
                  <a:pt x="562737" y="1143000"/>
                </a:lnTo>
                <a:lnTo>
                  <a:pt x="553085" y="1143000"/>
                </a:lnTo>
                <a:lnTo>
                  <a:pt x="553085" y="1219200"/>
                </a:lnTo>
                <a:lnTo>
                  <a:pt x="546354" y="1219200"/>
                </a:lnTo>
                <a:lnTo>
                  <a:pt x="546354" y="1206500"/>
                </a:lnTo>
                <a:lnTo>
                  <a:pt x="553085" y="1219200"/>
                </a:lnTo>
                <a:lnTo>
                  <a:pt x="553085" y="1143000"/>
                </a:lnTo>
                <a:lnTo>
                  <a:pt x="549783" y="1143000"/>
                </a:lnTo>
                <a:lnTo>
                  <a:pt x="543052" y="1130300"/>
                </a:lnTo>
                <a:lnTo>
                  <a:pt x="543052" y="1219200"/>
                </a:lnTo>
                <a:lnTo>
                  <a:pt x="526161" y="1219200"/>
                </a:lnTo>
                <a:lnTo>
                  <a:pt x="526161" y="1206500"/>
                </a:lnTo>
                <a:lnTo>
                  <a:pt x="539623" y="1206500"/>
                </a:lnTo>
                <a:lnTo>
                  <a:pt x="543052" y="1219200"/>
                </a:lnTo>
                <a:lnTo>
                  <a:pt x="543052" y="1130300"/>
                </a:lnTo>
                <a:lnTo>
                  <a:pt x="546354" y="1130300"/>
                </a:lnTo>
                <a:lnTo>
                  <a:pt x="546354" y="1117600"/>
                </a:lnTo>
                <a:lnTo>
                  <a:pt x="543052" y="1117600"/>
                </a:lnTo>
                <a:lnTo>
                  <a:pt x="546354" y="1104900"/>
                </a:lnTo>
                <a:lnTo>
                  <a:pt x="546354" y="1117600"/>
                </a:lnTo>
                <a:lnTo>
                  <a:pt x="559943" y="1117600"/>
                </a:lnTo>
                <a:lnTo>
                  <a:pt x="561594" y="1117600"/>
                </a:lnTo>
                <a:lnTo>
                  <a:pt x="571754" y="1104900"/>
                </a:lnTo>
                <a:lnTo>
                  <a:pt x="583438" y="1104900"/>
                </a:lnTo>
                <a:lnTo>
                  <a:pt x="583438" y="355600"/>
                </a:lnTo>
                <a:lnTo>
                  <a:pt x="556514" y="355600"/>
                </a:lnTo>
                <a:lnTo>
                  <a:pt x="556514" y="1079500"/>
                </a:lnTo>
                <a:lnTo>
                  <a:pt x="549783" y="1092200"/>
                </a:lnTo>
                <a:lnTo>
                  <a:pt x="539623" y="1092200"/>
                </a:lnTo>
                <a:lnTo>
                  <a:pt x="539623" y="1117600"/>
                </a:lnTo>
                <a:lnTo>
                  <a:pt x="536321" y="1130300"/>
                </a:lnTo>
                <a:lnTo>
                  <a:pt x="529590" y="1130300"/>
                </a:lnTo>
                <a:lnTo>
                  <a:pt x="522732" y="1117600"/>
                </a:lnTo>
                <a:lnTo>
                  <a:pt x="509270" y="1117600"/>
                </a:lnTo>
                <a:lnTo>
                  <a:pt x="505968" y="1104900"/>
                </a:lnTo>
                <a:lnTo>
                  <a:pt x="502539" y="1104900"/>
                </a:lnTo>
                <a:lnTo>
                  <a:pt x="505968" y="1092200"/>
                </a:lnTo>
                <a:lnTo>
                  <a:pt x="502539" y="1092200"/>
                </a:lnTo>
                <a:lnTo>
                  <a:pt x="509270" y="1079500"/>
                </a:lnTo>
                <a:lnTo>
                  <a:pt x="512699" y="1079500"/>
                </a:lnTo>
                <a:lnTo>
                  <a:pt x="512699" y="1092200"/>
                </a:lnTo>
                <a:lnTo>
                  <a:pt x="505968" y="1092200"/>
                </a:lnTo>
                <a:lnTo>
                  <a:pt x="509270" y="1104900"/>
                </a:lnTo>
                <a:lnTo>
                  <a:pt x="522732" y="1104900"/>
                </a:lnTo>
                <a:lnTo>
                  <a:pt x="522732" y="1092200"/>
                </a:lnTo>
                <a:lnTo>
                  <a:pt x="532892" y="1092200"/>
                </a:lnTo>
                <a:lnTo>
                  <a:pt x="532892" y="1104900"/>
                </a:lnTo>
                <a:lnTo>
                  <a:pt x="536321" y="1104900"/>
                </a:lnTo>
                <a:lnTo>
                  <a:pt x="539623" y="1117600"/>
                </a:lnTo>
                <a:lnTo>
                  <a:pt x="539623" y="1092200"/>
                </a:lnTo>
                <a:lnTo>
                  <a:pt x="536321" y="1092200"/>
                </a:lnTo>
                <a:lnTo>
                  <a:pt x="536321" y="1079500"/>
                </a:lnTo>
                <a:lnTo>
                  <a:pt x="556514" y="1079500"/>
                </a:lnTo>
                <a:lnTo>
                  <a:pt x="556514" y="355600"/>
                </a:lnTo>
                <a:lnTo>
                  <a:pt x="523748" y="368300"/>
                </a:lnTo>
                <a:lnTo>
                  <a:pt x="523748" y="1066800"/>
                </a:lnTo>
                <a:lnTo>
                  <a:pt x="499237" y="1066800"/>
                </a:lnTo>
                <a:lnTo>
                  <a:pt x="502539" y="1054100"/>
                </a:lnTo>
                <a:lnTo>
                  <a:pt x="495808" y="1054100"/>
                </a:lnTo>
                <a:lnTo>
                  <a:pt x="495808" y="1066800"/>
                </a:lnTo>
                <a:lnTo>
                  <a:pt x="485648" y="1092200"/>
                </a:lnTo>
                <a:lnTo>
                  <a:pt x="485648" y="1181100"/>
                </a:lnTo>
                <a:lnTo>
                  <a:pt x="485648" y="1193800"/>
                </a:lnTo>
                <a:lnTo>
                  <a:pt x="482346" y="1193800"/>
                </a:lnTo>
                <a:lnTo>
                  <a:pt x="485648" y="1181100"/>
                </a:lnTo>
                <a:lnTo>
                  <a:pt x="485648" y="1092200"/>
                </a:lnTo>
                <a:lnTo>
                  <a:pt x="482346" y="1092200"/>
                </a:lnTo>
                <a:lnTo>
                  <a:pt x="478917" y="1079500"/>
                </a:lnTo>
                <a:lnTo>
                  <a:pt x="475615" y="1079500"/>
                </a:lnTo>
                <a:lnTo>
                  <a:pt x="478917" y="1066800"/>
                </a:lnTo>
                <a:lnTo>
                  <a:pt x="475615" y="1066800"/>
                </a:lnTo>
                <a:lnTo>
                  <a:pt x="468884" y="1079500"/>
                </a:lnTo>
                <a:lnTo>
                  <a:pt x="458724" y="1092200"/>
                </a:lnTo>
                <a:lnTo>
                  <a:pt x="440690" y="1092200"/>
                </a:lnTo>
                <a:lnTo>
                  <a:pt x="435102" y="1079500"/>
                </a:lnTo>
                <a:lnTo>
                  <a:pt x="435102" y="1117600"/>
                </a:lnTo>
                <a:lnTo>
                  <a:pt x="435102" y="1130300"/>
                </a:lnTo>
                <a:lnTo>
                  <a:pt x="435102" y="1181100"/>
                </a:lnTo>
                <a:lnTo>
                  <a:pt x="431673" y="1193800"/>
                </a:lnTo>
                <a:lnTo>
                  <a:pt x="428371" y="1193800"/>
                </a:lnTo>
                <a:lnTo>
                  <a:pt x="414909" y="1181100"/>
                </a:lnTo>
                <a:lnTo>
                  <a:pt x="408051" y="1181100"/>
                </a:lnTo>
                <a:lnTo>
                  <a:pt x="414909" y="1168400"/>
                </a:lnTo>
                <a:lnTo>
                  <a:pt x="428371" y="1168400"/>
                </a:lnTo>
                <a:lnTo>
                  <a:pt x="431673" y="1181100"/>
                </a:lnTo>
                <a:lnTo>
                  <a:pt x="435102" y="1181100"/>
                </a:lnTo>
                <a:lnTo>
                  <a:pt x="435102" y="1130300"/>
                </a:lnTo>
                <a:lnTo>
                  <a:pt x="424942" y="1130300"/>
                </a:lnTo>
                <a:lnTo>
                  <a:pt x="404749" y="1130300"/>
                </a:lnTo>
                <a:lnTo>
                  <a:pt x="401320" y="1130300"/>
                </a:lnTo>
                <a:lnTo>
                  <a:pt x="394589" y="1143000"/>
                </a:lnTo>
                <a:lnTo>
                  <a:pt x="391287" y="1143000"/>
                </a:lnTo>
                <a:lnTo>
                  <a:pt x="391287" y="1104900"/>
                </a:lnTo>
                <a:lnTo>
                  <a:pt x="404749" y="1104900"/>
                </a:lnTo>
                <a:lnTo>
                  <a:pt x="404749" y="1117600"/>
                </a:lnTo>
                <a:lnTo>
                  <a:pt x="414909" y="1117600"/>
                </a:lnTo>
                <a:lnTo>
                  <a:pt x="414909" y="1092200"/>
                </a:lnTo>
                <a:lnTo>
                  <a:pt x="414909" y="1079500"/>
                </a:lnTo>
                <a:lnTo>
                  <a:pt x="418211" y="1079500"/>
                </a:lnTo>
                <a:lnTo>
                  <a:pt x="418211" y="1092200"/>
                </a:lnTo>
                <a:lnTo>
                  <a:pt x="414909" y="1092200"/>
                </a:lnTo>
                <a:lnTo>
                  <a:pt x="417449" y="1104900"/>
                </a:lnTo>
                <a:lnTo>
                  <a:pt x="422402" y="1117600"/>
                </a:lnTo>
                <a:lnTo>
                  <a:pt x="424942" y="1117600"/>
                </a:lnTo>
                <a:lnTo>
                  <a:pt x="435102" y="1117600"/>
                </a:lnTo>
                <a:lnTo>
                  <a:pt x="435102" y="1079500"/>
                </a:lnTo>
                <a:lnTo>
                  <a:pt x="445262" y="1066800"/>
                </a:lnTo>
                <a:lnTo>
                  <a:pt x="451993" y="1054100"/>
                </a:lnTo>
                <a:lnTo>
                  <a:pt x="482346" y="1054100"/>
                </a:lnTo>
                <a:lnTo>
                  <a:pt x="482346" y="1041400"/>
                </a:lnTo>
                <a:lnTo>
                  <a:pt x="485648" y="1041400"/>
                </a:lnTo>
                <a:lnTo>
                  <a:pt x="485648" y="1054100"/>
                </a:lnTo>
                <a:lnTo>
                  <a:pt x="489077" y="1054100"/>
                </a:lnTo>
                <a:lnTo>
                  <a:pt x="489077" y="1066800"/>
                </a:lnTo>
                <a:lnTo>
                  <a:pt x="495808" y="1066800"/>
                </a:lnTo>
                <a:lnTo>
                  <a:pt x="495808" y="1054100"/>
                </a:lnTo>
                <a:lnTo>
                  <a:pt x="492379" y="1054100"/>
                </a:lnTo>
                <a:lnTo>
                  <a:pt x="489077" y="1041400"/>
                </a:lnTo>
                <a:lnTo>
                  <a:pt x="489077" y="1028700"/>
                </a:lnTo>
                <a:lnTo>
                  <a:pt x="505968" y="1028700"/>
                </a:lnTo>
                <a:lnTo>
                  <a:pt x="502539" y="1041400"/>
                </a:lnTo>
                <a:lnTo>
                  <a:pt x="502539" y="1054100"/>
                </a:lnTo>
                <a:lnTo>
                  <a:pt x="512699" y="1054100"/>
                </a:lnTo>
                <a:lnTo>
                  <a:pt x="516001" y="1041400"/>
                </a:lnTo>
                <a:lnTo>
                  <a:pt x="519430" y="1054100"/>
                </a:lnTo>
                <a:lnTo>
                  <a:pt x="522732" y="1054100"/>
                </a:lnTo>
                <a:lnTo>
                  <a:pt x="523748" y="1066800"/>
                </a:lnTo>
                <a:lnTo>
                  <a:pt x="523748" y="368300"/>
                </a:lnTo>
                <a:lnTo>
                  <a:pt x="424942" y="393700"/>
                </a:lnTo>
                <a:lnTo>
                  <a:pt x="408051" y="393700"/>
                </a:lnTo>
                <a:lnTo>
                  <a:pt x="408051" y="406400"/>
                </a:lnTo>
                <a:lnTo>
                  <a:pt x="408051" y="1079500"/>
                </a:lnTo>
                <a:lnTo>
                  <a:pt x="391287" y="1079500"/>
                </a:lnTo>
                <a:lnTo>
                  <a:pt x="391287" y="1092200"/>
                </a:lnTo>
                <a:lnTo>
                  <a:pt x="364236" y="1092200"/>
                </a:lnTo>
                <a:lnTo>
                  <a:pt x="364236" y="1104900"/>
                </a:lnTo>
                <a:lnTo>
                  <a:pt x="360934" y="1104900"/>
                </a:lnTo>
                <a:lnTo>
                  <a:pt x="340741" y="1079500"/>
                </a:lnTo>
                <a:lnTo>
                  <a:pt x="330962" y="1079500"/>
                </a:lnTo>
                <a:lnTo>
                  <a:pt x="313690" y="1066800"/>
                </a:lnTo>
                <a:lnTo>
                  <a:pt x="311658" y="1054100"/>
                </a:lnTo>
                <a:lnTo>
                  <a:pt x="308991" y="1041400"/>
                </a:lnTo>
                <a:lnTo>
                  <a:pt x="306959" y="1028700"/>
                </a:lnTo>
                <a:lnTo>
                  <a:pt x="319024" y="1041400"/>
                </a:lnTo>
                <a:lnTo>
                  <a:pt x="354203" y="1041400"/>
                </a:lnTo>
                <a:lnTo>
                  <a:pt x="357505" y="1028700"/>
                </a:lnTo>
                <a:lnTo>
                  <a:pt x="364236" y="1028700"/>
                </a:lnTo>
                <a:lnTo>
                  <a:pt x="360934" y="1041400"/>
                </a:lnTo>
                <a:lnTo>
                  <a:pt x="387858" y="1041400"/>
                </a:lnTo>
                <a:lnTo>
                  <a:pt x="398018" y="1054100"/>
                </a:lnTo>
                <a:lnTo>
                  <a:pt x="408051" y="1079500"/>
                </a:lnTo>
                <a:lnTo>
                  <a:pt x="408051" y="406400"/>
                </a:lnTo>
                <a:lnTo>
                  <a:pt x="387858" y="406400"/>
                </a:lnTo>
                <a:lnTo>
                  <a:pt x="367665" y="406400"/>
                </a:lnTo>
                <a:lnTo>
                  <a:pt x="297688" y="406400"/>
                </a:lnTo>
                <a:lnTo>
                  <a:pt x="277495" y="431800"/>
                </a:lnTo>
                <a:lnTo>
                  <a:pt x="263144" y="457200"/>
                </a:lnTo>
                <a:lnTo>
                  <a:pt x="256286" y="457200"/>
                </a:lnTo>
                <a:lnTo>
                  <a:pt x="242824" y="444500"/>
                </a:lnTo>
                <a:lnTo>
                  <a:pt x="242824" y="965200"/>
                </a:lnTo>
                <a:lnTo>
                  <a:pt x="242824" y="977900"/>
                </a:lnTo>
                <a:lnTo>
                  <a:pt x="239522" y="977900"/>
                </a:lnTo>
                <a:lnTo>
                  <a:pt x="236093" y="965200"/>
                </a:lnTo>
                <a:lnTo>
                  <a:pt x="232791" y="965200"/>
                </a:lnTo>
                <a:lnTo>
                  <a:pt x="232791" y="952500"/>
                </a:lnTo>
                <a:lnTo>
                  <a:pt x="236093" y="952500"/>
                </a:lnTo>
                <a:lnTo>
                  <a:pt x="236093" y="965200"/>
                </a:lnTo>
                <a:lnTo>
                  <a:pt x="242824" y="965200"/>
                </a:lnTo>
                <a:lnTo>
                  <a:pt x="242824" y="444500"/>
                </a:lnTo>
                <a:lnTo>
                  <a:pt x="214630" y="444500"/>
                </a:lnTo>
                <a:lnTo>
                  <a:pt x="197104" y="457200"/>
                </a:lnTo>
                <a:lnTo>
                  <a:pt x="185547" y="482600"/>
                </a:lnTo>
                <a:lnTo>
                  <a:pt x="192278" y="482600"/>
                </a:lnTo>
                <a:lnTo>
                  <a:pt x="202311" y="495300"/>
                </a:lnTo>
                <a:lnTo>
                  <a:pt x="202311" y="914400"/>
                </a:lnTo>
                <a:lnTo>
                  <a:pt x="202311" y="927100"/>
                </a:lnTo>
                <a:lnTo>
                  <a:pt x="199009" y="927100"/>
                </a:lnTo>
                <a:lnTo>
                  <a:pt x="199009" y="939800"/>
                </a:lnTo>
                <a:lnTo>
                  <a:pt x="195580" y="939800"/>
                </a:lnTo>
                <a:lnTo>
                  <a:pt x="195580" y="914400"/>
                </a:lnTo>
                <a:lnTo>
                  <a:pt x="202311" y="914400"/>
                </a:lnTo>
                <a:lnTo>
                  <a:pt x="202311" y="495300"/>
                </a:lnTo>
                <a:lnTo>
                  <a:pt x="182118" y="495300"/>
                </a:lnTo>
                <a:lnTo>
                  <a:pt x="171958" y="508000"/>
                </a:lnTo>
                <a:lnTo>
                  <a:pt x="175133" y="520700"/>
                </a:lnTo>
                <a:lnTo>
                  <a:pt x="182499" y="520700"/>
                </a:lnTo>
                <a:lnTo>
                  <a:pt x="185547" y="533400"/>
                </a:lnTo>
                <a:lnTo>
                  <a:pt x="167259" y="533400"/>
                </a:lnTo>
                <a:lnTo>
                  <a:pt x="168656" y="520700"/>
                </a:lnTo>
                <a:lnTo>
                  <a:pt x="170053" y="520700"/>
                </a:lnTo>
                <a:lnTo>
                  <a:pt x="171958" y="508000"/>
                </a:lnTo>
                <a:lnTo>
                  <a:pt x="165227" y="520700"/>
                </a:lnTo>
                <a:lnTo>
                  <a:pt x="155194" y="520700"/>
                </a:lnTo>
                <a:lnTo>
                  <a:pt x="155194" y="533400"/>
                </a:lnTo>
                <a:lnTo>
                  <a:pt x="114681" y="533400"/>
                </a:lnTo>
                <a:lnTo>
                  <a:pt x="114173" y="546100"/>
                </a:lnTo>
                <a:lnTo>
                  <a:pt x="111887" y="571500"/>
                </a:lnTo>
                <a:lnTo>
                  <a:pt x="98806" y="571500"/>
                </a:lnTo>
                <a:lnTo>
                  <a:pt x="86868" y="584200"/>
                </a:lnTo>
                <a:lnTo>
                  <a:pt x="67437" y="584200"/>
                </a:lnTo>
                <a:lnTo>
                  <a:pt x="53086" y="609600"/>
                </a:lnTo>
                <a:lnTo>
                  <a:pt x="41275" y="635000"/>
                </a:lnTo>
                <a:lnTo>
                  <a:pt x="25781" y="647700"/>
                </a:lnTo>
                <a:lnTo>
                  <a:pt x="0" y="660400"/>
                </a:lnTo>
                <a:lnTo>
                  <a:pt x="3429" y="660400"/>
                </a:lnTo>
                <a:lnTo>
                  <a:pt x="3429" y="673100"/>
                </a:lnTo>
                <a:lnTo>
                  <a:pt x="10160" y="685800"/>
                </a:lnTo>
                <a:lnTo>
                  <a:pt x="16891" y="685800"/>
                </a:lnTo>
                <a:lnTo>
                  <a:pt x="20193" y="698500"/>
                </a:lnTo>
                <a:lnTo>
                  <a:pt x="27051" y="698500"/>
                </a:lnTo>
                <a:lnTo>
                  <a:pt x="27051" y="723900"/>
                </a:lnTo>
                <a:lnTo>
                  <a:pt x="22479" y="723900"/>
                </a:lnTo>
                <a:lnTo>
                  <a:pt x="14605" y="736600"/>
                </a:lnTo>
                <a:lnTo>
                  <a:pt x="10160" y="749300"/>
                </a:lnTo>
                <a:lnTo>
                  <a:pt x="29845" y="749300"/>
                </a:lnTo>
                <a:lnTo>
                  <a:pt x="41783" y="762000"/>
                </a:lnTo>
                <a:lnTo>
                  <a:pt x="50419" y="774700"/>
                </a:lnTo>
                <a:lnTo>
                  <a:pt x="60706" y="800100"/>
                </a:lnTo>
                <a:lnTo>
                  <a:pt x="80899" y="800100"/>
                </a:lnTo>
                <a:lnTo>
                  <a:pt x="80899" y="812800"/>
                </a:lnTo>
                <a:lnTo>
                  <a:pt x="107950" y="838200"/>
                </a:lnTo>
                <a:lnTo>
                  <a:pt x="107950" y="850900"/>
                </a:lnTo>
                <a:lnTo>
                  <a:pt x="108331" y="850900"/>
                </a:lnTo>
                <a:lnTo>
                  <a:pt x="109347" y="863600"/>
                </a:lnTo>
                <a:lnTo>
                  <a:pt x="111252" y="863600"/>
                </a:lnTo>
                <a:lnTo>
                  <a:pt x="128905" y="876300"/>
                </a:lnTo>
                <a:lnTo>
                  <a:pt x="146304" y="889000"/>
                </a:lnTo>
                <a:lnTo>
                  <a:pt x="163068" y="889000"/>
                </a:lnTo>
                <a:lnTo>
                  <a:pt x="178816" y="901700"/>
                </a:lnTo>
                <a:lnTo>
                  <a:pt x="182118" y="914400"/>
                </a:lnTo>
                <a:lnTo>
                  <a:pt x="175387" y="914400"/>
                </a:lnTo>
                <a:lnTo>
                  <a:pt x="175006" y="927100"/>
                </a:lnTo>
                <a:lnTo>
                  <a:pt x="173990" y="939800"/>
                </a:lnTo>
                <a:lnTo>
                  <a:pt x="171958" y="952500"/>
                </a:lnTo>
                <a:lnTo>
                  <a:pt x="177546" y="939800"/>
                </a:lnTo>
                <a:lnTo>
                  <a:pt x="188849" y="939800"/>
                </a:lnTo>
                <a:lnTo>
                  <a:pt x="185547" y="952500"/>
                </a:lnTo>
                <a:lnTo>
                  <a:pt x="202311" y="952500"/>
                </a:lnTo>
                <a:lnTo>
                  <a:pt x="205740" y="939800"/>
                </a:lnTo>
                <a:lnTo>
                  <a:pt x="212471" y="939800"/>
                </a:lnTo>
                <a:lnTo>
                  <a:pt x="215900" y="927100"/>
                </a:lnTo>
                <a:lnTo>
                  <a:pt x="215900" y="939800"/>
                </a:lnTo>
                <a:lnTo>
                  <a:pt x="219202" y="939800"/>
                </a:lnTo>
                <a:lnTo>
                  <a:pt x="219202" y="952500"/>
                </a:lnTo>
                <a:lnTo>
                  <a:pt x="225933" y="952500"/>
                </a:lnTo>
                <a:lnTo>
                  <a:pt x="225933" y="977900"/>
                </a:lnTo>
                <a:lnTo>
                  <a:pt x="222631" y="977900"/>
                </a:lnTo>
                <a:lnTo>
                  <a:pt x="229362" y="1003300"/>
                </a:lnTo>
                <a:lnTo>
                  <a:pt x="244094" y="1003300"/>
                </a:lnTo>
                <a:lnTo>
                  <a:pt x="250698" y="1016000"/>
                </a:lnTo>
                <a:lnTo>
                  <a:pt x="256286" y="1016000"/>
                </a:lnTo>
                <a:lnTo>
                  <a:pt x="269875" y="1028700"/>
                </a:lnTo>
                <a:lnTo>
                  <a:pt x="273177" y="1028700"/>
                </a:lnTo>
                <a:lnTo>
                  <a:pt x="273177" y="1041400"/>
                </a:lnTo>
                <a:lnTo>
                  <a:pt x="286639" y="1041400"/>
                </a:lnTo>
                <a:lnTo>
                  <a:pt x="306959" y="1066800"/>
                </a:lnTo>
                <a:lnTo>
                  <a:pt x="300228" y="1066800"/>
                </a:lnTo>
                <a:lnTo>
                  <a:pt x="296799" y="1079500"/>
                </a:lnTo>
                <a:lnTo>
                  <a:pt x="293497" y="1079500"/>
                </a:lnTo>
                <a:lnTo>
                  <a:pt x="296799" y="1092200"/>
                </a:lnTo>
                <a:lnTo>
                  <a:pt x="286385" y="1092200"/>
                </a:lnTo>
                <a:lnTo>
                  <a:pt x="273558" y="1117600"/>
                </a:lnTo>
                <a:lnTo>
                  <a:pt x="266446" y="1117600"/>
                </a:lnTo>
                <a:lnTo>
                  <a:pt x="256286" y="1130300"/>
                </a:lnTo>
                <a:lnTo>
                  <a:pt x="274066" y="1143000"/>
                </a:lnTo>
                <a:lnTo>
                  <a:pt x="287147" y="1155700"/>
                </a:lnTo>
                <a:lnTo>
                  <a:pt x="295656" y="1168400"/>
                </a:lnTo>
                <a:lnTo>
                  <a:pt x="300228" y="1193800"/>
                </a:lnTo>
                <a:lnTo>
                  <a:pt x="306959" y="1193800"/>
                </a:lnTo>
                <a:lnTo>
                  <a:pt x="306959" y="1206500"/>
                </a:lnTo>
                <a:lnTo>
                  <a:pt x="316992" y="1206500"/>
                </a:lnTo>
                <a:lnTo>
                  <a:pt x="323850" y="1219200"/>
                </a:lnTo>
                <a:lnTo>
                  <a:pt x="330581" y="1219200"/>
                </a:lnTo>
                <a:lnTo>
                  <a:pt x="333883" y="1206500"/>
                </a:lnTo>
                <a:lnTo>
                  <a:pt x="330581" y="1193800"/>
                </a:lnTo>
                <a:lnTo>
                  <a:pt x="340614" y="1193800"/>
                </a:lnTo>
                <a:lnTo>
                  <a:pt x="340614" y="1206500"/>
                </a:lnTo>
                <a:lnTo>
                  <a:pt x="344043" y="1206500"/>
                </a:lnTo>
                <a:lnTo>
                  <a:pt x="347345" y="1219200"/>
                </a:lnTo>
                <a:lnTo>
                  <a:pt x="357505" y="1219200"/>
                </a:lnTo>
                <a:lnTo>
                  <a:pt x="357124" y="1206500"/>
                </a:lnTo>
                <a:lnTo>
                  <a:pt x="356108" y="1206500"/>
                </a:lnTo>
                <a:lnTo>
                  <a:pt x="354203" y="1193800"/>
                </a:lnTo>
                <a:lnTo>
                  <a:pt x="364744" y="1193800"/>
                </a:lnTo>
                <a:lnTo>
                  <a:pt x="375666" y="1206500"/>
                </a:lnTo>
                <a:lnTo>
                  <a:pt x="385953" y="1206500"/>
                </a:lnTo>
                <a:lnTo>
                  <a:pt x="394589" y="1181100"/>
                </a:lnTo>
                <a:lnTo>
                  <a:pt x="398018" y="1168400"/>
                </a:lnTo>
                <a:lnTo>
                  <a:pt x="404749" y="1168400"/>
                </a:lnTo>
                <a:lnTo>
                  <a:pt x="404749" y="1181100"/>
                </a:lnTo>
                <a:lnTo>
                  <a:pt x="424942" y="1193800"/>
                </a:lnTo>
                <a:lnTo>
                  <a:pt x="424942" y="1206500"/>
                </a:lnTo>
                <a:lnTo>
                  <a:pt x="435102" y="1206500"/>
                </a:lnTo>
                <a:lnTo>
                  <a:pt x="424942" y="1219200"/>
                </a:lnTo>
                <a:lnTo>
                  <a:pt x="424942" y="1206500"/>
                </a:lnTo>
                <a:lnTo>
                  <a:pt x="421640" y="1206500"/>
                </a:lnTo>
                <a:lnTo>
                  <a:pt x="421640" y="1219200"/>
                </a:lnTo>
                <a:lnTo>
                  <a:pt x="408051" y="1206500"/>
                </a:lnTo>
                <a:lnTo>
                  <a:pt x="401320" y="1193800"/>
                </a:lnTo>
                <a:lnTo>
                  <a:pt x="404114" y="1206500"/>
                </a:lnTo>
                <a:lnTo>
                  <a:pt x="407670" y="1219200"/>
                </a:lnTo>
                <a:lnTo>
                  <a:pt x="387858" y="1219200"/>
                </a:lnTo>
                <a:lnTo>
                  <a:pt x="387858" y="1231900"/>
                </a:lnTo>
                <a:lnTo>
                  <a:pt x="398018" y="1231900"/>
                </a:lnTo>
                <a:lnTo>
                  <a:pt x="398018" y="1244600"/>
                </a:lnTo>
                <a:lnTo>
                  <a:pt x="403352" y="1231900"/>
                </a:lnTo>
                <a:lnTo>
                  <a:pt x="426339" y="1219200"/>
                </a:lnTo>
                <a:lnTo>
                  <a:pt x="441833" y="1219200"/>
                </a:lnTo>
                <a:lnTo>
                  <a:pt x="445262" y="1206500"/>
                </a:lnTo>
                <a:lnTo>
                  <a:pt x="445262" y="1193800"/>
                </a:lnTo>
                <a:lnTo>
                  <a:pt x="448564" y="1193800"/>
                </a:lnTo>
                <a:lnTo>
                  <a:pt x="455295" y="1206500"/>
                </a:lnTo>
                <a:lnTo>
                  <a:pt x="445262" y="1206500"/>
                </a:lnTo>
                <a:lnTo>
                  <a:pt x="445262" y="1219200"/>
                </a:lnTo>
                <a:lnTo>
                  <a:pt x="442341" y="1219200"/>
                </a:lnTo>
                <a:lnTo>
                  <a:pt x="443484" y="1231900"/>
                </a:lnTo>
                <a:lnTo>
                  <a:pt x="444627" y="1231900"/>
                </a:lnTo>
                <a:lnTo>
                  <a:pt x="445262" y="1244600"/>
                </a:lnTo>
                <a:lnTo>
                  <a:pt x="441833" y="1244600"/>
                </a:lnTo>
                <a:lnTo>
                  <a:pt x="441833" y="1257300"/>
                </a:lnTo>
                <a:lnTo>
                  <a:pt x="438531" y="1257300"/>
                </a:lnTo>
                <a:lnTo>
                  <a:pt x="435102" y="1270000"/>
                </a:lnTo>
                <a:lnTo>
                  <a:pt x="435102" y="1282700"/>
                </a:lnTo>
                <a:lnTo>
                  <a:pt x="467106" y="1282700"/>
                </a:lnTo>
                <a:lnTo>
                  <a:pt x="483489" y="1295400"/>
                </a:lnTo>
                <a:lnTo>
                  <a:pt x="519430" y="1295400"/>
                </a:lnTo>
                <a:lnTo>
                  <a:pt x="528574" y="1282700"/>
                </a:lnTo>
                <a:lnTo>
                  <a:pt x="529590" y="1270000"/>
                </a:lnTo>
                <a:lnTo>
                  <a:pt x="522732" y="1270000"/>
                </a:lnTo>
                <a:lnTo>
                  <a:pt x="516001" y="1257300"/>
                </a:lnTo>
                <a:lnTo>
                  <a:pt x="516001" y="1270000"/>
                </a:lnTo>
                <a:lnTo>
                  <a:pt x="512699" y="1270000"/>
                </a:lnTo>
                <a:lnTo>
                  <a:pt x="462026" y="1257300"/>
                </a:lnTo>
                <a:lnTo>
                  <a:pt x="467106" y="1257300"/>
                </a:lnTo>
                <a:lnTo>
                  <a:pt x="477266" y="1244600"/>
                </a:lnTo>
                <a:lnTo>
                  <a:pt x="482346" y="1244600"/>
                </a:lnTo>
                <a:lnTo>
                  <a:pt x="478917" y="1231900"/>
                </a:lnTo>
                <a:lnTo>
                  <a:pt x="472186" y="1231900"/>
                </a:lnTo>
                <a:lnTo>
                  <a:pt x="472186" y="1219200"/>
                </a:lnTo>
                <a:lnTo>
                  <a:pt x="475615" y="1206500"/>
                </a:lnTo>
                <a:lnTo>
                  <a:pt x="516001" y="1206500"/>
                </a:lnTo>
                <a:lnTo>
                  <a:pt x="516001" y="1193800"/>
                </a:lnTo>
                <a:lnTo>
                  <a:pt x="519430" y="1193800"/>
                </a:lnTo>
                <a:lnTo>
                  <a:pt x="516001" y="1181100"/>
                </a:lnTo>
                <a:lnTo>
                  <a:pt x="534416" y="1181100"/>
                </a:lnTo>
                <a:lnTo>
                  <a:pt x="532892" y="1193800"/>
                </a:lnTo>
                <a:lnTo>
                  <a:pt x="519430" y="1193800"/>
                </a:lnTo>
                <a:lnTo>
                  <a:pt x="516001" y="1206500"/>
                </a:lnTo>
                <a:lnTo>
                  <a:pt x="519430" y="1219200"/>
                </a:lnTo>
                <a:lnTo>
                  <a:pt x="526161" y="1231900"/>
                </a:lnTo>
                <a:lnTo>
                  <a:pt x="529590" y="1244600"/>
                </a:lnTo>
                <a:lnTo>
                  <a:pt x="559943" y="1244600"/>
                </a:lnTo>
                <a:lnTo>
                  <a:pt x="569976" y="1257300"/>
                </a:lnTo>
                <a:lnTo>
                  <a:pt x="569976" y="1244600"/>
                </a:lnTo>
                <a:lnTo>
                  <a:pt x="563245" y="1244600"/>
                </a:lnTo>
                <a:lnTo>
                  <a:pt x="569976" y="1231900"/>
                </a:lnTo>
                <a:lnTo>
                  <a:pt x="576707" y="1231900"/>
                </a:lnTo>
                <a:lnTo>
                  <a:pt x="627380" y="1257300"/>
                </a:lnTo>
                <a:lnTo>
                  <a:pt x="627380" y="1270000"/>
                </a:lnTo>
                <a:lnTo>
                  <a:pt x="634111" y="1295400"/>
                </a:lnTo>
                <a:lnTo>
                  <a:pt x="731901" y="1295400"/>
                </a:lnTo>
                <a:lnTo>
                  <a:pt x="731901" y="1308100"/>
                </a:lnTo>
                <a:lnTo>
                  <a:pt x="742061" y="1308100"/>
                </a:lnTo>
                <a:lnTo>
                  <a:pt x="742061" y="1320800"/>
                </a:lnTo>
                <a:lnTo>
                  <a:pt x="748792" y="1308100"/>
                </a:lnTo>
                <a:lnTo>
                  <a:pt x="755523" y="1308100"/>
                </a:lnTo>
                <a:lnTo>
                  <a:pt x="758825" y="1295400"/>
                </a:lnTo>
                <a:lnTo>
                  <a:pt x="822960" y="1295400"/>
                </a:lnTo>
                <a:lnTo>
                  <a:pt x="829691" y="1282700"/>
                </a:lnTo>
                <a:lnTo>
                  <a:pt x="866775" y="1282700"/>
                </a:lnTo>
                <a:lnTo>
                  <a:pt x="873506" y="1295400"/>
                </a:lnTo>
                <a:lnTo>
                  <a:pt x="883666" y="1295400"/>
                </a:lnTo>
                <a:lnTo>
                  <a:pt x="887095" y="1282700"/>
                </a:lnTo>
                <a:lnTo>
                  <a:pt x="887095" y="1295400"/>
                </a:lnTo>
                <a:lnTo>
                  <a:pt x="917448" y="1295400"/>
                </a:lnTo>
                <a:lnTo>
                  <a:pt x="914019" y="1282700"/>
                </a:lnTo>
                <a:lnTo>
                  <a:pt x="917448" y="1282700"/>
                </a:lnTo>
                <a:lnTo>
                  <a:pt x="917448" y="1295400"/>
                </a:lnTo>
                <a:lnTo>
                  <a:pt x="937641" y="1308100"/>
                </a:lnTo>
                <a:lnTo>
                  <a:pt x="941070" y="1308100"/>
                </a:lnTo>
                <a:lnTo>
                  <a:pt x="941070" y="1295400"/>
                </a:lnTo>
                <a:lnTo>
                  <a:pt x="927481" y="1295400"/>
                </a:lnTo>
                <a:lnTo>
                  <a:pt x="920750" y="1282700"/>
                </a:lnTo>
                <a:lnTo>
                  <a:pt x="937641" y="1270000"/>
                </a:lnTo>
                <a:lnTo>
                  <a:pt x="897128" y="1270000"/>
                </a:lnTo>
                <a:lnTo>
                  <a:pt x="897128" y="1257300"/>
                </a:lnTo>
                <a:lnTo>
                  <a:pt x="900557" y="1257300"/>
                </a:lnTo>
                <a:lnTo>
                  <a:pt x="906145" y="1244600"/>
                </a:lnTo>
                <a:lnTo>
                  <a:pt x="932053" y="1244600"/>
                </a:lnTo>
                <a:lnTo>
                  <a:pt x="939800" y="1257300"/>
                </a:lnTo>
                <a:lnTo>
                  <a:pt x="944372" y="1257300"/>
                </a:lnTo>
                <a:lnTo>
                  <a:pt x="944372" y="1270000"/>
                </a:lnTo>
                <a:lnTo>
                  <a:pt x="937641" y="1270000"/>
                </a:lnTo>
                <a:lnTo>
                  <a:pt x="941070" y="1282700"/>
                </a:lnTo>
                <a:lnTo>
                  <a:pt x="966851" y="1295400"/>
                </a:lnTo>
                <a:lnTo>
                  <a:pt x="1021207" y="1295400"/>
                </a:lnTo>
                <a:lnTo>
                  <a:pt x="1048893" y="1282700"/>
                </a:lnTo>
                <a:lnTo>
                  <a:pt x="1052322" y="1282700"/>
                </a:lnTo>
                <a:lnTo>
                  <a:pt x="1055624" y="1295400"/>
                </a:lnTo>
                <a:lnTo>
                  <a:pt x="1070864" y="1282700"/>
                </a:lnTo>
                <a:lnTo>
                  <a:pt x="1163574" y="1282700"/>
                </a:lnTo>
                <a:lnTo>
                  <a:pt x="1167003" y="1295400"/>
                </a:lnTo>
                <a:lnTo>
                  <a:pt x="1180465" y="1295400"/>
                </a:lnTo>
                <a:lnTo>
                  <a:pt x="1177036" y="1282700"/>
                </a:lnTo>
                <a:lnTo>
                  <a:pt x="1180465" y="1270000"/>
                </a:lnTo>
                <a:lnTo>
                  <a:pt x="1180465" y="1295400"/>
                </a:lnTo>
                <a:lnTo>
                  <a:pt x="1271524" y="1295400"/>
                </a:lnTo>
                <a:lnTo>
                  <a:pt x="1272032" y="1282700"/>
                </a:lnTo>
                <a:lnTo>
                  <a:pt x="1274445" y="1270000"/>
                </a:lnTo>
                <a:lnTo>
                  <a:pt x="1274953" y="1257300"/>
                </a:lnTo>
                <a:lnTo>
                  <a:pt x="1282446" y="1257300"/>
                </a:lnTo>
                <a:lnTo>
                  <a:pt x="1297686" y="1270000"/>
                </a:lnTo>
                <a:lnTo>
                  <a:pt x="1305306" y="1270000"/>
                </a:lnTo>
                <a:lnTo>
                  <a:pt x="1312037" y="1282700"/>
                </a:lnTo>
                <a:lnTo>
                  <a:pt x="1322070" y="1282700"/>
                </a:lnTo>
                <a:lnTo>
                  <a:pt x="1352423" y="1270000"/>
                </a:lnTo>
                <a:lnTo>
                  <a:pt x="1362583" y="1257300"/>
                </a:lnTo>
                <a:lnTo>
                  <a:pt x="1370203" y="1257300"/>
                </a:lnTo>
                <a:lnTo>
                  <a:pt x="1385316" y="1270000"/>
                </a:lnTo>
                <a:lnTo>
                  <a:pt x="1410081" y="1270000"/>
                </a:lnTo>
                <a:lnTo>
                  <a:pt x="1423035" y="1282700"/>
                </a:lnTo>
                <a:lnTo>
                  <a:pt x="1426718" y="1282700"/>
                </a:lnTo>
                <a:lnTo>
                  <a:pt x="1426718" y="1295400"/>
                </a:lnTo>
                <a:lnTo>
                  <a:pt x="1467485" y="1295400"/>
                </a:lnTo>
                <a:lnTo>
                  <a:pt x="1480693" y="1308100"/>
                </a:lnTo>
                <a:lnTo>
                  <a:pt x="1487424" y="1295400"/>
                </a:lnTo>
                <a:lnTo>
                  <a:pt x="1494155" y="1295400"/>
                </a:lnTo>
                <a:lnTo>
                  <a:pt x="1494155" y="1308100"/>
                </a:lnTo>
                <a:lnTo>
                  <a:pt x="1495806" y="1308100"/>
                </a:lnTo>
                <a:lnTo>
                  <a:pt x="1505966" y="1295400"/>
                </a:lnTo>
                <a:lnTo>
                  <a:pt x="1511046" y="1282700"/>
                </a:lnTo>
                <a:lnTo>
                  <a:pt x="1503426" y="1270000"/>
                </a:lnTo>
                <a:lnTo>
                  <a:pt x="1505585" y="1270000"/>
                </a:lnTo>
                <a:lnTo>
                  <a:pt x="1511046" y="1282700"/>
                </a:lnTo>
                <a:lnTo>
                  <a:pt x="1514348" y="1282700"/>
                </a:lnTo>
                <a:lnTo>
                  <a:pt x="1511046" y="1270000"/>
                </a:lnTo>
                <a:lnTo>
                  <a:pt x="1514348" y="1270000"/>
                </a:lnTo>
                <a:lnTo>
                  <a:pt x="1544701" y="1257300"/>
                </a:lnTo>
                <a:lnTo>
                  <a:pt x="1561592" y="1257300"/>
                </a:lnTo>
                <a:lnTo>
                  <a:pt x="1548130" y="1244600"/>
                </a:lnTo>
                <a:lnTo>
                  <a:pt x="1541399" y="1244600"/>
                </a:lnTo>
                <a:lnTo>
                  <a:pt x="1544701" y="1231900"/>
                </a:lnTo>
                <a:lnTo>
                  <a:pt x="1561592" y="1231900"/>
                </a:lnTo>
                <a:lnTo>
                  <a:pt x="1565021" y="1244600"/>
                </a:lnTo>
                <a:lnTo>
                  <a:pt x="1565021" y="1257300"/>
                </a:lnTo>
                <a:lnTo>
                  <a:pt x="1568323" y="1257300"/>
                </a:lnTo>
                <a:lnTo>
                  <a:pt x="1568323" y="1244600"/>
                </a:lnTo>
                <a:lnTo>
                  <a:pt x="1595374" y="1244600"/>
                </a:lnTo>
                <a:lnTo>
                  <a:pt x="1598676" y="1231900"/>
                </a:lnTo>
                <a:lnTo>
                  <a:pt x="1605407" y="1244600"/>
                </a:lnTo>
                <a:lnTo>
                  <a:pt x="1622298" y="1244600"/>
                </a:lnTo>
                <a:lnTo>
                  <a:pt x="1622298" y="1257300"/>
                </a:lnTo>
                <a:lnTo>
                  <a:pt x="1633220" y="1257300"/>
                </a:lnTo>
                <a:lnTo>
                  <a:pt x="1634998" y="1270000"/>
                </a:lnTo>
                <a:lnTo>
                  <a:pt x="1625727" y="1282700"/>
                </a:lnTo>
                <a:lnTo>
                  <a:pt x="1629029" y="1295400"/>
                </a:lnTo>
                <a:lnTo>
                  <a:pt x="1636649" y="1295400"/>
                </a:lnTo>
                <a:lnTo>
                  <a:pt x="1651762" y="1282700"/>
                </a:lnTo>
                <a:lnTo>
                  <a:pt x="1659382" y="1282700"/>
                </a:lnTo>
                <a:lnTo>
                  <a:pt x="1656080" y="1270000"/>
                </a:lnTo>
                <a:lnTo>
                  <a:pt x="1662811" y="1270000"/>
                </a:lnTo>
                <a:lnTo>
                  <a:pt x="1659382" y="1257300"/>
                </a:lnTo>
                <a:lnTo>
                  <a:pt x="1649222" y="1257300"/>
                </a:lnTo>
                <a:lnTo>
                  <a:pt x="1645920" y="1244600"/>
                </a:lnTo>
                <a:lnTo>
                  <a:pt x="1662811" y="1244600"/>
                </a:lnTo>
                <a:lnTo>
                  <a:pt x="1659382" y="1257300"/>
                </a:lnTo>
                <a:lnTo>
                  <a:pt x="1662811" y="1257300"/>
                </a:lnTo>
                <a:lnTo>
                  <a:pt x="1666113" y="1270000"/>
                </a:lnTo>
                <a:lnTo>
                  <a:pt x="1666113" y="1257300"/>
                </a:lnTo>
                <a:lnTo>
                  <a:pt x="1676273" y="1257300"/>
                </a:lnTo>
                <a:lnTo>
                  <a:pt x="1679702" y="1244600"/>
                </a:lnTo>
                <a:lnTo>
                  <a:pt x="1681607" y="1257300"/>
                </a:lnTo>
                <a:lnTo>
                  <a:pt x="1684401" y="1270000"/>
                </a:lnTo>
                <a:lnTo>
                  <a:pt x="1686433" y="1282700"/>
                </a:lnTo>
                <a:lnTo>
                  <a:pt x="1693164" y="1295400"/>
                </a:lnTo>
                <a:lnTo>
                  <a:pt x="1710055" y="1295400"/>
                </a:lnTo>
                <a:lnTo>
                  <a:pt x="1733931" y="1282700"/>
                </a:lnTo>
                <a:lnTo>
                  <a:pt x="1811147" y="1282700"/>
                </a:lnTo>
                <a:lnTo>
                  <a:pt x="1861820" y="1257300"/>
                </a:lnTo>
                <a:lnTo>
                  <a:pt x="1887093" y="1257300"/>
                </a:lnTo>
                <a:lnTo>
                  <a:pt x="1912366" y="1270000"/>
                </a:lnTo>
                <a:lnTo>
                  <a:pt x="1922526" y="1270000"/>
                </a:lnTo>
                <a:lnTo>
                  <a:pt x="1928495" y="1257300"/>
                </a:lnTo>
                <a:lnTo>
                  <a:pt x="1934464" y="1244600"/>
                </a:lnTo>
                <a:lnTo>
                  <a:pt x="1952879" y="1244600"/>
                </a:lnTo>
                <a:lnTo>
                  <a:pt x="1973707" y="1231900"/>
                </a:lnTo>
                <a:lnTo>
                  <a:pt x="2010156" y="1231900"/>
                </a:lnTo>
                <a:lnTo>
                  <a:pt x="2016887" y="1244600"/>
                </a:lnTo>
                <a:lnTo>
                  <a:pt x="2016887" y="1231900"/>
                </a:lnTo>
                <a:lnTo>
                  <a:pt x="2020316" y="1231900"/>
                </a:lnTo>
                <a:lnTo>
                  <a:pt x="2050669" y="1219200"/>
                </a:lnTo>
                <a:lnTo>
                  <a:pt x="2046097" y="1231900"/>
                </a:lnTo>
                <a:lnTo>
                  <a:pt x="2038350" y="1244600"/>
                </a:lnTo>
                <a:lnTo>
                  <a:pt x="2043938" y="1244600"/>
                </a:lnTo>
                <a:lnTo>
                  <a:pt x="2047240" y="1257300"/>
                </a:lnTo>
                <a:lnTo>
                  <a:pt x="2050669" y="1244600"/>
                </a:lnTo>
                <a:lnTo>
                  <a:pt x="2060829" y="1244600"/>
                </a:lnTo>
                <a:lnTo>
                  <a:pt x="2067560" y="1257300"/>
                </a:lnTo>
                <a:lnTo>
                  <a:pt x="2084324" y="1257300"/>
                </a:lnTo>
                <a:lnTo>
                  <a:pt x="2084324" y="1244600"/>
                </a:lnTo>
                <a:lnTo>
                  <a:pt x="2091182" y="1244600"/>
                </a:lnTo>
                <a:lnTo>
                  <a:pt x="2107946" y="1231900"/>
                </a:lnTo>
                <a:lnTo>
                  <a:pt x="2133219" y="1244600"/>
                </a:lnTo>
                <a:lnTo>
                  <a:pt x="2158111" y="1244600"/>
                </a:lnTo>
                <a:lnTo>
                  <a:pt x="2182495" y="1231900"/>
                </a:lnTo>
                <a:lnTo>
                  <a:pt x="2205736" y="1219200"/>
                </a:lnTo>
                <a:lnTo>
                  <a:pt x="2219325" y="1219200"/>
                </a:lnTo>
                <a:lnTo>
                  <a:pt x="2246630" y="1231900"/>
                </a:lnTo>
                <a:lnTo>
                  <a:pt x="2299970" y="1231900"/>
                </a:lnTo>
                <a:lnTo>
                  <a:pt x="2327148" y="1219200"/>
                </a:lnTo>
                <a:lnTo>
                  <a:pt x="2327148" y="1231900"/>
                </a:lnTo>
                <a:lnTo>
                  <a:pt x="2360930" y="1231900"/>
                </a:lnTo>
                <a:lnTo>
                  <a:pt x="2357628" y="1219200"/>
                </a:lnTo>
                <a:lnTo>
                  <a:pt x="2363470" y="1219200"/>
                </a:lnTo>
                <a:lnTo>
                  <a:pt x="2372995" y="1206500"/>
                </a:lnTo>
                <a:lnTo>
                  <a:pt x="2381123" y="1206500"/>
                </a:lnTo>
                <a:lnTo>
                  <a:pt x="2381123" y="1193800"/>
                </a:lnTo>
                <a:lnTo>
                  <a:pt x="2439416" y="1193800"/>
                </a:lnTo>
                <a:lnTo>
                  <a:pt x="2448560" y="1206500"/>
                </a:lnTo>
                <a:lnTo>
                  <a:pt x="2480437" y="1206500"/>
                </a:lnTo>
                <a:lnTo>
                  <a:pt x="2492502" y="1193800"/>
                </a:lnTo>
                <a:lnTo>
                  <a:pt x="2493010" y="1193800"/>
                </a:lnTo>
                <a:lnTo>
                  <a:pt x="2495296" y="1168400"/>
                </a:lnTo>
                <a:lnTo>
                  <a:pt x="2499233" y="1168400"/>
                </a:lnTo>
                <a:lnTo>
                  <a:pt x="2499233" y="1155700"/>
                </a:lnTo>
                <a:lnTo>
                  <a:pt x="2505964" y="1155700"/>
                </a:lnTo>
                <a:lnTo>
                  <a:pt x="2505964" y="1168400"/>
                </a:lnTo>
                <a:lnTo>
                  <a:pt x="2509393" y="1168400"/>
                </a:lnTo>
                <a:lnTo>
                  <a:pt x="2509393" y="1181100"/>
                </a:lnTo>
                <a:lnTo>
                  <a:pt x="2505964" y="1181100"/>
                </a:lnTo>
                <a:lnTo>
                  <a:pt x="2505964" y="1193800"/>
                </a:lnTo>
                <a:lnTo>
                  <a:pt x="2523998" y="1193800"/>
                </a:lnTo>
                <a:lnTo>
                  <a:pt x="2529586" y="1181100"/>
                </a:lnTo>
                <a:lnTo>
                  <a:pt x="2539111" y="1181100"/>
                </a:lnTo>
                <a:lnTo>
                  <a:pt x="2557018" y="1168400"/>
                </a:lnTo>
                <a:lnTo>
                  <a:pt x="2583561" y="1168400"/>
                </a:lnTo>
                <a:lnTo>
                  <a:pt x="2583561" y="1155700"/>
                </a:lnTo>
                <a:lnTo>
                  <a:pt x="2600452" y="1181100"/>
                </a:lnTo>
                <a:lnTo>
                  <a:pt x="2603754" y="1181100"/>
                </a:lnTo>
                <a:lnTo>
                  <a:pt x="2607183" y="1168400"/>
                </a:lnTo>
                <a:lnTo>
                  <a:pt x="2610485" y="1168400"/>
                </a:lnTo>
                <a:lnTo>
                  <a:pt x="2607183" y="1155700"/>
                </a:lnTo>
                <a:lnTo>
                  <a:pt x="2613914" y="1155700"/>
                </a:lnTo>
                <a:lnTo>
                  <a:pt x="2613914" y="1168400"/>
                </a:lnTo>
                <a:lnTo>
                  <a:pt x="2617216" y="1168400"/>
                </a:lnTo>
                <a:lnTo>
                  <a:pt x="2617216" y="1181100"/>
                </a:lnTo>
                <a:lnTo>
                  <a:pt x="2637536" y="1181100"/>
                </a:lnTo>
                <a:lnTo>
                  <a:pt x="2634107" y="1168400"/>
                </a:lnTo>
                <a:lnTo>
                  <a:pt x="2647569" y="1168400"/>
                </a:lnTo>
                <a:lnTo>
                  <a:pt x="2647569" y="1155700"/>
                </a:lnTo>
                <a:lnTo>
                  <a:pt x="2657729" y="1155700"/>
                </a:lnTo>
                <a:lnTo>
                  <a:pt x="2657729" y="1168400"/>
                </a:lnTo>
                <a:lnTo>
                  <a:pt x="2650998" y="1168400"/>
                </a:lnTo>
                <a:lnTo>
                  <a:pt x="2647569" y="1181100"/>
                </a:lnTo>
                <a:lnTo>
                  <a:pt x="2654427" y="1181100"/>
                </a:lnTo>
                <a:lnTo>
                  <a:pt x="2661158" y="1193800"/>
                </a:lnTo>
                <a:lnTo>
                  <a:pt x="2671191" y="1193800"/>
                </a:lnTo>
                <a:lnTo>
                  <a:pt x="2671191" y="1181100"/>
                </a:lnTo>
                <a:lnTo>
                  <a:pt x="2735326" y="1181100"/>
                </a:lnTo>
                <a:lnTo>
                  <a:pt x="2735326" y="1168400"/>
                </a:lnTo>
                <a:lnTo>
                  <a:pt x="2698242" y="1168400"/>
                </a:lnTo>
                <a:lnTo>
                  <a:pt x="2715895" y="1155700"/>
                </a:lnTo>
                <a:lnTo>
                  <a:pt x="2751328" y="1143000"/>
                </a:lnTo>
                <a:lnTo>
                  <a:pt x="2762250" y="1143000"/>
                </a:lnTo>
                <a:lnTo>
                  <a:pt x="2755519" y="1155700"/>
                </a:lnTo>
                <a:lnTo>
                  <a:pt x="2752217" y="1155700"/>
                </a:lnTo>
                <a:lnTo>
                  <a:pt x="2745486" y="1168400"/>
                </a:lnTo>
                <a:lnTo>
                  <a:pt x="2752217" y="1168400"/>
                </a:lnTo>
                <a:lnTo>
                  <a:pt x="2755519" y="1181100"/>
                </a:lnTo>
                <a:lnTo>
                  <a:pt x="2775839" y="1155700"/>
                </a:lnTo>
                <a:lnTo>
                  <a:pt x="2772410" y="1155700"/>
                </a:lnTo>
                <a:lnTo>
                  <a:pt x="2772410" y="1143000"/>
                </a:lnTo>
                <a:lnTo>
                  <a:pt x="2772410" y="1130300"/>
                </a:lnTo>
                <a:lnTo>
                  <a:pt x="2774950" y="1117600"/>
                </a:lnTo>
                <a:lnTo>
                  <a:pt x="2777871" y="1104900"/>
                </a:lnTo>
                <a:lnTo>
                  <a:pt x="2781427" y="1092200"/>
                </a:lnTo>
                <a:lnTo>
                  <a:pt x="2785872" y="1079500"/>
                </a:lnTo>
                <a:lnTo>
                  <a:pt x="2797429" y="1079500"/>
                </a:lnTo>
                <a:lnTo>
                  <a:pt x="2814955" y="1092200"/>
                </a:lnTo>
                <a:lnTo>
                  <a:pt x="2822956" y="1104900"/>
                </a:lnTo>
                <a:lnTo>
                  <a:pt x="2806192" y="1104900"/>
                </a:lnTo>
                <a:lnTo>
                  <a:pt x="2806192" y="1117600"/>
                </a:lnTo>
                <a:lnTo>
                  <a:pt x="2818003" y="1117600"/>
                </a:lnTo>
                <a:lnTo>
                  <a:pt x="2828036" y="1104900"/>
                </a:lnTo>
                <a:lnTo>
                  <a:pt x="2829814" y="1104900"/>
                </a:lnTo>
                <a:lnTo>
                  <a:pt x="2836545" y="1092200"/>
                </a:lnTo>
                <a:lnTo>
                  <a:pt x="2839847" y="1092200"/>
                </a:lnTo>
                <a:lnTo>
                  <a:pt x="2839847" y="1104900"/>
                </a:lnTo>
                <a:lnTo>
                  <a:pt x="2838069" y="1104900"/>
                </a:lnTo>
                <a:lnTo>
                  <a:pt x="2832735" y="1117600"/>
                </a:lnTo>
                <a:lnTo>
                  <a:pt x="2826639" y="1117600"/>
                </a:lnTo>
                <a:lnTo>
                  <a:pt x="2819654" y="1130300"/>
                </a:lnTo>
                <a:lnTo>
                  <a:pt x="2827782" y="1143000"/>
                </a:lnTo>
                <a:lnTo>
                  <a:pt x="2845181" y="1155700"/>
                </a:lnTo>
                <a:lnTo>
                  <a:pt x="2853309" y="1168400"/>
                </a:lnTo>
                <a:lnTo>
                  <a:pt x="2866898" y="1168400"/>
                </a:lnTo>
                <a:lnTo>
                  <a:pt x="2863469" y="1155700"/>
                </a:lnTo>
                <a:lnTo>
                  <a:pt x="2871978" y="1143000"/>
                </a:lnTo>
                <a:lnTo>
                  <a:pt x="2878201" y="1155700"/>
                </a:lnTo>
                <a:lnTo>
                  <a:pt x="2883916" y="1155700"/>
                </a:lnTo>
                <a:lnTo>
                  <a:pt x="2890393" y="1168400"/>
                </a:lnTo>
                <a:lnTo>
                  <a:pt x="2893822" y="1155700"/>
                </a:lnTo>
                <a:lnTo>
                  <a:pt x="2903982" y="1155700"/>
                </a:lnTo>
                <a:lnTo>
                  <a:pt x="2896870" y="1143000"/>
                </a:lnTo>
                <a:lnTo>
                  <a:pt x="2884043" y="1130300"/>
                </a:lnTo>
                <a:lnTo>
                  <a:pt x="2876931" y="1117600"/>
                </a:lnTo>
                <a:lnTo>
                  <a:pt x="2907284" y="1117600"/>
                </a:lnTo>
                <a:lnTo>
                  <a:pt x="2906903" y="1130300"/>
                </a:lnTo>
                <a:lnTo>
                  <a:pt x="2905887" y="1143000"/>
                </a:lnTo>
                <a:lnTo>
                  <a:pt x="2903982" y="1155700"/>
                </a:lnTo>
                <a:lnTo>
                  <a:pt x="2909062" y="1155700"/>
                </a:lnTo>
                <a:lnTo>
                  <a:pt x="2898902" y="1168400"/>
                </a:lnTo>
                <a:lnTo>
                  <a:pt x="2893822" y="1168400"/>
                </a:lnTo>
                <a:lnTo>
                  <a:pt x="2893822" y="1181100"/>
                </a:lnTo>
                <a:lnTo>
                  <a:pt x="2911983" y="1181100"/>
                </a:lnTo>
                <a:lnTo>
                  <a:pt x="2916555" y="1168400"/>
                </a:lnTo>
                <a:lnTo>
                  <a:pt x="2920873" y="1155700"/>
                </a:lnTo>
                <a:lnTo>
                  <a:pt x="2932938" y="1168400"/>
                </a:lnTo>
                <a:lnTo>
                  <a:pt x="2955925" y="1181100"/>
                </a:lnTo>
                <a:lnTo>
                  <a:pt x="2975102" y="1181100"/>
                </a:lnTo>
                <a:lnTo>
                  <a:pt x="2981071" y="1168400"/>
                </a:lnTo>
                <a:lnTo>
                  <a:pt x="2986532" y="1168400"/>
                </a:lnTo>
                <a:lnTo>
                  <a:pt x="2991612" y="1155700"/>
                </a:lnTo>
                <a:lnTo>
                  <a:pt x="3001772" y="1155700"/>
                </a:lnTo>
                <a:lnTo>
                  <a:pt x="3001772" y="1143000"/>
                </a:lnTo>
                <a:lnTo>
                  <a:pt x="3005201" y="1143000"/>
                </a:lnTo>
                <a:lnTo>
                  <a:pt x="3011932" y="1130300"/>
                </a:lnTo>
                <a:lnTo>
                  <a:pt x="3013710" y="1130300"/>
                </a:lnTo>
                <a:lnTo>
                  <a:pt x="3011932" y="1143000"/>
                </a:lnTo>
                <a:lnTo>
                  <a:pt x="3008503" y="1143000"/>
                </a:lnTo>
                <a:lnTo>
                  <a:pt x="3011932" y="1155700"/>
                </a:lnTo>
                <a:lnTo>
                  <a:pt x="3025394" y="1155700"/>
                </a:lnTo>
                <a:lnTo>
                  <a:pt x="3025394" y="1143000"/>
                </a:lnTo>
                <a:lnTo>
                  <a:pt x="3028696" y="1143000"/>
                </a:lnTo>
                <a:lnTo>
                  <a:pt x="3028696" y="1155700"/>
                </a:lnTo>
                <a:lnTo>
                  <a:pt x="3042285" y="1155700"/>
                </a:lnTo>
                <a:lnTo>
                  <a:pt x="3045587" y="1143000"/>
                </a:lnTo>
                <a:lnTo>
                  <a:pt x="3032125" y="1143000"/>
                </a:lnTo>
                <a:lnTo>
                  <a:pt x="3025648" y="1130300"/>
                </a:lnTo>
                <a:lnTo>
                  <a:pt x="3032125" y="1117600"/>
                </a:lnTo>
                <a:lnTo>
                  <a:pt x="3025394" y="1117600"/>
                </a:lnTo>
                <a:lnTo>
                  <a:pt x="3021965" y="1117600"/>
                </a:lnTo>
                <a:lnTo>
                  <a:pt x="3021965" y="1130300"/>
                </a:lnTo>
                <a:lnTo>
                  <a:pt x="3021965" y="1143000"/>
                </a:lnTo>
                <a:lnTo>
                  <a:pt x="3018663" y="1143000"/>
                </a:lnTo>
                <a:lnTo>
                  <a:pt x="3018663" y="1130300"/>
                </a:lnTo>
                <a:lnTo>
                  <a:pt x="3021965" y="1130300"/>
                </a:lnTo>
                <a:lnTo>
                  <a:pt x="3021965" y="1117600"/>
                </a:lnTo>
                <a:lnTo>
                  <a:pt x="3001772" y="1117600"/>
                </a:lnTo>
                <a:lnTo>
                  <a:pt x="2998343" y="1104900"/>
                </a:lnTo>
                <a:lnTo>
                  <a:pt x="3006598" y="1092200"/>
                </a:lnTo>
                <a:lnTo>
                  <a:pt x="3026791" y="1092200"/>
                </a:lnTo>
                <a:lnTo>
                  <a:pt x="3038856" y="1104900"/>
                </a:lnTo>
                <a:lnTo>
                  <a:pt x="3038856" y="1117600"/>
                </a:lnTo>
                <a:lnTo>
                  <a:pt x="3042285" y="1117600"/>
                </a:lnTo>
                <a:lnTo>
                  <a:pt x="3042285" y="1092200"/>
                </a:lnTo>
                <a:lnTo>
                  <a:pt x="3045587" y="1092200"/>
                </a:lnTo>
                <a:lnTo>
                  <a:pt x="3045587" y="1079500"/>
                </a:lnTo>
                <a:lnTo>
                  <a:pt x="3065780" y="1079500"/>
                </a:lnTo>
                <a:lnTo>
                  <a:pt x="3062478" y="1092200"/>
                </a:lnTo>
                <a:lnTo>
                  <a:pt x="3072638" y="1092200"/>
                </a:lnTo>
                <a:lnTo>
                  <a:pt x="3075940" y="1104900"/>
                </a:lnTo>
                <a:lnTo>
                  <a:pt x="3075940" y="1092200"/>
                </a:lnTo>
                <a:lnTo>
                  <a:pt x="3094990" y="1092200"/>
                </a:lnTo>
                <a:lnTo>
                  <a:pt x="3103499" y="1104900"/>
                </a:lnTo>
                <a:lnTo>
                  <a:pt x="3075940" y="1104900"/>
                </a:lnTo>
                <a:lnTo>
                  <a:pt x="3062478" y="1104900"/>
                </a:lnTo>
                <a:lnTo>
                  <a:pt x="3062478" y="1117600"/>
                </a:lnTo>
                <a:lnTo>
                  <a:pt x="3059049" y="1117600"/>
                </a:lnTo>
                <a:lnTo>
                  <a:pt x="3059049" y="1130300"/>
                </a:lnTo>
                <a:lnTo>
                  <a:pt x="3055747" y="1130300"/>
                </a:lnTo>
                <a:lnTo>
                  <a:pt x="3055747" y="1118743"/>
                </a:lnTo>
                <a:lnTo>
                  <a:pt x="3059049" y="1115314"/>
                </a:lnTo>
                <a:lnTo>
                  <a:pt x="3055747" y="1115314"/>
                </a:lnTo>
                <a:lnTo>
                  <a:pt x="3055747" y="1117600"/>
                </a:lnTo>
                <a:lnTo>
                  <a:pt x="3052318" y="1117600"/>
                </a:lnTo>
                <a:lnTo>
                  <a:pt x="3052318" y="1125474"/>
                </a:lnTo>
                <a:lnTo>
                  <a:pt x="3049016" y="1125474"/>
                </a:lnTo>
                <a:lnTo>
                  <a:pt x="3049016" y="1122045"/>
                </a:lnTo>
                <a:lnTo>
                  <a:pt x="3045587" y="1122045"/>
                </a:lnTo>
                <a:lnTo>
                  <a:pt x="3045587" y="1128903"/>
                </a:lnTo>
                <a:lnTo>
                  <a:pt x="3049016" y="1132205"/>
                </a:lnTo>
                <a:lnTo>
                  <a:pt x="3052318" y="1128903"/>
                </a:lnTo>
                <a:lnTo>
                  <a:pt x="3052318" y="1132205"/>
                </a:lnTo>
                <a:lnTo>
                  <a:pt x="3049016" y="1132205"/>
                </a:lnTo>
                <a:lnTo>
                  <a:pt x="3049016" y="1135634"/>
                </a:lnTo>
                <a:lnTo>
                  <a:pt x="3045587" y="1138936"/>
                </a:lnTo>
                <a:lnTo>
                  <a:pt x="3049016" y="1138936"/>
                </a:lnTo>
                <a:lnTo>
                  <a:pt x="3049016" y="1142365"/>
                </a:lnTo>
                <a:lnTo>
                  <a:pt x="3052318" y="1142365"/>
                </a:lnTo>
                <a:lnTo>
                  <a:pt x="3052318" y="1143000"/>
                </a:lnTo>
                <a:lnTo>
                  <a:pt x="3062478" y="1143000"/>
                </a:lnTo>
                <a:lnTo>
                  <a:pt x="3062478" y="1130300"/>
                </a:lnTo>
                <a:lnTo>
                  <a:pt x="3072638" y="1130300"/>
                </a:lnTo>
                <a:lnTo>
                  <a:pt x="3082671" y="1143000"/>
                </a:lnTo>
                <a:lnTo>
                  <a:pt x="3075940" y="1155700"/>
                </a:lnTo>
                <a:lnTo>
                  <a:pt x="3069209" y="1155700"/>
                </a:lnTo>
                <a:lnTo>
                  <a:pt x="3075940" y="1168400"/>
                </a:lnTo>
                <a:lnTo>
                  <a:pt x="3116453" y="1168400"/>
                </a:lnTo>
                <a:lnTo>
                  <a:pt x="3096133" y="1155700"/>
                </a:lnTo>
                <a:lnTo>
                  <a:pt x="3110992" y="1155700"/>
                </a:lnTo>
                <a:lnTo>
                  <a:pt x="3117596" y="1143000"/>
                </a:lnTo>
                <a:lnTo>
                  <a:pt x="3133344" y="1143000"/>
                </a:lnTo>
                <a:lnTo>
                  <a:pt x="3130296" y="1155700"/>
                </a:lnTo>
                <a:lnTo>
                  <a:pt x="3122930" y="1168400"/>
                </a:lnTo>
                <a:lnTo>
                  <a:pt x="3153537" y="1168400"/>
                </a:lnTo>
                <a:lnTo>
                  <a:pt x="3156966" y="1181100"/>
                </a:lnTo>
                <a:lnTo>
                  <a:pt x="3177159" y="1181100"/>
                </a:lnTo>
                <a:lnTo>
                  <a:pt x="3177159" y="1143000"/>
                </a:lnTo>
                <a:lnTo>
                  <a:pt x="3180461" y="1155700"/>
                </a:lnTo>
                <a:lnTo>
                  <a:pt x="3190621" y="1155700"/>
                </a:lnTo>
                <a:lnTo>
                  <a:pt x="3180461" y="1168400"/>
                </a:lnTo>
                <a:lnTo>
                  <a:pt x="3183890" y="1168400"/>
                </a:lnTo>
                <a:lnTo>
                  <a:pt x="3183890" y="1181100"/>
                </a:lnTo>
                <a:lnTo>
                  <a:pt x="3187319" y="1181100"/>
                </a:lnTo>
                <a:lnTo>
                  <a:pt x="3190621" y="1168400"/>
                </a:lnTo>
                <a:lnTo>
                  <a:pt x="3217672" y="1168400"/>
                </a:lnTo>
                <a:lnTo>
                  <a:pt x="3217672" y="1155700"/>
                </a:lnTo>
                <a:lnTo>
                  <a:pt x="3194050" y="1155700"/>
                </a:lnTo>
                <a:lnTo>
                  <a:pt x="3197352" y="1143000"/>
                </a:lnTo>
                <a:lnTo>
                  <a:pt x="3200781" y="1143000"/>
                </a:lnTo>
                <a:lnTo>
                  <a:pt x="3204083" y="1130300"/>
                </a:lnTo>
                <a:lnTo>
                  <a:pt x="3207512" y="1130300"/>
                </a:lnTo>
                <a:lnTo>
                  <a:pt x="3212592" y="1143000"/>
                </a:lnTo>
                <a:lnTo>
                  <a:pt x="3237865" y="1143000"/>
                </a:lnTo>
                <a:lnTo>
                  <a:pt x="3241167" y="1130300"/>
                </a:lnTo>
                <a:lnTo>
                  <a:pt x="3244596" y="1130300"/>
                </a:lnTo>
                <a:lnTo>
                  <a:pt x="3249168" y="1143000"/>
                </a:lnTo>
                <a:lnTo>
                  <a:pt x="3256915" y="1155700"/>
                </a:lnTo>
                <a:lnTo>
                  <a:pt x="3258058" y="1155700"/>
                </a:lnTo>
                <a:lnTo>
                  <a:pt x="3258058" y="1168400"/>
                </a:lnTo>
                <a:lnTo>
                  <a:pt x="3290189" y="1168400"/>
                </a:lnTo>
                <a:lnTo>
                  <a:pt x="3307842" y="1155700"/>
                </a:lnTo>
                <a:lnTo>
                  <a:pt x="3325495" y="1155700"/>
                </a:lnTo>
                <a:lnTo>
                  <a:pt x="3325495" y="1143000"/>
                </a:lnTo>
                <a:lnTo>
                  <a:pt x="3305302" y="1143000"/>
                </a:lnTo>
                <a:lnTo>
                  <a:pt x="3308731" y="1130300"/>
                </a:lnTo>
                <a:lnTo>
                  <a:pt x="3315462" y="1130300"/>
                </a:lnTo>
                <a:lnTo>
                  <a:pt x="3318764" y="1117600"/>
                </a:lnTo>
                <a:lnTo>
                  <a:pt x="3322193" y="1117600"/>
                </a:lnTo>
                <a:lnTo>
                  <a:pt x="3325495" y="1130300"/>
                </a:lnTo>
                <a:lnTo>
                  <a:pt x="3332353" y="1130300"/>
                </a:lnTo>
                <a:lnTo>
                  <a:pt x="3332353" y="1143000"/>
                </a:lnTo>
                <a:lnTo>
                  <a:pt x="3335655" y="1143000"/>
                </a:lnTo>
                <a:lnTo>
                  <a:pt x="3355340" y="1155700"/>
                </a:lnTo>
                <a:lnTo>
                  <a:pt x="3393567" y="1155700"/>
                </a:lnTo>
                <a:lnTo>
                  <a:pt x="3413252" y="1143000"/>
                </a:lnTo>
                <a:lnTo>
                  <a:pt x="3422777" y="1143000"/>
                </a:lnTo>
                <a:lnTo>
                  <a:pt x="3440684" y="1155700"/>
                </a:lnTo>
                <a:lnTo>
                  <a:pt x="3491103" y="1155700"/>
                </a:lnTo>
                <a:lnTo>
                  <a:pt x="3497580" y="1143000"/>
                </a:lnTo>
                <a:lnTo>
                  <a:pt x="3517773" y="1130300"/>
                </a:lnTo>
                <a:lnTo>
                  <a:pt x="3558286" y="1130300"/>
                </a:lnTo>
                <a:lnTo>
                  <a:pt x="3578479" y="1143000"/>
                </a:lnTo>
                <a:lnTo>
                  <a:pt x="3593084" y="1143000"/>
                </a:lnTo>
                <a:lnTo>
                  <a:pt x="3606800" y="1155700"/>
                </a:lnTo>
                <a:lnTo>
                  <a:pt x="3619754" y="1143000"/>
                </a:lnTo>
                <a:lnTo>
                  <a:pt x="3632454" y="1130300"/>
                </a:lnTo>
                <a:lnTo>
                  <a:pt x="3645916" y="1130300"/>
                </a:lnTo>
                <a:lnTo>
                  <a:pt x="3649345" y="1117600"/>
                </a:lnTo>
                <a:lnTo>
                  <a:pt x="3652647" y="1117600"/>
                </a:lnTo>
                <a:lnTo>
                  <a:pt x="3652647" y="1104900"/>
                </a:lnTo>
                <a:lnTo>
                  <a:pt x="3659505" y="1104900"/>
                </a:lnTo>
                <a:lnTo>
                  <a:pt x="3662807" y="1092200"/>
                </a:lnTo>
                <a:lnTo>
                  <a:pt x="3669538" y="1092200"/>
                </a:lnTo>
                <a:lnTo>
                  <a:pt x="3672967" y="1079500"/>
                </a:lnTo>
                <a:lnTo>
                  <a:pt x="3689858" y="1079500"/>
                </a:lnTo>
                <a:lnTo>
                  <a:pt x="3689858" y="1092200"/>
                </a:lnTo>
                <a:lnTo>
                  <a:pt x="3693160" y="1092200"/>
                </a:lnTo>
                <a:lnTo>
                  <a:pt x="3689858" y="1104900"/>
                </a:lnTo>
                <a:lnTo>
                  <a:pt x="3683127" y="1092200"/>
                </a:lnTo>
                <a:lnTo>
                  <a:pt x="3676269" y="1092200"/>
                </a:lnTo>
                <a:lnTo>
                  <a:pt x="3676269" y="1104900"/>
                </a:lnTo>
                <a:lnTo>
                  <a:pt x="3659505" y="1104900"/>
                </a:lnTo>
                <a:lnTo>
                  <a:pt x="3659505" y="1130300"/>
                </a:lnTo>
                <a:lnTo>
                  <a:pt x="3699891" y="1130300"/>
                </a:lnTo>
                <a:lnTo>
                  <a:pt x="3712210" y="1117600"/>
                </a:lnTo>
                <a:lnTo>
                  <a:pt x="3720211" y="1104900"/>
                </a:lnTo>
                <a:lnTo>
                  <a:pt x="3723513" y="1092200"/>
                </a:lnTo>
                <a:lnTo>
                  <a:pt x="3716528" y="1092200"/>
                </a:lnTo>
                <a:lnTo>
                  <a:pt x="3710051" y="1104900"/>
                </a:lnTo>
                <a:lnTo>
                  <a:pt x="3696589" y="1104900"/>
                </a:lnTo>
                <a:lnTo>
                  <a:pt x="3696589" y="1092200"/>
                </a:lnTo>
                <a:lnTo>
                  <a:pt x="3699891" y="1092200"/>
                </a:lnTo>
                <a:lnTo>
                  <a:pt x="3699891" y="1079500"/>
                </a:lnTo>
                <a:lnTo>
                  <a:pt x="3693160" y="1079500"/>
                </a:lnTo>
                <a:lnTo>
                  <a:pt x="3695446" y="1066800"/>
                </a:lnTo>
                <a:lnTo>
                  <a:pt x="3723513" y="1066800"/>
                </a:lnTo>
                <a:lnTo>
                  <a:pt x="3726942" y="1054100"/>
                </a:lnTo>
                <a:lnTo>
                  <a:pt x="3741039" y="1054100"/>
                </a:lnTo>
                <a:lnTo>
                  <a:pt x="3756025" y="1041400"/>
                </a:lnTo>
                <a:lnTo>
                  <a:pt x="3769106" y="1041400"/>
                </a:lnTo>
                <a:lnTo>
                  <a:pt x="3777488" y="1066800"/>
                </a:lnTo>
                <a:lnTo>
                  <a:pt x="3801110" y="1066800"/>
                </a:lnTo>
                <a:lnTo>
                  <a:pt x="3814572" y="1054100"/>
                </a:lnTo>
                <a:lnTo>
                  <a:pt x="3855085" y="1054100"/>
                </a:lnTo>
                <a:lnTo>
                  <a:pt x="3865245" y="1066800"/>
                </a:lnTo>
                <a:lnTo>
                  <a:pt x="3868547" y="1079500"/>
                </a:lnTo>
                <a:lnTo>
                  <a:pt x="3855847" y="1092200"/>
                </a:lnTo>
                <a:lnTo>
                  <a:pt x="3830574" y="1104900"/>
                </a:lnTo>
                <a:lnTo>
                  <a:pt x="3818001" y="1117600"/>
                </a:lnTo>
                <a:lnTo>
                  <a:pt x="3823970" y="1130300"/>
                </a:lnTo>
                <a:lnTo>
                  <a:pt x="3923665" y="1130300"/>
                </a:lnTo>
                <a:lnTo>
                  <a:pt x="3949446" y="1143000"/>
                </a:lnTo>
                <a:lnTo>
                  <a:pt x="3957066" y="1143000"/>
                </a:lnTo>
                <a:lnTo>
                  <a:pt x="3964305" y="1130300"/>
                </a:lnTo>
                <a:lnTo>
                  <a:pt x="3976497" y="1130300"/>
                </a:lnTo>
                <a:lnTo>
                  <a:pt x="3973068" y="1117600"/>
                </a:lnTo>
                <a:lnTo>
                  <a:pt x="3966337" y="1117600"/>
                </a:lnTo>
                <a:lnTo>
                  <a:pt x="3963035" y="1104900"/>
                </a:lnTo>
                <a:lnTo>
                  <a:pt x="3964686" y="1104900"/>
                </a:lnTo>
                <a:lnTo>
                  <a:pt x="3974846" y="1092200"/>
                </a:lnTo>
                <a:lnTo>
                  <a:pt x="3986657" y="1092200"/>
                </a:lnTo>
                <a:lnTo>
                  <a:pt x="3986657" y="1104900"/>
                </a:lnTo>
                <a:lnTo>
                  <a:pt x="3983228" y="1117600"/>
                </a:lnTo>
                <a:lnTo>
                  <a:pt x="3993388" y="1104900"/>
                </a:lnTo>
                <a:lnTo>
                  <a:pt x="3989959" y="1104900"/>
                </a:lnTo>
                <a:lnTo>
                  <a:pt x="3989959" y="1092200"/>
                </a:lnTo>
                <a:lnTo>
                  <a:pt x="4003421" y="1092200"/>
                </a:lnTo>
                <a:lnTo>
                  <a:pt x="4006850" y="1079500"/>
                </a:lnTo>
                <a:lnTo>
                  <a:pt x="4010279" y="1079500"/>
                </a:lnTo>
                <a:lnTo>
                  <a:pt x="4013581" y="1092200"/>
                </a:lnTo>
                <a:lnTo>
                  <a:pt x="4006850" y="1104900"/>
                </a:lnTo>
                <a:lnTo>
                  <a:pt x="4003421" y="1104900"/>
                </a:lnTo>
                <a:lnTo>
                  <a:pt x="4003421" y="1117600"/>
                </a:lnTo>
                <a:lnTo>
                  <a:pt x="4006850" y="1117600"/>
                </a:lnTo>
                <a:lnTo>
                  <a:pt x="4010279" y="1104900"/>
                </a:lnTo>
                <a:lnTo>
                  <a:pt x="4020312" y="1104900"/>
                </a:lnTo>
                <a:lnTo>
                  <a:pt x="4023360" y="1117600"/>
                </a:lnTo>
                <a:lnTo>
                  <a:pt x="4026662" y="1117600"/>
                </a:lnTo>
                <a:lnTo>
                  <a:pt x="4029329" y="1130300"/>
                </a:lnTo>
                <a:lnTo>
                  <a:pt x="4162298" y="1130300"/>
                </a:lnTo>
                <a:lnTo>
                  <a:pt x="4205859" y="1117600"/>
                </a:lnTo>
                <a:lnTo>
                  <a:pt x="4231132" y="1117600"/>
                </a:lnTo>
                <a:lnTo>
                  <a:pt x="4240911" y="1104900"/>
                </a:lnTo>
                <a:lnTo>
                  <a:pt x="4246245" y="1092200"/>
                </a:lnTo>
                <a:lnTo>
                  <a:pt x="4236847" y="1079500"/>
                </a:lnTo>
                <a:lnTo>
                  <a:pt x="4220972" y="1079500"/>
                </a:lnTo>
                <a:lnTo>
                  <a:pt x="4210304" y="1066800"/>
                </a:lnTo>
                <a:lnTo>
                  <a:pt x="4215892" y="1054100"/>
                </a:lnTo>
                <a:lnTo>
                  <a:pt x="4222750" y="1041400"/>
                </a:lnTo>
                <a:lnTo>
                  <a:pt x="4236212" y="1041400"/>
                </a:lnTo>
                <a:lnTo>
                  <a:pt x="4239514" y="1028700"/>
                </a:lnTo>
                <a:lnTo>
                  <a:pt x="4242943" y="1028700"/>
                </a:lnTo>
                <a:lnTo>
                  <a:pt x="4246245" y="1041400"/>
                </a:lnTo>
                <a:lnTo>
                  <a:pt x="4259834" y="1041400"/>
                </a:lnTo>
                <a:lnTo>
                  <a:pt x="4263136" y="1054100"/>
                </a:lnTo>
                <a:lnTo>
                  <a:pt x="4266565" y="1054100"/>
                </a:lnTo>
                <a:lnTo>
                  <a:pt x="4256405" y="1079500"/>
                </a:lnTo>
                <a:lnTo>
                  <a:pt x="4249674" y="1066800"/>
                </a:lnTo>
                <a:lnTo>
                  <a:pt x="4253103" y="1079500"/>
                </a:lnTo>
                <a:lnTo>
                  <a:pt x="4249674" y="1079500"/>
                </a:lnTo>
                <a:lnTo>
                  <a:pt x="4254246" y="1092200"/>
                </a:lnTo>
                <a:lnTo>
                  <a:pt x="4258564" y="1104900"/>
                </a:lnTo>
                <a:lnTo>
                  <a:pt x="4263390" y="1117600"/>
                </a:lnTo>
                <a:lnTo>
                  <a:pt x="4269867" y="1130300"/>
                </a:lnTo>
                <a:lnTo>
                  <a:pt x="4277995" y="1130300"/>
                </a:lnTo>
                <a:lnTo>
                  <a:pt x="4295521" y="1104900"/>
                </a:lnTo>
                <a:lnTo>
                  <a:pt x="4311777" y="1104900"/>
                </a:lnTo>
                <a:lnTo>
                  <a:pt x="4329303" y="1117600"/>
                </a:lnTo>
                <a:lnTo>
                  <a:pt x="4340733" y="1117600"/>
                </a:lnTo>
                <a:lnTo>
                  <a:pt x="4340733" y="1104900"/>
                </a:lnTo>
                <a:lnTo>
                  <a:pt x="4337431" y="1104900"/>
                </a:lnTo>
                <a:lnTo>
                  <a:pt x="4340733" y="1092200"/>
                </a:lnTo>
                <a:lnTo>
                  <a:pt x="4347464" y="1092200"/>
                </a:lnTo>
                <a:lnTo>
                  <a:pt x="4344162" y="1104900"/>
                </a:lnTo>
                <a:lnTo>
                  <a:pt x="4344162" y="1117600"/>
                </a:lnTo>
                <a:lnTo>
                  <a:pt x="4340733" y="1117600"/>
                </a:lnTo>
                <a:lnTo>
                  <a:pt x="4348353" y="1130300"/>
                </a:lnTo>
                <a:lnTo>
                  <a:pt x="4490466" y="1130300"/>
                </a:lnTo>
                <a:lnTo>
                  <a:pt x="4502404" y="1117600"/>
                </a:lnTo>
                <a:lnTo>
                  <a:pt x="4512818" y="1104900"/>
                </a:lnTo>
                <a:lnTo>
                  <a:pt x="4485767" y="1104900"/>
                </a:lnTo>
                <a:lnTo>
                  <a:pt x="4492498" y="1092200"/>
                </a:lnTo>
                <a:lnTo>
                  <a:pt x="4490847" y="1092200"/>
                </a:lnTo>
                <a:lnTo>
                  <a:pt x="4482465" y="1092200"/>
                </a:lnTo>
                <a:lnTo>
                  <a:pt x="4482465" y="1079500"/>
                </a:lnTo>
                <a:lnTo>
                  <a:pt x="4489196" y="1079500"/>
                </a:lnTo>
                <a:lnTo>
                  <a:pt x="4490847" y="1092200"/>
                </a:lnTo>
                <a:lnTo>
                  <a:pt x="4494784" y="1079500"/>
                </a:lnTo>
                <a:lnTo>
                  <a:pt x="4499229" y="1066800"/>
                </a:lnTo>
                <a:lnTo>
                  <a:pt x="4491355" y="1066800"/>
                </a:lnTo>
                <a:lnTo>
                  <a:pt x="4503801" y="1054100"/>
                </a:lnTo>
                <a:lnTo>
                  <a:pt x="4505960" y="1054100"/>
                </a:lnTo>
                <a:lnTo>
                  <a:pt x="4505960" y="1041400"/>
                </a:lnTo>
                <a:lnTo>
                  <a:pt x="4509389" y="1041400"/>
                </a:lnTo>
                <a:lnTo>
                  <a:pt x="4509389" y="1054100"/>
                </a:lnTo>
                <a:lnTo>
                  <a:pt x="4533011" y="1054100"/>
                </a:lnTo>
                <a:lnTo>
                  <a:pt x="4533011" y="1066800"/>
                </a:lnTo>
                <a:lnTo>
                  <a:pt x="4546473" y="1066800"/>
                </a:lnTo>
                <a:lnTo>
                  <a:pt x="4549902" y="1054100"/>
                </a:lnTo>
                <a:lnTo>
                  <a:pt x="4553204" y="1054100"/>
                </a:lnTo>
                <a:lnTo>
                  <a:pt x="4553204" y="1041400"/>
                </a:lnTo>
                <a:lnTo>
                  <a:pt x="4556633" y="1041400"/>
                </a:lnTo>
                <a:lnTo>
                  <a:pt x="4556633" y="1028700"/>
                </a:lnTo>
                <a:lnTo>
                  <a:pt x="4573524" y="1028700"/>
                </a:lnTo>
                <a:lnTo>
                  <a:pt x="4573524" y="1016000"/>
                </a:lnTo>
                <a:lnTo>
                  <a:pt x="4570095" y="1016000"/>
                </a:lnTo>
                <a:lnTo>
                  <a:pt x="4570095" y="1003300"/>
                </a:lnTo>
                <a:lnTo>
                  <a:pt x="4573524" y="990600"/>
                </a:lnTo>
                <a:lnTo>
                  <a:pt x="4588129" y="1003300"/>
                </a:lnTo>
                <a:lnTo>
                  <a:pt x="4576826" y="1003300"/>
                </a:lnTo>
                <a:lnTo>
                  <a:pt x="4573524" y="1016000"/>
                </a:lnTo>
                <a:lnTo>
                  <a:pt x="4590288" y="1016000"/>
                </a:lnTo>
                <a:lnTo>
                  <a:pt x="4593717" y="1003300"/>
                </a:lnTo>
                <a:lnTo>
                  <a:pt x="4634230" y="1003300"/>
                </a:lnTo>
                <a:lnTo>
                  <a:pt x="4634230" y="1016000"/>
                </a:lnTo>
                <a:lnTo>
                  <a:pt x="4640961" y="1016000"/>
                </a:lnTo>
                <a:lnTo>
                  <a:pt x="4644263" y="1028700"/>
                </a:lnTo>
                <a:lnTo>
                  <a:pt x="4644263" y="1016000"/>
                </a:lnTo>
                <a:lnTo>
                  <a:pt x="4647692" y="1016000"/>
                </a:lnTo>
                <a:lnTo>
                  <a:pt x="4647692" y="1028700"/>
                </a:lnTo>
                <a:lnTo>
                  <a:pt x="4670044" y="1028700"/>
                </a:lnTo>
                <a:lnTo>
                  <a:pt x="4682236" y="1041400"/>
                </a:lnTo>
                <a:lnTo>
                  <a:pt x="4694936" y="1041400"/>
                </a:lnTo>
                <a:lnTo>
                  <a:pt x="4697984" y="1054100"/>
                </a:lnTo>
                <a:lnTo>
                  <a:pt x="4701667" y="1054100"/>
                </a:lnTo>
                <a:lnTo>
                  <a:pt x="4705350" y="1066800"/>
                </a:lnTo>
                <a:lnTo>
                  <a:pt x="4715129" y="1066800"/>
                </a:lnTo>
                <a:lnTo>
                  <a:pt x="4715129" y="1054100"/>
                </a:lnTo>
                <a:lnTo>
                  <a:pt x="4728591" y="1054100"/>
                </a:lnTo>
                <a:lnTo>
                  <a:pt x="4732020" y="1041400"/>
                </a:lnTo>
                <a:lnTo>
                  <a:pt x="4755007" y="1041400"/>
                </a:lnTo>
                <a:lnTo>
                  <a:pt x="4773041" y="1054100"/>
                </a:lnTo>
                <a:lnTo>
                  <a:pt x="4812919" y="1054100"/>
                </a:lnTo>
                <a:lnTo>
                  <a:pt x="4816348" y="1041400"/>
                </a:lnTo>
                <a:lnTo>
                  <a:pt x="4816348" y="1054100"/>
                </a:lnTo>
                <a:lnTo>
                  <a:pt x="4812919" y="1054100"/>
                </a:lnTo>
                <a:lnTo>
                  <a:pt x="4812919" y="1066800"/>
                </a:lnTo>
                <a:lnTo>
                  <a:pt x="4826381" y="1066800"/>
                </a:lnTo>
                <a:lnTo>
                  <a:pt x="4836541" y="1054100"/>
                </a:lnTo>
                <a:lnTo>
                  <a:pt x="4831969" y="1054100"/>
                </a:lnTo>
                <a:lnTo>
                  <a:pt x="4824222" y="1041400"/>
                </a:lnTo>
                <a:lnTo>
                  <a:pt x="4819650" y="1041400"/>
                </a:lnTo>
                <a:lnTo>
                  <a:pt x="4826381" y="1028700"/>
                </a:lnTo>
                <a:lnTo>
                  <a:pt x="4846701" y="1028700"/>
                </a:lnTo>
                <a:lnTo>
                  <a:pt x="4850003" y="1041400"/>
                </a:lnTo>
                <a:lnTo>
                  <a:pt x="4850003" y="1054100"/>
                </a:lnTo>
                <a:lnTo>
                  <a:pt x="4853432" y="1066800"/>
                </a:lnTo>
                <a:lnTo>
                  <a:pt x="4860163" y="1066800"/>
                </a:lnTo>
                <a:lnTo>
                  <a:pt x="4860163" y="1079500"/>
                </a:lnTo>
                <a:lnTo>
                  <a:pt x="4863465" y="1079500"/>
                </a:lnTo>
                <a:lnTo>
                  <a:pt x="4855972" y="1092200"/>
                </a:lnTo>
                <a:lnTo>
                  <a:pt x="4842129" y="1092200"/>
                </a:lnTo>
                <a:lnTo>
                  <a:pt x="4836541" y="1104900"/>
                </a:lnTo>
                <a:lnTo>
                  <a:pt x="4838827" y="1104900"/>
                </a:lnTo>
                <a:lnTo>
                  <a:pt x="4851146" y="1117600"/>
                </a:lnTo>
                <a:lnTo>
                  <a:pt x="4856734" y="1117600"/>
                </a:lnTo>
                <a:lnTo>
                  <a:pt x="4882515" y="1143000"/>
                </a:lnTo>
                <a:lnTo>
                  <a:pt x="4910709" y="1143000"/>
                </a:lnTo>
                <a:lnTo>
                  <a:pt x="4936490" y="1130300"/>
                </a:lnTo>
                <a:lnTo>
                  <a:pt x="4954651" y="1104900"/>
                </a:lnTo>
                <a:lnTo>
                  <a:pt x="4947793" y="1104900"/>
                </a:lnTo>
                <a:lnTo>
                  <a:pt x="4944491" y="1092200"/>
                </a:lnTo>
                <a:lnTo>
                  <a:pt x="4960493" y="1092200"/>
                </a:lnTo>
                <a:lnTo>
                  <a:pt x="4968113" y="1079500"/>
                </a:lnTo>
                <a:lnTo>
                  <a:pt x="4964684" y="1092200"/>
                </a:lnTo>
                <a:lnTo>
                  <a:pt x="4961382" y="1092200"/>
                </a:lnTo>
                <a:lnTo>
                  <a:pt x="4954651" y="1104900"/>
                </a:lnTo>
                <a:lnTo>
                  <a:pt x="4973955" y="1143000"/>
                </a:lnTo>
                <a:lnTo>
                  <a:pt x="4990465" y="1155700"/>
                </a:lnTo>
                <a:lnTo>
                  <a:pt x="5010023" y="1155700"/>
                </a:lnTo>
                <a:lnTo>
                  <a:pt x="5038979" y="1143000"/>
                </a:lnTo>
                <a:lnTo>
                  <a:pt x="5025390" y="1130300"/>
                </a:lnTo>
                <a:lnTo>
                  <a:pt x="5028819" y="1130300"/>
                </a:lnTo>
                <a:lnTo>
                  <a:pt x="5010912" y="1117600"/>
                </a:lnTo>
                <a:lnTo>
                  <a:pt x="4996815" y="1117600"/>
                </a:lnTo>
                <a:lnTo>
                  <a:pt x="4992751" y="1104900"/>
                </a:lnTo>
                <a:lnTo>
                  <a:pt x="5005197" y="1079500"/>
                </a:lnTo>
                <a:lnTo>
                  <a:pt x="5008626" y="1079500"/>
                </a:lnTo>
                <a:lnTo>
                  <a:pt x="5005197" y="1066800"/>
                </a:lnTo>
                <a:lnTo>
                  <a:pt x="5015357" y="1066800"/>
                </a:lnTo>
                <a:lnTo>
                  <a:pt x="5008626" y="1079500"/>
                </a:lnTo>
                <a:lnTo>
                  <a:pt x="5025390" y="1079500"/>
                </a:lnTo>
                <a:lnTo>
                  <a:pt x="5018659" y="1054100"/>
                </a:lnTo>
                <a:lnTo>
                  <a:pt x="5028819" y="1054100"/>
                </a:lnTo>
                <a:lnTo>
                  <a:pt x="5032121" y="1041400"/>
                </a:lnTo>
                <a:lnTo>
                  <a:pt x="5011928" y="1041400"/>
                </a:lnTo>
                <a:lnTo>
                  <a:pt x="5011928" y="1054100"/>
                </a:lnTo>
                <a:lnTo>
                  <a:pt x="5008626" y="1054100"/>
                </a:lnTo>
                <a:lnTo>
                  <a:pt x="5008626" y="1041400"/>
                </a:lnTo>
                <a:lnTo>
                  <a:pt x="5005197" y="1041400"/>
                </a:lnTo>
                <a:lnTo>
                  <a:pt x="5001768" y="1028700"/>
                </a:lnTo>
                <a:lnTo>
                  <a:pt x="4995037" y="1028700"/>
                </a:lnTo>
                <a:lnTo>
                  <a:pt x="4991735" y="1016000"/>
                </a:lnTo>
                <a:lnTo>
                  <a:pt x="5007229" y="1016000"/>
                </a:lnTo>
                <a:lnTo>
                  <a:pt x="5015865" y="1003300"/>
                </a:lnTo>
                <a:lnTo>
                  <a:pt x="5025390" y="1003300"/>
                </a:lnTo>
                <a:lnTo>
                  <a:pt x="5025390" y="1016000"/>
                </a:lnTo>
                <a:lnTo>
                  <a:pt x="5022088" y="1016000"/>
                </a:lnTo>
                <a:lnTo>
                  <a:pt x="5032121" y="1041400"/>
                </a:lnTo>
                <a:lnTo>
                  <a:pt x="5049012" y="1041400"/>
                </a:lnTo>
                <a:lnTo>
                  <a:pt x="5055743" y="1028700"/>
                </a:lnTo>
                <a:lnTo>
                  <a:pt x="5049012" y="1028700"/>
                </a:lnTo>
                <a:lnTo>
                  <a:pt x="5045710" y="1016000"/>
                </a:lnTo>
                <a:lnTo>
                  <a:pt x="5055743" y="1016000"/>
                </a:lnTo>
                <a:lnTo>
                  <a:pt x="5065903" y="1028700"/>
                </a:lnTo>
                <a:lnTo>
                  <a:pt x="5069205" y="1028700"/>
                </a:lnTo>
                <a:lnTo>
                  <a:pt x="5064252" y="1041400"/>
                </a:lnTo>
                <a:lnTo>
                  <a:pt x="5054092" y="1054100"/>
                </a:lnTo>
                <a:lnTo>
                  <a:pt x="5055743" y="1054100"/>
                </a:lnTo>
                <a:lnTo>
                  <a:pt x="5065903" y="1066800"/>
                </a:lnTo>
                <a:lnTo>
                  <a:pt x="5069205" y="1066800"/>
                </a:lnTo>
                <a:lnTo>
                  <a:pt x="5065903" y="1054100"/>
                </a:lnTo>
                <a:lnTo>
                  <a:pt x="5069205" y="1054100"/>
                </a:lnTo>
                <a:lnTo>
                  <a:pt x="5069205" y="1066800"/>
                </a:lnTo>
                <a:lnTo>
                  <a:pt x="5069205" y="1079500"/>
                </a:lnTo>
                <a:lnTo>
                  <a:pt x="5099558" y="1079500"/>
                </a:lnTo>
                <a:lnTo>
                  <a:pt x="5089525" y="1092200"/>
                </a:lnTo>
                <a:lnTo>
                  <a:pt x="5092827" y="1092200"/>
                </a:lnTo>
                <a:lnTo>
                  <a:pt x="5099558" y="1104900"/>
                </a:lnTo>
                <a:lnTo>
                  <a:pt x="5102987" y="1104900"/>
                </a:lnTo>
                <a:lnTo>
                  <a:pt x="5117592" y="1092200"/>
                </a:lnTo>
                <a:lnTo>
                  <a:pt x="5131181" y="1092200"/>
                </a:lnTo>
                <a:lnTo>
                  <a:pt x="5144262" y="1104900"/>
                </a:lnTo>
                <a:lnTo>
                  <a:pt x="5153533" y="1104900"/>
                </a:lnTo>
                <a:lnTo>
                  <a:pt x="5153533" y="1117600"/>
                </a:lnTo>
                <a:lnTo>
                  <a:pt x="5146802" y="1117600"/>
                </a:lnTo>
                <a:lnTo>
                  <a:pt x="5146802" y="1130300"/>
                </a:lnTo>
                <a:lnTo>
                  <a:pt x="5126609" y="1130300"/>
                </a:lnTo>
                <a:lnTo>
                  <a:pt x="5126609" y="1143000"/>
                </a:lnTo>
                <a:lnTo>
                  <a:pt x="5129911" y="1143000"/>
                </a:lnTo>
                <a:lnTo>
                  <a:pt x="5136769" y="1155700"/>
                </a:lnTo>
                <a:lnTo>
                  <a:pt x="5156962" y="1155700"/>
                </a:lnTo>
                <a:lnTo>
                  <a:pt x="5156962" y="1143000"/>
                </a:lnTo>
                <a:lnTo>
                  <a:pt x="5160391" y="1143000"/>
                </a:lnTo>
                <a:lnTo>
                  <a:pt x="5160391" y="1155700"/>
                </a:lnTo>
                <a:lnTo>
                  <a:pt x="5191760" y="1168400"/>
                </a:lnTo>
                <a:lnTo>
                  <a:pt x="5224780" y="1168400"/>
                </a:lnTo>
                <a:lnTo>
                  <a:pt x="5258562" y="1181100"/>
                </a:lnTo>
                <a:lnTo>
                  <a:pt x="5301996" y="1181100"/>
                </a:lnTo>
                <a:lnTo>
                  <a:pt x="5301996" y="1168400"/>
                </a:lnTo>
                <a:lnTo>
                  <a:pt x="5324729" y="1181100"/>
                </a:lnTo>
                <a:lnTo>
                  <a:pt x="5394706" y="1181100"/>
                </a:lnTo>
                <a:lnTo>
                  <a:pt x="5404866" y="1155700"/>
                </a:lnTo>
                <a:lnTo>
                  <a:pt x="5406517" y="1155700"/>
                </a:lnTo>
                <a:lnTo>
                  <a:pt x="5413248" y="1143000"/>
                </a:lnTo>
                <a:lnTo>
                  <a:pt x="5413248" y="1130300"/>
                </a:lnTo>
                <a:lnTo>
                  <a:pt x="5430139" y="1130300"/>
                </a:lnTo>
                <a:lnTo>
                  <a:pt x="5433314" y="1143000"/>
                </a:lnTo>
                <a:lnTo>
                  <a:pt x="5430139" y="1155700"/>
                </a:lnTo>
                <a:lnTo>
                  <a:pt x="5433568" y="1155700"/>
                </a:lnTo>
                <a:lnTo>
                  <a:pt x="5430139" y="1168400"/>
                </a:lnTo>
                <a:lnTo>
                  <a:pt x="5423408" y="1168400"/>
                </a:lnTo>
                <a:lnTo>
                  <a:pt x="5430139" y="1181100"/>
                </a:lnTo>
                <a:lnTo>
                  <a:pt x="5436870" y="1181100"/>
                </a:lnTo>
                <a:lnTo>
                  <a:pt x="5436870" y="1193800"/>
                </a:lnTo>
                <a:lnTo>
                  <a:pt x="5457190" y="1193800"/>
                </a:lnTo>
                <a:lnTo>
                  <a:pt x="5457190" y="1181100"/>
                </a:lnTo>
                <a:lnTo>
                  <a:pt x="5460492" y="1181100"/>
                </a:lnTo>
                <a:lnTo>
                  <a:pt x="5467223" y="1193800"/>
                </a:lnTo>
                <a:lnTo>
                  <a:pt x="5490464" y="1193800"/>
                </a:lnTo>
                <a:lnTo>
                  <a:pt x="5488051" y="1181100"/>
                </a:lnTo>
                <a:lnTo>
                  <a:pt x="5503164" y="1181100"/>
                </a:lnTo>
                <a:lnTo>
                  <a:pt x="5520309" y="1193800"/>
                </a:lnTo>
                <a:lnTo>
                  <a:pt x="5536311" y="1193800"/>
                </a:lnTo>
                <a:lnTo>
                  <a:pt x="5551551" y="1206500"/>
                </a:lnTo>
                <a:lnTo>
                  <a:pt x="5536400" y="1168400"/>
                </a:lnTo>
                <a:lnTo>
                  <a:pt x="5531358" y="1155700"/>
                </a:lnTo>
                <a:lnTo>
                  <a:pt x="5524627" y="1130300"/>
                </a:lnTo>
                <a:lnTo>
                  <a:pt x="5521198" y="1143000"/>
                </a:lnTo>
                <a:lnTo>
                  <a:pt x="5504307" y="1143000"/>
                </a:lnTo>
                <a:lnTo>
                  <a:pt x="5497576" y="1130300"/>
                </a:lnTo>
                <a:lnTo>
                  <a:pt x="5484114" y="1130300"/>
                </a:lnTo>
                <a:lnTo>
                  <a:pt x="5482082" y="1143000"/>
                </a:lnTo>
                <a:lnTo>
                  <a:pt x="5480685" y="1143000"/>
                </a:lnTo>
                <a:lnTo>
                  <a:pt x="5479415" y="1155700"/>
                </a:lnTo>
                <a:lnTo>
                  <a:pt x="5477383" y="1155700"/>
                </a:lnTo>
                <a:lnTo>
                  <a:pt x="5479415" y="1143000"/>
                </a:lnTo>
                <a:lnTo>
                  <a:pt x="5482082" y="1130300"/>
                </a:lnTo>
                <a:lnTo>
                  <a:pt x="5473954" y="1130300"/>
                </a:lnTo>
                <a:lnTo>
                  <a:pt x="5473954" y="1155700"/>
                </a:lnTo>
                <a:lnTo>
                  <a:pt x="5473954" y="1168400"/>
                </a:lnTo>
                <a:lnTo>
                  <a:pt x="5470652" y="1168400"/>
                </a:lnTo>
                <a:lnTo>
                  <a:pt x="5467223" y="1155700"/>
                </a:lnTo>
                <a:lnTo>
                  <a:pt x="5473954" y="1155700"/>
                </a:lnTo>
                <a:lnTo>
                  <a:pt x="5473954" y="1130300"/>
                </a:lnTo>
                <a:lnTo>
                  <a:pt x="5470652" y="1130300"/>
                </a:lnTo>
                <a:lnTo>
                  <a:pt x="5470652" y="1117600"/>
                </a:lnTo>
                <a:lnTo>
                  <a:pt x="5467223" y="1117600"/>
                </a:lnTo>
                <a:lnTo>
                  <a:pt x="5464683" y="1104900"/>
                </a:lnTo>
                <a:lnTo>
                  <a:pt x="5463921" y="1104900"/>
                </a:lnTo>
                <a:lnTo>
                  <a:pt x="5463921" y="1143000"/>
                </a:lnTo>
                <a:lnTo>
                  <a:pt x="5463921" y="1155700"/>
                </a:lnTo>
                <a:lnTo>
                  <a:pt x="5453761" y="1155700"/>
                </a:lnTo>
                <a:lnTo>
                  <a:pt x="5453761" y="1168400"/>
                </a:lnTo>
                <a:lnTo>
                  <a:pt x="5453761" y="1181100"/>
                </a:lnTo>
                <a:lnTo>
                  <a:pt x="5450332" y="1168400"/>
                </a:lnTo>
                <a:lnTo>
                  <a:pt x="5453761" y="1168400"/>
                </a:lnTo>
                <a:lnTo>
                  <a:pt x="5453761" y="1155700"/>
                </a:lnTo>
                <a:lnTo>
                  <a:pt x="5447030" y="1155700"/>
                </a:lnTo>
                <a:lnTo>
                  <a:pt x="5444363" y="1143000"/>
                </a:lnTo>
                <a:lnTo>
                  <a:pt x="5463921" y="1143000"/>
                </a:lnTo>
                <a:lnTo>
                  <a:pt x="5463921" y="1104900"/>
                </a:lnTo>
                <a:lnTo>
                  <a:pt x="5461762" y="1104900"/>
                </a:lnTo>
                <a:lnTo>
                  <a:pt x="5458206" y="1092200"/>
                </a:lnTo>
                <a:lnTo>
                  <a:pt x="5453761" y="1079500"/>
                </a:lnTo>
                <a:lnTo>
                  <a:pt x="5474589" y="1092200"/>
                </a:lnTo>
                <a:lnTo>
                  <a:pt x="5495925" y="1092200"/>
                </a:lnTo>
                <a:lnTo>
                  <a:pt x="5517261" y="1104900"/>
                </a:lnTo>
                <a:lnTo>
                  <a:pt x="5605526" y="1104900"/>
                </a:lnTo>
                <a:lnTo>
                  <a:pt x="5605526" y="1117600"/>
                </a:lnTo>
                <a:lnTo>
                  <a:pt x="5585333" y="1117600"/>
                </a:lnTo>
                <a:lnTo>
                  <a:pt x="5588635" y="1130300"/>
                </a:lnTo>
                <a:lnTo>
                  <a:pt x="5578602" y="1130300"/>
                </a:lnTo>
                <a:lnTo>
                  <a:pt x="5588127" y="1143000"/>
                </a:lnTo>
                <a:lnTo>
                  <a:pt x="5606034" y="1155700"/>
                </a:lnTo>
                <a:lnTo>
                  <a:pt x="5615686" y="1168400"/>
                </a:lnTo>
                <a:lnTo>
                  <a:pt x="5590921" y="1168400"/>
                </a:lnTo>
                <a:lnTo>
                  <a:pt x="5585333" y="1155700"/>
                </a:lnTo>
                <a:lnTo>
                  <a:pt x="5585333" y="1181100"/>
                </a:lnTo>
                <a:lnTo>
                  <a:pt x="5580761" y="1181100"/>
                </a:lnTo>
                <a:lnTo>
                  <a:pt x="5573014" y="1193800"/>
                </a:lnTo>
                <a:lnTo>
                  <a:pt x="5568442" y="1206500"/>
                </a:lnTo>
                <a:lnTo>
                  <a:pt x="5627751" y="1206500"/>
                </a:lnTo>
                <a:lnTo>
                  <a:pt x="5646039" y="1219200"/>
                </a:lnTo>
                <a:lnTo>
                  <a:pt x="5642864" y="1206500"/>
                </a:lnTo>
                <a:lnTo>
                  <a:pt x="5632704" y="1206500"/>
                </a:lnTo>
                <a:lnTo>
                  <a:pt x="5625719" y="1193800"/>
                </a:lnTo>
                <a:lnTo>
                  <a:pt x="5669661" y="1193800"/>
                </a:lnTo>
                <a:lnTo>
                  <a:pt x="5662041" y="1181100"/>
                </a:lnTo>
                <a:lnTo>
                  <a:pt x="5646801" y="1168400"/>
                </a:lnTo>
                <a:lnTo>
                  <a:pt x="5639308" y="1155700"/>
                </a:lnTo>
                <a:lnTo>
                  <a:pt x="5635879" y="1143000"/>
                </a:lnTo>
                <a:lnTo>
                  <a:pt x="5635879" y="1130300"/>
                </a:lnTo>
                <a:lnTo>
                  <a:pt x="5629148" y="1130300"/>
                </a:lnTo>
                <a:lnTo>
                  <a:pt x="5629148" y="1143000"/>
                </a:lnTo>
                <a:lnTo>
                  <a:pt x="5625719" y="1155700"/>
                </a:lnTo>
                <a:lnTo>
                  <a:pt x="5622417" y="1155700"/>
                </a:lnTo>
                <a:lnTo>
                  <a:pt x="5618988" y="1143000"/>
                </a:lnTo>
                <a:lnTo>
                  <a:pt x="5629148" y="1143000"/>
                </a:lnTo>
                <a:lnTo>
                  <a:pt x="5629148" y="1130300"/>
                </a:lnTo>
                <a:lnTo>
                  <a:pt x="5626989" y="1117600"/>
                </a:lnTo>
                <a:lnTo>
                  <a:pt x="5622417" y="1117600"/>
                </a:lnTo>
                <a:lnTo>
                  <a:pt x="5618988" y="1104900"/>
                </a:lnTo>
                <a:lnTo>
                  <a:pt x="5647436" y="1104900"/>
                </a:lnTo>
                <a:lnTo>
                  <a:pt x="5659501" y="1117600"/>
                </a:lnTo>
                <a:lnTo>
                  <a:pt x="5662930" y="1117600"/>
                </a:lnTo>
                <a:lnTo>
                  <a:pt x="5662930" y="1104900"/>
                </a:lnTo>
                <a:lnTo>
                  <a:pt x="5669915" y="1117600"/>
                </a:lnTo>
                <a:lnTo>
                  <a:pt x="5682742" y="1117600"/>
                </a:lnTo>
                <a:lnTo>
                  <a:pt x="5689854" y="1130300"/>
                </a:lnTo>
                <a:lnTo>
                  <a:pt x="5689854" y="1143000"/>
                </a:lnTo>
                <a:lnTo>
                  <a:pt x="5723636" y="1143000"/>
                </a:lnTo>
                <a:lnTo>
                  <a:pt x="5726938" y="1130300"/>
                </a:lnTo>
                <a:lnTo>
                  <a:pt x="5720207" y="1130300"/>
                </a:lnTo>
                <a:lnTo>
                  <a:pt x="5716778" y="1117600"/>
                </a:lnTo>
                <a:lnTo>
                  <a:pt x="5743829" y="1117600"/>
                </a:lnTo>
                <a:lnTo>
                  <a:pt x="5737098" y="1130300"/>
                </a:lnTo>
                <a:lnTo>
                  <a:pt x="5733669" y="1130300"/>
                </a:lnTo>
                <a:lnTo>
                  <a:pt x="5743829" y="1143000"/>
                </a:lnTo>
                <a:lnTo>
                  <a:pt x="5764022" y="1143000"/>
                </a:lnTo>
                <a:lnTo>
                  <a:pt x="5764022" y="1155700"/>
                </a:lnTo>
                <a:lnTo>
                  <a:pt x="5777484" y="1155700"/>
                </a:lnTo>
                <a:lnTo>
                  <a:pt x="5777484" y="1117600"/>
                </a:lnTo>
                <a:lnTo>
                  <a:pt x="5784342" y="1117600"/>
                </a:lnTo>
                <a:lnTo>
                  <a:pt x="5784342" y="1130300"/>
                </a:lnTo>
                <a:lnTo>
                  <a:pt x="5791073" y="1130300"/>
                </a:lnTo>
                <a:lnTo>
                  <a:pt x="5801106" y="1143000"/>
                </a:lnTo>
                <a:lnTo>
                  <a:pt x="5804535" y="1130300"/>
                </a:lnTo>
                <a:lnTo>
                  <a:pt x="5814695" y="1130300"/>
                </a:lnTo>
                <a:lnTo>
                  <a:pt x="5817997" y="1143000"/>
                </a:lnTo>
                <a:lnTo>
                  <a:pt x="5824728" y="1143000"/>
                </a:lnTo>
                <a:lnTo>
                  <a:pt x="5831459" y="1155700"/>
                </a:lnTo>
                <a:lnTo>
                  <a:pt x="5841619" y="1143000"/>
                </a:lnTo>
                <a:lnTo>
                  <a:pt x="5863336" y="1143000"/>
                </a:lnTo>
                <a:lnTo>
                  <a:pt x="5875401" y="1130300"/>
                </a:lnTo>
                <a:lnTo>
                  <a:pt x="5871972" y="1130300"/>
                </a:lnTo>
                <a:lnTo>
                  <a:pt x="5868543" y="1117600"/>
                </a:lnTo>
                <a:lnTo>
                  <a:pt x="5886577" y="1117600"/>
                </a:lnTo>
                <a:lnTo>
                  <a:pt x="5892165" y="1104900"/>
                </a:lnTo>
                <a:lnTo>
                  <a:pt x="5897245" y="1117600"/>
                </a:lnTo>
                <a:lnTo>
                  <a:pt x="5901944" y="1130300"/>
                </a:lnTo>
                <a:lnTo>
                  <a:pt x="5906008" y="1143000"/>
                </a:lnTo>
                <a:lnTo>
                  <a:pt x="5909056" y="1155700"/>
                </a:lnTo>
                <a:lnTo>
                  <a:pt x="5926328" y="1143000"/>
                </a:lnTo>
                <a:lnTo>
                  <a:pt x="5936107" y="1143000"/>
                </a:lnTo>
                <a:lnTo>
                  <a:pt x="5943219" y="1155700"/>
                </a:lnTo>
                <a:lnTo>
                  <a:pt x="5952871" y="1168400"/>
                </a:lnTo>
                <a:lnTo>
                  <a:pt x="5963031" y="1168400"/>
                </a:lnTo>
                <a:lnTo>
                  <a:pt x="5966460" y="1181100"/>
                </a:lnTo>
                <a:lnTo>
                  <a:pt x="5996305" y="1181100"/>
                </a:lnTo>
                <a:lnTo>
                  <a:pt x="6006846" y="1168400"/>
                </a:lnTo>
                <a:lnTo>
                  <a:pt x="6010275" y="1168400"/>
                </a:lnTo>
                <a:lnTo>
                  <a:pt x="6013577" y="1155700"/>
                </a:lnTo>
                <a:lnTo>
                  <a:pt x="6017006" y="1155700"/>
                </a:lnTo>
                <a:lnTo>
                  <a:pt x="6025134" y="1143000"/>
                </a:lnTo>
                <a:lnTo>
                  <a:pt x="6048756" y="1143000"/>
                </a:lnTo>
                <a:lnTo>
                  <a:pt x="6045962" y="1155700"/>
                </a:lnTo>
                <a:lnTo>
                  <a:pt x="6043930" y="1168400"/>
                </a:lnTo>
                <a:lnTo>
                  <a:pt x="6054090" y="1168400"/>
                </a:lnTo>
                <a:lnTo>
                  <a:pt x="6054090" y="1181100"/>
                </a:lnTo>
                <a:lnTo>
                  <a:pt x="6037199" y="1181100"/>
                </a:lnTo>
                <a:lnTo>
                  <a:pt x="6030468" y="1193800"/>
                </a:lnTo>
                <a:lnTo>
                  <a:pt x="6064250" y="1193800"/>
                </a:lnTo>
                <a:lnTo>
                  <a:pt x="6060948" y="1181100"/>
                </a:lnTo>
                <a:lnTo>
                  <a:pt x="6061456" y="1181100"/>
                </a:lnTo>
                <a:lnTo>
                  <a:pt x="6067552" y="1168400"/>
                </a:lnTo>
                <a:lnTo>
                  <a:pt x="6077712" y="1168400"/>
                </a:lnTo>
                <a:lnTo>
                  <a:pt x="6084443" y="1181100"/>
                </a:lnTo>
                <a:lnTo>
                  <a:pt x="6091174" y="1181100"/>
                </a:lnTo>
                <a:lnTo>
                  <a:pt x="6094603" y="1168400"/>
                </a:lnTo>
                <a:lnTo>
                  <a:pt x="6101715" y="1168400"/>
                </a:lnTo>
                <a:lnTo>
                  <a:pt x="6114542" y="1181100"/>
                </a:lnTo>
                <a:lnTo>
                  <a:pt x="6118225" y="1181100"/>
                </a:lnTo>
                <a:lnTo>
                  <a:pt x="6124956" y="1193800"/>
                </a:lnTo>
                <a:lnTo>
                  <a:pt x="6128258" y="1193800"/>
                </a:lnTo>
                <a:lnTo>
                  <a:pt x="6131687" y="1181100"/>
                </a:lnTo>
                <a:lnTo>
                  <a:pt x="6131687" y="1193800"/>
                </a:lnTo>
                <a:lnTo>
                  <a:pt x="6142101" y="1193800"/>
                </a:lnTo>
                <a:lnTo>
                  <a:pt x="6154928" y="1206500"/>
                </a:lnTo>
                <a:lnTo>
                  <a:pt x="6162040" y="1206500"/>
                </a:lnTo>
                <a:lnTo>
                  <a:pt x="6162040" y="1193800"/>
                </a:lnTo>
                <a:lnTo>
                  <a:pt x="6154547" y="1193800"/>
                </a:lnTo>
                <a:lnTo>
                  <a:pt x="6147308" y="1181100"/>
                </a:lnTo>
                <a:lnTo>
                  <a:pt x="6139307" y="1181100"/>
                </a:lnTo>
                <a:lnTo>
                  <a:pt x="6147308" y="1168400"/>
                </a:lnTo>
                <a:lnTo>
                  <a:pt x="6148578" y="1168400"/>
                </a:lnTo>
                <a:lnTo>
                  <a:pt x="6148578" y="1155700"/>
                </a:lnTo>
                <a:lnTo>
                  <a:pt x="6151880" y="1143000"/>
                </a:lnTo>
                <a:lnTo>
                  <a:pt x="6168771" y="1130300"/>
                </a:lnTo>
                <a:lnTo>
                  <a:pt x="6172200" y="1130300"/>
                </a:lnTo>
                <a:lnTo>
                  <a:pt x="6175502" y="1143000"/>
                </a:lnTo>
                <a:lnTo>
                  <a:pt x="6178931" y="1143000"/>
                </a:lnTo>
                <a:lnTo>
                  <a:pt x="6175883" y="1155700"/>
                </a:lnTo>
                <a:lnTo>
                  <a:pt x="6168517" y="1168400"/>
                </a:lnTo>
                <a:lnTo>
                  <a:pt x="6172200" y="1168400"/>
                </a:lnTo>
                <a:lnTo>
                  <a:pt x="6182233" y="1181100"/>
                </a:lnTo>
                <a:lnTo>
                  <a:pt x="6182233" y="1193800"/>
                </a:lnTo>
                <a:lnTo>
                  <a:pt x="6199124" y="1193800"/>
                </a:lnTo>
                <a:lnTo>
                  <a:pt x="6199124" y="1206500"/>
                </a:lnTo>
                <a:lnTo>
                  <a:pt x="6202553" y="1206500"/>
                </a:lnTo>
                <a:lnTo>
                  <a:pt x="6202553" y="1193800"/>
                </a:lnTo>
                <a:lnTo>
                  <a:pt x="6205855" y="1193800"/>
                </a:lnTo>
                <a:lnTo>
                  <a:pt x="6205855" y="1206500"/>
                </a:lnTo>
                <a:lnTo>
                  <a:pt x="6234811" y="1206500"/>
                </a:lnTo>
                <a:lnTo>
                  <a:pt x="6242939" y="1193800"/>
                </a:lnTo>
                <a:lnTo>
                  <a:pt x="6246368" y="1206500"/>
                </a:lnTo>
                <a:lnTo>
                  <a:pt x="6249670" y="1206500"/>
                </a:lnTo>
                <a:lnTo>
                  <a:pt x="6253099" y="1219200"/>
                </a:lnTo>
                <a:lnTo>
                  <a:pt x="6263259" y="1219200"/>
                </a:lnTo>
                <a:lnTo>
                  <a:pt x="6263259" y="1231900"/>
                </a:lnTo>
                <a:lnTo>
                  <a:pt x="6265418" y="1231900"/>
                </a:lnTo>
                <a:lnTo>
                  <a:pt x="6277864" y="1244600"/>
                </a:lnTo>
                <a:lnTo>
                  <a:pt x="6283452" y="1244600"/>
                </a:lnTo>
                <a:lnTo>
                  <a:pt x="6283452" y="1257300"/>
                </a:lnTo>
                <a:lnTo>
                  <a:pt x="6290183" y="1270000"/>
                </a:lnTo>
                <a:lnTo>
                  <a:pt x="6273292" y="1270000"/>
                </a:lnTo>
                <a:lnTo>
                  <a:pt x="6263767" y="1295400"/>
                </a:lnTo>
                <a:lnTo>
                  <a:pt x="6261100" y="1282700"/>
                </a:lnTo>
                <a:lnTo>
                  <a:pt x="6263259" y="1282700"/>
                </a:lnTo>
                <a:lnTo>
                  <a:pt x="6266561" y="1270000"/>
                </a:lnTo>
                <a:lnTo>
                  <a:pt x="6263259" y="1270000"/>
                </a:lnTo>
                <a:lnTo>
                  <a:pt x="6266561" y="1257300"/>
                </a:lnTo>
                <a:lnTo>
                  <a:pt x="6259830" y="1257300"/>
                </a:lnTo>
                <a:lnTo>
                  <a:pt x="6256528" y="1244600"/>
                </a:lnTo>
                <a:lnTo>
                  <a:pt x="6253099" y="1257300"/>
                </a:lnTo>
                <a:lnTo>
                  <a:pt x="6249670" y="1257300"/>
                </a:lnTo>
                <a:lnTo>
                  <a:pt x="6246368" y="1270000"/>
                </a:lnTo>
                <a:lnTo>
                  <a:pt x="6253099" y="1270000"/>
                </a:lnTo>
                <a:lnTo>
                  <a:pt x="6257544" y="1282700"/>
                </a:lnTo>
                <a:lnTo>
                  <a:pt x="6239637" y="1282700"/>
                </a:lnTo>
                <a:lnTo>
                  <a:pt x="6246368" y="1270000"/>
                </a:lnTo>
                <a:lnTo>
                  <a:pt x="6226175" y="1270000"/>
                </a:lnTo>
                <a:lnTo>
                  <a:pt x="6216015" y="1295400"/>
                </a:lnTo>
                <a:lnTo>
                  <a:pt x="6242431" y="1295400"/>
                </a:lnTo>
                <a:lnTo>
                  <a:pt x="6260338" y="1308100"/>
                </a:lnTo>
                <a:lnTo>
                  <a:pt x="6269990" y="1308100"/>
                </a:lnTo>
                <a:lnTo>
                  <a:pt x="6269990" y="1295400"/>
                </a:lnTo>
                <a:lnTo>
                  <a:pt x="6280023" y="1282700"/>
                </a:lnTo>
                <a:lnTo>
                  <a:pt x="6280023" y="1295400"/>
                </a:lnTo>
                <a:lnTo>
                  <a:pt x="6276721" y="1295400"/>
                </a:lnTo>
                <a:lnTo>
                  <a:pt x="6284849" y="1308100"/>
                </a:lnTo>
                <a:lnTo>
                  <a:pt x="6310376" y="1308100"/>
                </a:lnTo>
                <a:lnTo>
                  <a:pt x="6340856" y="1295400"/>
                </a:lnTo>
                <a:lnTo>
                  <a:pt x="6333998" y="1295400"/>
                </a:lnTo>
                <a:lnTo>
                  <a:pt x="6344158" y="1270000"/>
                </a:lnTo>
                <a:lnTo>
                  <a:pt x="6354318" y="1270000"/>
                </a:lnTo>
                <a:lnTo>
                  <a:pt x="6354318" y="1257300"/>
                </a:lnTo>
                <a:lnTo>
                  <a:pt x="6340856" y="1257300"/>
                </a:lnTo>
                <a:lnTo>
                  <a:pt x="6340856" y="1270000"/>
                </a:lnTo>
                <a:lnTo>
                  <a:pt x="6330696" y="1270000"/>
                </a:lnTo>
                <a:lnTo>
                  <a:pt x="6330188" y="1282700"/>
                </a:lnTo>
                <a:lnTo>
                  <a:pt x="6327902" y="1295400"/>
                </a:lnTo>
                <a:lnTo>
                  <a:pt x="6320536" y="1295400"/>
                </a:lnTo>
                <a:lnTo>
                  <a:pt x="6320536" y="1282700"/>
                </a:lnTo>
                <a:lnTo>
                  <a:pt x="6310376" y="1270000"/>
                </a:lnTo>
                <a:lnTo>
                  <a:pt x="6307074" y="1257300"/>
                </a:lnTo>
                <a:lnTo>
                  <a:pt x="6296914" y="1257300"/>
                </a:lnTo>
                <a:lnTo>
                  <a:pt x="6296914" y="1244600"/>
                </a:lnTo>
                <a:lnTo>
                  <a:pt x="6296533" y="1244600"/>
                </a:lnTo>
                <a:lnTo>
                  <a:pt x="6295517" y="1231900"/>
                </a:lnTo>
                <a:lnTo>
                  <a:pt x="6293612" y="1231900"/>
                </a:lnTo>
                <a:lnTo>
                  <a:pt x="6296914" y="1219200"/>
                </a:lnTo>
                <a:lnTo>
                  <a:pt x="6307074" y="1219200"/>
                </a:lnTo>
                <a:lnTo>
                  <a:pt x="6307074" y="1206500"/>
                </a:lnTo>
                <a:lnTo>
                  <a:pt x="6315202" y="1219200"/>
                </a:lnTo>
                <a:lnTo>
                  <a:pt x="6332728" y="1231900"/>
                </a:lnTo>
                <a:lnTo>
                  <a:pt x="6340856" y="1244600"/>
                </a:lnTo>
                <a:lnTo>
                  <a:pt x="6347587" y="1231900"/>
                </a:lnTo>
                <a:lnTo>
                  <a:pt x="6350889" y="1231900"/>
                </a:lnTo>
                <a:lnTo>
                  <a:pt x="6347587" y="1219200"/>
                </a:lnTo>
                <a:lnTo>
                  <a:pt x="6350889" y="1219200"/>
                </a:lnTo>
                <a:lnTo>
                  <a:pt x="6350889" y="1231900"/>
                </a:lnTo>
                <a:lnTo>
                  <a:pt x="6357620" y="1231900"/>
                </a:lnTo>
                <a:lnTo>
                  <a:pt x="6357620" y="1219200"/>
                </a:lnTo>
                <a:lnTo>
                  <a:pt x="6381242" y="1219200"/>
                </a:lnTo>
                <a:lnTo>
                  <a:pt x="6381242" y="1244600"/>
                </a:lnTo>
                <a:lnTo>
                  <a:pt x="6400038" y="1244600"/>
                </a:lnTo>
                <a:lnTo>
                  <a:pt x="6391402" y="1231900"/>
                </a:lnTo>
                <a:lnTo>
                  <a:pt x="6387973" y="1231900"/>
                </a:lnTo>
                <a:lnTo>
                  <a:pt x="6387973" y="1219200"/>
                </a:lnTo>
                <a:lnTo>
                  <a:pt x="6391402" y="1219200"/>
                </a:lnTo>
                <a:lnTo>
                  <a:pt x="6391402" y="1231900"/>
                </a:lnTo>
                <a:lnTo>
                  <a:pt x="6394704" y="1231900"/>
                </a:lnTo>
                <a:lnTo>
                  <a:pt x="6400292" y="1244600"/>
                </a:lnTo>
                <a:lnTo>
                  <a:pt x="6408293" y="1231900"/>
                </a:lnTo>
                <a:lnTo>
                  <a:pt x="6411595" y="1231900"/>
                </a:lnTo>
                <a:lnTo>
                  <a:pt x="6435217" y="1231900"/>
                </a:lnTo>
                <a:lnTo>
                  <a:pt x="6435217" y="1244600"/>
                </a:lnTo>
                <a:lnTo>
                  <a:pt x="6431915" y="1244600"/>
                </a:lnTo>
                <a:lnTo>
                  <a:pt x="6411595" y="1231900"/>
                </a:lnTo>
                <a:lnTo>
                  <a:pt x="6411595" y="1244600"/>
                </a:lnTo>
                <a:lnTo>
                  <a:pt x="6425057" y="1244600"/>
                </a:lnTo>
                <a:lnTo>
                  <a:pt x="6425057" y="1257300"/>
                </a:lnTo>
                <a:lnTo>
                  <a:pt x="6435217" y="1257300"/>
                </a:lnTo>
                <a:lnTo>
                  <a:pt x="6442710" y="1270000"/>
                </a:lnTo>
                <a:lnTo>
                  <a:pt x="6456553" y="1270000"/>
                </a:lnTo>
                <a:lnTo>
                  <a:pt x="6462268" y="1282700"/>
                </a:lnTo>
                <a:lnTo>
                  <a:pt x="6462268" y="1270000"/>
                </a:lnTo>
                <a:lnTo>
                  <a:pt x="6468999" y="1270000"/>
                </a:lnTo>
                <a:lnTo>
                  <a:pt x="6468999" y="1282700"/>
                </a:lnTo>
                <a:lnTo>
                  <a:pt x="6479032" y="1282700"/>
                </a:lnTo>
                <a:lnTo>
                  <a:pt x="6479032" y="1270000"/>
                </a:lnTo>
                <a:lnTo>
                  <a:pt x="6486144" y="1270000"/>
                </a:lnTo>
                <a:lnTo>
                  <a:pt x="6478778" y="1257300"/>
                </a:lnTo>
                <a:lnTo>
                  <a:pt x="6475730" y="1257300"/>
                </a:lnTo>
                <a:lnTo>
                  <a:pt x="6465570" y="1244600"/>
                </a:lnTo>
                <a:lnTo>
                  <a:pt x="6475730" y="1244600"/>
                </a:lnTo>
                <a:lnTo>
                  <a:pt x="6485255" y="1231900"/>
                </a:lnTo>
                <a:lnTo>
                  <a:pt x="6494272" y="1219200"/>
                </a:lnTo>
                <a:lnTo>
                  <a:pt x="6503289" y="1219200"/>
                </a:lnTo>
                <a:lnTo>
                  <a:pt x="6512814" y="1206500"/>
                </a:lnTo>
                <a:lnTo>
                  <a:pt x="6528562" y="1206500"/>
                </a:lnTo>
                <a:lnTo>
                  <a:pt x="6561201" y="1219200"/>
                </a:lnTo>
                <a:lnTo>
                  <a:pt x="6576949" y="1219200"/>
                </a:lnTo>
                <a:lnTo>
                  <a:pt x="6576949" y="1206500"/>
                </a:lnTo>
                <a:lnTo>
                  <a:pt x="6572377" y="1206500"/>
                </a:lnTo>
                <a:lnTo>
                  <a:pt x="6568059" y="1193800"/>
                </a:lnTo>
                <a:lnTo>
                  <a:pt x="6563106" y="1193800"/>
                </a:lnTo>
                <a:lnTo>
                  <a:pt x="6556629" y="1181100"/>
                </a:lnTo>
                <a:lnTo>
                  <a:pt x="6549898" y="1181100"/>
                </a:lnTo>
                <a:lnTo>
                  <a:pt x="6540373" y="1168400"/>
                </a:lnTo>
                <a:lnTo>
                  <a:pt x="6522339" y="1143000"/>
                </a:lnTo>
                <a:lnTo>
                  <a:pt x="6512814" y="1130300"/>
                </a:lnTo>
                <a:lnTo>
                  <a:pt x="6519545" y="1117600"/>
                </a:lnTo>
                <a:lnTo>
                  <a:pt x="6533007" y="1117600"/>
                </a:lnTo>
                <a:lnTo>
                  <a:pt x="6536436" y="1104900"/>
                </a:lnTo>
                <a:lnTo>
                  <a:pt x="6556629" y="1104900"/>
                </a:lnTo>
                <a:lnTo>
                  <a:pt x="6556629" y="1092200"/>
                </a:lnTo>
                <a:lnTo>
                  <a:pt x="6560058" y="1092200"/>
                </a:lnTo>
                <a:lnTo>
                  <a:pt x="6560058" y="1079500"/>
                </a:lnTo>
                <a:lnTo>
                  <a:pt x="6558915" y="1079500"/>
                </a:lnTo>
                <a:lnTo>
                  <a:pt x="6551041" y="1066800"/>
                </a:lnTo>
                <a:lnTo>
                  <a:pt x="6554089" y="1066800"/>
                </a:lnTo>
                <a:lnTo>
                  <a:pt x="6561328" y="1054100"/>
                </a:lnTo>
                <a:lnTo>
                  <a:pt x="6568948" y="1054100"/>
                </a:lnTo>
                <a:lnTo>
                  <a:pt x="6561201" y="1041400"/>
                </a:lnTo>
                <a:lnTo>
                  <a:pt x="6553327" y="1041400"/>
                </a:lnTo>
                <a:lnTo>
                  <a:pt x="6553327" y="1028700"/>
                </a:lnTo>
                <a:lnTo>
                  <a:pt x="6556629" y="1028700"/>
                </a:lnTo>
                <a:lnTo>
                  <a:pt x="6556629" y="1016000"/>
                </a:lnTo>
                <a:lnTo>
                  <a:pt x="6576949" y="1016000"/>
                </a:lnTo>
                <a:lnTo>
                  <a:pt x="6576949" y="1028700"/>
                </a:lnTo>
                <a:lnTo>
                  <a:pt x="6573520" y="1041400"/>
                </a:lnTo>
                <a:lnTo>
                  <a:pt x="6580632" y="1041400"/>
                </a:lnTo>
                <a:lnTo>
                  <a:pt x="6593459" y="1028700"/>
                </a:lnTo>
                <a:lnTo>
                  <a:pt x="6607556" y="1028700"/>
                </a:lnTo>
                <a:lnTo>
                  <a:pt x="6620383" y="1041400"/>
                </a:lnTo>
                <a:lnTo>
                  <a:pt x="6627495" y="1041400"/>
                </a:lnTo>
                <a:lnTo>
                  <a:pt x="6637909" y="1028700"/>
                </a:lnTo>
                <a:lnTo>
                  <a:pt x="6643878" y="1016000"/>
                </a:lnTo>
                <a:lnTo>
                  <a:pt x="6649847" y="1003300"/>
                </a:lnTo>
                <a:lnTo>
                  <a:pt x="6664960" y="1003300"/>
                </a:lnTo>
                <a:lnTo>
                  <a:pt x="6684772" y="990600"/>
                </a:lnTo>
                <a:lnTo>
                  <a:pt x="6687312" y="1003300"/>
                </a:lnTo>
                <a:lnTo>
                  <a:pt x="6689471" y="1016000"/>
                </a:lnTo>
                <a:lnTo>
                  <a:pt x="6690995" y="1028700"/>
                </a:lnTo>
                <a:lnTo>
                  <a:pt x="6691503" y="1028700"/>
                </a:lnTo>
                <a:lnTo>
                  <a:pt x="6683502" y="1041400"/>
                </a:lnTo>
                <a:lnTo>
                  <a:pt x="6684772" y="1041400"/>
                </a:lnTo>
                <a:lnTo>
                  <a:pt x="6710426" y="1054100"/>
                </a:lnTo>
                <a:lnTo>
                  <a:pt x="6724904" y="1054100"/>
                </a:lnTo>
                <a:lnTo>
                  <a:pt x="6733667" y="1041400"/>
                </a:lnTo>
                <a:lnTo>
                  <a:pt x="6742176" y="1016000"/>
                </a:lnTo>
                <a:lnTo>
                  <a:pt x="6752971" y="1028700"/>
                </a:lnTo>
                <a:lnTo>
                  <a:pt x="6760337" y="1028700"/>
                </a:lnTo>
                <a:lnTo>
                  <a:pt x="6764401" y="1016000"/>
                </a:lnTo>
                <a:lnTo>
                  <a:pt x="6804533" y="1016000"/>
                </a:lnTo>
                <a:lnTo>
                  <a:pt x="6794373" y="1003300"/>
                </a:lnTo>
                <a:lnTo>
                  <a:pt x="6789420" y="1003300"/>
                </a:lnTo>
                <a:lnTo>
                  <a:pt x="6792722" y="990600"/>
                </a:lnTo>
                <a:lnTo>
                  <a:pt x="6802882" y="990600"/>
                </a:lnTo>
                <a:lnTo>
                  <a:pt x="6802882" y="977900"/>
                </a:lnTo>
                <a:lnTo>
                  <a:pt x="6799453" y="977900"/>
                </a:lnTo>
                <a:lnTo>
                  <a:pt x="6802882" y="965200"/>
                </a:lnTo>
                <a:lnTo>
                  <a:pt x="6802882" y="952500"/>
                </a:lnTo>
                <a:lnTo>
                  <a:pt x="6819773" y="952500"/>
                </a:lnTo>
                <a:lnTo>
                  <a:pt x="6826504" y="939800"/>
                </a:lnTo>
                <a:lnTo>
                  <a:pt x="6827012" y="952500"/>
                </a:lnTo>
                <a:lnTo>
                  <a:pt x="6829298" y="965200"/>
                </a:lnTo>
                <a:lnTo>
                  <a:pt x="6829806" y="977900"/>
                </a:lnTo>
                <a:lnTo>
                  <a:pt x="6819773" y="977900"/>
                </a:lnTo>
                <a:lnTo>
                  <a:pt x="6813042" y="990600"/>
                </a:lnTo>
                <a:lnTo>
                  <a:pt x="6816344" y="990600"/>
                </a:lnTo>
                <a:lnTo>
                  <a:pt x="6819773" y="1003300"/>
                </a:lnTo>
                <a:lnTo>
                  <a:pt x="6823075" y="1003300"/>
                </a:lnTo>
                <a:lnTo>
                  <a:pt x="6819773" y="1016000"/>
                </a:lnTo>
                <a:lnTo>
                  <a:pt x="6829806" y="1016000"/>
                </a:lnTo>
                <a:lnTo>
                  <a:pt x="6829806" y="1003300"/>
                </a:lnTo>
                <a:lnTo>
                  <a:pt x="6826504" y="1003300"/>
                </a:lnTo>
                <a:lnTo>
                  <a:pt x="6826504" y="990600"/>
                </a:lnTo>
                <a:lnTo>
                  <a:pt x="6836664" y="990600"/>
                </a:lnTo>
                <a:lnTo>
                  <a:pt x="6836664" y="1003300"/>
                </a:lnTo>
                <a:lnTo>
                  <a:pt x="6839077" y="1003300"/>
                </a:lnTo>
                <a:lnTo>
                  <a:pt x="6839966" y="1016000"/>
                </a:lnTo>
                <a:lnTo>
                  <a:pt x="6839966" y="1003300"/>
                </a:lnTo>
                <a:lnTo>
                  <a:pt x="6843395" y="1003300"/>
                </a:lnTo>
                <a:lnTo>
                  <a:pt x="6846697" y="990600"/>
                </a:lnTo>
                <a:lnTo>
                  <a:pt x="6845554" y="990600"/>
                </a:lnTo>
                <a:lnTo>
                  <a:pt x="6837807" y="977900"/>
                </a:lnTo>
                <a:lnTo>
                  <a:pt x="6833235" y="977900"/>
                </a:lnTo>
                <a:lnTo>
                  <a:pt x="6833235" y="965200"/>
                </a:lnTo>
                <a:lnTo>
                  <a:pt x="6836664" y="965200"/>
                </a:lnTo>
                <a:lnTo>
                  <a:pt x="6836664" y="952500"/>
                </a:lnTo>
                <a:lnTo>
                  <a:pt x="6843395" y="952500"/>
                </a:lnTo>
                <a:lnTo>
                  <a:pt x="6839966" y="965200"/>
                </a:lnTo>
                <a:lnTo>
                  <a:pt x="6836664" y="965200"/>
                </a:lnTo>
                <a:lnTo>
                  <a:pt x="6843395" y="977900"/>
                </a:lnTo>
                <a:lnTo>
                  <a:pt x="6856857" y="977900"/>
                </a:lnTo>
                <a:lnTo>
                  <a:pt x="6853428" y="965200"/>
                </a:lnTo>
                <a:lnTo>
                  <a:pt x="6887210" y="965200"/>
                </a:lnTo>
                <a:lnTo>
                  <a:pt x="6883781" y="977900"/>
                </a:lnTo>
                <a:lnTo>
                  <a:pt x="6880479" y="977900"/>
                </a:lnTo>
                <a:lnTo>
                  <a:pt x="6881368" y="990600"/>
                </a:lnTo>
                <a:lnTo>
                  <a:pt x="6877050" y="990600"/>
                </a:lnTo>
                <a:lnTo>
                  <a:pt x="6870319" y="1003300"/>
                </a:lnTo>
                <a:lnTo>
                  <a:pt x="6863588" y="1003300"/>
                </a:lnTo>
                <a:lnTo>
                  <a:pt x="6860159" y="1016000"/>
                </a:lnTo>
                <a:lnTo>
                  <a:pt x="6870573" y="1016000"/>
                </a:lnTo>
                <a:lnTo>
                  <a:pt x="6883527" y="1003300"/>
                </a:lnTo>
                <a:lnTo>
                  <a:pt x="6890512" y="1003300"/>
                </a:lnTo>
                <a:lnTo>
                  <a:pt x="6887083" y="990600"/>
                </a:lnTo>
                <a:lnTo>
                  <a:pt x="6893941" y="990600"/>
                </a:lnTo>
                <a:lnTo>
                  <a:pt x="6893941" y="977900"/>
                </a:lnTo>
                <a:lnTo>
                  <a:pt x="6897243" y="965200"/>
                </a:lnTo>
                <a:lnTo>
                  <a:pt x="6893179" y="952500"/>
                </a:lnTo>
                <a:lnTo>
                  <a:pt x="6893750" y="939800"/>
                </a:lnTo>
                <a:lnTo>
                  <a:pt x="6894322" y="927100"/>
                </a:lnTo>
                <a:lnTo>
                  <a:pt x="6891147" y="914400"/>
                </a:lnTo>
                <a:lnTo>
                  <a:pt x="6866890" y="914400"/>
                </a:lnTo>
                <a:lnTo>
                  <a:pt x="6866890" y="901700"/>
                </a:lnTo>
                <a:lnTo>
                  <a:pt x="6869938" y="901700"/>
                </a:lnTo>
                <a:lnTo>
                  <a:pt x="6877431" y="889000"/>
                </a:lnTo>
                <a:lnTo>
                  <a:pt x="6880479" y="876300"/>
                </a:lnTo>
                <a:lnTo>
                  <a:pt x="6883781" y="876300"/>
                </a:lnTo>
                <a:lnTo>
                  <a:pt x="6890512" y="863600"/>
                </a:lnTo>
                <a:lnTo>
                  <a:pt x="6887210" y="863600"/>
                </a:lnTo>
                <a:lnTo>
                  <a:pt x="6880479" y="850900"/>
                </a:lnTo>
                <a:lnTo>
                  <a:pt x="6897243" y="850900"/>
                </a:lnTo>
                <a:lnTo>
                  <a:pt x="6906768" y="838200"/>
                </a:lnTo>
                <a:lnTo>
                  <a:pt x="6911975" y="825500"/>
                </a:lnTo>
                <a:lnTo>
                  <a:pt x="6917055" y="812800"/>
                </a:lnTo>
                <a:lnTo>
                  <a:pt x="6924294" y="800100"/>
                </a:lnTo>
                <a:lnTo>
                  <a:pt x="6910578" y="787400"/>
                </a:lnTo>
                <a:lnTo>
                  <a:pt x="6911213" y="774700"/>
                </a:lnTo>
                <a:lnTo>
                  <a:pt x="6915658" y="762000"/>
                </a:lnTo>
                <a:lnTo>
                  <a:pt x="6919976" y="749300"/>
                </a:lnTo>
                <a:lnTo>
                  <a:pt x="6931025" y="736600"/>
                </a:lnTo>
                <a:lnTo>
                  <a:pt x="6934454" y="723900"/>
                </a:lnTo>
                <a:lnTo>
                  <a:pt x="6935724" y="711200"/>
                </a:lnTo>
                <a:lnTo>
                  <a:pt x="6936232" y="711200"/>
                </a:lnTo>
                <a:lnTo>
                  <a:pt x="6937756" y="698500"/>
                </a:lnTo>
                <a:lnTo>
                  <a:pt x="6931025" y="685800"/>
                </a:lnTo>
                <a:lnTo>
                  <a:pt x="6920865" y="685800"/>
                </a:lnTo>
                <a:lnTo>
                  <a:pt x="6936105" y="647700"/>
                </a:lnTo>
                <a:lnTo>
                  <a:pt x="6943725" y="622300"/>
                </a:lnTo>
                <a:lnTo>
                  <a:pt x="6951218" y="6096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 txBox="1">
            <a:spLocks noGrp="1"/>
          </p:cNvSpPr>
          <p:nvPr>
            <p:ph type="title"/>
          </p:nvPr>
        </p:nvSpPr>
        <p:spPr>
          <a:xfrm>
            <a:off x="4229100" y="639573"/>
            <a:ext cx="3781213" cy="91099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</a:pPr>
            <a:r>
              <a:rPr sz="5867" spc="60" dirty="0">
                <a:solidFill>
                  <a:srgbClr val="2E2224"/>
                </a:solidFill>
              </a:rPr>
              <a:t>生涯金三角</a:t>
            </a:r>
            <a:endParaRPr sz="5867" dirty="0"/>
          </a:p>
        </p:txBody>
      </p:sp>
      <p:pic>
        <p:nvPicPr>
          <p:cNvPr id="140" name="object 1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grpSp>
        <p:nvGrpSpPr>
          <p:cNvPr id="141" name="object 141"/>
          <p:cNvGrpSpPr/>
          <p:nvPr/>
        </p:nvGrpSpPr>
        <p:grpSpPr>
          <a:xfrm>
            <a:off x="2844800" y="1928791"/>
            <a:ext cx="6301740" cy="4368800"/>
            <a:chOff x="4267200" y="2893186"/>
            <a:chExt cx="9452610" cy="6553200"/>
          </a:xfrm>
        </p:grpSpPr>
        <p:sp>
          <p:nvSpPr>
            <p:cNvPr id="142" name="object 142"/>
            <p:cNvSpPr/>
            <p:nvPr/>
          </p:nvSpPr>
          <p:spPr>
            <a:xfrm>
              <a:off x="4267200" y="6819900"/>
              <a:ext cx="3886200" cy="2626360"/>
            </a:xfrm>
            <a:custGeom>
              <a:avLst/>
              <a:gdLst/>
              <a:ahLst/>
              <a:cxnLst/>
              <a:rect l="l" t="t" r="r" b="b"/>
              <a:pathLst>
                <a:path w="3886200" h="2626359">
                  <a:moveTo>
                    <a:pt x="1904619" y="0"/>
                  </a:moveTo>
                  <a:lnTo>
                    <a:pt x="0" y="2626029"/>
                  </a:lnTo>
                  <a:lnTo>
                    <a:pt x="3886200" y="2626029"/>
                  </a:lnTo>
                  <a:lnTo>
                    <a:pt x="190461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999604" y="2893186"/>
              <a:ext cx="3896995" cy="2702560"/>
            </a:xfrm>
            <a:custGeom>
              <a:avLst/>
              <a:gdLst/>
              <a:ahLst/>
              <a:cxnLst/>
              <a:rect l="l" t="t" r="r" b="b"/>
              <a:pathLst>
                <a:path w="3896995" h="2702560">
                  <a:moveTo>
                    <a:pt x="1909952" y="0"/>
                  </a:moveTo>
                  <a:lnTo>
                    <a:pt x="0" y="2702179"/>
                  </a:lnTo>
                  <a:lnTo>
                    <a:pt x="3896995" y="2702179"/>
                  </a:lnTo>
                  <a:lnTo>
                    <a:pt x="190995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171819" y="5554344"/>
              <a:ext cx="896619" cy="1149350"/>
            </a:xfrm>
            <a:custGeom>
              <a:avLst/>
              <a:gdLst/>
              <a:ahLst/>
              <a:cxnLst/>
              <a:rect l="l" t="t" r="r" b="b"/>
              <a:pathLst>
                <a:path w="896620" h="1149350">
                  <a:moveTo>
                    <a:pt x="65277" y="879220"/>
                  </a:moveTo>
                  <a:lnTo>
                    <a:pt x="33146" y="903731"/>
                  </a:lnTo>
                  <a:lnTo>
                    <a:pt x="0" y="1148968"/>
                  </a:lnTo>
                  <a:lnTo>
                    <a:pt x="67907" y="1121790"/>
                  </a:lnTo>
                  <a:lnTo>
                    <a:pt x="57403" y="1121790"/>
                  </a:lnTo>
                  <a:lnTo>
                    <a:pt x="12318" y="1086612"/>
                  </a:lnTo>
                  <a:lnTo>
                    <a:pt x="77329" y="1003258"/>
                  </a:lnTo>
                  <a:lnTo>
                    <a:pt x="89788" y="911351"/>
                  </a:lnTo>
                  <a:lnTo>
                    <a:pt x="89013" y="900027"/>
                  </a:lnTo>
                  <a:lnTo>
                    <a:pt x="84153" y="890190"/>
                  </a:lnTo>
                  <a:lnTo>
                    <a:pt x="75983" y="882902"/>
                  </a:lnTo>
                  <a:lnTo>
                    <a:pt x="65277" y="879220"/>
                  </a:lnTo>
                  <a:close/>
                </a:path>
                <a:path w="896620" h="1149350">
                  <a:moveTo>
                    <a:pt x="77329" y="1003258"/>
                  </a:moveTo>
                  <a:lnTo>
                    <a:pt x="12318" y="1086612"/>
                  </a:lnTo>
                  <a:lnTo>
                    <a:pt x="57403" y="1121790"/>
                  </a:lnTo>
                  <a:lnTo>
                    <a:pt x="68101" y="1108075"/>
                  </a:lnTo>
                  <a:lnTo>
                    <a:pt x="63118" y="1108075"/>
                  </a:lnTo>
                  <a:lnTo>
                    <a:pt x="24256" y="1077721"/>
                  </a:lnTo>
                  <a:lnTo>
                    <a:pt x="69700" y="1059525"/>
                  </a:lnTo>
                  <a:lnTo>
                    <a:pt x="77329" y="1003258"/>
                  </a:lnTo>
                  <a:close/>
                </a:path>
                <a:path w="896620" h="1149350">
                  <a:moveTo>
                    <a:pt x="219670" y="1001899"/>
                  </a:moveTo>
                  <a:lnTo>
                    <a:pt x="208533" y="1003934"/>
                  </a:lnTo>
                  <a:lnTo>
                    <a:pt x="122435" y="1038409"/>
                  </a:lnTo>
                  <a:lnTo>
                    <a:pt x="57403" y="1121790"/>
                  </a:lnTo>
                  <a:lnTo>
                    <a:pt x="67907" y="1121790"/>
                  </a:lnTo>
                  <a:lnTo>
                    <a:pt x="229742" y="1057020"/>
                  </a:lnTo>
                  <a:lnTo>
                    <a:pt x="239279" y="1050815"/>
                  </a:lnTo>
                  <a:lnTo>
                    <a:pt x="245459" y="1041765"/>
                  </a:lnTo>
                  <a:lnTo>
                    <a:pt x="247780" y="1031071"/>
                  </a:lnTo>
                  <a:lnTo>
                    <a:pt x="245744" y="1019937"/>
                  </a:lnTo>
                  <a:lnTo>
                    <a:pt x="239466" y="1010400"/>
                  </a:lnTo>
                  <a:lnTo>
                    <a:pt x="230377" y="1004220"/>
                  </a:lnTo>
                  <a:lnTo>
                    <a:pt x="219670" y="1001899"/>
                  </a:lnTo>
                  <a:close/>
                </a:path>
                <a:path w="896620" h="1149350">
                  <a:moveTo>
                    <a:pt x="69700" y="1059525"/>
                  </a:moveTo>
                  <a:lnTo>
                    <a:pt x="24256" y="1077721"/>
                  </a:lnTo>
                  <a:lnTo>
                    <a:pt x="63118" y="1108075"/>
                  </a:lnTo>
                  <a:lnTo>
                    <a:pt x="69700" y="1059525"/>
                  </a:lnTo>
                  <a:close/>
                </a:path>
                <a:path w="896620" h="1149350">
                  <a:moveTo>
                    <a:pt x="122435" y="1038409"/>
                  </a:moveTo>
                  <a:lnTo>
                    <a:pt x="69700" y="1059525"/>
                  </a:lnTo>
                  <a:lnTo>
                    <a:pt x="63118" y="1108075"/>
                  </a:lnTo>
                  <a:lnTo>
                    <a:pt x="68101" y="1108075"/>
                  </a:lnTo>
                  <a:lnTo>
                    <a:pt x="122435" y="1038409"/>
                  </a:lnTo>
                  <a:close/>
                </a:path>
                <a:path w="896620" h="1149350">
                  <a:moveTo>
                    <a:pt x="826415" y="89410"/>
                  </a:moveTo>
                  <a:lnTo>
                    <a:pt x="773608" y="110518"/>
                  </a:lnTo>
                  <a:lnTo>
                    <a:pt x="77329" y="1003258"/>
                  </a:lnTo>
                  <a:lnTo>
                    <a:pt x="69700" y="1059525"/>
                  </a:lnTo>
                  <a:lnTo>
                    <a:pt x="122435" y="1038409"/>
                  </a:lnTo>
                  <a:lnTo>
                    <a:pt x="818803" y="145556"/>
                  </a:lnTo>
                  <a:lnTo>
                    <a:pt x="826415" y="89410"/>
                  </a:lnTo>
                  <a:close/>
                </a:path>
                <a:path w="896620" h="1149350">
                  <a:moveTo>
                    <a:pt x="892455" y="27050"/>
                  </a:moveTo>
                  <a:lnTo>
                    <a:pt x="838707" y="27050"/>
                  </a:lnTo>
                  <a:lnTo>
                    <a:pt x="883792" y="62229"/>
                  </a:lnTo>
                  <a:lnTo>
                    <a:pt x="818803" y="145556"/>
                  </a:lnTo>
                  <a:lnTo>
                    <a:pt x="806323" y="237616"/>
                  </a:lnTo>
                  <a:lnTo>
                    <a:pt x="807098" y="248923"/>
                  </a:lnTo>
                  <a:lnTo>
                    <a:pt x="811958" y="258730"/>
                  </a:lnTo>
                  <a:lnTo>
                    <a:pt x="820128" y="266013"/>
                  </a:lnTo>
                  <a:lnTo>
                    <a:pt x="830833" y="269747"/>
                  </a:lnTo>
                  <a:lnTo>
                    <a:pt x="842158" y="268972"/>
                  </a:lnTo>
                  <a:lnTo>
                    <a:pt x="851995" y="264112"/>
                  </a:lnTo>
                  <a:lnTo>
                    <a:pt x="859283" y="255942"/>
                  </a:lnTo>
                  <a:lnTo>
                    <a:pt x="862964" y="245237"/>
                  </a:lnTo>
                  <a:lnTo>
                    <a:pt x="892455" y="27050"/>
                  </a:lnTo>
                  <a:close/>
                </a:path>
                <a:path w="896620" h="1149350">
                  <a:moveTo>
                    <a:pt x="896111" y="0"/>
                  </a:moveTo>
                  <a:lnTo>
                    <a:pt x="666369" y="91820"/>
                  </a:lnTo>
                  <a:lnTo>
                    <a:pt x="656887" y="98028"/>
                  </a:lnTo>
                  <a:lnTo>
                    <a:pt x="650716" y="107092"/>
                  </a:lnTo>
                  <a:lnTo>
                    <a:pt x="648402" y="117824"/>
                  </a:lnTo>
                  <a:lnTo>
                    <a:pt x="650494" y="129031"/>
                  </a:lnTo>
                  <a:lnTo>
                    <a:pt x="656699" y="138495"/>
                  </a:lnTo>
                  <a:lnTo>
                    <a:pt x="665749" y="144637"/>
                  </a:lnTo>
                  <a:lnTo>
                    <a:pt x="676443" y="146944"/>
                  </a:lnTo>
                  <a:lnTo>
                    <a:pt x="687577" y="144906"/>
                  </a:lnTo>
                  <a:lnTo>
                    <a:pt x="773608" y="110518"/>
                  </a:lnTo>
                  <a:lnTo>
                    <a:pt x="838707" y="27050"/>
                  </a:lnTo>
                  <a:lnTo>
                    <a:pt x="892455" y="27050"/>
                  </a:lnTo>
                  <a:lnTo>
                    <a:pt x="896111" y="0"/>
                  </a:lnTo>
                  <a:close/>
                </a:path>
                <a:path w="896620" h="1149350">
                  <a:moveTo>
                    <a:pt x="856449" y="40893"/>
                  </a:moveTo>
                  <a:lnTo>
                    <a:pt x="832992" y="40893"/>
                  </a:lnTo>
                  <a:lnTo>
                    <a:pt x="871854" y="71246"/>
                  </a:lnTo>
                  <a:lnTo>
                    <a:pt x="826415" y="89410"/>
                  </a:lnTo>
                  <a:lnTo>
                    <a:pt x="818803" y="145556"/>
                  </a:lnTo>
                  <a:lnTo>
                    <a:pt x="883792" y="62229"/>
                  </a:lnTo>
                  <a:lnTo>
                    <a:pt x="856449" y="40893"/>
                  </a:lnTo>
                  <a:close/>
                </a:path>
                <a:path w="896620" h="1149350">
                  <a:moveTo>
                    <a:pt x="838707" y="27050"/>
                  </a:moveTo>
                  <a:lnTo>
                    <a:pt x="773608" y="110518"/>
                  </a:lnTo>
                  <a:lnTo>
                    <a:pt x="826415" y="89410"/>
                  </a:lnTo>
                  <a:lnTo>
                    <a:pt x="832992" y="40893"/>
                  </a:lnTo>
                  <a:lnTo>
                    <a:pt x="856449" y="40893"/>
                  </a:lnTo>
                  <a:lnTo>
                    <a:pt x="838707" y="27050"/>
                  </a:lnTo>
                  <a:close/>
                </a:path>
                <a:path w="896620" h="1149350">
                  <a:moveTo>
                    <a:pt x="832992" y="40893"/>
                  </a:moveTo>
                  <a:lnTo>
                    <a:pt x="826415" y="89410"/>
                  </a:lnTo>
                  <a:lnTo>
                    <a:pt x="871854" y="71246"/>
                  </a:lnTo>
                  <a:lnTo>
                    <a:pt x="832992" y="40893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867900" y="6680580"/>
              <a:ext cx="3851910" cy="2702560"/>
            </a:xfrm>
            <a:custGeom>
              <a:avLst/>
              <a:gdLst/>
              <a:ahLst/>
              <a:cxnLst/>
              <a:rect l="l" t="t" r="r" b="b"/>
              <a:pathLst>
                <a:path w="3851909" h="2702559">
                  <a:moveTo>
                    <a:pt x="1824227" y="0"/>
                  </a:moveTo>
                  <a:lnTo>
                    <a:pt x="0" y="2702280"/>
                  </a:lnTo>
                  <a:lnTo>
                    <a:pt x="3851529" y="2702280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F1C0D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088122" y="5560059"/>
              <a:ext cx="3604260" cy="3862704"/>
            </a:xfrm>
            <a:custGeom>
              <a:avLst/>
              <a:gdLst/>
              <a:ahLst/>
              <a:cxnLst/>
              <a:rect l="l" t="t" r="r" b="b"/>
              <a:pathLst>
                <a:path w="3604259" h="3862704">
                  <a:moveTo>
                    <a:pt x="1859915" y="3733901"/>
                  </a:moveTo>
                  <a:lnTo>
                    <a:pt x="1646047" y="3609200"/>
                  </a:lnTo>
                  <a:lnTo>
                    <a:pt x="1635328" y="3605542"/>
                  </a:lnTo>
                  <a:lnTo>
                    <a:pt x="1624406" y="3606254"/>
                  </a:lnTo>
                  <a:lnTo>
                    <a:pt x="1614551" y="3611016"/>
                  </a:lnTo>
                  <a:lnTo>
                    <a:pt x="1607058" y="3619487"/>
                  </a:lnTo>
                  <a:lnTo>
                    <a:pt x="1603349" y="3630231"/>
                  </a:lnTo>
                  <a:lnTo>
                    <a:pt x="1604048" y="3641166"/>
                  </a:lnTo>
                  <a:lnTo>
                    <a:pt x="1608823" y="3651034"/>
                  </a:lnTo>
                  <a:lnTo>
                    <a:pt x="1617345" y="3658565"/>
                  </a:lnTo>
                  <a:lnTo>
                    <a:pt x="1697494" y="3705326"/>
                  </a:lnTo>
                  <a:lnTo>
                    <a:pt x="1746491" y="3733889"/>
                  </a:lnTo>
                  <a:lnTo>
                    <a:pt x="1788795" y="3758577"/>
                  </a:lnTo>
                  <a:lnTo>
                    <a:pt x="1746478" y="3733901"/>
                  </a:lnTo>
                  <a:lnTo>
                    <a:pt x="1708365" y="3756126"/>
                  </a:lnTo>
                  <a:lnTo>
                    <a:pt x="1746465" y="3733901"/>
                  </a:lnTo>
                  <a:lnTo>
                    <a:pt x="1697494" y="3705326"/>
                  </a:lnTo>
                  <a:lnTo>
                    <a:pt x="162293" y="3705326"/>
                  </a:lnTo>
                  <a:lnTo>
                    <a:pt x="113309" y="3733889"/>
                  </a:lnTo>
                  <a:lnTo>
                    <a:pt x="145097" y="3752456"/>
                  </a:lnTo>
                  <a:lnTo>
                    <a:pt x="113296" y="3733901"/>
                  </a:lnTo>
                  <a:lnTo>
                    <a:pt x="70993" y="3758577"/>
                  </a:lnTo>
                  <a:lnTo>
                    <a:pt x="113284" y="3733901"/>
                  </a:lnTo>
                  <a:lnTo>
                    <a:pt x="70993" y="3709212"/>
                  </a:lnTo>
                  <a:lnTo>
                    <a:pt x="113309" y="3733889"/>
                  </a:lnTo>
                  <a:lnTo>
                    <a:pt x="155613" y="3709212"/>
                  </a:lnTo>
                  <a:lnTo>
                    <a:pt x="162293" y="3705326"/>
                  </a:lnTo>
                  <a:lnTo>
                    <a:pt x="56642" y="3705314"/>
                  </a:lnTo>
                  <a:lnTo>
                    <a:pt x="162293" y="3705314"/>
                  </a:lnTo>
                  <a:lnTo>
                    <a:pt x="242443" y="3658565"/>
                  </a:lnTo>
                  <a:lnTo>
                    <a:pt x="250952" y="3651034"/>
                  </a:lnTo>
                  <a:lnTo>
                    <a:pt x="255727" y="3641166"/>
                  </a:lnTo>
                  <a:lnTo>
                    <a:pt x="256425" y="3630231"/>
                  </a:lnTo>
                  <a:lnTo>
                    <a:pt x="252730" y="3619487"/>
                  </a:lnTo>
                  <a:lnTo>
                    <a:pt x="245224" y="3611016"/>
                  </a:lnTo>
                  <a:lnTo>
                    <a:pt x="235369" y="3606254"/>
                  </a:lnTo>
                  <a:lnTo>
                    <a:pt x="224447" y="3605542"/>
                  </a:lnTo>
                  <a:lnTo>
                    <a:pt x="213741" y="3609200"/>
                  </a:lnTo>
                  <a:lnTo>
                    <a:pt x="0" y="3733889"/>
                  </a:lnTo>
                  <a:lnTo>
                    <a:pt x="213741" y="3858590"/>
                  </a:lnTo>
                  <a:lnTo>
                    <a:pt x="224447" y="3862260"/>
                  </a:lnTo>
                  <a:lnTo>
                    <a:pt x="235369" y="3861549"/>
                  </a:lnTo>
                  <a:lnTo>
                    <a:pt x="245224" y="3856786"/>
                  </a:lnTo>
                  <a:lnTo>
                    <a:pt x="252730" y="3848303"/>
                  </a:lnTo>
                  <a:lnTo>
                    <a:pt x="256425" y="3837571"/>
                  </a:lnTo>
                  <a:lnTo>
                    <a:pt x="255727" y="3826637"/>
                  </a:lnTo>
                  <a:lnTo>
                    <a:pt x="250952" y="3816769"/>
                  </a:lnTo>
                  <a:lnTo>
                    <a:pt x="242443" y="3809225"/>
                  </a:lnTo>
                  <a:lnTo>
                    <a:pt x="162280" y="3762476"/>
                  </a:lnTo>
                  <a:lnTo>
                    <a:pt x="1697482" y="3762476"/>
                  </a:lnTo>
                  <a:lnTo>
                    <a:pt x="1617345" y="3809225"/>
                  </a:lnTo>
                  <a:lnTo>
                    <a:pt x="1608823" y="3816769"/>
                  </a:lnTo>
                  <a:lnTo>
                    <a:pt x="1604048" y="3826637"/>
                  </a:lnTo>
                  <a:lnTo>
                    <a:pt x="1603349" y="3837571"/>
                  </a:lnTo>
                  <a:lnTo>
                    <a:pt x="1607058" y="3848303"/>
                  </a:lnTo>
                  <a:lnTo>
                    <a:pt x="1614551" y="3856786"/>
                  </a:lnTo>
                  <a:lnTo>
                    <a:pt x="1624406" y="3861549"/>
                  </a:lnTo>
                  <a:lnTo>
                    <a:pt x="1635328" y="3862260"/>
                  </a:lnTo>
                  <a:lnTo>
                    <a:pt x="1646047" y="3858590"/>
                  </a:lnTo>
                  <a:lnTo>
                    <a:pt x="1810893" y="3762476"/>
                  </a:lnTo>
                  <a:lnTo>
                    <a:pt x="1859915" y="3733901"/>
                  </a:lnTo>
                  <a:close/>
                </a:path>
                <a:path w="3604259" h="3862704">
                  <a:moveTo>
                    <a:pt x="3604006" y="1120648"/>
                  </a:moveTo>
                  <a:lnTo>
                    <a:pt x="3600602" y="1092835"/>
                  </a:lnTo>
                  <a:lnTo>
                    <a:pt x="3574034" y="875030"/>
                  </a:lnTo>
                  <a:lnTo>
                    <a:pt x="3570452" y="864285"/>
                  </a:lnTo>
                  <a:lnTo>
                    <a:pt x="3563277" y="856018"/>
                  </a:lnTo>
                  <a:lnTo>
                    <a:pt x="3553510" y="851027"/>
                  </a:lnTo>
                  <a:lnTo>
                    <a:pt x="3542157" y="850138"/>
                  </a:lnTo>
                  <a:lnTo>
                    <a:pt x="3531400" y="853719"/>
                  </a:lnTo>
                  <a:lnTo>
                    <a:pt x="3523132" y="860894"/>
                  </a:lnTo>
                  <a:lnTo>
                    <a:pt x="3518154" y="870661"/>
                  </a:lnTo>
                  <a:lnTo>
                    <a:pt x="3517265" y="882015"/>
                  </a:lnTo>
                  <a:lnTo>
                    <a:pt x="3528542" y="974178"/>
                  </a:lnTo>
                  <a:lnTo>
                    <a:pt x="2873730" y="112064"/>
                  </a:lnTo>
                  <a:lnTo>
                    <a:pt x="2959354" y="147574"/>
                  </a:lnTo>
                  <a:lnTo>
                    <a:pt x="2970492" y="149783"/>
                  </a:lnTo>
                  <a:lnTo>
                    <a:pt x="2981236" y="147574"/>
                  </a:lnTo>
                  <a:lnTo>
                    <a:pt x="2990329" y="141528"/>
                  </a:lnTo>
                  <a:lnTo>
                    <a:pt x="2996692" y="132080"/>
                  </a:lnTo>
                  <a:lnTo>
                    <a:pt x="2998889" y="120942"/>
                  </a:lnTo>
                  <a:lnTo>
                    <a:pt x="2996704" y="110223"/>
                  </a:lnTo>
                  <a:lnTo>
                    <a:pt x="2990634" y="101104"/>
                  </a:lnTo>
                  <a:lnTo>
                    <a:pt x="2981198" y="94742"/>
                  </a:lnTo>
                  <a:lnTo>
                    <a:pt x="2819704" y="27813"/>
                  </a:lnTo>
                  <a:lnTo>
                    <a:pt x="2752598" y="0"/>
                  </a:lnTo>
                  <a:lnTo>
                    <a:pt x="2782697" y="245618"/>
                  </a:lnTo>
                  <a:lnTo>
                    <a:pt x="2814447" y="270510"/>
                  </a:lnTo>
                  <a:lnTo>
                    <a:pt x="2825254" y="266954"/>
                  </a:lnTo>
                  <a:lnTo>
                    <a:pt x="2833560" y="259778"/>
                  </a:lnTo>
                  <a:lnTo>
                    <a:pt x="2838513" y="250050"/>
                  </a:lnTo>
                  <a:lnTo>
                    <a:pt x="2839339" y="238760"/>
                  </a:lnTo>
                  <a:lnTo>
                    <a:pt x="2828125" y="146685"/>
                  </a:lnTo>
                  <a:lnTo>
                    <a:pt x="3482987" y="1008621"/>
                  </a:lnTo>
                  <a:lnTo>
                    <a:pt x="3397377" y="973074"/>
                  </a:lnTo>
                  <a:lnTo>
                    <a:pt x="3386213" y="970927"/>
                  </a:lnTo>
                  <a:lnTo>
                    <a:pt x="3375469" y="973112"/>
                  </a:lnTo>
                  <a:lnTo>
                    <a:pt x="3366325" y="979157"/>
                  </a:lnTo>
                  <a:lnTo>
                    <a:pt x="3360039" y="988568"/>
                  </a:lnTo>
                  <a:lnTo>
                    <a:pt x="3357803" y="999718"/>
                  </a:lnTo>
                  <a:lnTo>
                    <a:pt x="3359950" y="1010437"/>
                  </a:lnTo>
                  <a:lnTo>
                    <a:pt x="3365982" y="1019556"/>
                  </a:lnTo>
                  <a:lnTo>
                    <a:pt x="3375406" y="1025906"/>
                  </a:lnTo>
                  <a:lnTo>
                    <a:pt x="3604006" y="1120648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5444998" y="2707301"/>
            <a:ext cx="1068070" cy="64517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4134" b="1" dirty="0">
                <a:latin typeface="Microsoft JhengHei"/>
                <a:cs typeface="Microsoft JhengHei"/>
              </a:rPr>
              <a:t>個人</a:t>
            </a:r>
            <a:endParaRPr sz="4134" dirty="0">
              <a:latin typeface="Microsoft JhengHei"/>
              <a:cs typeface="Microsoft JhengHe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659717" y="5087959"/>
            <a:ext cx="931333" cy="111654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spcBef>
                <a:spcPts val="67"/>
              </a:spcBef>
            </a:pPr>
            <a:r>
              <a:rPr sz="3600" b="1" dirty="0">
                <a:latin typeface="Microsoft JhengHei"/>
                <a:cs typeface="Microsoft JhengHei"/>
              </a:rPr>
              <a:t>社會 </a:t>
            </a:r>
            <a:r>
              <a:rPr sz="3600" b="1" spc="-3" dirty="0">
                <a:latin typeface="Microsoft JhengHei"/>
                <a:cs typeface="Microsoft JhengHei"/>
              </a:rPr>
              <a:t>環境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350421" y="5353812"/>
            <a:ext cx="931333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600" b="1" dirty="0">
                <a:latin typeface="Microsoft JhengHei"/>
                <a:cs typeface="Microsoft JhengHei"/>
              </a:rPr>
              <a:t>資訊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979923" y="4576911"/>
            <a:ext cx="2118360" cy="64517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4134" b="1" dirty="0">
                <a:latin typeface="Microsoft JhengHei"/>
                <a:cs typeface="Microsoft JhengHei"/>
              </a:rPr>
              <a:t>生涯選擇</a:t>
            </a:r>
            <a:endParaRPr sz="4134">
              <a:latin typeface="Microsoft JhengHei"/>
              <a:cs typeface="Microsoft JhengHei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4401904" y="3378268"/>
            <a:ext cx="3084830" cy="2821093"/>
            <a:chOff x="6602856" y="5067401"/>
            <a:chExt cx="4627245" cy="4231640"/>
          </a:xfrm>
        </p:grpSpPr>
        <p:sp>
          <p:nvSpPr>
            <p:cNvPr id="152" name="object 152"/>
            <p:cNvSpPr/>
            <p:nvPr/>
          </p:nvSpPr>
          <p:spPr>
            <a:xfrm>
              <a:off x="6602844" y="6066281"/>
              <a:ext cx="4627880" cy="3232785"/>
            </a:xfrm>
            <a:custGeom>
              <a:avLst/>
              <a:gdLst/>
              <a:ahLst/>
              <a:cxnLst/>
              <a:rect l="l" t="t" r="r" b="b"/>
              <a:pathLst>
                <a:path w="4627880" h="3232784">
                  <a:moveTo>
                    <a:pt x="789444" y="636905"/>
                  </a:moveTo>
                  <a:lnTo>
                    <a:pt x="784771" y="625983"/>
                  </a:lnTo>
                  <a:lnTo>
                    <a:pt x="692289" y="409321"/>
                  </a:lnTo>
                  <a:lnTo>
                    <a:pt x="685888" y="399999"/>
                  </a:lnTo>
                  <a:lnTo>
                    <a:pt x="676694" y="394055"/>
                  </a:lnTo>
                  <a:lnTo>
                    <a:pt x="665924" y="391972"/>
                  </a:lnTo>
                  <a:lnTo>
                    <a:pt x="654824" y="394208"/>
                  </a:lnTo>
                  <a:lnTo>
                    <a:pt x="645490" y="400659"/>
                  </a:lnTo>
                  <a:lnTo>
                    <a:pt x="639546" y="409867"/>
                  </a:lnTo>
                  <a:lnTo>
                    <a:pt x="637463" y="420649"/>
                  </a:lnTo>
                  <a:lnTo>
                    <a:pt x="639711" y="431800"/>
                  </a:lnTo>
                  <a:lnTo>
                    <a:pt x="676122" y="517042"/>
                  </a:lnTo>
                  <a:lnTo>
                    <a:pt x="34048" y="39624"/>
                  </a:lnTo>
                  <a:lnTo>
                    <a:pt x="0" y="85471"/>
                  </a:lnTo>
                  <a:lnTo>
                    <a:pt x="642099" y="562978"/>
                  </a:lnTo>
                  <a:lnTo>
                    <a:pt x="549922" y="552704"/>
                  </a:lnTo>
                  <a:lnTo>
                    <a:pt x="538581" y="553694"/>
                  </a:lnTo>
                  <a:lnTo>
                    <a:pt x="528866" y="558761"/>
                  </a:lnTo>
                  <a:lnTo>
                    <a:pt x="521766" y="567093"/>
                  </a:lnTo>
                  <a:lnTo>
                    <a:pt x="518299" y="577850"/>
                  </a:lnTo>
                  <a:lnTo>
                    <a:pt x="519277" y="589191"/>
                  </a:lnTo>
                  <a:lnTo>
                    <a:pt x="524357" y="598906"/>
                  </a:lnTo>
                  <a:lnTo>
                    <a:pt x="532726" y="606005"/>
                  </a:lnTo>
                  <a:lnTo>
                    <a:pt x="543572" y="609473"/>
                  </a:lnTo>
                  <a:lnTo>
                    <a:pt x="789444" y="636905"/>
                  </a:lnTo>
                  <a:close/>
                </a:path>
                <a:path w="4627880" h="3232784">
                  <a:moveTo>
                    <a:pt x="2532977" y="2503982"/>
                  </a:moveTo>
                  <a:lnTo>
                    <a:pt x="2529471" y="2493137"/>
                  </a:lnTo>
                  <a:lnTo>
                    <a:pt x="2439898" y="2333625"/>
                  </a:lnTo>
                  <a:lnTo>
                    <a:pt x="2408313" y="2277364"/>
                  </a:lnTo>
                  <a:lnTo>
                    <a:pt x="2280170" y="2489073"/>
                  </a:lnTo>
                  <a:lnTo>
                    <a:pt x="2276348" y="2499804"/>
                  </a:lnTo>
                  <a:lnTo>
                    <a:pt x="2276894" y="2510752"/>
                  </a:lnTo>
                  <a:lnTo>
                    <a:pt x="2281491" y="2520670"/>
                  </a:lnTo>
                  <a:lnTo>
                    <a:pt x="2289822" y="2528316"/>
                  </a:lnTo>
                  <a:lnTo>
                    <a:pt x="2300490" y="2532202"/>
                  </a:lnTo>
                  <a:lnTo>
                    <a:pt x="2311438" y="2531681"/>
                  </a:lnTo>
                  <a:lnTo>
                    <a:pt x="2321395" y="2527071"/>
                  </a:lnTo>
                  <a:lnTo>
                    <a:pt x="2329065" y="2518664"/>
                  </a:lnTo>
                  <a:lnTo>
                    <a:pt x="2377122" y="2439238"/>
                  </a:lnTo>
                  <a:lnTo>
                    <a:pt x="2364244" y="3231794"/>
                  </a:lnTo>
                  <a:lnTo>
                    <a:pt x="2421394" y="3232721"/>
                  </a:lnTo>
                  <a:lnTo>
                    <a:pt x="2434272" y="2440305"/>
                  </a:lnTo>
                  <a:lnTo>
                    <a:pt x="2479687" y="2521204"/>
                  </a:lnTo>
                  <a:lnTo>
                    <a:pt x="2487091" y="2529776"/>
                  </a:lnTo>
                  <a:lnTo>
                    <a:pt x="2496870" y="2534666"/>
                  </a:lnTo>
                  <a:lnTo>
                    <a:pt x="2507780" y="2535567"/>
                  </a:lnTo>
                  <a:lnTo>
                    <a:pt x="2518549" y="2532126"/>
                  </a:lnTo>
                  <a:lnTo>
                    <a:pt x="2527185" y="2524722"/>
                  </a:lnTo>
                  <a:lnTo>
                    <a:pt x="2532100" y="2514917"/>
                  </a:lnTo>
                  <a:lnTo>
                    <a:pt x="2532977" y="2503982"/>
                  </a:lnTo>
                  <a:close/>
                </a:path>
                <a:path w="4627880" h="3232784">
                  <a:moveTo>
                    <a:pt x="4627257" y="44704"/>
                  </a:moveTo>
                  <a:lnTo>
                    <a:pt x="4591697" y="0"/>
                  </a:lnTo>
                  <a:lnTo>
                    <a:pt x="3975582" y="490931"/>
                  </a:lnTo>
                  <a:lnTo>
                    <a:pt x="4009148" y="404368"/>
                  </a:lnTo>
                  <a:lnTo>
                    <a:pt x="3992892" y="367411"/>
                  </a:lnTo>
                  <a:lnTo>
                    <a:pt x="3981704" y="365480"/>
                  </a:lnTo>
                  <a:lnTo>
                    <a:pt x="3971023" y="367880"/>
                  </a:lnTo>
                  <a:lnTo>
                    <a:pt x="3962044" y="374116"/>
                  </a:lnTo>
                  <a:lnTo>
                    <a:pt x="3955935" y="383667"/>
                  </a:lnTo>
                  <a:lnTo>
                    <a:pt x="3866400" y="614426"/>
                  </a:lnTo>
                  <a:lnTo>
                    <a:pt x="3955326" y="601472"/>
                  </a:lnTo>
                  <a:lnTo>
                    <a:pt x="4111383" y="578739"/>
                  </a:lnTo>
                  <a:lnTo>
                    <a:pt x="4122064" y="574916"/>
                  </a:lnTo>
                  <a:lnTo>
                    <a:pt x="4130154" y="567550"/>
                  </a:lnTo>
                  <a:lnTo>
                    <a:pt x="4134904" y="557695"/>
                  </a:lnTo>
                  <a:lnTo>
                    <a:pt x="4135513" y="546354"/>
                  </a:lnTo>
                  <a:lnTo>
                    <a:pt x="4131678" y="535673"/>
                  </a:lnTo>
                  <a:lnTo>
                    <a:pt x="4124312" y="527583"/>
                  </a:lnTo>
                  <a:lnTo>
                    <a:pt x="4114457" y="522833"/>
                  </a:lnTo>
                  <a:lnTo>
                    <a:pt x="4103128" y="522224"/>
                  </a:lnTo>
                  <a:lnTo>
                    <a:pt x="4011307" y="535584"/>
                  </a:lnTo>
                  <a:lnTo>
                    <a:pt x="4627257" y="44704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076056" y="5067401"/>
              <a:ext cx="1842770" cy="462280"/>
            </a:xfrm>
            <a:custGeom>
              <a:avLst/>
              <a:gdLst/>
              <a:ahLst/>
              <a:cxnLst/>
              <a:rect l="l" t="t" r="r" b="b"/>
              <a:pathLst>
                <a:path w="1842770" h="462279">
                  <a:moveTo>
                    <a:pt x="1842389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1842389" y="461670"/>
                  </a:lnTo>
                  <a:lnTo>
                    <a:pt x="184238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3504861" y="3749294"/>
            <a:ext cx="778933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dirty="0">
                <a:latin typeface="Microsoft JhengHei"/>
                <a:cs typeface="Microsoft JhengHei"/>
              </a:rPr>
              <a:t>做決定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675372" y="3749294"/>
            <a:ext cx="778933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dirty="0">
                <a:latin typeface="Microsoft JhengHei"/>
                <a:cs typeface="Microsoft JhengHei"/>
              </a:rPr>
              <a:t>做決定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640917" y="6364292"/>
            <a:ext cx="778933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dirty="0">
                <a:latin typeface="Microsoft JhengHei"/>
                <a:cs typeface="Microsoft JhengHei"/>
              </a:rPr>
              <a:t>做決定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583428" y="3394710"/>
            <a:ext cx="82973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dirty="0">
                <a:latin typeface="Microsoft JhengHei"/>
                <a:cs typeface="Microsoft JhengHei"/>
              </a:rPr>
              <a:t>我是誰？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2905353" y="2015727"/>
            <a:ext cx="2464402" cy="332569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4553" rIns="0" bIns="0" rtlCol="0">
            <a:spAutoFit/>
          </a:bodyPr>
          <a:lstStyle/>
          <a:p>
            <a:pPr marL="133357">
              <a:spcBef>
                <a:spcPts val="193"/>
              </a:spcBef>
            </a:pPr>
            <a:r>
              <a:rPr sz="2000" b="1" dirty="0">
                <a:latin typeface="Microsoft JhengHei"/>
                <a:cs typeface="Microsoft JhengHei"/>
              </a:rPr>
              <a:t>我喜歡做什麼？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854929" y="2885761"/>
            <a:ext cx="3073400" cy="332997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4977" rIns="0" bIns="0" rtlCol="0">
            <a:spAutoFit/>
          </a:bodyPr>
          <a:lstStyle/>
          <a:p>
            <a:pPr marL="138014">
              <a:spcBef>
                <a:spcPts val="197"/>
              </a:spcBef>
            </a:pPr>
            <a:r>
              <a:rPr sz="2000" b="1" dirty="0">
                <a:latin typeface="Microsoft JhengHei"/>
                <a:cs typeface="Microsoft JhengHei"/>
              </a:rPr>
              <a:t>我的個性適合什麼？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562090" y="2016582"/>
            <a:ext cx="4184481" cy="332569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4553" rIns="0" bIns="0" rtlCol="0">
            <a:spAutoFit/>
          </a:bodyPr>
          <a:lstStyle/>
          <a:p>
            <a:pPr marL="345881">
              <a:spcBef>
                <a:spcPts val="193"/>
              </a:spcBef>
            </a:pPr>
            <a:r>
              <a:rPr sz="2000" b="1" dirty="0">
                <a:latin typeface="Microsoft JhengHei"/>
                <a:cs typeface="Microsoft JhengHei"/>
              </a:rPr>
              <a:t>我希望未來過怎樣的生活？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765290" y="2459634"/>
            <a:ext cx="4184481" cy="332569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4553" rIns="0" bIns="0" rtlCol="0">
            <a:spAutoFit/>
          </a:bodyPr>
          <a:lstStyle/>
          <a:p>
            <a:pPr marL="142670">
              <a:spcBef>
                <a:spcPts val="193"/>
              </a:spcBef>
            </a:pPr>
            <a:r>
              <a:rPr sz="2000" b="1" dirty="0">
                <a:latin typeface="Microsoft JhengHei"/>
                <a:cs typeface="Microsoft JhengHei"/>
              </a:rPr>
              <a:t>我有沒有人生想要達成的目標？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169979" y="2459634"/>
            <a:ext cx="2983223" cy="332569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4553" rIns="0" bIns="0" rtlCol="0">
            <a:spAutoFit/>
          </a:bodyPr>
          <a:lstStyle/>
          <a:p>
            <a:pPr marL="63503">
              <a:spcBef>
                <a:spcPts val="193"/>
              </a:spcBef>
            </a:pPr>
            <a:r>
              <a:rPr sz="2000" b="1" dirty="0">
                <a:latin typeface="Microsoft JhengHei"/>
                <a:cs typeface="Microsoft JhengHei"/>
              </a:rPr>
              <a:t>我的優勢</a:t>
            </a:r>
            <a:r>
              <a:rPr sz="2000" b="1" spc="-3" dirty="0">
                <a:latin typeface="Microsoft JhengHei"/>
                <a:cs typeface="Microsoft JhengHei"/>
              </a:rPr>
              <a:t>/</a:t>
            </a:r>
            <a:r>
              <a:rPr sz="2000" b="1" dirty="0">
                <a:latin typeface="Microsoft JhengHei"/>
                <a:cs typeface="Microsoft JhengHei"/>
              </a:rPr>
              <a:t>弱勢能力？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971199" y="2882798"/>
            <a:ext cx="4184481" cy="332997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4977" rIns="0" bIns="0" rtlCol="0">
            <a:spAutoFit/>
          </a:bodyPr>
          <a:lstStyle/>
          <a:p>
            <a:pPr marL="41065">
              <a:spcBef>
                <a:spcPts val="197"/>
              </a:spcBef>
            </a:pPr>
            <a:r>
              <a:rPr sz="2000" b="1" spc="-3" dirty="0">
                <a:latin typeface="Microsoft JhengHei"/>
                <a:cs typeface="Microsoft JhengHei"/>
              </a:rPr>
              <a:t>對我而言什麼是人生中重要的事？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415866" y="4546583"/>
            <a:ext cx="2567939" cy="332997"/>
          </a:xfrm>
          <a:prstGeom prst="rect">
            <a:avLst/>
          </a:prstGeom>
          <a:solidFill>
            <a:srgbClr val="F1C0DE"/>
          </a:solidFill>
        </p:spPr>
        <p:txBody>
          <a:bodyPr vert="horz" wrap="square" lIns="0" tIns="24977" rIns="0" bIns="0" rtlCol="0">
            <a:spAutoFit/>
          </a:bodyPr>
          <a:lstStyle/>
          <a:p>
            <a:pPr marL="311588">
              <a:spcBef>
                <a:spcPts val="197"/>
              </a:spcBef>
            </a:pPr>
            <a:r>
              <a:rPr sz="2000" b="1" dirty="0">
                <a:latin typeface="+mj-ea"/>
                <a:ea typeface="+mj-ea"/>
                <a:cs typeface="Microsoft JhengHei"/>
              </a:rPr>
              <a:t>目前的升學管道</a:t>
            </a:r>
          </a:p>
        </p:txBody>
      </p:sp>
      <p:sp>
        <p:nvSpPr>
          <p:cNvPr id="165" name="object 165"/>
          <p:cNvSpPr txBox="1"/>
          <p:nvPr/>
        </p:nvSpPr>
        <p:spPr>
          <a:xfrm>
            <a:off x="8737599" y="4955947"/>
            <a:ext cx="3045098" cy="333425"/>
          </a:xfrm>
          <a:prstGeom prst="rect">
            <a:avLst/>
          </a:prstGeom>
          <a:solidFill>
            <a:srgbClr val="F1C0DE"/>
          </a:solidFill>
        </p:spPr>
        <p:txBody>
          <a:bodyPr vert="horz" wrap="square" lIns="0" tIns="25400" rIns="0" bIns="0" rtlCol="0">
            <a:spAutoFit/>
          </a:bodyPr>
          <a:lstStyle/>
          <a:p>
            <a:pPr marL="108379">
              <a:spcBef>
                <a:spcPts val="200"/>
              </a:spcBef>
            </a:pPr>
            <a:r>
              <a:rPr lang="zh-TW" altLang="en-US" sz="2000" b="1" dirty="0">
                <a:latin typeface="+mj-ea"/>
                <a:ea typeface="+mj-ea"/>
                <a:cs typeface="Microsoft JhengHei"/>
              </a:rPr>
              <a:t>大學</a:t>
            </a:r>
            <a:r>
              <a:rPr sz="2000" b="1" dirty="0" err="1">
                <a:latin typeface="+mj-ea"/>
                <a:ea typeface="+mj-ea"/>
                <a:cs typeface="Microsoft JhengHei"/>
              </a:rPr>
              <a:t>學系資訊→重點科目</a:t>
            </a:r>
            <a:endParaRPr sz="2000" b="1" dirty="0">
              <a:latin typeface="+mj-ea"/>
              <a:ea typeface="+mj-ea"/>
              <a:cs typeface="Microsoft JhengHe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8797079" y="5422053"/>
            <a:ext cx="2898532" cy="333425"/>
          </a:xfrm>
          <a:prstGeom prst="rect">
            <a:avLst/>
          </a:prstGeom>
          <a:solidFill>
            <a:srgbClr val="F1C0DE"/>
          </a:solidFill>
        </p:spPr>
        <p:txBody>
          <a:bodyPr vert="horz" wrap="square" lIns="0" tIns="25400" rIns="0" bIns="0" rtlCol="0">
            <a:spAutoFit/>
          </a:bodyPr>
          <a:lstStyle/>
          <a:p>
            <a:pPr marL="311588">
              <a:spcBef>
                <a:spcPts val="200"/>
              </a:spcBef>
            </a:pPr>
            <a:r>
              <a:rPr lang="zh-TW" altLang="en-US" sz="2000" b="1" dirty="0">
                <a:latin typeface="+mj-ea"/>
                <a:ea typeface="+mj-ea"/>
                <a:cs typeface="Microsoft JhengHei"/>
              </a:rPr>
              <a:t>各</a:t>
            </a:r>
            <a:r>
              <a:rPr sz="2000" b="1" dirty="0" err="1">
                <a:latin typeface="+mj-ea"/>
                <a:ea typeface="+mj-ea"/>
                <a:cs typeface="Microsoft JhengHei"/>
              </a:rPr>
              <a:t>班群課程</a:t>
            </a:r>
            <a:r>
              <a:rPr sz="2000" b="1" dirty="0">
                <a:latin typeface="+mj-ea"/>
                <a:ea typeface="+mj-ea"/>
                <a:cs typeface="Microsoft JhengHei"/>
              </a:rPr>
              <a:t>→</a:t>
            </a:r>
            <a:r>
              <a:rPr lang="zh-TW" altLang="en-US" sz="2000" b="1" dirty="0">
                <a:latin typeface="+mj-ea"/>
                <a:ea typeface="+mj-ea"/>
                <a:cs typeface="Microsoft JhengHei"/>
              </a:rPr>
              <a:t>對應</a:t>
            </a:r>
            <a:r>
              <a:rPr sz="2000" b="1" dirty="0" err="1">
                <a:latin typeface="+mj-ea"/>
                <a:ea typeface="+mj-ea"/>
                <a:cs typeface="Microsoft JhengHei"/>
              </a:rPr>
              <a:t>學系</a:t>
            </a:r>
            <a:endParaRPr sz="2000" b="1" dirty="0">
              <a:latin typeface="+mj-ea"/>
              <a:ea typeface="+mj-ea"/>
              <a:cs typeface="Microsoft JhengHe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24218" y="4648183"/>
            <a:ext cx="2757351" cy="33299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24977" rIns="0" bIns="0" rtlCol="0">
            <a:spAutoFit/>
          </a:bodyPr>
          <a:lstStyle/>
          <a:p>
            <a:pPr marL="311166">
              <a:spcBef>
                <a:spcPts val="197"/>
              </a:spcBef>
            </a:pPr>
            <a:r>
              <a:rPr sz="2000" b="1" dirty="0">
                <a:latin typeface="Microsoft JhengHei"/>
                <a:cs typeface="Microsoft JhengHei"/>
              </a:rPr>
              <a:t>目前社會的趨勢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62429" y="5114188"/>
            <a:ext cx="2757351" cy="33299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24977" rIns="0" bIns="0" rtlCol="0">
            <a:spAutoFit/>
          </a:bodyPr>
          <a:lstStyle/>
          <a:p>
            <a:pPr marL="107955">
              <a:spcBef>
                <a:spcPts val="197"/>
              </a:spcBef>
            </a:pPr>
            <a:r>
              <a:rPr sz="2000" b="1" dirty="0">
                <a:latin typeface="Microsoft JhengHei"/>
                <a:cs typeface="Microsoft JhengHei"/>
              </a:rPr>
              <a:t>產業趨勢、人力需求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52549" y="5577908"/>
            <a:ext cx="2757351" cy="33342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107955">
              <a:spcBef>
                <a:spcPts val="200"/>
              </a:spcBef>
            </a:pPr>
            <a:r>
              <a:rPr sz="2000" b="1" dirty="0">
                <a:latin typeface="Microsoft JhengHei"/>
                <a:cs typeface="Microsoft JhengHei"/>
              </a:rPr>
              <a:t>親朋好友老師的觀點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3537" y="152323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0"/>
                </a:lnTo>
                <a:lnTo>
                  <a:pt x="3301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4204123" y="1631019"/>
            <a:ext cx="54187" cy="35983"/>
          </a:xfrm>
          <a:custGeom>
            <a:avLst/>
            <a:gdLst/>
            <a:ahLst/>
            <a:cxnLst/>
            <a:rect l="l" t="t" r="r" b="b"/>
            <a:pathLst>
              <a:path w="81279" h="53975">
                <a:moveTo>
                  <a:pt x="0" y="0"/>
                </a:moveTo>
                <a:lnTo>
                  <a:pt x="6985" y="10160"/>
                </a:lnTo>
                <a:lnTo>
                  <a:pt x="13080" y="20193"/>
                </a:lnTo>
                <a:lnTo>
                  <a:pt x="23622" y="40386"/>
                </a:lnTo>
                <a:lnTo>
                  <a:pt x="23622" y="43815"/>
                </a:lnTo>
                <a:lnTo>
                  <a:pt x="26924" y="50546"/>
                </a:lnTo>
                <a:lnTo>
                  <a:pt x="26924" y="53848"/>
                </a:lnTo>
                <a:lnTo>
                  <a:pt x="40131" y="44323"/>
                </a:lnTo>
                <a:lnTo>
                  <a:pt x="67690" y="26416"/>
                </a:lnTo>
                <a:lnTo>
                  <a:pt x="80899" y="16891"/>
                </a:lnTo>
                <a:lnTo>
                  <a:pt x="60705" y="11811"/>
                </a:lnTo>
                <a:lnTo>
                  <a:pt x="40386" y="7112"/>
                </a:lnTo>
                <a:lnTo>
                  <a:pt x="20192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4030980" y="1581658"/>
            <a:ext cx="6773" cy="4657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10159" y="0"/>
                </a:moveTo>
                <a:lnTo>
                  <a:pt x="0" y="0"/>
                </a:lnTo>
                <a:lnTo>
                  <a:pt x="0" y="6731"/>
                </a:lnTo>
                <a:lnTo>
                  <a:pt x="6730" y="3302"/>
                </a:lnTo>
                <a:lnTo>
                  <a:pt x="1015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620091" y="1608582"/>
            <a:ext cx="52070" cy="35983"/>
          </a:xfrm>
          <a:custGeom>
            <a:avLst/>
            <a:gdLst/>
            <a:ahLst/>
            <a:cxnLst/>
            <a:rect l="l" t="t" r="r" b="b"/>
            <a:pathLst>
              <a:path w="78104" h="53975">
                <a:moveTo>
                  <a:pt x="3302" y="50546"/>
                </a:moveTo>
                <a:lnTo>
                  <a:pt x="0" y="50546"/>
                </a:lnTo>
                <a:lnTo>
                  <a:pt x="0" y="53848"/>
                </a:lnTo>
                <a:lnTo>
                  <a:pt x="3302" y="50546"/>
                </a:lnTo>
                <a:close/>
              </a:path>
              <a:path w="78104" h="53975">
                <a:moveTo>
                  <a:pt x="77597" y="30353"/>
                </a:moveTo>
                <a:lnTo>
                  <a:pt x="67437" y="0"/>
                </a:lnTo>
                <a:lnTo>
                  <a:pt x="60706" y="13462"/>
                </a:lnTo>
                <a:lnTo>
                  <a:pt x="53975" y="20193"/>
                </a:lnTo>
                <a:lnTo>
                  <a:pt x="53975" y="30353"/>
                </a:lnTo>
                <a:lnTo>
                  <a:pt x="50546" y="33655"/>
                </a:lnTo>
                <a:lnTo>
                  <a:pt x="43815" y="26924"/>
                </a:lnTo>
                <a:lnTo>
                  <a:pt x="43815" y="23495"/>
                </a:lnTo>
                <a:lnTo>
                  <a:pt x="36830" y="20447"/>
                </a:lnTo>
                <a:lnTo>
                  <a:pt x="23876" y="13081"/>
                </a:lnTo>
                <a:lnTo>
                  <a:pt x="16891" y="10033"/>
                </a:lnTo>
                <a:lnTo>
                  <a:pt x="20193" y="16764"/>
                </a:lnTo>
                <a:lnTo>
                  <a:pt x="23622" y="20193"/>
                </a:lnTo>
                <a:lnTo>
                  <a:pt x="26924" y="30353"/>
                </a:lnTo>
                <a:lnTo>
                  <a:pt x="23622" y="30353"/>
                </a:lnTo>
                <a:lnTo>
                  <a:pt x="16891" y="37084"/>
                </a:lnTo>
                <a:lnTo>
                  <a:pt x="13525" y="37084"/>
                </a:lnTo>
                <a:lnTo>
                  <a:pt x="13525" y="33718"/>
                </a:lnTo>
                <a:lnTo>
                  <a:pt x="10160" y="33718"/>
                </a:lnTo>
                <a:lnTo>
                  <a:pt x="10160" y="37084"/>
                </a:lnTo>
                <a:lnTo>
                  <a:pt x="6731" y="37084"/>
                </a:lnTo>
                <a:lnTo>
                  <a:pt x="6731" y="43815"/>
                </a:lnTo>
                <a:lnTo>
                  <a:pt x="10160" y="43815"/>
                </a:lnTo>
                <a:lnTo>
                  <a:pt x="10160" y="47117"/>
                </a:lnTo>
                <a:lnTo>
                  <a:pt x="3302" y="47117"/>
                </a:lnTo>
                <a:lnTo>
                  <a:pt x="3302" y="50546"/>
                </a:lnTo>
                <a:lnTo>
                  <a:pt x="6731" y="50546"/>
                </a:lnTo>
                <a:lnTo>
                  <a:pt x="13462" y="47117"/>
                </a:lnTo>
                <a:lnTo>
                  <a:pt x="16891" y="43815"/>
                </a:lnTo>
                <a:lnTo>
                  <a:pt x="16891" y="40386"/>
                </a:lnTo>
                <a:lnTo>
                  <a:pt x="20193" y="37084"/>
                </a:lnTo>
                <a:lnTo>
                  <a:pt x="35306" y="43053"/>
                </a:lnTo>
                <a:lnTo>
                  <a:pt x="50165" y="45085"/>
                </a:lnTo>
                <a:lnTo>
                  <a:pt x="64389" y="41275"/>
                </a:lnTo>
                <a:lnTo>
                  <a:pt x="73533" y="33655"/>
                </a:lnTo>
                <a:lnTo>
                  <a:pt x="77597" y="3035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7637611" y="1546267"/>
            <a:ext cx="56303" cy="24130"/>
          </a:xfrm>
          <a:custGeom>
            <a:avLst/>
            <a:gdLst/>
            <a:ahLst/>
            <a:cxnLst/>
            <a:rect l="l" t="t" r="r" b="b"/>
            <a:pathLst>
              <a:path w="84454" h="36194">
                <a:moveTo>
                  <a:pt x="10033" y="9271"/>
                </a:moveTo>
                <a:lnTo>
                  <a:pt x="6731" y="5969"/>
                </a:lnTo>
                <a:lnTo>
                  <a:pt x="0" y="2540"/>
                </a:lnTo>
                <a:lnTo>
                  <a:pt x="0" y="9271"/>
                </a:lnTo>
                <a:lnTo>
                  <a:pt x="10033" y="9271"/>
                </a:lnTo>
                <a:close/>
              </a:path>
              <a:path w="84454" h="36194">
                <a:moveTo>
                  <a:pt x="18923" y="11303"/>
                </a:moveTo>
                <a:lnTo>
                  <a:pt x="16764" y="9271"/>
                </a:lnTo>
                <a:lnTo>
                  <a:pt x="10033" y="9271"/>
                </a:lnTo>
                <a:lnTo>
                  <a:pt x="16764" y="12700"/>
                </a:lnTo>
                <a:lnTo>
                  <a:pt x="18923" y="11303"/>
                </a:lnTo>
                <a:close/>
              </a:path>
              <a:path w="84454" h="36194">
                <a:moveTo>
                  <a:pt x="53860" y="22796"/>
                </a:moveTo>
                <a:lnTo>
                  <a:pt x="47117" y="22796"/>
                </a:lnTo>
                <a:lnTo>
                  <a:pt x="47117" y="26162"/>
                </a:lnTo>
                <a:lnTo>
                  <a:pt x="53860" y="26162"/>
                </a:lnTo>
                <a:lnTo>
                  <a:pt x="53860" y="22796"/>
                </a:lnTo>
                <a:close/>
              </a:path>
              <a:path w="84454" h="36194">
                <a:moveTo>
                  <a:pt x="84328" y="32893"/>
                </a:moveTo>
                <a:lnTo>
                  <a:pt x="80899" y="26162"/>
                </a:lnTo>
                <a:lnTo>
                  <a:pt x="77470" y="22733"/>
                </a:lnTo>
                <a:lnTo>
                  <a:pt x="75819" y="19431"/>
                </a:lnTo>
                <a:lnTo>
                  <a:pt x="74168" y="16002"/>
                </a:lnTo>
                <a:lnTo>
                  <a:pt x="70739" y="16002"/>
                </a:lnTo>
                <a:lnTo>
                  <a:pt x="70739" y="19431"/>
                </a:lnTo>
                <a:lnTo>
                  <a:pt x="67437" y="19431"/>
                </a:lnTo>
                <a:lnTo>
                  <a:pt x="67437" y="12700"/>
                </a:lnTo>
                <a:lnTo>
                  <a:pt x="64008" y="12700"/>
                </a:lnTo>
                <a:lnTo>
                  <a:pt x="53213" y="2540"/>
                </a:lnTo>
                <a:lnTo>
                  <a:pt x="51943" y="1270"/>
                </a:lnTo>
                <a:lnTo>
                  <a:pt x="40386" y="0"/>
                </a:lnTo>
                <a:lnTo>
                  <a:pt x="28956" y="5080"/>
                </a:lnTo>
                <a:lnTo>
                  <a:pt x="18923" y="11303"/>
                </a:lnTo>
                <a:lnTo>
                  <a:pt x="20193" y="12700"/>
                </a:lnTo>
                <a:lnTo>
                  <a:pt x="23622" y="19431"/>
                </a:lnTo>
                <a:lnTo>
                  <a:pt x="26924" y="22733"/>
                </a:lnTo>
                <a:lnTo>
                  <a:pt x="32004" y="19558"/>
                </a:lnTo>
                <a:lnTo>
                  <a:pt x="37465" y="15113"/>
                </a:lnTo>
                <a:lnTo>
                  <a:pt x="43561" y="9525"/>
                </a:lnTo>
                <a:lnTo>
                  <a:pt x="50546" y="2540"/>
                </a:lnTo>
                <a:lnTo>
                  <a:pt x="47117" y="12700"/>
                </a:lnTo>
                <a:lnTo>
                  <a:pt x="47117" y="16002"/>
                </a:lnTo>
                <a:lnTo>
                  <a:pt x="43815" y="22733"/>
                </a:lnTo>
                <a:lnTo>
                  <a:pt x="57277" y="22733"/>
                </a:lnTo>
                <a:lnTo>
                  <a:pt x="57277" y="29464"/>
                </a:lnTo>
                <a:lnTo>
                  <a:pt x="64008" y="29464"/>
                </a:lnTo>
                <a:lnTo>
                  <a:pt x="70739" y="32893"/>
                </a:lnTo>
                <a:lnTo>
                  <a:pt x="74168" y="32893"/>
                </a:lnTo>
                <a:lnTo>
                  <a:pt x="80899" y="36195"/>
                </a:lnTo>
                <a:lnTo>
                  <a:pt x="84328" y="328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4820158" y="1588346"/>
            <a:ext cx="49530" cy="29210"/>
          </a:xfrm>
          <a:custGeom>
            <a:avLst/>
            <a:gdLst/>
            <a:ahLst/>
            <a:cxnLst/>
            <a:rect l="l" t="t" r="r" b="b"/>
            <a:pathLst>
              <a:path w="74295" h="43814">
                <a:moveTo>
                  <a:pt x="74295" y="23622"/>
                </a:moveTo>
                <a:lnTo>
                  <a:pt x="71755" y="20193"/>
                </a:lnTo>
                <a:lnTo>
                  <a:pt x="70612" y="18542"/>
                </a:lnTo>
                <a:lnTo>
                  <a:pt x="65024" y="13970"/>
                </a:lnTo>
                <a:lnTo>
                  <a:pt x="58166" y="9906"/>
                </a:lnTo>
                <a:lnTo>
                  <a:pt x="50673" y="6731"/>
                </a:lnTo>
                <a:lnTo>
                  <a:pt x="47244" y="6731"/>
                </a:lnTo>
                <a:lnTo>
                  <a:pt x="47244" y="3429"/>
                </a:lnTo>
                <a:lnTo>
                  <a:pt x="37211" y="3429"/>
                </a:lnTo>
                <a:lnTo>
                  <a:pt x="27051" y="0"/>
                </a:lnTo>
                <a:lnTo>
                  <a:pt x="20320" y="0"/>
                </a:lnTo>
                <a:lnTo>
                  <a:pt x="16891" y="6731"/>
                </a:lnTo>
                <a:lnTo>
                  <a:pt x="16891" y="16891"/>
                </a:lnTo>
                <a:lnTo>
                  <a:pt x="13589" y="23622"/>
                </a:lnTo>
                <a:lnTo>
                  <a:pt x="10160" y="26924"/>
                </a:lnTo>
                <a:lnTo>
                  <a:pt x="3429" y="30353"/>
                </a:lnTo>
                <a:lnTo>
                  <a:pt x="0" y="33655"/>
                </a:lnTo>
                <a:lnTo>
                  <a:pt x="30480" y="43815"/>
                </a:lnTo>
                <a:lnTo>
                  <a:pt x="30480" y="37084"/>
                </a:lnTo>
                <a:lnTo>
                  <a:pt x="27051" y="33655"/>
                </a:lnTo>
                <a:lnTo>
                  <a:pt x="23622" y="33655"/>
                </a:lnTo>
                <a:lnTo>
                  <a:pt x="23622" y="30353"/>
                </a:lnTo>
                <a:lnTo>
                  <a:pt x="27051" y="30353"/>
                </a:lnTo>
                <a:lnTo>
                  <a:pt x="33782" y="23622"/>
                </a:lnTo>
                <a:lnTo>
                  <a:pt x="37211" y="23622"/>
                </a:lnTo>
                <a:lnTo>
                  <a:pt x="37211" y="30353"/>
                </a:lnTo>
                <a:lnTo>
                  <a:pt x="40513" y="30353"/>
                </a:lnTo>
                <a:lnTo>
                  <a:pt x="40513" y="33655"/>
                </a:lnTo>
                <a:lnTo>
                  <a:pt x="47244" y="33655"/>
                </a:lnTo>
                <a:lnTo>
                  <a:pt x="50673" y="37084"/>
                </a:lnTo>
                <a:lnTo>
                  <a:pt x="57404" y="33655"/>
                </a:lnTo>
                <a:lnTo>
                  <a:pt x="64135" y="33655"/>
                </a:lnTo>
                <a:lnTo>
                  <a:pt x="70866" y="30353"/>
                </a:lnTo>
                <a:lnTo>
                  <a:pt x="70866" y="26924"/>
                </a:lnTo>
                <a:lnTo>
                  <a:pt x="74295" y="26924"/>
                </a:lnTo>
                <a:lnTo>
                  <a:pt x="74295" y="2362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6274986" y="1471676"/>
            <a:ext cx="29210" cy="29210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30353" y="13462"/>
                </a:moveTo>
                <a:lnTo>
                  <a:pt x="28702" y="13462"/>
                </a:lnTo>
                <a:lnTo>
                  <a:pt x="28956" y="14097"/>
                </a:lnTo>
                <a:lnTo>
                  <a:pt x="30353" y="13462"/>
                </a:lnTo>
                <a:close/>
              </a:path>
              <a:path w="43815" h="43814">
                <a:moveTo>
                  <a:pt x="43815" y="20193"/>
                </a:moveTo>
                <a:lnTo>
                  <a:pt x="37084" y="16764"/>
                </a:lnTo>
                <a:lnTo>
                  <a:pt x="30353" y="16764"/>
                </a:lnTo>
                <a:lnTo>
                  <a:pt x="28956" y="14097"/>
                </a:lnTo>
                <a:lnTo>
                  <a:pt x="23622" y="16764"/>
                </a:lnTo>
                <a:lnTo>
                  <a:pt x="20193" y="13462"/>
                </a:lnTo>
                <a:lnTo>
                  <a:pt x="16891" y="13462"/>
                </a:lnTo>
                <a:lnTo>
                  <a:pt x="16891" y="10033"/>
                </a:lnTo>
                <a:lnTo>
                  <a:pt x="20193" y="10033"/>
                </a:lnTo>
                <a:lnTo>
                  <a:pt x="20193" y="6731"/>
                </a:lnTo>
                <a:lnTo>
                  <a:pt x="26924" y="13462"/>
                </a:lnTo>
                <a:lnTo>
                  <a:pt x="28702" y="13462"/>
                </a:lnTo>
                <a:lnTo>
                  <a:pt x="26924" y="10033"/>
                </a:lnTo>
                <a:lnTo>
                  <a:pt x="23622" y="6731"/>
                </a:lnTo>
                <a:lnTo>
                  <a:pt x="16891" y="0"/>
                </a:lnTo>
                <a:lnTo>
                  <a:pt x="14478" y="6731"/>
                </a:lnTo>
                <a:lnTo>
                  <a:pt x="9271" y="19812"/>
                </a:lnTo>
                <a:lnTo>
                  <a:pt x="6731" y="26924"/>
                </a:lnTo>
                <a:lnTo>
                  <a:pt x="0" y="33655"/>
                </a:lnTo>
                <a:lnTo>
                  <a:pt x="0" y="36957"/>
                </a:lnTo>
                <a:lnTo>
                  <a:pt x="3429" y="36957"/>
                </a:lnTo>
                <a:lnTo>
                  <a:pt x="3429" y="40386"/>
                </a:lnTo>
                <a:lnTo>
                  <a:pt x="10160" y="40386"/>
                </a:lnTo>
                <a:lnTo>
                  <a:pt x="16891" y="43688"/>
                </a:lnTo>
                <a:lnTo>
                  <a:pt x="23622" y="43688"/>
                </a:lnTo>
                <a:lnTo>
                  <a:pt x="23622" y="40386"/>
                </a:lnTo>
                <a:lnTo>
                  <a:pt x="20193" y="36957"/>
                </a:lnTo>
                <a:lnTo>
                  <a:pt x="20193" y="33655"/>
                </a:lnTo>
                <a:lnTo>
                  <a:pt x="26924" y="40386"/>
                </a:lnTo>
                <a:lnTo>
                  <a:pt x="31496" y="35306"/>
                </a:lnTo>
                <a:lnTo>
                  <a:pt x="32766" y="33655"/>
                </a:lnTo>
                <a:lnTo>
                  <a:pt x="39370" y="25146"/>
                </a:lnTo>
                <a:lnTo>
                  <a:pt x="43815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4458208" y="1633304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80">
                <a:moveTo>
                  <a:pt x="47244" y="23495"/>
                </a:moveTo>
                <a:lnTo>
                  <a:pt x="43815" y="23495"/>
                </a:lnTo>
                <a:lnTo>
                  <a:pt x="43815" y="20193"/>
                </a:lnTo>
                <a:lnTo>
                  <a:pt x="40513" y="20193"/>
                </a:lnTo>
                <a:lnTo>
                  <a:pt x="32385" y="15113"/>
                </a:lnTo>
                <a:lnTo>
                  <a:pt x="14859" y="4953"/>
                </a:lnTo>
                <a:lnTo>
                  <a:pt x="6731" y="0"/>
                </a:lnTo>
                <a:lnTo>
                  <a:pt x="6731" y="3302"/>
                </a:lnTo>
                <a:lnTo>
                  <a:pt x="3302" y="6731"/>
                </a:lnTo>
                <a:lnTo>
                  <a:pt x="3302" y="13462"/>
                </a:lnTo>
                <a:lnTo>
                  <a:pt x="6604" y="16764"/>
                </a:lnTo>
                <a:lnTo>
                  <a:pt x="3302" y="16764"/>
                </a:lnTo>
                <a:lnTo>
                  <a:pt x="0" y="13462"/>
                </a:lnTo>
                <a:lnTo>
                  <a:pt x="0" y="16764"/>
                </a:lnTo>
                <a:lnTo>
                  <a:pt x="3302" y="20193"/>
                </a:lnTo>
                <a:lnTo>
                  <a:pt x="6731" y="20193"/>
                </a:lnTo>
                <a:lnTo>
                  <a:pt x="6731" y="16891"/>
                </a:lnTo>
                <a:lnTo>
                  <a:pt x="10033" y="20193"/>
                </a:lnTo>
                <a:lnTo>
                  <a:pt x="13462" y="26924"/>
                </a:lnTo>
                <a:lnTo>
                  <a:pt x="16891" y="30226"/>
                </a:lnTo>
                <a:lnTo>
                  <a:pt x="24384" y="27813"/>
                </a:lnTo>
                <a:lnTo>
                  <a:pt x="32004" y="25654"/>
                </a:lnTo>
                <a:lnTo>
                  <a:pt x="39624" y="24130"/>
                </a:lnTo>
                <a:lnTo>
                  <a:pt x="47244" y="23495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7412736" y="1538986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4615604" y="1617556"/>
            <a:ext cx="11430" cy="24977"/>
          </a:xfrm>
          <a:custGeom>
            <a:avLst/>
            <a:gdLst/>
            <a:ahLst/>
            <a:cxnLst/>
            <a:rect l="l" t="t" r="r" b="b"/>
            <a:pathLst>
              <a:path w="17145" h="37464">
                <a:moveTo>
                  <a:pt x="16891" y="16891"/>
                </a:moveTo>
                <a:lnTo>
                  <a:pt x="0" y="0"/>
                </a:lnTo>
                <a:lnTo>
                  <a:pt x="508" y="10033"/>
                </a:lnTo>
                <a:lnTo>
                  <a:pt x="1651" y="19812"/>
                </a:lnTo>
                <a:lnTo>
                  <a:pt x="2794" y="28829"/>
                </a:lnTo>
                <a:lnTo>
                  <a:pt x="3302" y="37084"/>
                </a:lnTo>
                <a:lnTo>
                  <a:pt x="3302" y="33655"/>
                </a:lnTo>
                <a:lnTo>
                  <a:pt x="6731" y="37084"/>
                </a:lnTo>
                <a:lnTo>
                  <a:pt x="10033" y="33655"/>
                </a:lnTo>
                <a:lnTo>
                  <a:pt x="10033" y="26924"/>
                </a:lnTo>
                <a:lnTo>
                  <a:pt x="13462" y="23622"/>
                </a:lnTo>
                <a:lnTo>
                  <a:pt x="13462" y="20193"/>
                </a:lnTo>
                <a:lnTo>
                  <a:pt x="10033" y="20193"/>
                </a:lnTo>
                <a:lnTo>
                  <a:pt x="10033" y="16891"/>
                </a:lnTo>
                <a:lnTo>
                  <a:pt x="16891" y="168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3830827" y="1287526"/>
            <a:ext cx="22860" cy="2286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0160" y="0"/>
                </a:moveTo>
                <a:lnTo>
                  <a:pt x="6731" y="6857"/>
                </a:lnTo>
                <a:lnTo>
                  <a:pt x="6731" y="10159"/>
                </a:lnTo>
                <a:lnTo>
                  <a:pt x="3429" y="16890"/>
                </a:lnTo>
                <a:lnTo>
                  <a:pt x="0" y="20319"/>
                </a:lnTo>
                <a:lnTo>
                  <a:pt x="0" y="23621"/>
                </a:lnTo>
                <a:lnTo>
                  <a:pt x="15621" y="28701"/>
                </a:lnTo>
                <a:lnTo>
                  <a:pt x="24257" y="31241"/>
                </a:lnTo>
                <a:lnTo>
                  <a:pt x="33782" y="33781"/>
                </a:lnTo>
                <a:lnTo>
                  <a:pt x="33782" y="30352"/>
                </a:lnTo>
                <a:lnTo>
                  <a:pt x="30353" y="27050"/>
                </a:lnTo>
                <a:lnTo>
                  <a:pt x="30353" y="20319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8087275" y="1619758"/>
            <a:ext cx="22860" cy="27093"/>
          </a:xfrm>
          <a:custGeom>
            <a:avLst/>
            <a:gdLst/>
            <a:ahLst/>
            <a:cxnLst/>
            <a:rect l="l" t="t" r="r" b="b"/>
            <a:pathLst>
              <a:path w="34290" h="40639">
                <a:moveTo>
                  <a:pt x="30352" y="0"/>
                </a:moveTo>
                <a:lnTo>
                  <a:pt x="27050" y="0"/>
                </a:lnTo>
                <a:lnTo>
                  <a:pt x="21462" y="1143"/>
                </a:lnTo>
                <a:lnTo>
                  <a:pt x="15239" y="3810"/>
                </a:lnTo>
                <a:lnTo>
                  <a:pt x="3428" y="10160"/>
                </a:lnTo>
                <a:lnTo>
                  <a:pt x="3428" y="13589"/>
                </a:lnTo>
                <a:lnTo>
                  <a:pt x="6730" y="13589"/>
                </a:lnTo>
                <a:lnTo>
                  <a:pt x="6730" y="16891"/>
                </a:lnTo>
                <a:lnTo>
                  <a:pt x="3428" y="16891"/>
                </a:lnTo>
                <a:lnTo>
                  <a:pt x="0" y="20320"/>
                </a:lnTo>
                <a:lnTo>
                  <a:pt x="10159" y="40513"/>
                </a:lnTo>
                <a:lnTo>
                  <a:pt x="20192" y="30353"/>
                </a:lnTo>
                <a:lnTo>
                  <a:pt x="16890" y="30353"/>
                </a:lnTo>
                <a:lnTo>
                  <a:pt x="16890" y="27051"/>
                </a:lnTo>
                <a:lnTo>
                  <a:pt x="27050" y="27051"/>
                </a:lnTo>
                <a:lnTo>
                  <a:pt x="30352" y="20320"/>
                </a:lnTo>
                <a:lnTo>
                  <a:pt x="30352" y="10160"/>
                </a:lnTo>
                <a:lnTo>
                  <a:pt x="33781" y="3429"/>
                </a:lnTo>
                <a:lnTo>
                  <a:pt x="30352" y="3429"/>
                </a:lnTo>
                <a:lnTo>
                  <a:pt x="3035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8183964" y="1469390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0"/>
                </a:lnTo>
                <a:lnTo>
                  <a:pt x="3428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7696031" y="1552448"/>
            <a:ext cx="107950" cy="56303"/>
          </a:xfrm>
          <a:custGeom>
            <a:avLst/>
            <a:gdLst/>
            <a:ahLst/>
            <a:cxnLst/>
            <a:rect l="l" t="t" r="r" b="b"/>
            <a:pathLst>
              <a:path w="161925" h="84455">
                <a:moveTo>
                  <a:pt x="126238" y="42418"/>
                </a:moveTo>
                <a:lnTo>
                  <a:pt x="125603" y="33274"/>
                </a:lnTo>
                <a:lnTo>
                  <a:pt x="124968" y="30353"/>
                </a:lnTo>
                <a:lnTo>
                  <a:pt x="123825" y="25908"/>
                </a:lnTo>
                <a:lnTo>
                  <a:pt x="122809" y="23622"/>
                </a:lnTo>
                <a:lnTo>
                  <a:pt x="121412" y="20193"/>
                </a:lnTo>
                <a:lnTo>
                  <a:pt x="118110" y="20193"/>
                </a:lnTo>
                <a:lnTo>
                  <a:pt x="118110" y="47117"/>
                </a:lnTo>
                <a:lnTo>
                  <a:pt x="118110" y="50546"/>
                </a:lnTo>
                <a:lnTo>
                  <a:pt x="114681" y="53848"/>
                </a:lnTo>
                <a:lnTo>
                  <a:pt x="111379" y="50546"/>
                </a:lnTo>
                <a:lnTo>
                  <a:pt x="114681" y="47117"/>
                </a:lnTo>
                <a:lnTo>
                  <a:pt x="118110" y="47117"/>
                </a:lnTo>
                <a:lnTo>
                  <a:pt x="118110" y="20193"/>
                </a:lnTo>
                <a:lnTo>
                  <a:pt x="104597" y="20193"/>
                </a:lnTo>
                <a:lnTo>
                  <a:pt x="104597" y="16827"/>
                </a:lnTo>
                <a:lnTo>
                  <a:pt x="101219" y="16827"/>
                </a:lnTo>
                <a:lnTo>
                  <a:pt x="101219" y="20193"/>
                </a:lnTo>
                <a:lnTo>
                  <a:pt x="104521" y="20193"/>
                </a:lnTo>
                <a:lnTo>
                  <a:pt x="104521" y="23622"/>
                </a:lnTo>
                <a:lnTo>
                  <a:pt x="101219" y="23622"/>
                </a:lnTo>
                <a:lnTo>
                  <a:pt x="101219" y="20193"/>
                </a:lnTo>
                <a:lnTo>
                  <a:pt x="94488" y="26924"/>
                </a:lnTo>
                <a:lnTo>
                  <a:pt x="87757" y="30353"/>
                </a:lnTo>
                <a:lnTo>
                  <a:pt x="81026" y="26924"/>
                </a:lnTo>
                <a:lnTo>
                  <a:pt x="70866" y="26924"/>
                </a:lnTo>
                <a:lnTo>
                  <a:pt x="64135" y="23622"/>
                </a:lnTo>
                <a:lnTo>
                  <a:pt x="53975" y="18034"/>
                </a:lnTo>
                <a:lnTo>
                  <a:pt x="43434" y="11811"/>
                </a:lnTo>
                <a:lnTo>
                  <a:pt x="32385" y="5588"/>
                </a:lnTo>
                <a:lnTo>
                  <a:pt x="20320" y="0"/>
                </a:lnTo>
                <a:lnTo>
                  <a:pt x="13462" y="3429"/>
                </a:lnTo>
                <a:lnTo>
                  <a:pt x="10160" y="6731"/>
                </a:lnTo>
                <a:lnTo>
                  <a:pt x="3429" y="10160"/>
                </a:lnTo>
                <a:lnTo>
                  <a:pt x="3429" y="13462"/>
                </a:lnTo>
                <a:lnTo>
                  <a:pt x="0" y="16891"/>
                </a:lnTo>
                <a:lnTo>
                  <a:pt x="0" y="20193"/>
                </a:lnTo>
                <a:lnTo>
                  <a:pt x="19431" y="36957"/>
                </a:lnTo>
                <a:lnTo>
                  <a:pt x="38862" y="53086"/>
                </a:lnTo>
                <a:lnTo>
                  <a:pt x="60706" y="62865"/>
                </a:lnTo>
                <a:lnTo>
                  <a:pt x="87757" y="60579"/>
                </a:lnTo>
                <a:lnTo>
                  <a:pt x="87757" y="57277"/>
                </a:lnTo>
                <a:lnTo>
                  <a:pt x="91059" y="60579"/>
                </a:lnTo>
                <a:lnTo>
                  <a:pt x="94361" y="57277"/>
                </a:lnTo>
                <a:lnTo>
                  <a:pt x="97790" y="53848"/>
                </a:lnTo>
                <a:lnTo>
                  <a:pt x="97790" y="47117"/>
                </a:lnTo>
                <a:lnTo>
                  <a:pt x="101219" y="47117"/>
                </a:lnTo>
                <a:lnTo>
                  <a:pt x="101219" y="50546"/>
                </a:lnTo>
                <a:lnTo>
                  <a:pt x="97790" y="53848"/>
                </a:lnTo>
                <a:lnTo>
                  <a:pt x="97790" y="60579"/>
                </a:lnTo>
                <a:lnTo>
                  <a:pt x="94488" y="64008"/>
                </a:lnTo>
                <a:lnTo>
                  <a:pt x="101473" y="69088"/>
                </a:lnTo>
                <a:lnTo>
                  <a:pt x="114427" y="79121"/>
                </a:lnTo>
                <a:lnTo>
                  <a:pt x="121412" y="84201"/>
                </a:lnTo>
                <a:lnTo>
                  <a:pt x="121412" y="80772"/>
                </a:lnTo>
                <a:lnTo>
                  <a:pt x="118110" y="74041"/>
                </a:lnTo>
                <a:lnTo>
                  <a:pt x="118110" y="70739"/>
                </a:lnTo>
                <a:lnTo>
                  <a:pt x="121412" y="67310"/>
                </a:lnTo>
                <a:lnTo>
                  <a:pt x="121412" y="60579"/>
                </a:lnTo>
                <a:lnTo>
                  <a:pt x="118110" y="60579"/>
                </a:lnTo>
                <a:lnTo>
                  <a:pt x="118110" y="53848"/>
                </a:lnTo>
                <a:lnTo>
                  <a:pt x="121412" y="53848"/>
                </a:lnTo>
                <a:lnTo>
                  <a:pt x="121412" y="60579"/>
                </a:lnTo>
                <a:lnTo>
                  <a:pt x="124841" y="53848"/>
                </a:lnTo>
                <a:lnTo>
                  <a:pt x="125603" y="47117"/>
                </a:lnTo>
                <a:lnTo>
                  <a:pt x="126238" y="42418"/>
                </a:lnTo>
                <a:close/>
              </a:path>
              <a:path w="161925" h="84455">
                <a:moveTo>
                  <a:pt x="161925" y="30353"/>
                </a:moveTo>
                <a:lnTo>
                  <a:pt x="158496" y="26924"/>
                </a:lnTo>
                <a:lnTo>
                  <a:pt x="158496" y="23622"/>
                </a:lnTo>
                <a:lnTo>
                  <a:pt x="147066" y="21590"/>
                </a:lnTo>
                <a:lnTo>
                  <a:pt x="137414" y="20701"/>
                </a:lnTo>
                <a:lnTo>
                  <a:pt x="129159" y="20320"/>
                </a:lnTo>
                <a:lnTo>
                  <a:pt x="121412" y="20193"/>
                </a:lnTo>
                <a:lnTo>
                  <a:pt x="148463" y="47117"/>
                </a:lnTo>
                <a:lnTo>
                  <a:pt x="151765" y="47117"/>
                </a:lnTo>
                <a:lnTo>
                  <a:pt x="155194" y="50546"/>
                </a:lnTo>
                <a:lnTo>
                  <a:pt x="158496" y="43815"/>
                </a:lnTo>
                <a:lnTo>
                  <a:pt x="158496" y="40386"/>
                </a:lnTo>
                <a:lnTo>
                  <a:pt x="161925" y="33655"/>
                </a:lnTo>
                <a:lnTo>
                  <a:pt x="161925" y="3035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4705519" y="1613069"/>
            <a:ext cx="13547" cy="9313"/>
          </a:xfrm>
          <a:custGeom>
            <a:avLst/>
            <a:gdLst/>
            <a:ahLst/>
            <a:cxnLst/>
            <a:rect l="l" t="t" r="r" b="b"/>
            <a:pathLst>
              <a:path w="20320" h="13969">
                <a:moveTo>
                  <a:pt x="13462" y="10033"/>
                </a:moveTo>
                <a:lnTo>
                  <a:pt x="6731" y="3302"/>
                </a:lnTo>
                <a:lnTo>
                  <a:pt x="0" y="0"/>
                </a:lnTo>
                <a:lnTo>
                  <a:pt x="0" y="6731"/>
                </a:lnTo>
                <a:lnTo>
                  <a:pt x="3429" y="10033"/>
                </a:lnTo>
                <a:lnTo>
                  <a:pt x="13462" y="10033"/>
                </a:lnTo>
                <a:close/>
              </a:path>
              <a:path w="20320" h="13969">
                <a:moveTo>
                  <a:pt x="20193" y="13462"/>
                </a:moveTo>
                <a:lnTo>
                  <a:pt x="16891" y="10033"/>
                </a:lnTo>
                <a:lnTo>
                  <a:pt x="13462" y="10033"/>
                </a:lnTo>
                <a:lnTo>
                  <a:pt x="20193" y="1346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7639812" y="1565910"/>
            <a:ext cx="27093" cy="9313"/>
          </a:xfrm>
          <a:custGeom>
            <a:avLst/>
            <a:gdLst/>
            <a:ahLst/>
            <a:cxnLst/>
            <a:rect l="l" t="t" r="r" b="b"/>
            <a:pathLst>
              <a:path w="40640" h="13969">
                <a:moveTo>
                  <a:pt x="40512" y="0"/>
                </a:moveTo>
                <a:lnTo>
                  <a:pt x="23622" y="0"/>
                </a:lnTo>
                <a:lnTo>
                  <a:pt x="6984" y="9016"/>
                </a:lnTo>
                <a:lnTo>
                  <a:pt x="0" y="13461"/>
                </a:lnTo>
                <a:lnTo>
                  <a:pt x="33781" y="13461"/>
                </a:lnTo>
                <a:lnTo>
                  <a:pt x="40512" y="6730"/>
                </a:lnTo>
                <a:lnTo>
                  <a:pt x="4051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4669537" y="1604094"/>
            <a:ext cx="38523" cy="27093"/>
          </a:xfrm>
          <a:custGeom>
            <a:avLst/>
            <a:gdLst/>
            <a:ahLst/>
            <a:cxnLst/>
            <a:rect l="l" t="t" r="r" b="b"/>
            <a:pathLst>
              <a:path w="57784" h="40639">
                <a:moveTo>
                  <a:pt x="3429" y="37084"/>
                </a:moveTo>
                <a:lnTo>
                  <a:pt x="0" y="37084"/>
                </a:lnTo>
                <a:lnTo>
                  <a:pt x="0" y="40386"/>
                </a:lnTo>
                <a:lnTo>
                  <a:pt x="3429" y="37084"/>
                </a:lnTo>
                <a:close/>
              </a:path>
              <a:path w="57784" h="40639">
                <a:moveTo>
                  <a:pt x="57404" y="20193"/>
                </a:moveTo>
                <a:lnTo>
                  <a:pt x="53975" y="16764"/>
                </a:lnTo>
                <a:lnTo>
                  <a:pt x="53975" y="13462"/>
                </a:lnTo>
                <a:lnTo>
                  <a:pt x="50673" y="13462"/>
                </a:lnTo>
                <a:lnTo>
                  <a:pt x="47244" y="10033"/>
                </a:lnTo>
                <a:lnTo>
                  <a:pt x="43815" y="10033"/>
                </a:lnTo>
                <a:lnTo>
                  <a:pt x="23622" y="0"/>
                </a:lnTo>
                <a:lnTo>
                  <a:pt x="23622" y="20193"/>
                </a:lnTo>
                <a:lnTo>
                  <a:pt x="20320" y="23622"/>
                </a:lnTo>
                <a:lnTo>
                  <a:pt x="13462" y="26924"/>
                </a:lnTo>
                <a:lnTo>
                  <a:pt x="10160" y="33655"/>
                </a:lnTo>
                <a:lnTo>
                  <a:pt x="23622" y="33655"/>
                </a:lnTo>
                <a:lnTo>
                  <a:pt x="31242" y="31115"/>
                </a:lnTo>
                <a:lnTo>
                  <a:pt x="39243" y="28575"/>
                </a:lnTo>
                <a:lnTo>
                  <a:pt x="47879" y="26035"/>
                </a:lnTo>
                <a:lnTo>
                  <a:pt x="57404" y="23622"/>
                </a:lnTo>
                <a:lnTo>
                  <a:pt x="57404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6270498" y="1496313"/>
            <a:ext cx="4657" cy="254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3301" y="0"/>
                </a:moveTo>
                <a:lnTo>
                  <a:pt x="0" y="3428"/>
                </a:lnTo>
                <a:lnTo>
                  <a:pt x="6730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491905" y="1631018"/>
            <a:ext cx="20320" cy="16087"/>
          </a:xfrm>
          <a:custGeom>
            <a:avLst/>
            <a:gdLst/>
            <a:ahLst/>
            <a:cxnLst/>
            <a:rect l="l" t="t" r="r" b="b"/>
            <a:pathLst>
              <a:path w="30479" h="24130">
                <a:moveTo>
                  <a:pt x="13462" y="0"/>
                </a:moveTo>
                <a:lnTo>
                  <a:pt x="10160" y="0"/>
                </a:lnTo>
                <a:lnTo>
                  <a:pt x="6731" y="3428"/>
                </a:lnTo>
                <a:lnTo>
                  <a:pt x="3428" y="3428"/>
                </a:lnTo>
                <a:lnTo>
                  <a:pt x="0" y="6730"/>
                </a:lnTo>
                <a:lnTo>
                  <a:pt x="0" y="23622"/>
                </a:lnTo>
                <a:lnTo>
                  <a:pt x="3428" y="23622"/>
                </a:lnTo>
                <a:lnTo>
                  <a:pt x="6731" y="20193"/>
                </a:lnTo>
                <a:lnTo>
                  <a:pt x="10160" y="20193"/>
                </a:lnTo>
                <a:lnTo>
                  <a:pt x="10160" y="16891"/>
                </a:lnTo>
                <a:lnTo>
                  <a:pt x="30352" y="10160"/>
                </a:lnTo>
                <a:lnTo>
                  <a:pt x="23622" y="6730"/>
                </a:lnTo>
                <a:lnTo>
                  <a:pt x="20193" y="3428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3911769" y="1402038"/>
            <a:ext cx="20320" cy="24977"/>
          </a:xfrm>
          <a:custGeom>
            <a:avLst/>
            <a:gdLst/>
            <a:ahLst/>
            <a:cxnLst/>
            <a:rect l="l" t="t" r="r" b="b"/>
            <a:pathLst>
              <a:path w="30479" h="37464">
                <a:moveTo>
                  <a:pt x="27051" y="3365"/>
                </a:moveTo>
                <a:lnTo>
                  <a:pt x="23685" y="3365"/>
                </a:lnTo>
                <a:lnTo>
                  <a:pt x="23685" y="0"/>
                </a:lnTo>
                <a:lnTo>
                  <a:pt x="20320" y="0"/>
                </a:lnTo>
                <a:lnTo>
                  <a:pt x="20320" y="3365"/>
                </a:lnTo>
                <a:lnTo>
                  <a:pt x="16891" y="3365"/>
                </a:lnTo>
                <a:lnTo>
                  <a:pt x="16891" y="6794"/>
                </a:lnTo>
                <a:lnTo>
                  <a:pt x="23622" y="10096"/>
                </a:lnTo>
                <a:lnTo>
                  <a:pt x="23622" y="6794"/>
                </a:lnTo>
                <a:lnTo>
                  <a:pt x="27051" y="3365"/>
                </a:lnTo>
                <a:close/>
              </a:path>
              <a:path w="30479" h="37464">
                <a:moveTo>
                  <a:pt x="30353" y="13525"/>
                </a:moveTo>
                <a:lnTo>
                  <a:pt x="27051" y="13525"/>
                </a:lnTo>
                <a:lnTo>
                  <a:pt x="27051" y="10096"/>
                </a:lnTo>
                <a:lnTo>
                  <a:pt x="23622" y="10096"/>
                </a:lnTo>
                <a:lnTo>
                  <a:pt x="13589" y="13525"/>
                </a:lnTo>
                <a:lnTo>
                  <a:pt x="6731" y="13525"/>
                </a:lnTo>
                <a:lnTo>
                  <a:pt x="0" y="16827"/>
                </a:lnTo>
                <a:lnTo>
                  <a:pt x="5588" y="21907"/>
                </a:lnTo>
                <a:lnTo>
                  <a:pt x="18034" y="32067"/>
                </a:lnTo>
                <a:lnTo>
                  <a:pt x="23622" y="37020"/>
                </a:lnTo>
                <a:lnTo>
                  <a:pt x="27051" y="33718"/>
                </a:lnTo>
                <a:lnTo>
                  <a:pt x="30353" y="26987"/>
                </a:lnTo>
                <a:lnTo>
                  <a:pt x="30353" y="13525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4017518" y="1559222"/>
            <a:ext cx="22437" cy="15663"/>
          </a:xfrm>
          <a:custGeom>
            <a:avLst/>
            <a:gdLst/>
            <a:ahLst/>
            <a:cxnLst/>
            <a:rect l="l" t="t" r="r" b="b"/>
            <a:pathLst>
              <a:path w="33654" h="23494">
                <a:moveTo>
                  <a:pt x="33655" y="0"/>
                </a:moveTo>
                <a:lnTo>
                  <a:pt x="26035" y="508"/>
                </a:lnTo>
                <a:lnTo>
                  <a:pt x="10922" y="2794"/>
                </a:lnTo>
                <a:lnTo>
                  <a:pt x="3301" y="3301"/>
                </a:lnTo>
                <a:lnTo>
                  <a:pt x="0" y="6731"/>
                </a:lnTo>
                <a:lnTo>
                  <a:pt x="0" y="10033"/>
                </a:lnTo>
                <a:lnTo>
                  <a:pt x="3301" y="13462"/>
                </a:lnTo>
                <a:lnTo>
                  <a:pt x="6731" y="20193"/>
                </a:lnTo>
                <a:lnTo>
                  <a:pt x="10033" y="23495"/>
                </a:lnTo>
                <a:lnTo>
                  <a:pt x="13462" y="20193"/>
                </a:lnTo>
                <a:lnTo>
                  <a:pt x="20193" y="16764"/>
                </a:lnTo>
                <a:lnTo>
                  <a:pt x="23622" y="13462"/>
                </a:lnTo>
                <a:lnTo>
                  <a:pt x="20193" y="10033"/>
                </a:lnTo>
                <a:lnTo>
                  <a:pt x="23622" y="10033"/>
                </a:lnTo>
                <a:lnTo>
                  <a:pt x="23622" y="6731"/>
                </a:lnTo>
                <a:lnTo>
                  <a:pt x="26924" y="6731"/>
                </a:lnTo>
                <a:lnTo>
                  <a:pt x="26924" y="3301"/>
                </a:lnTo>
                <a:lnTo>
                  <a:pt x="30352" y="3301"/>
                </a:lnTo>
                <a:lnTo>
                  <a:pt x="33655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8170503" y="1469390"/>
            <a:ext cx="42757" cy="31750"/>
          </a:xfrm>
          <a:custGeom>
            <a:avLst/>
            <a:gdLst/>
            <a:ahLst/>
            <a:cxnLst/>
            <a:rect l="l" t="t" r="r" b="b"/>
            <a:pathLst>
              <a:path w="64134" h="47625">
                <a:moveTo>
                  <a:pt x="30353" y="16891"/>
                </a:moveTo>
                <a:lnTo>
                  <a:pt x="23622" y="20193"/>
                </a:lnTo>
                <a:lnTo>
                  <a:pt x="16764" y="20193"/>
                </a:lnTo>
                <a:lnTo>
                  <a:pt x="10033" y="23622"/>
                </a:lnTo>
                <a:lnTo>
                  <a:pt x="10033" y="30353"/>
                </a:lnTo>
                <a:lnTo>
                  <a:pt x="3302" y="30353"/>
                </a:lnTo>
                <a:lnTo>
                  <a:pt x="3302" y="33655"/>
                </a:lnTo>
                <a:lnTo>
                  <a:pt x="0" y="33655"/>
                </a:lnTo>
                <a:lnTo>
                  <a:pt x="0" y="37084"/>
                </a:lnTo>
                <a:lnTo>
                  <a:pt x="3302" y="40386"/>
                </a:lnTo>
                <a:lnTo>
                  <a:pt x="3302" y="43815"/>
                </a:lnTo>
                <a:lnTo>
                  <a:pt x="6731" y="47117"/>
                </a:lnTo>
                <a:lnTo>
                  <a:pt x="11811" y="39624"/>
                </a:lnTo>
                <a:lnTo>
                  <a:pt x="17272" y="32004"/>
                </a:lnTo>
                <a:lnTo>
                  <a:pt x="23241" y="24384"/>
                </a:lnTo>
                <a:lnTo>
                  <a:pt x="30353" y="16891"/>
                </a:lnTo>
                <a:close/>
              </a:path>
              <a:path w="64134" h="47625">
                <a:moveTo>
                  <a:pt x="64008" y="16891"/>
                </a:moveTo>
                <a:lnTo>
                  <a:pt x="56134" y="13462"/>
                </a:lnTo>
                <a:lnTo>
                  <a:pt x="53340" y="12319"/>
                </a:lnTo>
                <a:lnTo>
                  <a:pt x="30861" y="4572"/>
                </a:lnTo>
                <a:lnTo>
                  <a:pt x="20193" y="0"/>
                </a:lnTo>
                <a:lnTo>
                  <a:pt x="30353" y="10160"/>
                </a:lnTo>
                <a:lnTo>
                  <a:pt x="30353" y="16891"/>
                </a:lnTo>
                <a:lnTo>
                  <a:pt x="33655" y="16891"/>
                </a:lnTo>
                <a:lnTo>
                  <a:pt x="37084" y="20193"/>
                </a:lnTo>
                <a:lnTo>
                  <a:pt x="40386" y="20193"/>
                </a:lnTo>
                <a:lnTo>
                  <a:pt x="40386" y="16891"/>
                </a:lnTo>
                <a:lnTo>
                  <a:pt x="43815" y="16891"/>
                </a:lnTo>
                <a:lnTo>
                  <a:pt x="47117" y="20193"/>
                </a:lnTo>
                <a:lnTo>
                  <a:pt x="47117" y="23622"/>
                </a:lnTo>
                <a:lnTo>
                  <a:pt x="53975" y="20193"/>
                </a:lnTo>
                <a:lnTo>
                  <a:pt x="57277" y="20193"/>
                </a:lnTo>
                <a:lnTo>
                  <a:pt x="64008" y="168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6855121" y="149631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4183888" y="1606297"/>
            <a:ext cx="16087" cy="18203"/>
          </a:xfrm>
          <a:custGeom>
            <a:avLst/>
            <a:gdLst/>
            <a:ahLst/>
            <a:cxnLst/>
            <a:rect l="l" t="t" r="r" b="b"/>
            <a:pathLst>
              <a:path w="24129" h="27305">
                <a:moveTo>
                  <a:pt x="3301" y="0"/>
                </a:moveTo>
                <a:lnTo>
                  <a:pt x="3301" y="3428"/>
                </a:lnTo>
                <a:lnTo>
                  <a:pt x="0" y="3428"/>
                </a:lnTo>
                <a:lnTo>
                  <a:pt x="0" y="6730"/>
                </a:lnTo>
                <a:lnTo>
                  <a:pt x="4571" y="11810"/>
                </a:lnTo>
                <a:lnTo>
                  <a:pt x="12318" y="21971"/>
                </a:lnTo>
                <a:lnTo>
                  <a:pt x="16890" y="27050"/>
                </a:lnTo>
                <a:lnTo>
                  <a:pt x="20192" y="23622"/>
                </a:lnTo>
                <a:lnTo>
                  <a:pt x="20192" y="16890"/>
                </a:lnTo>
                <a:lnTo>
                  <a:pt x="23621" y="13461"/>
                </a:lnTo>
                <a:lnTo>
                  <a:pt x="10159" y="6730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5926497" y="1507575"/>
            <a:ext cx="11430" cy="18203"/>
          </a:xfrm>
          <a:custGeom>
            <a:avLst/>
            <a:gdLst/>
            <a:ahLst/>
            <a:cxnLst/>
            <a:rect l="l" t="t" r="r" b="b"/>
            <a:pathLst>
              <a:path w="17145" h="27305">
                <a:moveTo>
                  <a:pt x="13461" y="0"/>
                </a:moveTo>
                <a:lnTo>
                  <a:pt x="10032" y="3302"/>
                </a:lnTo>
                <a:lnTo>
                  <a:pt x="3301" y="6731"/>
                </a:lnTo>
                <a:lnTo>
                  <a:pt x="0" y="10033"/>
                </a:lnTo>
                <a:lnTo>
                  <a:pt x="3301" y="10033"/>
                </a:lnTo>
                <a:lnTo>
                  <a:pt x="3301" y="16764"/>
                </a:lnTo>
                <a:lnTo>
                  <a:pt x="6730" y="20193"/>
                </a:lnTo>
                <a:lnTo>
                  <a:pt x="13461" y="23495"/>
                </a:lnTo>
                <a:lnTo>
                  <a:pt x="16763" y="26924"/>
                </a:lnTo>
                <a:lnTo>
                  <a:pt x="16382" y="13462"/>
                </a:lnTo>
                <a:lnTo>
                  <a:pt x="15367" y="6985"/>
                </a:lnTo>
                <a:lnTo>
                  <a:pt x="1346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7612888" y="1547961"/>
            <a:ext cx="24977" cy="18203"/>
          </a:xfrm>
          <a:custGeom>
            <a:avLst/>
            <a:gdLst/>
            <a:ahLst/>
            <a:cxnLst/>
            <a:rect l="l" t="t" r="r" b="b"/>
            <a:pathLst>
              <a:path w="37465" h="27305">
                <a:moveTo>
                  <a:pt x="37084" y="0"/>
                </a:moveTo>
                <a:lnTo>
                  <a:pt x="16764" y="0"/>
                </a:lnTo>
                <a:lnTo>
                  <a:pt x="10033" y="3428"/>
                </a:lnTo>
                <a:lnTo>
                  <a:pt x="6731" y="6730"/>
                </a:lnTo>
                <a:lnTo>
                  <a:pt x="0" y="10159"/>
                </a:lnTo>
                <a:lnTo>
                  <a:pt x="6731" y="13461"/>
                </a:lnTo>
                <a:lnTo>
                  <a:pt x="10033" y="16890"/>
                </a:lnTo>
                <a:lnTo>
                  <a:pt x="16764" y="20192"/>
                </a:lnTo>
                <a:lnTo>
                  <a:pt x="20193" y="23622"/>
                </a:lnTo>
                <a:lnTo>
                  <a:pt x="23495" y="23622"/>
                </a:lnTo>
                <a:lnTo>
                  <a:pt x="26924" y="26924"/>
                </a:lnTo>
                <a:lnTo>
                  <a:pt x="30352" y="20192"/>
                </a:lnTo>
                <a:lnTo>
                  <a:pt x="33654" y="16890"/>
                </a:lnTo>
                <a:lnTo>
                  <a:pt x="33654" y="6730"/>
                </a:lnTo>
                <a:lnTo>
                  <a:pt x="37084" y="6730"/>
                </a:lnTo>
                <a:lnTo>
                  <a:pt x="37084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3905081" y="1388617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13462" y="0"/>
                </a:moveTo>
                <a:lnTo>
                  <a:pt x="6730" y="0"/>
                </a:lnTo>
                <a:lnTo>
                  <a:pt x="3301" y="3301"/>
                </a:lnTo>
                <a:lnTo>
                  <a:pt x="3301" y="10032"/>
                </a:lnTo>
                <a:lnTo>
                  <a:pt x="0" y="13462"/>
                </a:lnTo>
                <a:lnTo>
                  <a:pt x="0" y="20193"/>
                </a:lnTo>
                <a:lnTo>
                  <a:pt x="6730" y="13462"/>
                </a:lnTo>
                <a:lnTo>
                  <a:pt x="13462" y="10032"/>
                </a:lnTo>
                <a:lnTo>
                  <a:pt x="16890" y="3301"/>
                </a:lnTo>
                <a:lnTo>
                  <a:pt x="13462" y="3301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6441355" y="1489626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3589" y="0"/>
                </a:moveTo>
                <a:lnTo>
                  <a:pt x="10160" y="3301"/>
                </a:lnTo>
                <a:lnTo>
                  <a:pt x="3428" y="6730"/>
                </a:lnTo>
                <a:lnTo>
                  <a:pt x="0" y="10032"/>
                </a:lnTo>
                <a:lnTo>
                  <a:pt x="16891" y="10032"/>
                </a:lnTo>
                <a:lnTo>
                  <a:pt x="16891" y="3301"/>
                </a:lnTo>
                <a:lnTo>
                  <a:pt x="1358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6803390" y="1500801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4">
                <a:moveTo>
                  <a:pt x="20193" y="3429"/>
                </a:moveTo>
                <a:lnTo>
                  <a:pt x="13462" y="3429"/>
                </a:lnTo>
                <a:lnTo>
                  <a:pt x="10160" y="0"/>
                </a:lnTo>
                <a:lnTo>
                  <a:pt x="3302" y="0"/>
                </a:lnTo>
                <a:lnTo>
                  <a:pt x="3302" y="3429"/>
                </a:lnTo>
                <a:lnTo>
                  <a:pt x="0" y="3429"/>
                </a:lnTo>
                <a:lnTo>
                  <a:pt x="0" y="10160"/>
                </a:lnTo>
                <a:lnTo>
                  <a:pt x="6731" y="16891"/>
                </a:lnTo>
                <a:lnTo>
                  <a:pt x="20193" y="342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4928108" y="1615271"/>
            <a:ext cx="9313" cy="18203"/>
          </a:xfrm>
          <a:custGeom>
            <a:avLst/>
            <a:gdLst/>
            <a:ahLst/>
            <a:cxnLst/>
            <a:rect l="l" t="t" r="r" b="b"/>
            <a:pathLst>
              <a:path w="13970" h="27305">
                <a:moveTo>
                  <a:pt x="3429" y="3429"/>
                </a:moveTo>
                <a:lnTo>
                  <a:pt x="0" y="0"/>
                </a:lnTo>
                <a:lnTo>
                  <a:pt x="0" y="6858"/>
                </a:lnTo>
                <a:lnTo>
                  <a:pt x="3429" y="10160"/>
                </a:lnTo>
                <a:lnTo>
                  <a:pt x="3429" y="3429"/>
                </a:lnTo>
                <a:close/>
              </a:path>
              <a:path w="13970" h="27305">
                <a:moveTo>
                  <a:pt x="6731" y="10160"/>
                </a:moveTo>
                <a:lnTo>
                  <a:pt x="3429" y="10160"/>
                </a:lnTo>
                <a:lnTo>
                  <a:pt x="6731" y="13589"/>
                </a:lnTo>
                <a:lnTo>
                  <a:pt x="6731" y="10160"/>
                </a:lnTo>
                <a:close/>
              </a:path>
              <a:path w="13970" h="27305">
                <a:moveTo>
                  <a:pt x="10160" y="13589"/>
                </a:moveTo>
                <a:lnTo>
                  <a:pt x="6731" y="13589"/>
                </a:lnTo>
                <a:lnTo>
                  <a:pt x="10160" y="16891"/>
                </a:lnTo>
                <a:lnTo>
                  <a:pt x="10160" y="13589"/>
                </a:lnTo>
                <a:close/>
              </a:path>
              <a:path w="13970" h="27305">
                <a:moveTo>
                  <a:pt x="13462" y="23622"/>
                </a:moveTo>
                <a:lnTo>
                  <a:pt x="10160" y="20320"/>
                </a:lnTo>
                <a:lnTo>
                  <a:pt x="10160" y="16891"/>
                </a:lnTo>
                <a:lnTo>
                  <a:pt x="6731" y="16891"/>
                </a:lnTo>
                <a:lnTo>
                  <a:pt x="3429" y="20320"/>
                </a:lnTo>
                <a:lnTo>
                  <a:pt x="0" y="20320"/>
                </a:lnTo>
                <a:lnTo>
                  <a:pt x="3429" y="23622"/>
                </a:lnTo>
                <a:lnTo>
                  <a:pt x="6731" y="23622"/>
                </a:lnTo>
                <a:lnTo>
                  <a:pt x="13462" y="27051"/>
                </a:lnTo>
                <a:lnTo>
                  <a:pt x="13462" y="2362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8170503" y="1491826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8111998" y="1617557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3428" y="0"/>
                </a:moveTo>
                <a:lnTo>
                  <a:pt x="3428" y="3301"/>
                </a:lnTo>
                <a:lnTo>
                  <a:pt x="0" y="3301"/>
                </a:lnTo>
                <a:lnTo>
                  <a:pt x="0" y="6731"/>
                </a:lnTo>
                <a:lnTo>
                  <a:pt x="3428" y="6731"/>
                </a:lnTo>
                <a:lnTo>
                  <a:pt x="6730" y="13462"/>
                </a:lnTo>
                <a:lnTo>
                  <a:pt x="10159" y="16764"/>
                </a:lnTo>
                <a:lnTo>
                  <a:pt x="6730" y="10033"/>
                </a:lnTo>
                <a:lnTo>
                  <a:pt x="6730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8370570" y="115663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0" y="3428"/>
                </a:ln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8330100" y="1444667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3429" y="3429"/>
                </a:moveTo>
                <a:lnTo>
                  <a:pt x="0" y="3429"/>
                </a:lnTo>
                <a:lnTo>
                  <a:pt x="0" y="6731"/>
                </a:lnTo>
                <a:lnTo>
                  <a:pt x="3429" y="3429"/>
                </a:lnTo>
                <a:close/>
              </a:path>
              <a:path w="17145" h="6985">
                <a:moveTo>
                  <a:pt x="16891" y="6731"/>
                </a:moveTo>
                <a:lnTo>
                  <a:pt x="13589" y="3429"/>
                </a:lnTo>
                <a:lnTo>
                  <a:pt x="6731" y="0"/>
                </a:lnTo>
                <a:lnTo>
                  <a:pt x="3429" y="0"/>
                </a:lnTo>
                <a:lnTo>
                  <a:pt x="3429" y="3429"/>
                </a:lnTo>
                <a:lnTo>
                  <a:pt x="10160" y="3429"/>
                </a:lnTo>
                <a:lnTo>
                  <a:pt x="16891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5546513" y="1525524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4">
                <a:moveTo>
                  <a:pt x="6730" y="0"/>
                </a:moveTo>
                <a:lnTo>
                  <a:pt x="3301" y="3302"/>
                </a:lnTo>
                <a:lnTo>
                  <a:pt x="0" y="10033"/>
                </a:lnTo>
                <a:lnTo>
                  <a:pt x="0" y="13462"/>
                </a:lnTo>
                <a:lnTo>
                  <a:pt x="3301" y="13462"/>
                </a:lnTo>
                <a:lnTo>
                  <a:pt x="3301" y="16764"/>
                </a:lnTo>
                <a:lnTo>
                  <a:pt x="6730" y="16764"/>
                </a:lnTo>
                <a:lnTo>
                  <a:pt x="10032" y="13462"/>
                </a:lnTo>
                <a:lnTo>
                  <a:pt x="13461" y="6731"/>
                </a:lnTo>
                <a:lnTo>
                  <a:pt x="13461" y="3302"/>
                </a:lnTo>
                <a:lnTo>
                  <a:pt x="10032" y="3302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7923106" y="1610784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0"/>
                </a:moveTo>
                <a:lnTo>
                  <a:pt x="0" y="10159"/>
                </a:lnTo>
                <a:lnTo>
                  <a:pt x="6858" y="10159"/>
                </a:lnTo>
                <a:lnTo>
                  <a:pt x="10160" y="6730"/>
                </a:lnTo>
                <a:lnTo>
                  <a:pt x="6858" y="3428"/>
                </a:lnTo>
                <a:lnTo>
                  <a:pt x="3429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7808468" y="1595120"/>
            <a:ext cx="11430" cy="4657"/>
          </a:xfrm>
          <a:custGeom>
            <a:avLst/>
            <a:gdLst/>
            <a:ahLst/>
            <a:cxnLst/>
            <a:rect l="l" t="t" r="r" b="b"/>
            <a:pathLst>
              <a:path w="17145" h="6985">
                <a:moveTo>
                  <a:pt x="16891" y="0"/>
                </a:moveTo>
                <a:lnTo>
                  <a:pt x="0" y="0"/>
                </a:lnTo>
                <a:lnTo>
                  <a:pt x="3428" y="3301"/>
                </a:lnTo>
                <a:lnTo>
                  <a:pt x="6730" y="3301"/>
                </a:lnTo>
                <a:lnTo>
                  <a:pt x="10159" y="6730"/>
                </a:lnTo>
                <a:lnTo>
                  <a:pt x="13462" y="6730"/>
                </a:lnTo>
                <a:lnTo>
                  <a:pt x="16891" y="3301"/>
                </a:lnTo>
                <a:lnTo>
                  <a:pt x="1689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6000666" y="1498600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0160" y="3302"/>
                </a:moveTo>
                <a:lnTo>
                  <a:pt x="6731" y="3302"/>
                </a:lnTo>
                <a:lnTo>
                  <a:pt x="6731" y="0"/>
                </a:lnTo>
                <a:lnTo>
                  <a:pt x="3429" y="0"/>
                </a:lnTo>
                <a:lnTo>
                  <a:pt x="3429" y="3302"/>
                </a:lnTo>
                <a:lnTo>
                  <a:pt x="0" y="6731"/>
                </a:lnTo>
                <a:lnTo>
                  <a:pt x="3429" y="6731"/>
                </a:lnTo>
                <a:lnTo>
                  <a:pt x="3429" y="10033"/>
                </a:lnTo>
                <a:lnTo>
                  <a:pt x="6794" y="10033"/>
                </a:lnTo>
                <a:lnTo>
                  <a:pt x="6794" y="6731"/>
                </a:lnTo>
                <a:lnTo>
                  <a:pt x="10160" y="6731"/>
                </a:lnTo>
                <a:lnTo>
                  <a:pt x="10160" y="330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7675795" y="1570397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428" y="6730"/>
                </a:lnTo>
                <a:lnTo>
                  <a:pt x="3428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5814060" y="1509776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302" y="3429"/>
                </a:moveTo>
                <a:lnTo>
                  <a:pt x="0" y="3429"/>
                </a:lnTo>
                <a:lnTo>
                  <a:pt x="0" y="6731"/>
                </a:lnTo>
                <a:lnTo>
                  <a:pt x="3302" y="3429"/>
                </a:lnTo>
                <a:close/>
              </a:path>
              <a:path w="13970" h="6985">
                <a:moveTo>
                  <a:pt x="13462" y="0"/>
                </a:moveTo>
                <a:lnTo>
                  <a:pt x="3302" y="0"/>
                </a:lnTo>
                <a:lnTo>
                  <a:pt x="3302" y="3429"/>
                </a:lnTo>
                <a:lnTo>
                  <a:pt x="10033" y="3429"/>
                </a:lnTo>
                <a:lnTo>
                  <a:pt x="1346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7920905" y="1604095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3301"/>
                </a:lnTo>
                <a:lnTo>
                  <a:pt x="3301" y="6730"/>
                </a:lnTo>
                <a:lnTo>
                  <a:pt x="6731" y="6730"/>
                </a:lnTo>
                <a:lnTo>
                  <a:pt x="6731" y="3301"/>
                </a:lnTo>
                <a:lnTo>
                  <a:pt x="3301" y="3301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5519505" y="1532212"/>
            <a:ext cx="13547" cy="6773"/>
          </a:xfrm>
          <a:custGeom>
            <a:avLst/>
            <a:gdLst/>
            <a:ahLst/>
            <a:cxnLst/>
            <a:rect l="l" t="t" r="r" b="b"/>
            <a:pathLst>
              <a:path w="20320" h="10160">
                <a:moveTo>
                  <a:pt x="3302" y="3429"/>
                </a:moveTo>
                <a:lnTo>
                  <a:pt x="0" y="3429"/>
                </a:lnTo>
                <a:lnTo>
                  <a:pt x="3302" y="6858"/>
                </a:lnTo>
                <a:lnTo>
                  <a:pt x="3302" y="3429"/>
                </a:lnTo>
                <a:close/>
              </a:path>
              <a:path w="20320" h="10160">
                <a:moveTo>
                  <a:pt x="6731" y="6858"/>
                </a:moveTo>
                <a:lnTo>
                  <a:pt x="3302" y="6858"/>
                </a:lnTo>
                <a:lnTo>
                  <a:pt x="0" y="10160"/>
                </a:lnTo>
                <a:lnTo>
                  <a:pt x="3302" y="10160"/>
                </a:lnTo>
                <a:lnTo>
                  <a:pt x="6731" y="6858"/>
                </a:lnTo>
                <a:close/>
              </a:path>
              <a:path w="20320" h="10160">
                <a:moveTo>
                  <a:pt x="20193" y="3429"/>
                </a:moveTo>
                <a:lnTo>
                  <a:pt x="16764" y="3429"/>
                </a:lnTo>
                <a:lnTo>
                  <a:pt x="16764" y="0"/>
                </a:lnTo>
                <a:lnTo>
                  <a:pt x="13462" y="0"/>
                </a:lnTo>
                <a:lnTo>
                  <a:pt x="13462" y="6858"/>
                </a:lnTo>
                <a:lnTo>
                  <a:pt x="20193" y="6858"/>
                </a:lnTo>
                <a:lnTo>
                  <a:pt x="20193" y="342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5575723" y="1586145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0"/>
                </a:lnTo>
                <a:lnTo>
                  <a:pt x="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5135034" y="1577170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0"/>
                </a:lnTo>
                <a:lnTo>
                  <a:pt x="0" y="3301"/>
                </a:lnTo>
                <a:lnTo>
                  <a:pt x="3301" y="3301"/>
                </a:lnTo>
                <a:lnTo>
                  <a:pt x="6730" y="6730"/>
                </a:lnTo>
                <a:lnTo>
                  <a:pt x="673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8062553" y="1631018"/>
            <a:ext cx="4657" cy="6773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3428" y="0"/>
                </a:moveTo>
                <a:lnTo>
                  <a:pt x="0" y="0"/>
                </a:lnTo>
                <a:lnTo>
                  <a:pt x="0" y="6730"/>
                </a:lnTo>
                <a:lnTo>
                  <a:pt x="3428" y="10160"/>
                </a:lnTo>
                <a:lnTo>
                  <a:pt x="3428" y="6730"/>
                </a:lnTo>
                <a:lnTo>
                  <a:pt x="6730" y="6730"/>
                </a:lnTo>
                <a:lnTo>
                  <a:pt x="6730" y="3428"/>
                </a:lnTo>
                <a:lnTo>
                  <a:pt x="3428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4941654" y="1637792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0"/>
                </a:lnTo>
                <a:lnTo>
                  <a:pt x="0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4838192" y="1604095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6730"/>
                </a:lnTo>
                <a:lnTo>
                  <a:pt x="3428" y="6730"/>
                </a:lnTo>
                <a:lnTo>
                  <a:pt x="3428" y="10032"/>
                </a:lnTo>
                <a:lnTo>
                  <a:pt x="6730" y="10032"/>
                </a:lnTo>
                <a:lnTo>
                  <a:pt x="6730" y="6730"/>
                </a:lnTo>
                <a:lnTo>
                  <a:pt x="10159" y="6730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3878072" y="1167892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730" y="0"/>
                </a:moveTo>
                <a:lnTo>
                  <a:pt x="0" y="0"/>
                </a:lnTo>
                <a:lnTo>
                  <a:pt x="0" y="6730"/>
                </a:lnTo>
                <a:lnTo>
                  <a:pt x="3428" y="6730"/>
                </a:lnTo>
                <a:lnTo>
                  <a:pt x="3428" y="10032"/>
                </a:lnTo>
                <a:lnTo>
                  <a:pt x="6730" y="10032"/>
                </a:lnTo>
                <a:lnTo>
                  <a:pt x="6730" y="6730"/>
                </a:lnTo>
                <a:lnTo>
                  <a:pt x="10159" y="6730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8082788" y="1626531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10160" y="0"/>
                </a:moveTo>
                <a:lnTo>
                  <a:pt x="3429" y="0"/>
                </a:lnTo>
                <a:lnTo>
                  <a:pt x="0" y="3429"/>
                </a:lnTo>
                <a:lnTo>
                  <a:pt x="3429" y="3429"/>
                </a:lnTo>
                <a:lnTo>
                  <a:pt x="3429" y="6731"/>
                </a:lnTo>
                <a:lnTo>
                  <a:pt x="6794" y="6731"/>
                </a:lnTo>
                <a:lnTo>
                  <a:pt x="6794" y="3429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4518913" y="1633305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3301" y="0"/>
                </a:moveTo>
                <a:lnTo>
                  <a:pt x="0" y="3301"/>
                </a:lnTo>
                <a:lnTo>
                  <a:pt x="3301" y="673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3830827" y="1301072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9" y="0"/>
                </a:moveTo>
                <a:lnTo>
                  <a:pt x="0" y="3301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4428998" y="1639993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730"/>
                </a:lnTo>
                <a:lnTo>
                  <a:pt x="6730" y="6730"/>
                </a:lnTo>
                <a:lnTo>
                  <a:pt x="6730" y="3428"/>
                </a:ln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3898307" y="1354920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28" y="0"/>
                </a:moveTo>
                <a:lnTo>
                  <a:pt x="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8379629" y="1323509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3902795" y="1384130"/>
            <a:ext cx="6773" cy="6773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6731" y="10033"/>
                </a:moveTo>
                <a:lnTo>
                  <a:pt x="3429" y="6731"/>
                </a:lnTo>
                <a:lnTo>
                  <a:pt x="3429" y="10033"/>
                </a:lnTo>
                <a:lnTo>
                  <a:pt x="6731" y="10033"/>
                </a:lnTo>
                <a:close/>
              </a:path>
              <a:path w="10160" h="10160">
                <a:moveTo>
                  <a:pt x="10160" y="0"/>
                </a:moveTo>
                <a:lnTo>
                  <a:pt x="3429" y="3302"/>
                </a:lnTo>
                <a:lnTo>
                  <a:pt x="0" y="3302"/>
                </a:lnTo>
                <a:lnTo>
                  <a:pt x="3429" y="6731"/>
                </a:lnTo>
                <a:lnTo>
                  <a:pt x="6731" y="6731"/>
                </a:lnTo>
                <a:lnTo>
                  <a:pt x="6731" y="3302"/>
                </a:lnTo>
                <a:lnTo>
                  <a:pt x="10160" y="3302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8397579" y="1098296"/>
            <a:ext cx="6773" cy="4657"/>
          </a:xfrm>
          <a:custGeom>
            <a:avLst/>
            <a:gdLst/>
            <a:ahLst/>
            <a:cxnLst/>
            <a:rect l="l" t="t" r="r" b="b"/>
            <a:pathLst>
              <a:path w="10159" h="6985">
                <a:moveTo>
                  <a:pt x="6730" y="0"/>
                </a:moveTo>
                <a:lnTo>
                  <a:pt x="3428" y="0"/>
                </a:lnTo>
                <a:lnTo>
                  <a:pt x="3428" y="3301"/>
                </a:lnTo>
                <a:lnTo>
                  <a:pt x="0" y="6730"/>
                </a:lnTo>
                <a:lnTo>
                  <a:pt x="6730" y="6730"/>
                </a:lnTo>
                <a:lnTo>
                  <a:pt x="10159" y="3301"/>
                </a:lnTo>
                <a:lnTo>
                  <a:pt x="6730" y="3301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5897203" y="1462701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301"/>
                </a:lnTo>
                <a:lnTo>
                  <a:pt x="342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5814060" y="146490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3301" y="0"/>
                </a:moveTo>
                <a:lnTo>
                  <a:pt x="3301" y="3428"/>
                </a:lnTo>
                <a:lnTo>
                  <a:pt x="0" y="6730"/>
                </a:lnTo>
                <a:lnTo>
                  <a:pt x="0" y="10160"/>
                </a:lnTo>
                <a:lnTo>
                  <a:pt x="3301" y="13462"/>
                </a:lnTo>
                <a:lnTo>
                  <a:pt x="6730" y="13462"/>
                </a:lnTo>
                <a:lnTo>
                  <a:pt x="13461" y="16891"/>
                </a:lnTo>
                <a:lnTo>
                  <a:pt x="13461" y="13462"/>
                </a:lnTo>
                <a:lnTo>
                  <a:pt x="16890" y="13462"/>
                </a:lnTo>
                <a:lnTo>
                  <a:pt x="16890" y="10160"/>
                </a:lnTo>
                <a:lnTo>
                  <a:pt x="13461" y="6730"/>
                </a:lnTo>
                <a:lnTo>
                  <a:pt x="6730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7104719" y="1330198"/>
            <a:ext cx="9313" cy="11430"/>
          </a:xfrm>
          <a:custGeom>
            <a:avLst/>
            <a:gdLst/>
            <a:ahLst/>
            <a:cxnLst/>
            <a:rect l="l" t="t" r="r" b="b"/>
            <a:pathLst>
              <a:path w="13970" h="17144">
                <a:moveTo>
                  <a:pt x="3301" y="0"/>
                </a:moveTo>
                <a:lnTo>
                  <a:pt x="0" y="6730"/>
                </a:lnTo>
                <a:lnTo>
                  <a:pt x="3301" y="10159"/>
                </a:lnTo>
                <a:lnTo>
                  <a:pt x="3301" y="16891"/>
                </a:lnTo>
                <a:lnTo>
                  <a:pt x="13462" y="6730"/>
                </a:lnTo>
                <a:lnTo>
                  <a:pt x="10032" y="3428"/>
                </a:lnTo>
                <a:lnTo>
                  <a:pt x="6730" y="3428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6288448" y="1446953"/>
            <a:ext cx="49530" cy="16087"/>
          </a:xfrm>
          <a:custGeom>
            <a:avLst/>
            <a:gdLst/>
            <a:ahLst/>
            <a:cxnLst/>
            <a:rect l="l" t="t" r="r" b="b"/>
            <a:pathLst>
              <a:path w="74295" h="24130">
                <a:moveTo>
                  <a:pt x="13462" y="10160"/>
                </a:moveTo>
                <a:lnTo>
                  <a:pt x="3429" y="0"/>
                </a:lnTo>
                <a:lnTo>
                  <a:pt x="3429" y="3302"/>
                </a:lnTo>
                <a:lnTo>
                  <a:pt x="0" y="6731"/>
                </a:lnTo>
                <a:lnTo>
                  <a:pt x="3429" y="6731"/>
                </a:lnTo>
                <a:lnTo>
                  <a:pt x="10160" y="10160"/>
                </a:lnTo>
                <a:lnTo>
                  <a:pt x="13462" y="10160"/>
                </a:lnTo>
                <a:close/>
              </a:path>
              <a:path w="74295" h="24130">
                <a:moveTo>
                  <a:pt x="27051" y="13462"/>
                </a:moveTo>
                <a:lnTo>
                  <a:pt x="23622" y="13462"/>
                </a:lnTo>
                <a:lnTo>
                  <a:pt x="23622" y="16891"/>
                </a:lnTo>
                <a:lnTo>
                  <a:pt x="27051" y="13462"/>
                </a:lnTo>
                <a:close/>
              </a:path>
              <a:path w="74295" h="24130">
                <a:moveTo>
                  <a:pt x="40513" y="10160"/>
                </a:moveTo>
                <a:lnTo>
                  <a:pt x="33782" y="10160"/>
                </a:lnTo>
                <a:lnTo>
                  <a:pt x="30353" y="13462"/>
                </a:lnTo>
                <a:lnTo>
                  <a:pt x="30353" y="16891"/>
                </a:lnTo>
                <a:lnTo>
                  <a:pt x="33782" y="16891"/>
                </a:lnTo>
                <a:lnTo>
                  <a:pt x="37084" y="20193"/>
                </a:lnTo>
                <a:lnTo>
                  <a:pt x="37084" y="13462"/>
                </a:lnTo>
                <a:lnTo>
                  <a:pt x="40513" y="10160"/>
                </a:lnTo>
                <a:close/>
              </a:path>
              <a:path w="74295" h="24130">
                <a:moveTo>
                  <a:pt x="74295" y="20193"/>
                </a:moveTo>
                <a:lnTo>
                  <a:pt x="64135" y="0"/>
                </a:lnTo>
                <a:lnTo>
                  <a:pt x="57150" y="635"/>
                </a:lnTo>
                <a:lnTo>
                  <a:pt x="51054" y="2540"/>
                </a:lnTo>
                <a:lnTo>
                  <a:pt x="45593" y="5715"/>
                </a:lnTo>
                <a:lnTo>
                  <a:pt x="40513" y="10160"/>
                </a:lnTo>
                <a:lnTo>
                  <a:pt x="43942" y="10160"/>
                </a:lnTo>
                <a:lnTo>
                  <a:pt x="47244" y="13462"/>
                </a:lnTo>
                <a:lnTo>
                  <a:pt x="50673" y="13462"/>
                </a:lnTo>
                <a:lnTo>
                  <a:pt x="53975" y="10160"/>
                </a:lnTo>
                <a:lnTo>
                  <a:pt x="57404" y="10160"/>
                </a:lnTo>
                <a:lnTo>
                  <a:pt x="57404" y="13462"/>
                </a:lnTo>
                <a:lnTo>
                  <a:pt x="60706" y="16891"/>
                </a:lnTo>
                <a:lnTo>
                  <a:pt x="50673" y="16891"/>
                </a:lnTo>
                <a:lnTo>
                  <a:pt x="43942" y="23622"/>
                </a:lnTo>
                <a:lnTo>
                  <a:pt x="51435" y="22987"/>
                </a:lnTo>
                <a:lnTo>
                  <a:pt x="66675" y="20701"/>
                </a:lnTo>
                <a:lnTo>
                  <a:pt x="74295" y="2019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6983306" y="1370584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0"/>
                </a:moveTo>
                <a:lnTo>
                  <a:pt x="0" y="6857"/>
                </a:lnTo>
                <a:lnTo>
                  <a:pt x="6731" y="6857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5103537" y="1523238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3301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7981612" y="1561422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01" y="0"/>
                </a:moveTo>
                <a:lnTo>
                  <a:pt x="0" y="3429"/>
                </a:lnTo>
                <a:lnTo>
                  <a:pt x="3301" y="3429"/>
                </a:lnTo>
                <a:lnTo>
                  <a:pt x="6730" y="6731"/>
                </a:lnTo>
                <a:lnTo>
                  <a:pt x="6730" y="3429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8219947" y="1464903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28" y="0"/>
                </a:moveTo>
                <a:lnTo>
                  <a:pt x="0" y="3428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7952401" y="986027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3301" y="0"/>
                </a:moveTo>
                <a:lnTo>
                  <a:pt x="0" y="0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7552182" y="1491826"/>
            <a:ext cx="11430" cy="16087"/>
          </a:xfrm>
          <a:custGeom>
            <a:avLst/>
            <a:gdLst/>
            <a:ahLst/>
            <a:cxnLst/>
            <a:rect l="l" t="t" r="r" b="b"/>
            <a:pathLst>
              <a:path w="17145" h="24130">
                <a:moveTo>
                  <a:pt x="16763" y="0"/>
                </a:moveTo>
                <a:lnTo>
                  <a:pt x="0" y="16890"/>
                </a:lnTo>
                <a:lnTo>
                  <a:pt x="0" y="20192"/>
                </a:lnTo>
                <a:lnTo>
                  <a:pt x="6730" y="23621"/>
                </a:lnTo>
                <a:lnTo>
                  <a:pt x="10032" y="23621"/>
                </a:lnTo>
                <a:lnTo>
                  <a:pt x="13461" y="16890"/>
                </a:lnTo>
                <a:lnTo>
                  <a:pt x="13461" y="6730"/>
                </a:lnTo>
                <a:lnTo>
                  <a:pt x="1676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7646586" y="1507574"/>
            <a:ext cx="27093" cy="13547"/>
          </a:xfrm>
          <a:custGeom>
            <a:avLst/>
            <a:gdLst/>
            <a:ahLst/>
            <a:cxnLst/>
            <a:rect l="l" t="t" r="r" b="b"/>
            <a:pathLst>
              <a:path w="40640" h="20319">
                <a:moveTo>
                  <a:pt x="20193" y="13462"/>
                </a:moveTo>
                <a:lnTo>
                  <a:pt x="16891" y="10033"/>
                </a:lnTo>
                <a:lnTo>
                  <a:pt x="13462" y="3302"/>
                </a:lnTo>
                <a:lnTo>
                  <a:pt x="10160" y="0"/>
                </a:lnTo>
                <a:lnTo>
                  <a:pt x="0" y="20193"/>
                </a:lnTo>
                <a:lnTo>
                  <a:pt x="6731" y="16764"/>
                </a:lnTo>
                <a:lnTo>
                  <a:pt x="13462" y="16764"/>
                </a:lnTo>
                <a:lnTo>
                  <a:pt x="20193" y="13462"/>
                </a:lnTo>
                <a:close/>
              </a:path>
              <a:path w="40640" h="20319">
                <a:moveTo>
                  <a:pt x="40513" y="6731"/>
                </a:moveTo>
                <a:lnTo>
                  <a:pt x="37084" y="3302"/>
                </a:lnTo>
                <a:lnTo>
                  <a:pt x="33655" y="3302"/>
                </a:lnTo>
                <a:lnTo>
                  <a:pt x="26924" y="0"/>
                </a:lnTo>
                <a:lnTo>
                  <a:pt x="26924" y="3302"/>
                </a:lnTo>
                <a:lnTo>
                  <a:pt x="23622" y="10033"/>
                </a:lnTo>
                <a:lnTo>
                  <a:pt x="20193" y="13462"/>
                </a:lnTo>
                <a:lnTo>
                  <a:pt x="26924" y="10033"/>
                </a:lnTo>
                <a:lnTo>
                  <a:pt x="33655" y="10033"/>
                </a:lnTo>
                <a:lnTo>
                  <a:pt x="40513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7592653" y="1509776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6730" y="0"/>
                </a:moveTo>
                <a:lnTo>
                  <a:pt x="0" y="6730"/>
                </a:lnTo>
                <a:lnTo>
                  <a:pt x="6730" y="6730"/>
                </a:lnTo>
                <a:lnTo>
                  <a:pt x="13462" y="3428"/>
                </a:lnTo>
                <a:lnTo>
                  <a:pt x="6730" y="3428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6857323" y="1462701"/>
            <a:ext cx="81280" cy="44873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91059" y="50419"/>
                </a:moveTo>
                <a:lnTo>
                  <a:pt x="70866" y="50419"/>
                </a:lnTo>
                <a:lnTo>
                  <a:pt x="64135" y="50419"/>
                </a:lnTo>
                <a:lnTo>
                  <a:pt x="60706" y="50419"/>
                </a:lnTo>
                <a:lnTo>
                  <a:pt x="60706" y="57150"/>
                </a:lnTo>
                <a:lnTo>
                  <a:pt x="57404" y="60579"/>
                </a:lnTo>
                <a:lnTo>
                  <a:pt x="64135" y="63881"/>
                </a:lnTo>
                <a:lnTo>
                  <a:pt x="74168" y="63881"/>
                </a:lnTo>
                <a:lnTo>
                  <a:pt x="81026" y="67310"/>
                </a:lnTo>
                <a:lnTo>
                  <a:pt x="84328" y="60579"/>
                </a:lnTo>
                <a:lnTo>
                  <a:pt x="87757" y="57150"/>
                </a:lnTo>
                <a:lnTo>
                  <a:pt x="91059" y="50419"/>
                </a:lnTo>
                <a:close/>
              </a:path>
              <a:path w="121920" h="67310">
                <a:moveTo>
                  <a:pt x="91059" y="33655"/>
                </a:moveTo>
                <a:lnTo>
                  <a:pt x="84074" y="30607"/>
                </a:lnTo>
                <a:lnTo>
                  <a:pt x="83400" y="30226"/>
                </a:lnTo>
                <a:lnTo>
                  <a:pt x="71120" y="23241"/>
                </a:lnTo>
                <a:lnTo>
                  <a:pt x="64135" y="20193"/>
                </a:lnTo>
                <a:lnTo>
                  <a:pt x="64135" y="23495"/>
                </a:lnTo>
                <a:lnTo>
                  <a:pt x="67437" y="26924"/>
                </a:lnTo>
                <a:lnTo>
                  <a:pt x="67437" y="30226"/>
                </a:lnTo>
                <a:lnTo>
                  <a:pt x="64135" y="30226"/>
                </a:lnTo>
                <a:lnTo>
                  <a:pt x="64135" y="26924"/>
                </a:lnTo>
                <a:lnTo>
                  <a:pt x="60706" y="26924"/>
                </a:lnTo>
                <a:lnTo>
                  <a:pt x="60706" y="30226"/>
                </a:lnTo>
                <a:lnTo>
                  <a:pt x="57404" y="30226"/>
                </a:lnTo>
                <a:lnTo>
                  <a:pt x="53975" y="26924"/>
                </a:lnTo>
                <a:lnTo>
                  <a:pt x="53975" y="23495"/>
                </a:lnTo>
                <a:lnTo>
                  <a:pt x="33782" y="23495"/>
                </a:lnTo>
                <a:lnTo>
                  <a:pt x="30353" y="20193"/>
                </a:lnTo>
                <a:lnTo>
                  <a:pt x="27051" y="13462"/>
                </a:lnTo>
                <a:lnTo>
                  <a:pt x="23622" y="10033"/>
                </a:lnTo>
                <a:lnTo>
                  <a:pt x="20320" y="13462"/>
                </a:lnTo>
                <a:lnTo>
                  <a:pt x="16891" y="20193"/>
                </a:lnTo>
                <a:lnTo>
                  <a:pt x="16891" y="23495"/>
                </a:lnTo>
                <a:lnTo>
                  <a:pt x="20320" y="26924"/>
                </a:lnTo>
                <a:lnTo>
                  <a:pt x="15240" y="32512"/>
                </a:lnTo>
                <a:lnTo>
                  <a:pt x="5080" y="44831"/>
                </a:lnTo>
                <a:lnTo>
                  <a:pt x="0" y="50419"/>
                </a:lnTo>
                <a:lnTo>
                  <a:pt x="0" y="53848"/>
                </a:lnTo>
                <a:lnTo>
                  <a:pt x="3429" y="57150"/>
                </a:lnTo>
                <a:lnTo>
                  <a:pt x="3429" y="60579"/>
                </a:lnTo>
                <a:lnTo>
                  <a:pt x="10414" y="60071"/>
                </a:lnTo>
                <a:lnTo>
                  <a:pt x="23368" y="57658"/>
                </a:lnTo>
                <a:lnTo>
                  <a:pt x="30353" y="57150"/>
                </a:lnTo>
                <a:lnTo>
                  <a:pt x="30353" y="53848"/>
                </a:lnTo>
                <a:lnTo>
                  <a:pt x="33782" y="53848"/>
                </a:lnTo>
                <a:lnTo>
                  <a:pt x="33782" y="50419"/>
                </a:lnTo>
                <a:lnTo>
                  <a:pt x="30353" y="47117"/>
                </a:lnTo>
                <a:lnTo>
                  <a:pt x="37084" y="47117"/>
                </a:lnTo>
                <a:lnTo>
                  <a:pt x="40513" y="43688"/>
                </a:lnTo>
                <a:lnTo>
                  <a:pt x="40513" y="47117"/>
                </a:lnTo>
                <a:lnTo>
                  <a:pt x="37084" y="50419"/>
                </a:lnTo>
                <a:lnTo>
                  <a:pt x="37084" y="53848"/>
                </a:lnTo>
                <a:lnTo>
                  <a:pt x="40513" y="57150"/>
                </a:lnTo>
                <a:lnTo>
                  <a:pt x="40513" y="60579"/>
                </a:lnTo>
                <a:lnTo>
                  <a:pt x="57404" y="60579"/>
                </a:lnTo>
                <a:lnTo>
                  <a:pt x="57404" y="43688"/>
                </a:lnTo>
                <a:lnTo>
                  <a:pt x="53975" y="43688"/>
                </a:lnTo>
                <a:lnTo>
                  <a:pt x="53975" y="40386"/>
                </a:lnTo>
                <a:lnTo>
                  <a:pt x="50673" y="40386"/>
                </a:lnTo>
                <a:lnTo>
                  <a:pt x="50673" y="36957"/>
                </a:lnTo>
                <a:lnTo>
                  <a:pt x="53975" y="36957"/>
                </a:lnTo>
                <a:lnTo>
                  <a:pt x="53975" y="33655"/>
                </a:lnTo>
                <a:lnTo>
                  <a:pt x="57404" y="33655"/>
                </a:lnTo>
                <a:lnTo>
                  <a:pt x="57404" y="36957"/>
                </a:lnTo>
                <a:lnTo>
                  <a:pt x="64135" y="36957"/>
                </a:lnTo>
                <a:lnTo>
                  <a:pt x="67437" y="40386"/>
                </a:lnTo>
                <a:lnTo>
                  <a:pt x="67437" y="43688"/>
                </a:lnTo>
                <a:lnTo>
                  <a:pt x="64135" y="43688"/>
                </a:lnTo>
                <a:lnTo>
                  <a:pt x="64135" y="40386"/>
                </a:lnTo>
                <a:lnTo>
                  <a:pt x="57404" y="40386"/>
                </a:lnTo>
                <a:lnTo>
                  <a:pt x="57404" y="43688"/>
                </a:lnTo>
                <a:lnTo>
                  <a:pt x="60706" y="43688"/>
                </a:lnTo>
                <a:lnTo>
                  <a:pt x="60706" y="47117"/>
                </a:lnTo>
                <a:lnTo>
                  <a:pt x="64135" y="47117"/>
                </a:lnTo>
                <a:lnTo>
                  <a:pt x="70866" y="47117"/>
                </a:lnTo>
                <a:lnTo>
                  <a:pt x="91059" y="47117"/>
                </a:lnTo>
                <a:lnTo>
                  <a:pt x="91059" y="33655"/>
                </a:lnTo>
                <a:close/>
              </a:path>
              <a:path w="121920" h="67310">
                <a:moveTo>
                  <a:pt x="121412" y="0"/>
                </a:moveTo>
                <a:lnTo>
                  <a:pt x="118110" y="0"/>
                </a:lnTo>
                <a:lnTo>
                  <a:pt x="118110" y="3302"/>
                </a:lnTo>
                <a:lnTo>
                  <a:pt x="12141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4013031" y="1476163"/>
            <a:ext cx="2540" cy="254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7046214" y="1464903"/>
            <a:ext cx="6773" cy="6773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6730" y="0"/>
                </a:moveTo>
                <a:lnTo>
                  <a:pt x="3428" y="0"/>
                </a:lnTo>
                <a:lnTo>
                  <a:pt x="3428" y="3428"/>
                </a:lnTo>
                <a:lnTo>
                  <a:pt x="0" y="3428"/>
                </a:lnTo>
                <a:lnTo>
                  <a:pt x="0" y="6730"/>
                </a:lnTo>
                <a:lnTo>
                  <a:pt x="3428" y="10160"/>
                </a:lnTo>
                <a:lnTo>
                  <a:pt x="10159" y="3428"/>
                </a:lnTo>
                <a:lnTo>
                  <a:pt x="6730" y="3428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7862401" y="1552447"/>
            <a:ext cx="9313" cy="20320"/>
          </a:xfrm>
          <a:custGeom>
            <a:avLst/>
            <a:gdLst/>
            <a:ahLst/>
            <a:cxnLst/>
            <a:rect l="l" t="t" r="r" b="b"/>
            <a:pathLst>
              <a:path w="13970" h="30480">
                <a:moveTo>
                  <a:pt x="3429" y="0"/>
                </a:moveTo>
                <a:lnTo>
                  <a:pt x="0" y="0"/>
                </a:lnTo>
                <a:lnTo>
                  <a:pt x="3429" y="3429"/>
                </a:lnTo>
                <a:lnTo>
                  <a:pt x="3429" y="0"/>
                </a:lnTo>
                <a:close/>
              </a:path>
              <a:path w="13970" h="30480">
                <a:moveTo>
                  <a:pt x="13589" y="10160"/>
                </a:moveTo>
                <a:lnTo>
                  <a:pt x="10160" y="6731"/>
                </a:lnTo>
                <a:lnTo>
                  <a:pt x="6858" y="6731"/>
                </a:lnTo>
                <a:lnTo>
                  <a:pt x="0" y="3429"/>
                </a:lnTo>
                <a:lnTo>
                  <a:pt x="3429" y="6731"/>
                </a:lnTo>
                <a:lnTo>
                  <a:pt x="3429" y="13462"/>
                </a:lnTo>
                <a:lnTo>
                  <a:pt x="0" y="20193"/>
                </a:lnTo>
                <a:lnTo>
                  <a:pt x="0" y="26924"/>
                </a:lnTo>
                <a:lnTo>
                  <a:pt x="3429" y="30353"/>
                </a:lnTo>
                <a:lnTo>
                  <a:pt x="3429" y="26924"/>
                </a:lnTo>
                <a:lnTo>
                  <a:pt x="6858" y="23622"/>
                </a:lnTo>
                <a:lnTo>
                  <a:pt x="3429" y="23622"/>
                </a:lnTo>
                <a:lnTo>
                  <a:pt x="3429" y="20193"/>
                </a:lnTo>
                <a:lnTo>
                  <a:pt x="6858" y="16891"/>
                </a:lnTo>
                <a:lnTo>
                  <a:pt x="10160" y="16891"/>
                </a:lnTo>
                <a:lnTo>
                  <a:pt x="10160" y="13462"/>
                </a:lnTo>
                <a:lnTo>
                  <a:pt x="13589" y="13462"/>
                </a:lnTo>
                <a:lnTo>
                  <a:pt x="13589" y="1016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7941141" y="1577170"/>
            <a:ext cx="11430" cy="6773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16891" y="6731"/>
                </a:moveTo>
                <a:lnTo>
                  <a:pt x="13462" y="3302"/>
                </a:lnTo>
                <a:lnTo>
                  <a:pt x="13462" y="0"/>
                </a:lnTo>
                <a:lnTo>
                  <a:pt x="10160" y="0"/>
                </a:lnTo>
                <a:lnTo>
                  <a:pt x="10160" y="3302"/>
                </a:lnTo>
                <a:lnTo>
                  <a:pt x="3302" y="3302"/>
                </a:lnTo>
                <a:lnTo>
                  <a:pt x="0" y="6731"/>
                </a:lnTo>
                <a:lnTo>
                  <a:pt x="0" y="10033"/>
                </a:lnTo>
                <a:lnTo>
                  <a:pt x="6731" y="10033"/>
                </a:lnTo>
                <a:lnTo>
                  <a:pt x="10160" y="6731"/>
                </a:lnTo>
                <a:lnTo>
                  <a:pt x="13462" y="6731"/>
                </a:lnTo>
                <a:lnTo>
                  <a:pt x="16891" y="10033"/>
                </a:lnTo>
                <a:lnTo>
                  <a:pt x="16891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4482931" y="1624330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4">
                <a:moveTo>
                  <a:pt x="13462" y="3302"/>
                </a:moveTo>
                <a:lnTo>
                  <a:pt x="10160" y="0"/>
                </a:lnTo>
                <a:lnTo>
                  <a:pt x="10160" y="3302"/>
                </a:lnTo>
                <a:lnTo>
                  <a:pt x="13462" y="3302"/>
                </a:lnTo>
                <a:close/>
              </a:path>
              <a:path w="20320" h="17144">
                <a:moveTo>
                  <a:pt x="20193" y="10033"/>
                </a:moveTo>
                <a:lnTo>
                  <a:pt x="16891" y="6731"/>
                </a:lnTo>
                <a:lnTo>
                  <a:pt x="13462" y="6731"/>
                </a:lnTo>
                <a:lnTo>
                  <a:pt x="13462" y="10033"/>
                </a:lnTo>
                <a:lnTo>
                  <a:pt x="0" y="10033"/>
                </a:lnTo>
                <a:lnTo>
                  <a:pt x="0" y="13462"/>
                </a:lnTo>
                <a:lnTo>
                  <a:pt x="3302" y="13462"/>
                </a:lnTo>
                <a:lnTo>
                  <a:pt x="3302" y="16764"/>
                </a:lnTo>
                <a:lnTo>
                  <a:pt x="6731" y="16764"/>
                </a:lnTo>
                <a:lnTo>
                  <a:pt x="6731" y="13462"/>
                </a:lnTo>
                <a:lnTo>
                  <a:pt x="13462" y="13462"/>
                </a:lnTo>
                <a:lnTo>
                  <a:pt x="13462" y="16764"/>
                </a:lnTo>
                <a:lnTo>
                  <a:pt x="16891" y="16764"/>
                </a:lnTo>
                <a:lnTo>
                  <a:pt x="20193" y="13462"/>
                </a:lnTo>
                <a:lnTo>
                  <a:pt x="20193" y="1003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7511627" y="1496314"/>
            <a:ext cx="4657" cy="4657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3365" y="3365"/>
                </a:moveTo>
                <a:lnTo>
                  <a:pt x="0" y="3365"/>
                </a:lnTo>
                <a:lnTo>
                  <a:pt x="0" y="6731"/>
                </a:lnTo>
                <a:lnTo>
                  <a:pt x="3365" y="6731"/>
                </a:lnTo>
                <a:lnTo>
                  <a:pt x="3365" y="3365"/>
                </a:lnTo>
                <a:close/>
              </a:path>
              <a:path w="6984" h="6985">
                <a:moveTo>
                  <a:pt x="6858" y="0"/>
                </a:moveTo>
                <a:lnTo>
                  <a:pt x="3429" y="3429"/>
                </a:lnTo>
                <a:lnTo>
                  <a:pt x="6858" y="3429"/>
                </a:lnTo>
                <a:lnTo>
                  <a:pt x="685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8053578" y="1617556"/>
            <a:ext cx="20320" cy="13547"/>
          </a:xfrm>
          <a:custGeom>
            <a:avLst/>
            <a:gdLst/>
            <a:ahLst/>
            <a:cxnLst/>
            <a:rect l="l" t="t" r="r" b="b"/>
            <a:pathLst>
              <a:path w="30479" h="20319">
                <a:moveTo>
                  <a:pt x="30353" y="16891"/>
                </a:moveTo>
                <a:lnTo>
                  <a:pt x="23622" y="10033"/>
                </a:ln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3302" y="13462"/>
                </a:lnTo>
                <a:lnTo>
                  <a:pt x="10033" y="13462"/>
                </a:lnTo>
                <a:lnTo>
                  <a:pt x="13462" y="16891"/>
                </a:lnTo>
                <a:lnTo>
                  <a:pt x="16891" y="16891"/>
                </a:lnTo>
                <a:lnTo>
                  <a:pt x="20193" y="13462"/>
                </a:lnTo>
                <a:lnTo>
                  <a:pt x="20193" y="20193"/>
                </a:lnTo>
                <a:lnTo>
                  <a:pt x="26924" y="20193"/>
                </a:lnTo>
                <a:lnTo>
                  <a:pt x="30353" y="168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6605524" y="1453726"/>
            <a:ext cx="13547" cy="11430"/>
          </a:xfrm>
          <a:custGeom>
            <a:avLst/>
            <a:gdLst/>
            <a:ahLst/>
            <a:cxnLst/>
            <a:rect l="l" t="t" r="r" b="b"/>
            <a:pathLst>
              <a:path w="20320" h="17144">
                <a:moveTo>
                  <a:pt x="16891" y="13462"/>
                </a:moveTo>
                <a:lnTo>
                  <a:pt x="3302" y="0"/>
                </a:lnTo>
                <a:lnTo>
                  <a:pt x="3302" y="3302"/>
                </a:lnTo>
                <a:lnTo>
                  <a:pt x="0" y="3302"/>
                </a:lnTo>
                <a:lnTo>
                  <a:pt x="0" y="6731"/>
                </a:lnTo>
                <a:lnTo>
                  <a:pt x="13462" y="13462"/>
                </a:lnTo>
                <a:lnTo>
                  <a:pt x="16891" y="13462"/>
                </a:lnTo>
                <a:close/>
              </a:path>
              <a:path w="20320" h="17144">
                <a:moveTo>
                  <a:pt x="20193" y="16764"/>
                </a:moveTo>
                <a:lnTo>
                  <a:pt x="16891" y="13462"/>
                </a:lnTo>
                <a:lnTo>
                  <a:pt x="16891" y="16764"/>
                </a:lnTo>
                <a:lnTo>
                  <a:pt x="20193" y="16764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4714494" y="1597321"/>
            <a:ext cx="9313" cy="4657"/>
          </a:xfrm>
          <a:custGeom>
            <a:avLst/>
            <a:gdLst/>
            <a:ahLst/>
            <a:cxnLst/>
            <a:rect l="l" t="t" r="r" b="b"/>
            <a:pathLst>
              <a:path w="13970" h="6985">
                <a:moveTo>
                  <a:pt x="3429" y="3429"/>
                </a:moveTo>
                <a:lnTo>
                  <a:pt x="0" y="3429"/>
                </a:lnTo>
                <a:lnTo>
                  <a:pt x="3429" y="6731"/>
                </a:lnTo>
                <a:lnTo>
                  <a:pt x="3429" y="3429"/>
                </a:lnTo>
                <a:close/>
              </a:path>
              <a:path w="13970" h="6985">
                <a:moveTo>
                  <a:pt x="13589" y="6731"/>
                </a:moveTo>
                <a:lnTo>
                  <a:pt x="10160" y="3429"/>
                </a:lnTo>
                <a:lnTo>
                  <a:pt x="10160" y="0"/>
                </a:lnTo>
                <a:lnTo>
                  <a:pt x="6731" y="0"/>
                </a:lnTo>
                <a:lnTo>
                  <a:pt x="6731" y="3429"/>
                </a:lnTo>
                <a:lnTo>
                  <a:pt x="10160" y="6731"/>
                </a:lnTo>
                <a:lnTo>
                  <a:pt x="13589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3936577" y="1437978"/>
            <a:ext cx="31750" cy="20320"/>
          </a:xfrm>
          <a:custGeom>
            <a:avLst/>
            <a:gdLst/>
            <a:ahLst/>
            <a:cxnLst/>
            <a:rect l="l" t="t" r="r" b="b"/>
            <a:pathLst>
              <a:path w="47625" h="30480">
                <a:moveTo>
                  <a:pt x="10033" y="0"/>
                </a:moveTo>
                <a:lnTo>
                  <a:pt x="6731" y="0"/>
                </a:lnTo>
                <a:lnTo>
                  <a:pt x="6731" y="3302"/>
                </a:lnTo>
                <a:lnTo>
                  <a:pt x="10033" y="0"/>
                </a:lnTo>
                <a:close/>
              </a:path>
              <a:path w="47625" h="30480">
                <a:moveTo>
                  <a:pt x="40386" y="6731"/>
                </a:moveTo>
                <a:lnTo>
                  <a:pt x="33655" y="6731"/>
                </a:lnTo>
                <a:lnTo>
                  <a:pt x="33655" y="10033"/>
                </a:lnTo>
                <a:lnTo>
                  <a:pt x="37084" y="13462"/>
                </a:lnTo>
                <a:lnTo>
                  <a:pt x="37084" y="10033"/>
                </a:lnTo>
                <a:lnTo>
                  <a:pt x="40386" y="6731"/>
                </a:lnTo>
                <a:close/>
              </a:path>
              <a:path w="47625" h="30480">
                <a:moveTo>
                  <a:pt x="47117" y="10033"/>
                </a:moveTo>
                <a:lnTo>
                  <a:pt x="40386" y="10033"/>
                </a:lnTo>
                <a:lnTo>
                  <a:pt x="37084" y="13462"/>
                </a:lnTo>
                <a:lnTo>
                  <a:pt x="33655" y="13462"/>
                </a:lnTo>
                <a:lnTo>
                  <a:pt x="33655" y="16764"/>
                </a:lnTo>
                <a:lnTo>
                  <a:pt x="30353" y="16764"/>
                </a:lnTo>
                <a:lnTo>
                  <a:pt x="30353" y="10033"/>
                </a:lnTo>
                <a:lnTo>
                  <a:pt x="0" y="13462"/>
                </a:lnTo>
                <a:lnTo>
                  <a:pt x="47117" y="30353"/>
                </a:lnTo>
                <a:lnTo>
                  <a:pt x="47117" y="10033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5640917" y="1469390"/>
            <a:ext cx="6773" cy="9313"/>
          </a:xfrm>
          <a:custGeom>
            <a:avLst/>
            <a:gdLst/>
            <a:ahLst/>
            <a:cxnLst/>
            <a:rect l="l" t="t" r="r" b="b"/>
            <a:pathLst>
              <a:path w="10159" h="13969">
                <a:moveTo>
                  <a:pt x="3302" y="3429"/>
                </a:moveTo>
                <a:lnTo>
                  <a:pt x="0" y="0"/>
                </a:lnTo>
                <a:lnTo>
                  <a:pt x="0" y="3429"/>
                </a:lnTo>
                <a:lnTo>
                  <a:pt x="3302" y="6731"/>
                </a:lnTo>
                <a:lnTo>
                  <a:pt x="3302" y="3429"/>
                </a:lnTo>
                <a:close/>
              </a:path>
              <a:path w="10159" h="13969">
                <a:moveTo>
                  <a:pt x="10045" y="6731"/>
                </a:moveTo>
                <a:lnTo>
                  <a:pt x="3302" y="6731"/>
                </a:lnTo>
                <a:lnTo>
                  <a:pt x="3302" y="13462"/>
                </a:lnTo>
                <a:lnTo>
                  <a:pt x="10045" y="13462"/>
                </a:lnTo>
                <a:lnTo>
                  <a:pt x="10045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7801695" y="1568197"/>
            <a:ext cx="18203" cy="15663"/>
          </a:xfrm>
          <a:custGeom>
            <a:avLst/>
            <a:gdLst/>
            <a:ahLst/>
            <a:cxnLst/>
            <a:rect l="l" t="t" r="r" b="b"/>
            <a:pathLst>
              <a:path w="27304" h="23494">
                <a:moveTo>
                  <a:pt x="3428" y="0"/>
                </a:moveTo>
                <a:lnTo>
                  <a:pt x="3428" y="3301"/>
                </a:lnTo>
                <a:lnTo>
                  <a:pt x="0" y="3301"/>
                </a:lnTo>
                <a:lnTo>
                  <a:pt x="0" y="6730"/>
                </a:lnTo>
                <a:lnTo>
                  <a:pt x="27050" y="23495"/>
                </a:lnTo>
                <a:lnTo>
                  <a:pt x="27050" y="6730"/>
                </a:lnTo>
                <a:lnTo>
                  <a:pt x="20319" y="3301"/>
                </a:lnTo>
                <a:lnTo>
                  <a:pt x="13588" y="3301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3779181" y="1283377"/>
            <a:ext cx="13547" cy="8467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20192" y="0"/>
                </a:moveTo>
                <a:lnTo>
                  <a:pt x="0" y="0"/>
                </a:lnTo>
                <a:lnTo>
                  <a:pt x="10032" y="12700"/>
                </a:lnTo>
                <a:lnTo>
                  <a:pt x="16763" y="12700"/>
                </a:lnTo>
                <a:lnTo>
                  <a:pt x="2019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3918543" y="1464140"/>
            <a:ext cx="11430" cy="13547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3428" y="0"/>
                </a:moveTo>
                <a:lnTo>
                  <a:pt x="3428" y="3429"/>
                </a:lnTo>
                <a:lnTo>
                  <a:pt x="0" y="3429"/>
                </a:lnTo>
                <a:lnTo>
                  <a:pt x="0" y="6731"/>
                </a:lnTo>
                <a:lnTo>
                  <a:pt x="3428" y="10160"/>
                </a:lnTo>
                <a:lnTo>
                  <a:pt x="6731" y="16891"/>
                </a:lnTo>
                <a:lnTo>
                  <a:pt x="10160" y="20193"/>
                </a:lnTo>
                <a:lnTo>
                  <a:pt x="13462" y="16891"/>
                </a:lnTo>
                <a:lnTo>
                  <a:pt x="13462" y="13462"/>
                </a:lnTo>
                <a:lnTo>
                  <a:pt x="16890" y="6731"/>
                </a:lnTo>
                <a:lnTo>
                  <a:pt x="13462" y="6731"/>
                </a:lnTo>
                <a:lnTo>
                  <a:pt x="6731" y="3429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4033182" y="1605025"/>
            <a:ext cx="18203" cy="50800"/>
          </a:xfrm>
          <a:custGeom>
            <a:avLst/>
            <a:gdLst/>
            <a:ahLst/>
            <a:cxnLst/>
            <a:rect l="l" t="t" r="r" b="b"/>
            <a:pathLst>
              <a:path w="27304" h="76200">
                <a:moveTo>
                  <a:pt x="6858" y="50800"/>
                </a:moveTo>
                <a:lnTo>
                  <a:pt x="3429" y="50800"/>
                </a:lnTo>
                <a:lnTo>
                  <a:pt x="0" y="63500"/>
                </a:lnTo>
                <a:lnTo>
                  <a:pt x="6858" y="63500"/>
                </a:lnTo>
                <a:lnTo>
                  <a:pt x="6858" y="50800"/>
                </a:lnTo>
                <a:close/>
              </a:path>
              <a:path w="27304" h="76200">
                <a:moveTo>
                  <a:pt x="20320" y="69215"/>
                </a:moveTo>
                <a:lnTo>
                  <a:pt x="13589" y="76200"/>
                </a:lnTo>
                <a:lnTo>
                  <a:pt x="20320" y="76200"/>
                </a:lnTo>
                <a:lnTo>
                  <a:pt x="20320" y="69215"/>
                </a:lnTo>
                <a:close/>
              </a:path>
              <a:path w="27304" h="76200">
                <a:moveTo>
                  <a:pt x="27051" y="12700"/>
                </a:moveTo>
                <a:lnTo>
                  <a:pt x="23622" y="12700"/>
                </a:lnTo>
                <a:lnTo>
                  <a:pt x="20320" y="0"/>
                </a:lnTo>
                <a:lnTo>
                  <a:pt x="20320" y="12700"/>
                </a:lnTo>
                <a:lnTo>
                  <a:pt x="16891" y="12700"/>
                </a:lnTo>
                <a:lnTo>
                  <a:pt x="23622" y="25400"/>
                </a:lnTo>
                <a:lnTo>
                  <a:pt x="27051" y="25400"/>
                </a:lnTo>
                <a:lnTo>
                  <a:pt x="27051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4102947" y="1638892"/>
            <a:ext cx="33867" cy="29633"/>
          </a:xfrm>
          <a:custGeom>
            <a:avLst/>
            <a:gdLst/>
            <a:ahLst/>
            <a:cxnLst/>
            <a:rect l="l" t="t" r="r" b="b"/>
            <a:pathLst>
              <a:path w="50800" h="44450">
                <a:moveTo>
                  <a:pt x="23622" y="30861"/>
                </a:moveTo>
                <a:lnTo>
                  <a:pt x="20193" y="27432"/>
                </a:lnTo>
                <a:lnTo>
                  <a:pt x="20193" y="30861"/>
                </a:lnTo>
                <a:lnTo>
                  <a:pt x="23622" y="30861"/>
                </a:lnTo>
                <a:close/>
              </a:path>
              <a:path w="50800" h="44450">
                <a:moveTo>
                  <a:pt x="26924" y="12700"/>
                </a:moveTo>
                <a:lnTo>
                  <a:pt x="16891" y="0"/>
                </a:lnTo>
                <a:lnTo>
                  <a:pt x="12319" y="0"/>
                </a:lnTo>
                <a:lnTo>
                  <a:pt x="8382" y="12700"/>
                </a:lnTo>
                <a:lnTo>
                  <a:pt x="0" y="25400"/>
                </a:lnTo>
                <a:lnTo>
                  <a:pt x="20193" y="25400"/>
                </a:lnTo>
                <a:lnTo>
                  <a:pt x="23622" y="12700"/>
                </a:lnTo>
                <a:lnTo>
                  <a:pt x="26924" y="12700"/>
                </a:lnTo>
                <a:close/>
              </a:path>
              <a:path w="50800" h="44450">
                <a:moveTo>
                  <a:pt x="42164" y="29210"/>
                </a:moveTo>
                <a:lnTo>
                  <a:pt x="40386" y="27432"/>
                </a:lnTo>
                <a:lnTo>
                  <a:pt x="40386" y="30861"/>
                </a:lnTo>
                <a:lnTo>
                  <a:pt x="42164" y="29210"/>
                </a:lnTo>
                <a:close/>
              </a:path>
              <a:path w="50800" h="44450">
                <a:moveTo>
                  <a:pt x="43815" y="37592"/>
                </a:moveTo>
                <a:lnTo>
                  <a:pt x="40386" y="37592"/>
                </a:lnTo>
                <a:lnTo>
                  <a:pt x="37084" y="34163"/>
                </a:lnTo>
                <a:lnTo>
                  <a:pt x="37084" y="30861"/>
                </a:lnTo>
                <a:lnTo>
                  <a:pt x="40386" y="30861"/>
                </a:lnTo>
                <a:lnTo>
                  <a:pt x="33655" y="24130"/>
                </a:lnTo>
                <a:lnTo>
                  <a:pt x="30353" y="24130"/>
                </a:lnTo>
                <a:lnTo>
                  <a:pt x="30353" y="27432"/>
                </a:lnTo>
                <a:lnTo>
                  <a:pt x="26924" y="27432"/>
                </a:lnTo>
                <a:lnTo>
                  <a:pt x="26924" y="30861"/>
                </a:lnTo>
                <a:lnTo>
                  <a:pt x="30353" y="30861"/>
                </a:lnTo>
                <a:lnTo>
                  <a:pt x="30353" y="34163"/>
                </a:lnTo>
                <a:lnTo>
                  <a:pt x="33655" y="34163"/>
                </a:lnTo>
                <a:lnTo>
                  <a:pt x="33655" y="37592"/>
                </a:lnTo>
                <a:lnTo>
                  <a:pt x="37084" y="41021"/>
                </a:lnTo>
                <a:lnTo>
                  <a:pt x="37084" y="44323"/>
                </a:lnTo>
                <a:lnTo>
                  <a:pt x="43815" y="37592"/>
                </a:lnTo>
                <a:close/>
              </a:path>
              <a:path w="50800" h="44450">
                <a:moveTo>
                  <a:pt x="50546" y="27432"/>
                </a:moveTo>
                <a:lnTo>
                  <a:pt x="43815" y="27432"/>
                </a:lnTo>
                <a:lnTo>
                  <a:pt x="42164" y="29210"/>
                </a:lnTo>
                <a:lnTo>
                  <a:pt x="47244" y="34163"/>
                </a:lnTo>
                <a:lnTo>
                  <a:pt x="47244" y="30861"/>
                </a:lnTo>
                <a:lnTo>
                  <a:pt x="50546" y="2743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4179401" y="1585384"/>
            <a:ext cx="4657" cy="4657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731" y="0"/>
                </a:moveTo>
                <a:lnTo>
                  <a:pt x="3301" y="0"/>
                </a:lnTo>
                <a:lnTo>
                  <a:pt x="0" y="3428"/>
                </a:lnTo>
                <a:lnTo>
                  <a:pt x="3301" y="3428"/>
                </a:lnTo>
                <a:lnTo>
                  <a:pt x="6731" y="6730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4163652" y="1655826"/>
            <a:ext cx="24977" cy="254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0033" y="0"/>
                </a:moveTo>
                <a:lnTo>
                  <a:pt x="3301" y="0"/>
                </a:lnTo>
                <a:lnTo>
                  <a:pt x="0" y="12700"/>
                </a:lnTo>
                <a:lnTo>
                  <a:pt x="3683" y="12700"/>
                </a:lnTo>
                <a:lnTo>
                  <a:pt x="16510" y="38100"/>
                </a:lnTo>
                <a:lnTo>
                  <a:pt x="33655" y="38100"/>
                </a:lnTo>
                <a:lnTo>
                  <a:pt x="33655" y="25400"/>
                </a:lnTo>
                <a:lnTo>
                  <a:pt x="37084" y="25400"/>
                </a:lnTo>
                <a:lnTo>
                  <a:pt x="33655" y="12700"/>
                </a:lnTo>
                <a:lnTo>
                  <a:pt x="30353" y="25400"/>
                </a:lnTo>
                <a:lnTo>
                  <a:pt x="16891" y="12700"/>
                </a:lnTo>
                <a:lnTo>
                  <a:pt x="1003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4186089" y="15880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3377" y="0"/>
                </a:moveTo>
                <a:lnTo>
                  <a:pt x="0" y="0"/>
                </a:lnTo>
                <a:lnTo>
                  <a:pt x="0" y="12700"/>
                </a:lnTo>
                <a:lnTo>
                  <a:pt x="3377" y="12700"/>
                </a:lnTo>
                <a:lnTo>
                  <a:pt x="3377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4197350" y="1536022"/>
            <a:ext cx="27093" cy="35137"/>
          </a:xfrm>
          <a:custGeom>
            <a:avLst/>
            <a:gdLst/>
            <a:ahLst/>
            <a:cxnLst/>
            <a:rect l="l" t="t" r="r" b="b"/>
            <a:pathLst>
              <a:path w="40639" h="52705">
                <a:moveTo>
                  <a:pt x="6731" y="14605"/>
                </a:moveTo>
                <a:lnTo>
                  <a:pt x="3429" y="14605"/>
                </a:lnTo>
                <a:lnTo>
                  <a:pt x="6731" y="16764"/>
                </a:lnTo>
                <a:lnTo>
                  <a:pt x="6731" y="14605"/>
                </a:lnTo>
                <a:close/>
              </a:path>
              <a:path w="40639" h="52705">
                <a:moveTo>
                  <a:pt x="16891" y="0"/>
                </a:moveTo>
                <a:lnTo>
                  <a:pt x="10160" y="0"/>
                </a:lnTo>
                <a:lnTo>
                  <a:pt x="6731" y="3302"/>
                </a:lnTo>
                <a:lnTo>
                  <a:pt x="13462" y="3302"/>
                </a:lnTo>
                <a:lnTo>
                  <a:pt x="16891" y="0"/>
                </a:lnTo>
                <a:close/>
              </a:path>
              <a:path w="40639" h="52705">
                <a:moveTo>
                  <a:pt x="23622" y="27305"/>
                </a:moveTo>
                <a:lnTo>
                  <a:pt x="6731" y="16764"/>
                </a:lnTo>
                <a:lnTo>
                  <a:pt x="6731" y="27305"/>
                </a:lnTo>
                <a:lnTo>
                  <a:pt x="3429" y="27305"/>
                </a:lnTo>
                <a:lnTo>
                  <a:pt x="3429" y="14605"/>
                </a:lnTo>
                <a:lnTo>
                  <a:pt x="0" y="14605"/>
                </a:lnTo>
                <a:lnTo>
                  <a:pt x="0" y="40005"/>
                </a:lnTo>
                <a:lnTo>
                  <a:pt x="16891" y="40005"/>
                </a:lnTo>
                <a:lnTo>
                  <a:pt x="23622" y="52705"/>
                </a:lnTo>
                <a:lnTo>
                  <a:pt x="23622" y="27305"/>
                </a:lnTo>
                <a:close/>
              </a:path>
              <a:path w="40639" h="52705">
                <a:moveTo>
                  <a:pt x="30353" y="16764"/>
                </a:moveTo>
                <a:lnTo>
                  <a:pt x="27051" y="16764"/>
                </a:lnTo>
                <a:lnTo>
                  <a:pt x="27051" y="20193"/>
                </a:lnTo>
                <a:lnTo>
                  <a:pt x="23622" y="20193"/>
                </a:lnTo>
                <a:lnTo>
                  <a:pt x="23622" y="23495"/>
                </a:lnTo>
                <a:lnTo>
                  <a:pt x="30353" y="23495"/>
                </a:lnTo>
                <a:lnTo>
                  <a:pt x="30353" y="16764"/>
                </a:lnTo>
                <a:close/>
              </a:path>
              <a:path w="40639" h="52705">
                <a:moveTo>
                  <a:pt x="37084" y="16764"/>
                </a:moveTo>
                <a:lnTo>
                  <a:pt x="33782" y="16764"/>
                </a:lnTo>
                <a:lnTo>
                  <a:pt x="33782" y="20193"/>
                </a:lnTo>
                <a:lnTo>
                  <a:pt x="37084" y="16764"/>
                </a:lnTo>
                <a:close/>
              </a:path>
              <a:path w="40639" h="52705">
                <a:moveTo>
                  <a:pt x="40513" y="36957"/>
                </a:moveTo>
                <a:lnTo>
                  <a:pt x="37084" y="40386"/>
                </a:lnTo>
                <a:lnTo>
                  <a:pt x="40513" y="40386"/>
                </a:lnTo>
                <a:lnTo>
                  <a:pt x="40513" y="36957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4644813" y="1688676"/>
            <a:ext cx="2540" cy="254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301" y="0"/>
                </a:moveTo>
                <a:lnTo>
                  <a:pt x="0" y="3301"/>
                </a:lnTo>
                <a:lnTo>
                  <a:pt x="3301" y="3301"/>
                </a:lnTo>
                <a:lnTo>
                  <a:pt x="330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4743704" y="1638893"/>
            <a:ext cx="11430" cy="25400"/>
          </a:xfrm>
          <a:custGeom>
            <a:avLst/>
            <a:gdLst/>
            <a:ahLst/>
            <a:cxnLst/>
            <a:rect l="l" t="t" r="r" b="b"/>
            <a:pathLst>
              <a:path w="17145" h="38100">
                <a:moveTo>
                  <a:pt x="16891" y="0"/>
                </a:moveTo>
                <a:lnTo>
                  <a:pt x="10160" y="0"/>
                </a:lnTo>
                <a:lnTo>
                  <a:pt x="3428" y="12700"/>
                </a:lnTo>
                <a:lnTo>
                  <a:pt x="0" y="12700"/>
                </a:lnTo>
                <a:lnTo>
                  <a:pt x="6858" y="25400"/>
                </a:lnTo>
                <a:lnTo>
                  <a:pt x="10160" y="25400"/>
                </a:lnTo>
                <a:lnTo>
                  <a:pt x="10160" y="38100"/>
                </a:lnTo>
                <a:lnTo>
                  <a:pt x="13589" y="38100"/>
                </a:lnTo>
                <a:lnTo>
                  <a:pt x="16891" y="25400"/>
                </a:lnTo>
                <a:lnTo>
                  <a:pt x="13589" y="25400"/>
                </a:lnTo>
                <a:lnTo>
                  <a:pt x="13589" y="12700"/>
                </a:lnTo>
                <a:lnTo>
                  <a:pt x="1689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4790947" y="16812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0" y="12700"/>
                </a:lnTo>
                <a:lnTo>
                  <a:pt x="3428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4887637" y="16812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366" y="0"/>
                </a:moveTo>
                <a:lnTo>
                  <a:pt x="0" y="0"/>
                </a:lnTo>
                <a:lnTo>
                  <a:pt x="0" y="12700"/>
                </a:lnTo>
                <a:lnTo>
                  <a:pt x="3366" y="12700"/>
                </a:lnTo>
                <a:lnTo>
                  <a:pt x="3366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5449739" y="16050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364" y="0"/>
                </a:moveTo>
                <a:lnTo>
                  <a:pt x="0" y="0"/>
                </a:lnTo>
                <a:lnTo>
                  <a:pt x="0" y="12700"/>
                </a:lnTo>
                <a:lnTo>
                  <a:pt x="3364" y="12700"/>
                </a:lnTo>
                <a:lnTo>
                  <a:pt x="3364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5604934" y="1605026"/>
            <a:ext cx="4657" cy="8467"/>
          </a:xfrm>
          <a:custGeom>
            <a:avLst/>
            <a:gdLst/>
            <a:ahLst/>
            <a:cxnLst/>
            <a:rect l="l" t="t" r="r" b="b"/>
            <a:pathLst>
              <a:path w="6984" h="12700">
                <a:moveTo>
                  <a:pt x="6730" y="0"/>
                </a:moveTo>
                <a:lnTo>
                  <a:pt x="3428" y="0"/>
                </a:lnTo>
                <a:lnTo>
                  <a:pt x="0" y="12700"/>
                </a:lnTo>
                <a:lnTo>
                  <a:pt x="3428" y="12700"/>
                </a:lnTo>
                <a:lnTo>
                  <a:pt x="673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5694850" y="1605026"/>
            <a:ext cx="11430" cy="16933"/>
          </a:xfrm>
          <a:custGeom>
            <a:avLst/>
            <a:gdLst/>
            <a:ahLst/>
            <a:cxnLst/>
            <a:rect l="l" t="t" r="r" b="b"/>
            <a:pathLst>
              <a:path w="17145" h="25400">
                <a:moveTo>
                  <a:pt x="6731" y="12700"/>
                </a:moveTo>
                <a:lnTo>
                  <a:pt x="1143" y="0"/>
                </a:lnTo>
                <a:lnTo>
                  <a:pt x="0" y="0"/>
                </a:lnTo>
                <a:lnTo>
                  <a:pt x="6731" y="12700"/>
                </a:lnTo>
                <a:close/>
              </a:path>
              <a:path w="17145" h="25400">
                <a:moveTo>
                  <a:pt x="16891" y="12700"/>
                </a:moveTo>
                <a:lnTo>
                  <a:pt x="6731" y="12700"/>
                </a:lnTo>
                <a:lnTo>
                  <a:pt x="6731" y="25400"/>
                </a:lnTo>
                <a:lnTo>
                  <a:pt x="16891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5809573" y="1562692"/>
            <a:ext cx="6773" cy="29633"/>
          </a:xfrm>
          <a:custGeom>
            <a:avLst/>
            <a:gdLst/>
            <a:ahLst/>
            <a:cxnLst/>
            <a:rect l="l" t="t" r="r" b="b"/>
            <a:pathLst>
              <a:path w="10159" h="44450">
                <a:moveTo>
                  <a:pt x="10033" y="40767"/>
                </a:moveTo>
                <a:lnTo>
                  <a:pt x="6731" y="37465"/>
                </a:lnTo>
                <a:lnTo>
                  <a:pt x="3302" y="37465"/>
                </a:lnTo>
                <a:lnTo>
                  <a:pt x="3302" y="40767"/>
                </a:lnTo>
                <a:lnTo>
                  <a:pt x="0" y="40767"/>
                </a:lnTo>
                <a:lnTo>
                  <a:pt x="0" y="44196"/>
                </a:lnTo>
                <a:lnTo>
                  <a:pt x="3302" y="44196"/>
                </a:lnTo>
                <a:lnTo>
                  <a:pt x="6731" y="40767"/>
                </a:lnTo>
                <a:lnTo>
                  <a:pt x="10033" y="40767"/>
                </a:lnTo>
                <a:close/>
              </a:path>
              <a:path w="10159" h="44450">
                <a:moveTo>
                  <a:pt x="10033" y="0"/>
                </a:moveTo>
                <a:lnTo>
                  <a:pt x="3302" y="0"/>
                </a:lnTo>
                <a:lnTo>
                  <a:pt x="6731" y="12700"/>
                </a:lnTo>
                <a:lnTo>
                  <a:pt x="10033" y="12700"/>
                </a:lnTo>
                <a:lnTo>
                  <a:pt x="1003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5886027" y="1536954"/>
            <a:ext cx="4657" cy="34290"/>
          </a:xfrm>
          <a:custGeom>
            <a:avLst/>
            <a:gdLst/>
            <a:ahLst/>
            <a:cxnLst/>
            <a:rect l="l" t="t" r="r" b="b"/>
            <a:pathLst>
              <a:path w="6984" h="51435">
                <a:moveTo>
                  <a:pt x="3302" y="38608"/>
                </a:moveTo>
                <a:lnTo>
                  <a:pt x="0" y="38608"/>
                </a:lnTo>
                <a:lnTo>
                  <a:pt x="0" y="49276"/>
                </a:lnTo>
                <a:lnTo>
                  <a:pt x="3302" y="51308"/>
                </a:lnTo>
                <a:lnTo>
                  <a:pt x="3302" y="38608"/>
                </a:lnTo>
                <a:close/>
              </a:path>
              <a:path w="6984" h="51435">
                <a:moveTo>
                  <a:pt x="6731" y="508"/>
                </a:moveTo>
                <a:lnTo>
                  <a:pt x="5842" y="0"/>
                </a:lnTo>
                <a:lnTo>
                  <a:pt x="5842" y="508"/>
                </a:lnTo>
                <a:lnTo>
                  <a:pt x="6731" y="508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5899488" y="826178"/>
            <a:ext cx="3810" cy="1693"/>
          </a:xfrm>
          <a:custGeom>
            <a:avLst/>
            <a:gdLst/>
            <a:ahLst/>
            <a:cxnLst/>
            <a:rect l="l" t="t" r="r" b="b"/>
            <a:pathLst>
              <a:path w="5715" h="2540">
                <a:moveTo>
                  <a:pt x="4572" y="0"/>
                </a:moveTo>
                <a:lnTo>
                  <a:pt x="0" y="0"/>
                </a:lnTo>
                <a:lnTo>
                  <a:pt x="5207" y="2031"/>
                </a:lnTo>
                <a:lnTo>
                  <a:pt x="4572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5899488" y="1537293"/>
            <a:ext cx="4657" cy="8467"/>
          </a:xfrm>
          <a:custGeom>
            <a:avLst/>
            <a:gdLst/>
            <a:ahLst/>
            <a:cxnLst/>
            <a:rect l="l" t="t" r="r" b="b"/>
            <a:pathLst>
              <a:path w="6984" h="12700">
                <a:moveTo>
                  <a:pt x="6731" y="0"/>
                </a:moveTo>
                <a:lnTo>
                  <a:pt x="3301" y="0"/>
                </a:lnTo>
                <a:lnTo>
                  <a:pt x="0" y="12700"/>
                </a:lnTo>
                <a:lnTo>
                  <a:pt x="6731" y="12700"/>
                </a:lnTo>
                <a:lnTo>
                  <a:pt x="6731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6218767" y="15118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0" y="12700"/>
                </a:lnTo>
                <a:lnTo>
                  <a:pt x="3428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6432380" y="15372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428" y="0"/>
                </a:moveTo>
                <a:lnTo>
                  <a:pt x="0" y="0"/>
                </a:lnTo>
                <a:lnTo>
                  <a:pt x="3428" y="12700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6504347" y="1520360"/>
            <a:ext cx="12277" cy="16933"/>
          </a:xfrm>
          <a:custGeom>
            <a:avLst/>
            <a:gdLst/>
            <a:ahLst/>
            <a:cxnLst/>
            <a:rect l="l" t="t" r="r" b="b"/>
            <a:pathLst>
              <a:path w="18415" h="25400">
                <a:moveTo>
                  <a:pt x="13080" y="0"/>
                </a:moveTo>
                <a:lnTo>
                  <a:pt x="0" y="0"/>
                </a:lnTo>
                <a:lnTo>
                  <a:pt x="0" y="25400"/>
                </a:lnTo>
                <a:lnTo>
                  <a:pt x="8381" y="25400"/>
                </a:lnTo>
                <a:lnTo>
                  <a:pt x="13461" y="12700"/>
                </a:lnTo>
                <a:lnTo>
                  <a:pt x="18414" y="12700"/>
                </a:lnTo>
                <a:lnTo>
                  <a:pt x="1308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6716776" y="1528825"/>
            <a:ext cx="6773" cy="8467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5334" y="6604"/>
                </a:moveTo>
                <a:lnTo>
                  <a:pt x="2159" y="0"/>
                </a:lnTo>
                <a:lnTo>
                  <a:pt x="0" y="0"/>
                </a:lnTo>
                <a:lnTo>
                  <a:pt x="5334" y="6604"/>
                </a:lnTo>
                <a:close/>
              </a:path>
              <a:path w="10159" h="12700">
                <a:moveTo>
                  <a:pt x="10160" y="12700"/>
                </a:moveTo>
                <a:lnTo>
                  <a:pt x="5334" y="6604"/>
                </a:lnTo>
                <a:lnTo>
                  <a:pt x="8255" y="12700"/>
                </a:lnTo>
                <a:lnTo>
                  <a:pt x="10160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6762920" y="1508844"/>
            <a:ext cx="105833" cy="74507"/>
          </a:xfrm>
          <a:custGeom>
            <a:avLst/>
            <a:gdLst/>
            <a:ahLst/>
            <a:cxnLst/>
            <a:rect l="l" t="t" r="r" b="b"/>
            <a:pathLst>
              <a:path w="158750" h="111760">
                <a:moveTo>
                  <a:pt x="3810" y="33274"/>
                </a:moveTo>
                <a:lnTo>
                  <a:pt x="0" y="42672"/>
                </a:lnTo>
                <a:lnTo>
                  <a:pt x="3302" y="42672"/>
                </a:lnTo>
                <a:lnTo>
                  <a:pt x="3810" y="33274"/>
                </a:lnTo>
                <a:close/>
              </a:path>
              <a:path w="158750" h="111760">
                <a:moveTo>
                  <a:pt x="6731" y="4572"/>
                </a:moveTo>
                <a:lnTo>
                  <a:pt x="1143" y="0"/>
                </a:lnTo>
                <a:lnTo>
                  <a:pt x="0" y="4572"/>
                </a:lnTo>
                <a:lnTo>
                  <a:pt x="6731" y="4572"/>
                </a:lnTo>
                <a:close/>
              </a:path>
              <a:path w="158750" h="111760">
                <a:moveTo>
                  <a:pt x="30353" y="55372"/>
                </a:moveTo>
                <a:lnTo>
                  <a:pt x="23622" y="55372"/>
                </a:lnTo>
                <a:lnTo>
                  <a:pt x="20193" y="68072"/>
                </a:lnTo>
                <a:lnTo>
                  <a:pt x="26924" y="68072"/>
                </a:lnTo>
                <a:lnTo>
                  <a:pt x="30353" y="55372"/>
                </a:lnTo>
                <a:close/>
              </a:path>
              <a:path w="158750" h="111760">
                <a:moveTo>
                  <a:pt x="37084" y="55372"/>
                </a:moveTo>
                <a:lnTo>
                  <a:pt x="33655" y="55372"/>
                </a:lnTo>
                <a:lnTo>
                  <a:pt x="37084" y="61722"/>
                </a:lnTo>
                <a:lnTo>
                  <a:pt x="37084" y="55372"/>
                </a:lnTo>
                <a:close/>
              </a:path>
              <a:path w="158750" h="111760">
                <a:moveTo>
                  <a:pt x="42926" y="80772"/>
                </a:moveTo>
                <a:lnTo>
                  <a:pt x="40513" y="68072"/>
                </a:lnTo>
                <a:lnTo>
                  <a:pt x="37084" y="61722"/>
                </a:lnTo>
                <a:lnTo>
                  <a:pt x="37084" y="68072"/>
                </a:lnTo>
                <a:lnTo>
                  <a:pt x="33655" y="68072"/>
                </a:lnTo>
                <a:lnTo>
                  <a:pt x="40513" y="80772"/>
                </a:lnTo>
                <a:lnTo>
                  <a:pt x="42926" y="80772"/>
                </a:lnTo>
                <a:close/>
              </a:path>
              <a:path w="158750" h="111760">
                <a:moveTo>
                  <a:pt x="45466" y="83947"/>
                </a:moveTo>
                <a:lnTo>
                  <a:pt x="45085" y="80772"/>
                </a:lnTo>
                <a:lnTo>
                  <a:pt x="43815" y="80772"/>
                </a:lnTo>
                <a:lnTo>
                  <a:pt x="45466" y="83947"/>
                </a:lnTo>
                <a:close/>
              </a:path>
              <a:path w="158750" h="111760">
                <a:moveTo>
                  <a:pt x="50546" y="93472"/>
                </a:moveTo>
                <a:lnTo>
                  <a:pt x="45466" y="83947"/>
                </a:lnTo>
                <a:lnTo>
                  <a:pt x="46609" y="93472"/>
                </a:lnTo>
                <a:lnTo>
                  <a:pt x="47244" y="106172"/>
                </a:lnTo>
                <a:lnTo>
                  <a:pt x="50546" y="106172"/>
                </a:lnTo>
                <a:lnTo>
                  <a:pt x="50546" y="93472"/>
                </a:lnTo>
                <a:close/>
              </a:path>
              <a:path w="158750" h="111760">
                <a:moveTo>
                  <a:pt x="57277" y="80772"/>
                </a:moveTo>
                <a:lnTo>
                  <a:pt x="53975" y="80772"/>
                </a:lnTo>
                <a:lnTo>
                  <a:pt x="50546" y="93472"/>
                </a:lnTo>
                <a:lnTo>
                  <a:pt x="57277" y="93472"/>
                </a:lnTo>
                <a:lnTo>
                  <a:pt x="57277" y="80772"/>
                </a:lnTo>
                <a:close/>
              </a:path>
              <a:path w="158750" h="111760">
                <a:moveTo>
                  <a:pt x="57277" y="67691"/>
                </a:moveTo>
                <a:lnTo>
                  <a:pt x="53975" y="67691"/>
                </a:lnTo>
                <a:lnTo>
                  <a:pt x="53975" y="70993"/>
                </a:lnTo>
                <a:lnTo>
                  <a:pt x="57277" y="67691"/>
                </a:lnTo>
                <a:close/>
              </a:path>
              <a:path w="158750" h="111760">
                <a:moveTo>
                  <a:pt x="57277" y="54229"/>
                </a:moveTo>
                <a:lnTo>
                  <a:pt x="53975" y="57531"/>
                </a:lnTo>
                <a:lnTo>
                  <a:pt x="57277" y="60960"/>
                </a:lnTo>
                <a:lnTo>
                  <a:pt x="57277" y="54229"/>
                </a:lnTo>
                <a:close/>
              </a:path>
              <a:path w="158750" h="111760">
                <a:moveTo>
                  <a:pt x="60706" y="60960"/>
                </a:moveTo>
                <a:lnTo>
                  <a:pt x="57277" y="60960"/>
                </a:lnTo>
                <a:lnTo>
                  <a:pt x="57277" y="64262"/>
                </a:lnTo>
                <a:lnTo>
                  <a:pt x="60706" y="60960"/>
                </a:lnTo>
                <a:close/>
              </a:path>
              <a:path w="158750" h="111760">
                <a:moveTo>
                  <a:pt x="80899" y="57531"/>
                </a:moveTo>
                <a:lnTo>
                  <a:pt x="77597" y="57531"/>
                </a:lnTo>
                <a:lnTo>
                  <a:pt x="77597" y="54229"/>
                </a:lnTo>
                <a:lnTo>
                  <a:pt x="74168" y="57531"/>
                </a:lnTo>
                <a:lnTo>
                  <a:pt x="77597" y="60960"/>
                </a:lnTo>
                <a:lnTo>
                  <a:pt x="80899" y="60960"/>
                </a:lnTo>
                <a:lnTo>
                  <a:pt x="80899" y="57531"/>
                </a:lnTo>
                <a:close/>
              </a:path>
              <a:path w="158750" h="111760">
                <a:moveTo>
                  <a:pt x="94361" y="68072"/>
                </a:moveTo>
                <a:lnTo>
                  <a:pt x="84709" y="68072"/>
                </a:lnTo>
                <a:lnTo>
                  <a:pt x="80899" y="64262"/>
                </a:lnTo>
                <a:lnTo>
                  <a:pt x="60706" y="64262"/>
                </a:lnTo>
                <a:lnTo>
                  <a:pt x="60706" y="67691"/>
                </a:lnTo>
                <a:lnTo>
                  <a:pt x="57277" y="67691"/>
                </a:lnTo>
                <a:lnTo>
                  <a:pt x="57277" y="70993"/>
                </a:lnTo>
                <a:lnTo>
                  <a:pt x="65532" y="75184"/>
                </a:lnTo>
                <a:lnTo>
                  <a:pt x="64135" y="80772"/>
                </a:lnTo>
                <a:lnTo>
                  <a:pt x="57277" y="80772"/>
                </a:lnTo>
                <a:lnTo>
                  <a:pt x="64897" y="93472"/>
                </a:lnTo>
                <a:lnTo>
                  <a:pt x="91059" y="93472"/>
                </a:lnTo>
                <a:lnTo>
                  <a:pt x="91059" y="80772"/>
                </a:lnTo>
                <a:lnTo>
                  <a:pt x="94361" y="68072"/>
                </a:lnTo>
                <a:close/>
              </a:path>
              <a:path w="158750" h="111760">
                <a:moveTo>
                  <a:pt x="111252" y="70993"/>
                </a:moveTo>
                <a:lnTo>
                  <a:pt x="107950" y="70993"/>
                </a:lnTo>
                <a:lnTo>
                  <a:pt x="107950" y="74422"/>
                </a:lnTo>
                <a:lnTo>
                  <a:pt x="111252" y="70993"/>
                </a:lnTo>
                <a:close/>
              </a:path>
              <a:path w="158750" h="111760">
                <a:moveTo>
                  <a:pt x="117983" y="74422"/>
                </a:moveTo>
                <a:lnTo>
                  <a:pt x="114681" y="70993"/>
                </a:lnTo>
                <a:lnTo>
                  <a:pt x="111252" y="74422"/>
                </a:lnTo>
                <a:lnTo>
                  <a:pt x="114681" y="77724"/>
                </a:lnTo>
                <a:lnTo>
                  <a:pt x="117983" y="77724"/>
                </a:lnTo>
                <a:lnTo>
                  <a:pt x="116332" y="76073"/>
                </a:lnTo>
                <a:lnTo>
                  <a:pt x="117983" y="74422"/>
                </a:lnTo>
                <a:close/>
              </a:path>
              <a:path w="158750" h="111760">
                <a:moveTo>
                  <a:pt x="124714" y="50800"/>
                </a:moveTo>
                <a:lnTo>
                  <a:pt x="121412" y="54229"/>
                </a:lnTo>
                <a:lnTo>
                  <a:pt x="124714" y="54229"/>
                </a:lnTo>
                <a:lnTo>
                  <a:pt x="124714" y="50800"/>
                </a:lnTo>
                <a:close/>
              </a:path>
              <a:path w="158750" h="111760">
                <a:moveTo>
                  <a:pt x="128143" y="57531"/>
                </a:moveTo>
                <a:lnTo>
                  <a:pt x="124714" y="54229"/>
                </a:lnTo>
                <a:lnTo>
                  <a:pt x="124714" y="57531"/>
                </a:lnTo>
                <a:lnTo>
                  <a:pt x="128143" y="57531"/>
                </a:lnTo>
                <a:close/>
              </a:path>
              <a:path w="158750" h="111760">
                <a:moveTo>
                  <a:pt x="158496" y="57531"/>
                </a:moveTo>
                <a:lnTo>
                  <a:pt x="134874" y="10414"/>
                </a:lnTo>
                <a:lnTo>
                  <a:pt x="131572" y="13843"/>
                </a:lnTo>
                <a:lnTo>
                  <a:pt x="128143" y="20574"/>
                </a:lnTo>
                <a:lnTo>
                  <a:pt x="121412" y="27305"/>
                </a:lnTo>
                <a:lnTo>
                  <a:pt x="111252" y="27305"/>
                </a:lnTo>
                <a:lnTo>
                  <a:pt x="114681" y="30607"/>
                </a:lnTo>
                <a:lnTo>
                  <a:pt x="117983" y="30607"/>
                </a:lnTo>
                <a:lnTo>
                  <a:pt x="121412" y="34036"/>
                </a:lnTo>
                <a:lnTo>
                  <a:pt x="124714" y="30607"/>
                </a:lnTo>
                <a:lnTo>
                  <a:pt x="124714" y="37338"/>
                </a:lnTo>
                <a:lnTo>
                  <a:pt x="128143" y="40767"/>
                </a:lnTo>
                <a:lnTo>
                  <a:pt x="124714" y="40767"/>
                </a:lnTo>
                <a:lnTo>
                  <a:pt x="121412" y="37338"/>
                </a:lnTo>
                <a:lnTo>
                  <a:pt x="121412" y="40767"/>
                </a:lnTo>
                <a:lnTo>
                  <a:pt x="117983" y="40767"/>
                </a:lnTo>
                <a:lnTo>
                  <a:pt x="117983" y="44069"/>
                </a:lnTo>
                <a:lnTo>
                  <a:pt x="121412" y="44069"/>
                </a:lnTo>
                <a:lnTo>
                  <a:pt x="121412" y="47498"/>
                </a:lnTo>
                <a:lnTo>
                  <a:pt x="124714" y="47498"/>
                </a:lnTo>
                <a:lnTo>
                  <a:pt x="128143" y="44069"/>
                </a:lnTo>
                <a:lnTo>
                  <a:pt x="131572" y="50800"/>
                </a:lnTo>
                <a:lnTo>
                  <a:pt x="131572" y="57531"/>
                </a:lnTo>
                <a:lnTo>
                  <a:pt x="134874" y="64262"/>
                </a:lnTo>
                <a:lnTo>
                  <a:pt x="131572" y="64262"/>
                </a:lnTo>
                <a:lnTo>
                  <a:pt x="131572" y="60960"/>
                </a:lnTo>
                <a:lnTo>
                  <a:pt x="128143" y="60960"/>
                </a:lnTo>
                <a:lnTo>
                  <a:pt x="128143" y="57531"/>
                </a:lnTo>
                <a:lnTo>
                  <a:pt x="124714" y="60960"/>
                </a:lnTo>
                <a:lnTo>
                  <a:pt x="124714" y="67691"/>
                </a:lnTo>
                <a:lnTo>
                  <a:pt x="121412" y="70993"/>
                </a:lnTo>
                <a:lnTo>
                  <a:pt x="124714" y="70993"/>
                </a:lnTo>
                <a:lnTo>
                  <a:pt x="124714" y="74422"/>
                </a:lnTo>
                <a:lnTo>
                  <a:pt x="128143" y="74422"/>
                </a:lnTo>
                <a:lnTo>
                  <a:pt x="128143" y="77724"/>
                </a:lnTo>
                <a:lnTo>
                  <a:pt x="124714" y="77724"/>
                </a:lnTo>
                <a:lnTo>
                  <a:pt x="124714" y="81153"/>
                </a:lnTo>
                <a:lnTo>
                  <a:pt x="121412" y="81153"/>
                </a:lnTo>
                <a:lnTo>
                  <a:pt x="121412" y="77724"/>
                </a:lnTo>
                <a:lnTo>
                  <a:pt x="117983" y="77724"/>
                </a:lnTo>
                <a:lnTo>
                  <a:pt x="107950" y="97917"/>
                </a:lnTo>
                <a:lnTo>
                  <a:pt x="111252" y="101346"/>
                </a:lnTo>
                <a:lnTo>
                  <a:pt x="107950" y="101346"/>
                </a:lnTo>
                <a:lnTo>
                  <a:pt x="104521" y="104775"/>
                </a:lnTo>
                <a:lnTo>
                  <a:pt x="104521" y="108077"/>
                </a:lnTo>
                <a:lnTo>
                  <a:pt x="101219" y="111506"/>
                </a:lnTo>
                <a:lnTo>
                  <a:pt x="107950" y="108077"/>
                </a:lnTo>
                <a:lnTo>
                  <a:pt x="114681" y="108077"/>
                </a:lnTo>
                <a:lnTo>
                  <a:pt x="121412" y="104775"/>
                </a:lnTo>
                <a:lnTo>
                  <a:pt x="117983" y="101346"/>
                </a:lnTo>
                <a:lnTo>
                  <a:pt x="124714" y="87884"/>
                </a:lnTo>
                <a:lnTo>
                  <a:pt x="128143" y="84455"/>
                </a:lnTo>
                <a:lnTo>
                  <a:pt x="128143" y="91186"/>
                </a:lnTo>
                <a:lnTo>
                  <a:pt x="124714" y="97917"/>
                </a:lnTo>
                <a:lnTo>
                  <a:pt x="124714" y="104775"/>
                </a:lnTo>
                <a:lnTo>
                  <a:pt x="141605" y="104775"/>
                </a:lnTo>
                <a:lnTo>
                  <a:pt x="141605" y="101346"/>
                </a:lnTo>
                <a:lnTo>
                  <a:pt x="145034" y="101346"/>
                </a:lnTo>
                <a:lnTo>
                  <a:pt x="145034" y="97917"/>
                </a:lnTo>
                <a:lnTo>
                  <a:pt x="142367" y="90932"/>
                </a:lnTo>
                <a:lnTo>
                  <a:pt x="139573" y="84455"/>
                </a:lnTo>
                <a:lnTo>
                  <a:pt x="136017" y="78105"/>
                </a:lnTo>
                <a:lnTo>
                  <a:pt x="131572" y="70993"/>
                </a:lnTo>
                <a:lnTo>
                  <a:pt x="134874" y="67691"/>
                </a:lnTo>
                <a:lnTo>
                  <a:pt x="138303" y="60960"/>
                </a:lnTo>
                <a:lnTo>
                  <a:pt x="138303" y="57531"/>
                </a:lnTo>
                <a:lnTo>
                  <a:pt x="158496" y="67691"/>
                </a:lnTo>
                <a:lnTo>
                  <a:pt x="158496" y="575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6860201" y="826177"/>
            <a:ext cx="8467" cy="8467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73" y="0"/>
                </a:moveTo>
                <a:lnTo>
                  <a:pt x="0" y="12700"/>
                </a:lnTo>
                <a:lnTo>
                  <a:pt x="5842" y="12700"/>
                </a:lnTo>
                <a:lnTo>
                  <a:pt x="12573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6922515" y="1418759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428" y="0"/>
                </a:moveTo>
                <a:lnTo>
                  <a:pt x="0" y="0"/>
                </a:lnTo>
                <a:lnTo>
                  <a:pt x="0" y="12700"/>
                </a:lnTo>
                <a:lnTo>
                  <a:pt x="3428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6951811" y="1554226"/>
            <a:ext cx="20320" cy="16933"/>
          </a:xfrm>
          <a:custGeom>
            <a:avLst/>
            <a:gdLst/>
            <a:ahLst/>
            <a:cxnLst/>
            <a:rect l="l" t="t" r="r" b="b"/>
            <a:pathLst>
              <a:path w="30479" h="25400">
                <a:moveTo>
                  <a:pt x="22479" y="21209"/>
                </a:moveTo>
                <a:lnTo>
                  <a:pt x="13462" y="12700"/>
                </a:lnTo>
                <a:lnTo>
                  <a:pt x="3302" y="12700"/>
                </a:lnTo>
                <a:lnTo>
                  <a:pt x="0" y="25400"/>
                </a:lnTo>
                <a:lnTo>
                  <a:pt x="20193" y="25400"/>
                </a:lnTo>
                <a:lnTo>
                  <a:pt x="22479" y="21209"/>
                </a:lnTo>
                <a:close/>
              </a:path>
              <a:path w="30479" h="25400">
                <a:moveTo>
                  <a:pt x="26924" y="12700"/>
                </a:moveTo>
                <a:lnTo>
                  <a:pt x="22479" y="21209"/>
                </a:lnTo>
                <a:lnTo>
                  <a:pt x="26924" y="25400"/>
                </a:lnTo>
                <a:lnTo>
                  <a:pt x="26924" y="12700"/>
                </a:lnTo>
                <a:close/>
              </a:path>
              <a:path w="30479" h="25400">
                <a:moveTo>
                  <a:pt x="30289" y="0"/>
                </a:moveTo>
                <a:lnTo>
                  <a:pt x="26924" y="0"/>
                </a:lnTo>
                <a:lnTo>
                  <a:pt x="26924" y="12700"/>
                </a:lnTo>
                <a:lnTo>
                  <a:pt x="30289" y="12700"/>
                </a:lnTo>
                <a:lnTo>
                  <a:pt x="3028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6976534" y="1430528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3302" y="0"/>
                </a:moveTo>
                <a:lnTo>
                  <a:pt x="0" y="0"/>
                </a:lnTo>
                <a:lnTo>
                  <a:pt x="0" y="3302"/>
                </a:lnTo>
                <a:lnTo>
                  <a:pt x="3302" y="6731"/>
                </a:lnTo>
                <a:lnTo>
                  <a:pt x="3302" y="0"/>
                </a:lnTo>
                <a:close/>
              </a:path>
              <a:path w="10159" h="17144">
                <a:moveTo>
                  <a:pt x="6731" y="6731"/>
                </a:moveTo>
                <a:lnTo>
                  <a:pt x="3302" y="6731"/>
                </a:lnTo>
                <a:lnTo>
                  <a:pt x="3302" y="10033"/>
                </a:lnTo>
                <a:lnTo>
                  <a:pt x="6731" y="6731"/>
                </a:lnTo>
                <a:close/>
              </a:path>
              <a:path w="10159" h="17144">
                <a:moveTo>
                  <a:pt x="10033" y="13462"/>
                </a:moveTo>
                <a:lnTo>
                  <a:pt x="6731" y="10033"/>
                </a:lnTo>
                <a:lnTo>
                  <a:pt x="3302" y="10033"/>
                </a:lnTo>
                <a:lnTo>
                  <a:pt x="3302" y="13462"/>
                </a:lnTo>
                <a:lnTo>
                  <a:pt x="6731" y="13462"/>
                </a:lnTo>
                <a:lnTo>
                  <a:pt x="6731" y="16764"/>
                </a:lnTo>
                <a:lnTo>
                  <a:pt x="10033" y="16764"/>
                </a:lnTo>
                <a:lnTo>
                  <a:pt x="10033" y="1346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6972046" y="1528825"/>
            <a:ext cx="31750" cy="50800"/>
          </a:xfrm>
          <a:custGeom>
            <a:avLst/>
            <a:gdLst/>
            <a:ahLst/>
            <a:cxnLst/>
            <a:rect l="l" t="t" r="r" b="b"/>
            <a:pathLst>
              <a:path w="47625" h="76200">
                <a:moveTo>
                  <a:pt x="20193" y="76200"/>
                </a:moveTo>
                <a:lnTo>
                  <a:pt x="16764" y="63500"/>
                </a:lnTo>
                <a:lnTo>
                  <a:pt x="16764" y="76200"/>
                </a:lnTo>
                <a:lnTo>
                  <a:pt x="20193" y="76200"/>
                </a:lnTo>
                <a:close/>
              </a:path>
              <a:path w="47625" h="76200">
                <a:moveTo>
                  <a:pt x="26924" y="12700"/>
                </a:moveTo>
                <a:lnTo>
                  <a:pt x="6731" y="0"/>
                </a:lnTo>
                <a:lnTo>
                  <a:pt x="3302" y="12700"/>
                </a:lnTo>
                <a:lnTo>
                  <a:pt x="6731" y="12700"/>
                </a:lnTo>
                <a:lnTo>
                  <a:pt x="13462" y="25400"/>
                </a:lnTo>
                <a:lnTo>
                  <a:pt x="5588" y="25400"/>
                </a:lnTo>
                <a:lnTo>
                  <a:pt x="0" y="38100"/>
                </a:lnTo>
                <a:lnTo>
                  <a:pt x="3302" y="50800"/>
                </a:lnTo>
                <a:lnTo>
                  <a:pt x="3302" y="38100"/>
                </a:lnTo>
                <a:lnTo>
                  <a:pt x="6731" y="38100"/>
                </a:lnTo>
                <a:lnTo>
                  <a:pt x="6731" y="50800"/>
                </a:lnTo>
                <a:lnTo>
                  <a:pt x="10033" y="50800"/>
                </a:lnTo>
                <a:lnTo>
                  <a:pt x="13462" y="38100"/>
                </a:lnTo>
                <a:lnTo>
                  <a:pt x="20193" y="38100"/>
                </a:lnTo>
                <a:lnTo>
                  <a:pt x="20193" y="25400"/>
                </a:lnTo>
                <a:lnTo>
                  <a:pt x="23622" y="12700"/>
                </a:lnTo>
                <a:lnTo>
                  <a:pt x="26924" y="12700"/>
                </a:lnTo>
                <a:close/>
              </a:path>
              <a:path w="47625" h="76200">
                <a:moveTo>
                  <a:pt x="33655" y="38100"/>
                </a:moveTo>
                <a:lnTo>
                  <a:pt x="23622" y="38100"/>
                </a:lnTo>
                <a:lnTo>
                  <a:pt x="23622" y="50800"/>
                </a:lnTo>
                <a:lnTo>
                  <a:pt x="30353" y="50800"/>
                </a:lnTo>
                <a:lnTo>
                  <a:pt x="33655" y="38100"/>
                </a:lnTo>
                <a:close/>
              </a:path>
              <a:path w="47625" h="76200">
                <a:moveTo>
                  <a:pt x="43815" y="50800"/>
                </a:moveTo>
                <a:lnTo>
                  <a:pt x="40386" y="38100"/>
                </a:lnTo>
                <a:lnTo>
                  <a:pt x="33655" y="38100"/>
                </a:lnTo>
                <a:lnTo>
                  <a:pt x="37084" y="50800"/>
                </a:lnTo>
                <a:lnTo>
                  <a:pt x="43815" y="50800"/>
                </a:lnTo>
                <a:close/>
              </a:path>
              <a:path w="47625" h="76200">
                <a:moveTo>
                  <a:pt x="47244" y="50800"/>
                </a:moveTo>
                <a:lnTo>
                  <a:pt x="43815" y="50800"/>
                </a:lnTo>
                <a:lnTo>
                  <a:pt x="37084" y="63500"/>
                </a:lnTo>
                <a:lnTo>
                  <a:pt x="33655" y="63500"/>
                </a:lnTo>
                <a:lnTo>
                  <a:pt x="33655" y="61214"/>
                </a:lnTo>
                <a:lnTo>
                  <a:pt x="37084" y="57912"/>
                </a:lnTo>
                <a:lnTo>
                  <a:pt x="33655" y="57912"/>
                </a:lnTo>
                <a:lnTo>
                  <a:pt x="33655" y="54483"/>
                </a:lnTo>
                <a:lnTo>
                  <a:pt x="30353" y="54483"/>
                </a:lnTo>
                <a:lnTo>
                  <a:pt x="30353" y="57912"/>
                </a:lnTo>
                <a:lnTo>
                  <a:pt x="26924" y="61214"/>
                </a:lnTo>
                <a:lnTo>
                  <a:pt x="30353" y="61214"/>
                </a:lnTo>
                <a:lnTo>
                  <a:pt x="30353" y="63500"/>
                </a:lnTo>
                <a:lnTo>
                  <a:pt x="26924" y="76200"/>
                </a:lnTo>
                <a:lnTo>
                  <a:pt x="37084" y="76200"/>
                </a:lnTo>
                <a:lnTo>
                  <a:pt x="47244" y="508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7039440" y="1529249"/>
            <a:ext cx="2540" cy="4657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30"/>
                </a:lnTo>
                <a:lnTo>
                  <a:pt x="3429" y="3428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3" name="object 1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2668" y="1533736"/>
            <a:ext cx="87715" cy="62823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7257289" y="1554225"/>
            <a:ext cx="13123" cy="8467"/>
          </a:xfrm>
          <a:custGeom>
            <a:avLst/>
            <a:gdLst/>
            <a:ahLst/>
            <a:cxnLst/>
            <a:rect l="l" t="t" r="r" b="b"/>
            <a:pathLst>
              <a:path w="19684" h="12700">
                <a:moveTo>
                  <a:pt x="1143" y="2540"/>
                </a:moveTo>
                <a:lnTo>
                  <a:pt x="508" y="0"/>
                </a:lnTo>
                <a:lnTo>
                  <a:pt x="0" y="1905"/>
                </a:lnTo>
                <a:lnTo>
                  <a:pt x="1143" y="2540"/>
                </a:lnTo>
                <a:close/>
              </a:path>
              <a:path w="19684" h="12700">
                <a:moveTo>
                  <a:pt x="13335" y="10287"/>
                </a:moveTo>
                <a:lnTo>
                  <a:pt x="1143" y="2540"/>
                </a:lnTo>
                <a:lnTo>
                  <a:pt x="3810" y="12700"/>
                </a:lnTo>
                <a:lnTo>
                  <a:pt x="10922" y="12700"/>
                </a:lnTo>
                <a:lnTo>
                  <a:pt x="13335" y="10287"/>
                </a:lnTo>
                <a:close/>
              </a:path>
              <a:path w="19684" h="12700">
                <a:moveTo>
                  <a:pt x="19558" y="4191"/>
                </a:moveTo>
                <a:lnTo>
                  <a:pt x="13335" y="10287"/>
                </a:lnTo>
                <a:lnTo>
                  <a:pt x="17272" y="12700"/>
                </a:lnTo>
                <a:lnTo>
                  <a:pt x="19558" y="419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7311560" y="1549484"/>
            <a:ext cx="9313" cy="6773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3302" y="3302"/>
                </a:moveTo>
                <a:lnTo>
                  <a:pt x="0" y="0"/>
                </a:lnTo>
                <a:lnTo>
                  <a:pt x="0" y="3302"/>
                </a:lnTo>
                <a:lnTo>
                  <a:pt x="3302" y="3302"/>
                </a:lnTo>
                <a:close/>
              </a:path>
              <a:path w="13970" h="10160">
                <a:moveTo>
                  <a:pt x="13462" y="6731"/>
                </a:moveTo>
                <a:lnTo>
                  <a:pt x="10033" y="3302"/>
                </a:lnTo>
                <a:lnTo>
                  <a:pt x="10033" y="0"/>
                </a:lnTo>
                <a:lnTo>
                  <a:pt x="3302" y="0"/>
                </a:lnTo>
                <a:lnTo>
                  <a:pt x="3302" y="3302"/>
                </a:lnTo>
                <a:lnTo>
                  <a:pt x="6731" y="6731"/>
                </a:lnTo>
                <a:lnTo>
                  <a:pt x="10033" y="6731"/>
                </a:lnTo>
                <a:lnTo>
                  <a:pt x="13462" y="10033"/>
                </a:lnTo>
                <a:lnTo>
                  <a:pt x="13462" y="6731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7394702" y="1589870"/>
            <a:ext cx="6773" cy="11430"/>
          </a:xfrm>
          <a:custGeom>
            <a:avLst/>
            <a:gdLst/>
            <a:ahLst/>
            <a:cxnLst/>
            <a:rect l="l" t="t" r="r" b="b"/>
            <a:pathLst>
              <a:path w="10159" h="17144">
                <a:moveTo>
                  <a:pt x="10160" y="10160"/>
                </a:moveTo>
                <a:lnTo>
                  <a:pt x="6858" y="6731"/>
                </a:lnTo>
                <a:lnTo>
                  <a:pt x="6858" y="10160"/>
                </a:lnTo>
                <a:lnTo>
                  <a:pt x="3429" y="10160"/>
                </a:lnTo>
                <a:lnTo>
                  <a:pt x="3429" y="13462"/>
                </a:lnTo>
                <a:lnTo>
                  <a:pt x="6858" y="16891"/>
                </a:lnTo>
                <a:lnTo>
                  <a:pt x="10160" y="16891"/>
                </a:lnTo>
                <a:lnTo>
                  <a:pt x="10160" y="10160"/>
                </a:lnTo>
                <a:close/>
              </a:path>
              <a:path w="10159" h="17144">
                <a:moveTo>
                  <a:pt x="10160" y="0"/>
                </a:moveTo>
                <a:lnTo>
                  <a:pt x="3429" y="0"/>
                </a:lnTo>
                <a:lnTo>
                  <a:pt x="0" y="3429"/>
                </a:lnTo>
                <a:lnTo>
                  <a:pt x="3429" y="3429"/>
                </a:lnTo>
                <a:lnTo>
                  <a:pt x="3429" y="6731"/>
                </a:lnTo>
                <a:lnTo>
                  <a:pt x="6858" y="6731"/>
                </a:lnTo>
                <a:lnTo>
                  <a:pt x="10160" y="3429"/>
                </a:lnTo>
                <a:lnTo>
                  <a:pt x="1016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7543122" y="1588093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429" y="0"/>
                </a:moveTo>
                <a:lnTo>
                  <a:pt x="0" y="12700"/>
                </a:lnTo>
                <a:lnTo>
                  <a:pt x="3429" y="12700"/>
                </a:lnTo>
                <a:lnTo>
                  <a:pt x="3429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7754535" y="1605026"/>
            <a:ext cx="2540" cy="8467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0" y="12700"/>
                </a:lnTo>
                <a:lnTo>
                  <a:pt x="3301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7793482" y="1596559"/>
            <a:ext cx="37677" cy="22860"/>
          </a:xfrm>
          <a:custGeom>
            <a:avLst/>
            <a:gdLst/>
            <a:ahLst/>
            <a:cxnLst/>
            <a:rect l="l" t="t" r="r" b="b"/>
            <a:pathLst>
              <a:path w="56515" h="34289">
                <a:moveTo>
                  <a:pt x="12319" y="12700"/>
                </a:moveTo>
                <a:lnTo>
                  <a:pt x="11176" y="12700"/>
                </a:lnTo>
                <a:lnTo>
                  <a:pt x="3429" y="0"/>
                </a:lnTo>
                <a:lnTo>
                  <a:pt x="0" y="0"/>
                </a:lnTo>
                <a:lnTo>
                  <a:pt x="7874" y="12700"/>
                </a:lnTo>
                <a:lnTo>
                  <a:pt x="12319" y="25400"/>
                </a:lnTo>
                <a:lnTo>
                  <a:pt x="12319" y="12700"/>
                </a:lnTo>
                <a:close/>
              </a:path>
              <a:path w="56515" h="34289">
                <a:moveTo>
                  <a:pt x="56197" y="30416"/>
                </a:moveTo>
                <a:lnTo>
                  <a:pt x="52832" y="30416"/>
                </a:lnTo>
                <a:lnTo>
                  <a:pt x="52832" y="33782"/>
                </a:lnTo>
                <a:lnTo>
                  <a:pt x="56197" y="33782"/>
                </a:lnTo>
                <a:lnTo>
                  <a:pt x="56197" y="30416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7819729" y="1613492"/>
            <a:ext cx="42757" cy="68580"/>
          </a:xfrm>
          <a:custGeom>
            <a:avLst/>
            <a:gdLst/>
            <a:ahLst/>
            <a:cxnLst/>
            <a:rect l="l" t="t" r="r" b="b"/>
            <a:pathLst>
              <a:path w="64134" h="102869">
                <a:moveTo>
                  <a:pt x="25781" y="57785"/>
                </a:moveTo>
                <a:lnTo>
                  <a:pt x="16764" y="62230"/>
                </a:lnTo>
                <a:lnTo>
                  <a:pt x="10033" y="62230"/>
                </a:lnTo>
                <a:lnTo>
                  <a:pt x="0" y="72263"/>
                </a:lnTo>
                <a:lnTo>
                  <a:pt x="10033" y="72263"/>
                </a:lnTo>
                <a:lnTo>
                  <a:pt x="16764" y="75692"/>
                </a:lnTo>
                <a:lnTo>
                  <a:pt x="25781" y="57785"/>
                </a:lnTo>
                <a:close/>
              </a:path>
              <a:path w="64134" h="102869">
                <a:moveTo>
                  <a:pt x="30353" y="55499"/>
                </a:moveTo>
                <a:lnTo>
                  <a:pt x="26924" y="55499"/>
                </a:lnTo>
                <a:lnTo>
                  <a:pt x="25781" y="57785"/>
                </a:lnTo>
                <a:lnTo>
                  <a:pt x="30353" y="55499"/>
                </a:lnTo>
                <a:close/>
              </a:path>
              <a:path w="64134" h="102869">
                <a:moveTo>
                  <a:pt x="37084" y="89154"/>
                </a:moveTo>
                <a:lnTo>
                  <a:pt x="30353" y="85852"/>
                </a:lnTo>
                <a:lnTo>
                  <a:pt x="23622" y="79121"/>
                </a:lnTo>
                <a:lnTo>
                  <a:pt x="16764" y="75692"/>
                </a:lnTo>
                <a:lnTo>
                  <a:pt x="6731" y="95885"/>
                </a:lnTo>
                <a:lnTo>
                  <a:pt x="6731" y="99314"/>
                </a:lnTo>
                <a:lnTo>
                  <a:pt x="3302" y="102616"/>
                </a:lnTo>
                <a:lnTo>
                  <a:pt x="11430" y="99568"/>
                </a:lnTo>
                <a:lnTo>
                  <a:pt x="28956" y="92202"/>
                </a:lnTo>
                <a:lnTo>
                  <a:pt x="37084" y="89154"/>
                </a:lnTo>
                <a:close/>
              </a:path>
              <a:path w="64134" h="102869">
                <a:moveTo>
                  <a:pt x="37084" y="55499"/>
                </a:moveTo>
                <a:lnTo>
                  <a:pt x="33655" y="52070"/>
                </a:lnTo>
                <a:lnTo>
                  <a:pt x="30353" y="52070"/>
                </a:lnTo>
                <a:lnTo>
                  <a:pt x="30353" y="55499"/>
                </a:lnTo>
                <a:lnTo>
                  <a:pt x="37084" y="55499"/>
                </a:lnTo>
                <a:close/>
              </a:path>
              <a:path w="64134" h="102869">
                <a:moveTo>
                  <a:pt x="47129" y="35255"/>
                </a:moveTo>
                <a:lnTo>
                  <a:pt x="40386" y="35255"/>
                </a:lnTo>
                <a:lnTo>
                  <a:pt x="40386" y="38608"/>
                </a:lnTo>
                <a:lnTo>
                  <a:pt x="47129" y="38608"/>
                </a:lnTo>
                <a:lnTo>
                  <a:pt x="47129" y="35255"/>
                </a:lnTo>
                <a:close/>
              </a:path>
              <a:path w="64134" h="102869">
                <a:moveTo>
                  <a:pt x="47244" y="62230"/>
                </a:moveTo>
                <a:lnTo>
                  <a:pt x="43815" y="58801"/>
                </a:lnTo>
                <a:lnTo>
                  <a:pt x="37084" y="58801"/>
                </a:lnTo>
                <a:lnTo>
                  <a:pt x="37084" y="72263"/>
                </a:lnTo>
                <a:lnTo>
                  <a:pt x="47244" y="62230"/>
                </a:lnTo>
                <a:close/>
              </a:path>
              <a:path w="64134" h="102869">
                <a:moveTo>
                  <a:pt x="53911" y="0"/>
                </a:moveTo>
                <a:lnTo>
                  <a:pt x="50546" y="0"/>
                </a:lnTo>
                <a:lnTo>
                  <a:pt x="50546" y="12700"/>
                </a:lnTo>
                <a:lnTo>
                  <a:pt x="53911" y="12700"/>
                </a:lnTo>
                <a:lnTo>
                  <a:pt x="53911" y="0"/>
                </a:lnTo>
                <a:close/>
              </a:path>
              <a:path w="64134" h="102869">
                <a:moveTo>
                  <a:pt x="64008" y="62230"/>
                </a:moveTo>
                <a:lnTo>
                  <a:pt x="47244" y="62230"/>
                </a:lnTo>
                <a:lnTo>
                  <a:pt x="50546" y="65532"/>
                </a:lnTo>
                <a:lnTo>
                  <a:pt x="57277" y="68961"/>
                </a:lnTo>
                <a:lnTo>
                  <a:pt x="60706" y="68961"/>
                </a:lnTo>
                <a:lnTo>
                  <a:pt x="60706" y="65532"/>
                </a:lnTo>
                <a:lnTo>
                  <a:pt x="64008" y="6223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7893897" y="1607819"/>
            <a:ext cx="19897" cy="31327"/>
          </a:xfrm>
          <a:custGeom>
            <a:avLst/>
            <a:gdLst/>
            <a:ahLst/>
            <a:cxnLst/>
            <a:rect l="l" t="t" r="r" b="b"/>
            <a:pathLst>
              <a:path w="29845" h="46989">
                <a:moveTo>
                  <a:pt x="6731" y="21209"/>
                </a:moveTo>
                <a:lnTo>
                  <a:pt x="3429" y="21209"/>
                </a:lnTo>
                <a:lnTo>
                  <a:pt x="6731" y="33909"/>
                </a:lnTo>
                <a:lnTo>
                  <a:pt x="6731" y="21209"/>
                </a:lnTo>
                <a:close/>
              </a:path>
              <a:path w="29845" h="46989">
                <a:moveTo>
                  <a:pt x="6731" y="3429"/>
                </a:moveTo>
                <a:lnTo>
                  <a:pt x="3429" y="3429"/>
                </a:lnTo>
                <a:lnTo>
                  <a:pt x="3429" y="0"/>
                </a:lnTo>
                <a:lnTo>
                  <a:pt x="0" y="3429"/>
                </a:lnTo>
                <a:lnTo>
                  <a:pt x="3429" y="6731"/>
                </a:lnTo>
                <a:lnTo>
                  <a:pt x="6731" y="3429"/>
                </a:lnTo>
                <a:close/>
              </a:path>
              <a:path w="29845" h="46989">
                <a:moveTo>
                  <a:pt x="10160" y="33909"/>
                </a:moveTo>
                <a:lnTo>
                  <a:pt x="6731" y="33909"/>
                </a:lnTo>
                <a:lnTo>
                  <a:pt x="3429" y="33909"/>
                </a:lnTo>
                <a:lnTo>
                  <a:pt x="6731" y="46609"/>
                </a:lnTo>
                <a:lnTo>
                  <a:pt x="10160" y="46609"/>
                </a:lnTo>
                <a:lnTo>
                  <a:pt x="10160" y="33909"/>
                </a:lnTo>
                <a:close/>
              </a:path>
              <a:path w="29845" h="46989">
                <a:moveTo>
                  <a:pt x="29591" y="33909"/>
                </a:moveTo>
                <a:lnTo>
                  <a:pt x="20193" y="33909"/>
                </a:lnTo>
                <a:lnTo>
                  <a:pt x="16891" y="21209"/>
                </a:lnTo>
                <a:lnTo>
                  <a:pt x="16891" y="33909"/>
                </a:lnTo>
                <a:lnTo>
                  <a:pt x="13462" y="33909"/>
                </a:lnTo>
                <a:lnTo>
                  <a:pt x="16891" y="46609"/>
                </a:lnTo>
                <a:lnTo>
                  <a:pt x="26162" y="46609"/>
                </a:lnTo>
                <a:lnTo>
                  <a:pt x="29591" y="33909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7961376" y="1647359"/>
            <a:ext cx="88053" cy="59267"/>
          </a:xfrm>
          <a:custGeom>
            <a:avLst/>
            <a:gdLst/>
            <a:ahLst/>
            <a:cxnLst/>
            <a:rect l="l" t="t" r="r" b="b"/>
            <a:pathLst>
              <a:path w="132079" h="88900">
                <a:moveTo>
                  <a:pt x="3302" y="25400"/>
                </a:moveTo>
                <a:lnTo>
                  <a:pt x="0" y="25400"/>
                </a:lnTo>
                <a:lnTo>
                  <a:pt x="3302" y="38100"/>
                </a:lnTo>
                <a:lnTo>
                  <a:pt x="3302" y="25400"/>
                </a:lnTo>
                <a:close/>
              </a:path>
              <a:path w="132079" h="88900">
                <a:moveTo>
                  <a:pt x="43815" y="25400"/>
                </a:moveTo>
                <a:lnTo>
                  <a:pt x="40386" y="38100"/>
                </a:lnTo>
                <a:lnTo>
                  <a:pt x="43815" y="38100"/>
                </a:lnTo>
                <a:lnTo>
                  <a:pt x="43815" y="25400"/>
                </a:lnTo>
                <a:close/>
              </a:path>
              <a:path w="132079" h="88900">
                <a:moveTo>
                  <a:pt x="53975" y="12700"/>
                </a:moveTo>
                <a:lnTo>
                  <a:pt x="50546" y="12700"/>
                </a:lnTo>
                <a:lnTo>
                  <a:pt x="47244" y="25400"/>
                </a:lnTo>
                <a:lnTo>
                  <a:pt x="53975" y="25400"/>
                </a:lnTo>
                <a:lnTo>
                  <a:pt x="53975" y="12700"/>
                </a:lnTo>
                <a:close/>
              </a:path>
              <a:path w="132079" h="88900">
                <a:moveTo>
                  <a:pt x="60706" y="12700"/>
                </a:moveTo>
                <a:lnTo>
                  <a:pt x="57277" y="12700"/>
                </a:lnTo>
                <a:lnTo>
                  <a:pt x="53975" y="25400"/>
                </a:lnTo>
                <a:lnTo>
                  <a:pt x="57277" y="25400"/>
                </a:lnTo>
                <a:lnTo>
                  <a:pt x="60706" y="12700"/>
                </a:lnTo>
                <a:close/>
              </a:path>
              <a:path w="132079" h="88900">
                <a:moveTo>
                  <a:pt x="64058" y="12700"/>
                </a:moveTo>
                <a:lnTo>
                  <a:pt x="60706" y="12700"/>
                </a:lnTo>
                <a:lnTo>
                  <a:pt x="60706" y="25400"/>
                </a:lnTo>
                <a:lnTo>
                  <a:pt x="64058" y="25400"/>
                </a:lnTo>
                <a:lnTo>
                  <a:pt x="64058" y="12700"/>
                </a:lnTo>
                <a:close/>
              </a:path>
              <a:path w="132079" h="88900">
                <a:moveTo>
                  <a:pt x="77597" y="25400"/>
                </a:moveTo>
                <a:lnTo>
                  <a:pt x="74168" y="12700"/>
                </a:lnTo>
                <a:lnTo>
                  <a:pt x="70866" y="12700"/>
                </a:lnTo>
                <a:lnTo>
                  <a:pt x="71882" y="14732"/>
                </a:lnTo>
                <a:lnTo>
                  <a:pt x="70866" y="14732"/>
                </a:lnTo>
                <a:lnTo>
                  <a:pt x="70866" y="18161"/>
                </a:lnTo>
                <a:lnTo>
                  <a:pt x="72644" y="16256"/>
                </a:lnTo>
                <a:lnTo>
                  <a:pt x="77597" y="25400"/>
                </a:lnTo>
                <a:close/>
              </a:path>
              <a:path w="132079" h="88900">
                <a:moveTo>
                  <a:pt x="111252" y="12700"/>
                </a:moveTo>
                <a:lnTo>
                  <a:pt x="110744" y="12700"/>
                </a:lnTo>
                <a:lnTo>
                  <a:pt x="105410" y="19939"/>
                </a:lnTo>
                <a:lnTo>
                  <a:pt x="111252" y="25400"/>
                </a:lnTo>
                <a:lnTo>
                  <a:pt x="111252" y="12700"/>
                </a:lnTo>
                <a:close/>
              </a:path>
              <a:path w="132079" h="88900">
                <a:moveTo>
                  <a:pt x="117983" y="38100"/>
                </a:moveTo>
                <a:lnTo>
                  <a:pt x="114681" y="38100"/>
                </a:lnTo>
                <a:lnTo>
                  <a:pt x="114681" y="25400"/>
                </a:lnTo>
                <a:lnTo>
                  <a:pt x="111252" y="25400"/>
                </a:lnTo>
                <a:lnTo>
                  <a:pt x="101219" y="25400"/>
                </a:lnTo>
                <a:lnTo>
                  <a:pt x="105410" y="19939"/>
                </a:lnTo>
                <a:lnTo>
                  <a:pt x="97790" y="12700"/>
                </a:lnTo>
                <a:lnTo>
                  <a:pt x="97790" y="25400"/>
                </a:lnTo>
                <a:lnTo>
                  <a:pt x="94361" y="25400"/>
                </a:lnTo>
                <a:lnTo>
                  <a:pt x="94361" y="12700"/>
                </a:lnTo>
                <a:lnTo>
                  <a:pt x="97790" y="12700"/>
                </a:lnTo>
                <a:lnTo>
                  <a:pt x="107950" y="0"/>
                </a:lnTo>
                <a:lnTo>
                  <a:pt x="87630" y="0"/>
                </a:lnTo>
                <a:lnTo>
                  <a:pt x="91059" y="12700"/>
                </a:lnTo>
                <a:lnTo>
                  <a:pt x="87630" y="25400"/>
                </a:lnTo>
                <a:lnTo>
                  <a:pt x="87630" y="38100"/>
                </a:lnTo>
                <a:lnTo>
                  <a:pt x="111252" y="38100"/>
                </a:lnTo>
                <a:lnTo>
                  <a:pt x="97790" y="48387"/>
                </a:lnTo>
                <a:lnTo>
                  <a:pt x="97790" y="41783"/>
                </a:lnTo>
                <a:lnTo>
                  <a:pt x="94361" y="41783"/>
                </a:lnTo>
                <a:lnTo>
                  <a:pt x="94361" y="45085"/>
                </a:lnTo>
                <a:lnTo>
                  <a:pt x="91059" y="45085"/>
                </a:lnTo>
                <a:lnTo>
                  <a:pt x="91059" y="48514"/>
                </a:lnTo>
                <a:lnTo>
                  <a:pt x="97536" y="48514"/>
                </a:lnTo>
                <a:lnTo>
                  <a:pt x="94361" y="50800"/>
                </a:lnTo>
                <a:lnTo>
                  <a:pt x="80899" y="50800"/>
                </a:lnTo>
                <a:lnTo>
                  <a:pt x="70866" y="63500"/>
                </a:lnTo>
                <a:lnTo>
                  <a:pt x="87630" y="63500"/>
                </a:lnTo>
                <a:lnTo>
                  <a:pt x="94361" y="76200"/>
                </a:lnTo>
                <a:lnTo>
                  <a:pt x="114681" y="88900"/>
                </a:lnTo>
                <a:lnTo>
                  <a:pt x="115062" y="76200"/>
                </a:lnTo>
                <a:lnTo>
                  <a:pt x="116078" y="76200"/>
                </a:lnTo>
                <a:lnTo>
                  <a:pt x="117983" y="63500"/>
                </a:lnTo>
                <a:lnTo>
                  <a:pt x="117983" y="48387"/>
                </a:lnTo>
                <a:lnTo>
                  <a:pt x="117983" y="38100"/>
                </a:lnTo>
                <a:close/>
              </a:path>
              <a:path w="132079" h="88900">
                <a:moveTo>
                  <a:pt x="131572" y="12700"/>
                </a:moveTo>
                <a:lnTo>
                  <a:pt x="130302" y="10541"/>
                </a:lnTo>
                <a:lnTo>
                  <a:pt x="130048" y="10922"/>
                </a:lnTo>
                <a:lnTo>
                  <a:pt x="131572" y="127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8100738" y="1655825"/>
            <a:ext cx="14817" cy="25400"/>
          </a:xfrm>
          <a:custGeom>
            <a:avLst/>
            <a:gdLst/>
            <a:ahLst/>
            <a:cxnLst/>
            <a:rect l="l" t="t" r="r" b="b"/>
            <a:pathLst>
              <a:path w="22225" h="38100">
                <a:moveTo>
                  <a:pt x="20320" y="38100"/>
                </a:moveTo>
                <a:lnTo>
                  <a:pt x="13589" y="25400"/>
                </a:lnTo>
                <a:lnTo>
                  <a:pt x="7112" y="25400"/>
                </a:lnTo>
                <a:lnTo>
                  <a:pt x="10160" y="38100"/>
                </a:lnTo>
                <a:lnTo>
                  <a:pt x="20320" y="38100"/>
                </a:lnTo>
                <a:close/>
              </a:path>
              <a:path w="22225" h="38100">
                <a:moveTo>
                  <a:pt x="22225" y="25400"/>
                </a:moveTo>
                <a:lnTo>
                  <a:pt x="12700" y="12700"/>
                </a:lnTo>
                <a:lnTo>
                  <a:pt x="4318" y="0"/>
                </a:lnTo>
                <a:lnTo>
                  <a:pt x="0" y="0"/>
                </a:lnTo>
                <a:lnTo>
                  <a:pt x="13589" y="25400"/>
                </a:lnTo>
                <a:lnTo>
                  <a:pt x="22225" y="2540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8170079" y="1605026"/>
            <a:ext cx="7197" cy="8467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10667" y="0"/>
                </a:moveTo>
                <a:lnTo>
                  <a:pt x="0" y="12700"/>
                </a:lnTo>
                <a:lnTo>
                  <a:pt x="10667" y="12700"/>
                </a:lnTo>
                <a:lnTo>
                  <a:pt x="10667" y="0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8199713" y="1511892"/>
            <a:ext cx="37677" cy="25400"/>
          </a:xfrm>
          <a:custGeom>
            <a:avLst/>
            <a:gdLst/>
            <a:ahLst/>
            <a:cxnLst/>
            <a:rect l="l" t="t" r="r" b="b"/>
            <a:pathLst>
              <a:path w="56515" h="38100">
                <a:moveTo>
                  <a:pt x="28194" y="38100"/>
                </a:moveTo>
                <a:lnTo>
                  <a:pt x="26162" y="25400"/>
                </a:lnTo>
                <a:lnTo>
                  <a:pt x="13843" y="25400"/>
                </a:lnTo>
                <a:lnTo>
                  <a:pt x="6731" y="12700"/>
                </a:lnTo>
                <a:lnTo>
                  <a:pt x="0" y="12700"/>
                </a:lnTo>
                <a:lnTo>
                  <a:pt x="6731" y="38100"/>
                </a:lnTo>
                <a:lnTo>
                  <a:pt x="28194" y="38100"/>
                </a:lnTo>
                <a:close/>
              </a:path>
              <a:path w="56515" h="38100">
                <a:moveTo>
                  <a:pt x="56007" y="10795"/>
                </a:moveTo>
                <a:lnTo>
                  <a:pt x="48641" y="0"/>
                </a:lnTo>
                <a:lnTo>
                  <a:pt x="16891" y="0"/>
                </a:lnTo>
                <a:lnTo>
                  <a:pt x="26162" y="25400"/>
                </a:lnTo>
                <a:lnTo>
                  <a:pt x="26670" y="25400"/>
                </a:lnTo>
                <a:lnTo>
                  <a:pt x="33782" y="38100"/>
                </a:lnTo>
                <a:lnTo>
                  <a:pt x="39370" y="25400"/>
                </a:lnTo>
                <a:lnTo>
                  <a:pt x="46355" y="25400"/>
                </a:lnTo>
                <a:lnTo>
                  <a:pt x="54610" y="12700"/>
                </a:lnTo>
                <a:lnTo>
                  <a:pt x="56007" y="10795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8336873" y="1493350"/>
            <a:ext cx="20320" cy="2032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10160" y="3429"/>
                </a:moveTo>
                <a:lnTo>
                  <a:pt x="6731" y="3429"/>
                </a:lnTo>
                <a:lnTo>
                  <a:pt x="0" y="10160"/>
                </a:lnTo>
                <a:lnTo>
                  <a:pt x="0" y="13462"/>
                </a:lnTo>
                <a:lnTo>
                  <a:pt x="6731" y="6731"/>
                </a:lnTo>
                <a:lnTo>
                  <a:pt x="10160" y="6731"/>
                </a:lnTo>
                <a:lnTo>
                  <a:pt x="10160" y="3429"/>
                </a:lnTo>
                <a:close/>
              </a:path>
              <a:path w="30479" h="30480">
                <a:moveTo>
                  <a:pt x="23622" y="3429"/>
                </a:moveTo>
                <a:lnTo>
                  <a:pt x="20193" y="3429"/>
                </a:lnTo>
                <a:lnTo>
                  <a:pt x="20193" y="0"/>
                </a:lnTo>
                <a:lnTo>
                  <a:pt x="16891" y="0"/>
                </a:lnTo>
                <a:lnTo>
                  <a:pt x="16891" y="3429"/>
                </a:lnTo>
                <a:lnTo>
                  <a:pt x="13462" y="3429"/>
                </a:lnTo>
                <a:lnTo>
                  <a:pt x="13462" y="6731"/>
                </a:lnTo>
                <a:lnTo>
                  <a:pt x="16891" y="6731"/>
                </a:lnTo>
                <a:lnTo>
                  <a:pt x="20193" y="10160"/>
                </a:lnTo>
                <a:lnTo>
                  <a:pt x="20193" y="6731"/>
                </a:lnTo>
                <a:lnTo>
                  <a:pt x="23622" y="6731"/>
                </a:lnTo>
                <a:lnTo>
                  <a:pt x="23622" y="3429"/>
                </a:lnTo>
                <a:close/>
              </a:path>
              <a:path w="30479" h="30480">
                <a:moveTo>
                  <a:pt x="30353" y="13462"/>
                </a:moveTo>
                <a:lnTo>
                  <a:pt x="23622" y="10160"/>
                </a:lnTo>
                <a:lnTo>
                  <a:pt x="20193" y="10160"/>
                </a:lnTo>
                <a:lnTo>
                  <a:pt x="23622" y="16891"/>
                </a:lnTo>
                <a:lnTo>
                  <a:pt x="23622" y="23622"/>
                </a:lnTo>
                <a:lnTo>
                  <a:pt x="26924" y="30353"/>
                </a:lnTo>
                <a:lnTo>
                  <a:pt x="26924" y="23622"/>
                </a:lnTo>
                <a:lnTo>
                  <a:pt x="30353" y="20193"/>
                </a:lnTo>
                <a:lnTo>
                  <a:pt x="30353" y="13462"/>
                </a:lnTo>
                <a:close/>
              </a:path>
            </a:pathLst>
          </a:custGeom>
          <a:solidFill>
            <a:srgbClr val="F0D3B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 txBox="1">
            <a:spLocks noGrp="1"/>
          </p:cNvSpPr>
          <p:nvPr>
            <p:ph type="title"/>
          </p:nvPr>
        </p:nvSpPr>
        <p:spPr>
          <a:xfrm>
            <a:off x="4229100" y="639573"/>
            <a:ext cx="3781213" cy="91099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</a:pPr>
            <a:r>
              <a:rPr sz="5867" spc="60" dirty="0">
                <a:solidFill>
                  <a:srgbClr val="2E2224"/>
                </a:solidFill>
              </a:rPr>
              <a:t>生涯金三角</a:t>
            </a:r>
            <a:endParaRPr sz="5867"/>
          </a:p>
        </p:txBody>
      </p:sp>
      <p:pic>
        <p:nvPicPr>
          <p:cNvPr id="129" name="object 1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486" y="1284732"/>
            <a:ext cx="278993" cy="262467"/>
          </a:xfrm>
          <a:prstGeom prst="rect">
            <a:avLst/>
          </a:prstGeom>
        </p:spPr>
      </p:pic>
      <p:grpSp>
        <p:nvGrpSpPr>
          <p:cNvPr id="132" name="object 132"/>
          <p:cNvGrpSpPr/>
          <p:nvPr/>
        </p:nvGrpSpPr>
        <p:grpSpPr>
          <a:xfrm>
            <a:off x="2157645" y="1"/>
            <a:ext cx="278977" cy="198543"/>
            <a:chOff x="3236467" y="0"/>
            <a:chExt cx="418465" cy="297815"/>
          </a:xfrm>
        </p:grpSpPr>
        <p:sp>
          <p:nvSpPr>
            <p:cNvPr id="133" name="object 133"/>
            <p:cNvSpPr/>
            <p:nvPr/>
          </p:nvSpPr>
          <p:spPr>
            <a:xfrm>
              <a:off x="3236467" y="0"/>
              <a:ext cx="52705" cy="27305"/>
            </a:xfrm>
            <a:custGeom>
              <a:avLst/>
              <a:gdLst/>
              <a:ahLst/>
              <a:cxnLst/>
              <a:rect l="l" t="t" r="r" b="b"/>
              <a:pathLst>
                <a:path w="52704" h="27305">
                  <a:moveTo>
                    <a:pt x="21717" y="0"/>
                  </a:moveTo>
                  <a:lnTo>
                    <a:pt x="5587" y="0"/>
                  </a:lnTo>
                  <a:lnTo>
                    <a:pt x="3175" y="1397"/>
                  </a:lnTo>
                  <a:lnTo>
                    <a:pt x="0" y="6223"/>
                  </a:lnTo>
                  <a:lnTo>
                    <a:pt x="634" y="10922"/>
                  </a:lnTo>
                  <a:lnTo>
                    <a:pt x="2031" y="13716"/>
                  </a:lnTo>
                  <a:lnTo>
                    <a:pt x="4190" y="18542"/>
                  </a:lnTo>
                  <a:lnTo>
                    <a:pt x="7619" y="22605"/>
                  </a:lnTo>
                  <a:lnTo>
                    <a:pt x="10668" y="27177"/>
                  </a:lnTo>
                  <a:lnTo>
                    <a:pt x="17526" y="25146"/>
                  </a:lnTo>
                  <a:lnTo>
                    <a:pt x="52451" y="25146"/>
                  </a:lnTo>
                  <a:lnTo>
                    <a:pt x="34290" y="14731"/>
                  </a:lnTo>
                  <a:lnTo>
                    <a:pt x="25907" y="11938"/>
                  </a:lnTo>
                  <a:lnTo>
                    <a:pt x="21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4" name="object 1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914" y="0"/>
              <a:ext cx="137540" cy="9182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3253866" y="25146"/>
              <a:ext cx="255270" cy="166370"/>
            </a:xfrm>
            <a:custGeom>
              <a:avLst/>
              <a:gdLst/>
              <a:ahLst/>
              <a:cxnLst/>
              <a:rect l="l" t="t" r="r" b="b"/>
              <a:pathLst>
                <a:path w="255270" h="166370">
                  <a:moveTo>
                    <a:pt x="35052" y="0"/>
                  </a:moveTo>
                  <a:lnTo>
                    <a:pt x="127" y="0"/>
                  </a:lnTo>
                  <a:lnTo>
                    <a:pt x="635" y="3555"/>
                  </a:lnTo>
                  <a:lnTo>
                    <a:pt x="0" y="7620"/>
                  </a:lnTo>
                  <a:lnTo>
                    <a:pt x="24384" y="26543"/>
                  </a:lnTo>
                  <a:lnTo>
                    <a:pt x="57023" y="49402"/>
                  </a:lnTo>
                  <a:lnTo>
                    <a:pt x="85598" y="66421"/>
                  </a:lnTo>
                  <a:lnTo>
                    <a:pt x="115316" y="85978"/>
                  </a:lnTo>
                  <a:lnTo>
                    <a:pt x="133604" y="97408"/>
                  </a:lnTo>
                  <a:lnTo>
                    <a:pt x="134112" y="99313"/>
                  </a:lnTo>
                  <a:lnTo>
                    <a:pt x="122809" y="114553"/>
                  </a:lnTo>
                  <a:lnTo>
                    <a:pt x="103250" y="142494"/>
                  </a:lnTo>
                  <a:lnTo>
                    <a:pt x="100330" y="147574"/>
                  </a:lnTo>
                  <a:lnTo>
                    <a:pt x="93599" y="156336"/>
                  </a:lnTo>
                  <a:lnTo>
                    <a:pt x="89662" y="160274"/>
                  </a:lnTo>
                  <a:lnTo>
                    <a:pt x="86106" y="164337"/>
                  </a:lnTo>
                  <a:lnTo>
                    <a:pt x="85979" y="166243"/>
                  </a:lnTo>
                  <a:lnTo>
                    <a:pt x="124587" y="166243"/>
                  </a:lnTo>
                  <a:lnTo>
                    <a:pt x="140081" y="146811"/>
                  </a:lnTo>
                  <a:lnTo>
                    <a:pt x="143891" y="141224"/>
                  </a:lnTo>
                  <a:lnTo>
                    <a:pt x="149225" y="133984"/>
                  </a:lnTo>
                  <a:lnTo>
                    <a:pt x="183007" y="133984"/>
                  </a:lnTo>
                  <a:lnTo>
                    <a:pt x="181102" y="127507"/>
                  </a:lnTo>
                  <a:lnTo>
                    <a:pt x="255143" y="127507"/>
                  </a:lnTo>
                  <a:lnTo>
                    <a:pt x="232791" y="118236"/>
                  </a:lnTo>
                  <a:lnTo>
                    <a:pt x="221869" y="112268"/>
                  </a:lnTo>
                  <a:lnTo>
                    <a:pt x="217678" y="107696"/>
                  </a:lnTo>
                  <a:lnTo>
                    <a:pt x="206502" y="102234"/>
                  </a:lnTo>
                  <a:lnTo>
                    <a:pt x="194437" y="97281"/>
                  </a:lnTo>
                  <a:lnTo>
                    <a:pt x="184785" y="93090"/>
                  </a:lnTo>
                  <a:lnTo>
                    <a:pt x="183007" y="90677"/>
                  </a:lnTo>
                  <a:lnTo>
                    <a:pt x="189737" y="82296"/>
                  </a:lnTo>
                  <a:lnTo>
                    <a:pt x="201295" y="66675"/>
                  </a:lnTo>
                  <a:lnTo>
                    <a:pt x="133604" y="66675"/>
                  </a:lnTo>
                  <a:lnTo>
                    <a:pt x="123444" y="57530"/>
                  </a:lnTo>
                  <a:lnTo>
                    <a:pt x="120015" y="54990"/>
                  </a:lnTo>
                  <a:lnTo>
                    <a:pt x="117983" y="50037"/>
                  </a:lnTo>
                  <a:lnTo>
                    <a:pt x="85725" y="29082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36" name="object 1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3091" y="152654"/>
              <a:ext cx="251841" cy="14503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8316" y="190627"/>
              <a:ext cx="80137" cy="79628"/>
            </a:xfrm>
            <a:prstGeom prst="rect">
              <a:avLst/>
            </a:prstGeom>
          </p:spPr>
        </p:pic>
      </p:grpSp>
      <p:pic>
        <p:nvPicPr>
          <p:cNvPr id="138" name="object 1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52906" y="71713"/>
            <a:ext cx="278977" cy="262467"/>
          </a:xfrm>
          <a:prstGeom prst="rect">
            <a:avLst/>
          </a:prstGeom>
        </p:spPr>
      </p:pic>
      <p:grpSp>
        <p:nvGrpSpPr>
          <p:cNvPr id="139" name="object 139"/>
          <p:cNvGrpSpPr/>
          <p:nvPr/>
        </p:nvGrpSpPr>
        <p:grpSpPr>
          <a:xfrm>
            <a:off x="2844800" y="1928791"/>
            <a:ext cx="6301740" cy="4368800"/>
            <a:chOff x="4267200" y="2893186"/>
            <a:chExt cx="9452610" cy="6553200"/>
          </a:xfrm>
        </p:grpSpPr>
        <p:sp>
          <p:nvSpPr>
            <p:cNvPr id="140" name="object 140"/>
            <p:cNvSpPr/>
            <p:nvPr/>
          </p:nvSpPr>
          <p:spPr>
            <a:xfrm>
              <a:off x="4267200" y="6819900"/>
              <a:ext cx="3886200" cy="2626360"/>
            </a:xfrm>
            <a:custGeom>
              <a:avLst/>
              <a:gdLst/>
              <a:ahLst/>
              <a:cxnLst/>
              <a:rect l="l" t="t" r="r" b="b"/>
              <a:pathLst>
                <a:path w="3886200" h="2626359">
                  <a:moveTo>
                    <a:pt x="1904619" y="0"/>
                  </a:moveTo>
                  <a:lnTo>
                    <a:pt x="0" y="2626029"/>
                  </a:lnTo>
                  <a:lnTo>
                    <a:pt x="3886200" y="2626029"/>
                  </a:lnTo>
                  <a:lnTo>
                    <a:pt x="190461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999604" y="2893186"/>
              <a:ext cx="3896995" cy="2702560"/>
            </a:xfrm>
            <a:custGeom>
              <a:avLst/>
              <a:gdLst/>
              <a:ahLst/>
              <a:cxnLst/>
              <a:rect l="l" t="t" r="r" b="b"/>
              <a:pathLst>
                <a:path w="3896995" h="2702560">
                  <a:moveTo>
                    <a:pt x="1909952" y="0"/>
                  </a:moveTo>
                  <a:lnTo>
                    <a:pt x="0" y="2702179"/>
                  </a:lnTo>
                  <a:lnTo>
                    <a:pt x="3896995" y="2702179"/>
                  </a:lnTo>
                  <a:lnTo>
                    <a:pt x="190995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171819" y="5554344"/>
              <a:ext cx="896619" cy="1149350"/>
            </a:xfrm>
            <a:custGeom>
              <a:avLst/>
              <a:gdLst/>
              <a:ahLst/>
              <a:cxnLst/>
              <a:rect l="l" t="t" r="r" b="b"/>
              <a:pathLst>
                <a:path w="896620" h="1149350">
                  <a:moveTo>
                    <a:pt x="65277" y="879220"/>
                  </a:moveTo>
                  <a:lnTo>
                    <a:pt x="33146" y="903731"/>
                  </a:lnTo>
                  <a:lnTo>
                    <a:pt x="0" y="1148968"/>
                  </a:lnTo>
                  <a:lnTo>
                    <a:pt x="67907" y="1121790"/>
                  </a:lnTo>
                  <a:lnTo>
                    <a:pt x="57403" y="1121790"/>
                  </a:lnTo>
                  <a:lnTo>
                    <a:pt x="12318" y="1086612"/>
                  </a:lnTo>
                  <a:lnTo>
                    <a:pt x="77329" y="1003258"/>
                  </a:lnTo>
                  <a:lnTo>
                    <a:pt x="89788" y="911351"/>
                  </a:lnTo>
                  <a:lnTo>
                    <a:pt x="89013" y="900027"/>
                  </a:lnTo>
                  <a:lnTo>
                    <a:pt x="84153" y="890190"/>
                  </a:lnTo>
                  <a:lnTo>
                    <a:pt x="75983" y="882902"/>
                  </a:lnTo>
                  <a:lnTo>
                    <a:pt x="65277" y="879220"/>
                  </a:lnTo>
                  <a:close/>
                </a:path>
                <a:path w="896620" h="1149350">
                  <a:moveTo>
                    <a:pt x="77329" y="1003258"/>
                  </a:moveTo>
                  <a:lnTo>
                    <a:pt x="12318" y="1086612"/>
                  </a:lnTo>
                  <a:lnTo>
                    <a:pt x="57403" y="1121790"/>
                  </a:lnTo>
                  <a:lnTo>
                    <a:pt x="68101" y="1108075"/>
                  </a:lnTo>
                  <a:lnTo>
                    <a:pt x="63118" y="1108075"/>
                  </a:lnTo>
                  <a:lnTo>
                    <a:pt x="24256" y="1077721"/>
                  </a:lnTo>
                  <a:lnTo>
                    <a:pt x="69700" y="1059525"/>
                  </a:lnTo>
                  <a:lnTo>
                    <a:pt x="77329" y="1003258"/>
                  </a:lnTo>
                  <a:close/>
                </a:path>
                <a:path w="896620" h="1149350">
                  <a:moveTo>
                    <a:pt x="219670" y="1001899"/>
                  </a:moveTo>
                  <a:lnTo>
                    <a:pt x="208533" y="1003934"/>
                  </a:lnTo>
                  <a:lnTo>
                    <a:pt x="122435" y="1038409"/>
                  </a:lnTo>
                  <a:lnTo>
                    <a:pt x="57403" y="1121790"/>
                  </a:lnTo>
                  <a:lnTo>
                    <a:pt x="67907" y="1121790"/>
                  </a:lnTo>
                  <a:lnTo>
                    <a:pt x="229742" y="1057020"/>
                  </a:lnTo>
                  <a:lnTo>
                    <a:pt x="239279" y="1050815"/>
                  </a:lnTo>
                  <a:lnTo>
                    <a:pt x="245459" y="1041765"/>
                  </a:lnTo>
                  <a:lnTo>
                    <a:pt x="247780" y="1031071"/>
                  </a:lnTo>
                  <a:lnTo>
                    <a:pt x="245744" y="1019937"/>
                  </a:lnTo>
                  <a:lnTo>
                    <a:pt x="239466" y="1010400"/>
                  </a:lnTo>
                  <a:lnTo>
                    <a:pt x="230377" y="1004220"/>
                  </a:lnTo>
                  <a:lnTo>
                    <a:pt x="219670" y="1001899"/>
                  </a:lnTo>
                  <a:close/>
                </a:path>
                <a:path w="896620" h="1149350">
                  <a:moveTo>
                    <a:pt x="69700" y="1059525"/>
                  </a:moveTo>
                  <a:lnTo>
                    <a:pt x="24256" y="1077721"/>
                  </a:lnTo>
                  <a:lnTo>
                    <a:pt x="63118" y="1108075"/>
                  </a:lnTo>
                  <a:lnTo>
                    <a:pt x="69700" y="1059525"/>
                  </a:lnTo>
                  <a:close/>
                </a:path>
                <a:path w="896620" h="1149350">
                  <a:moveTo>
                    <a:pt x="122435" y="1038409"/>
                  </a:moveTo>
                  <a:lnTo>
                    <a:pt x="69700" y="1059525"/>
                  </a:lnTo>
                  <a:lnTo>
                    <a:pt x="63118" y="1108075"/>
                  </a:lnTo>
                  <a:lnTo>
                    <a:pt x="68101" y="1108075"/>
                  </a:lnTo>
                  <a:lnTo>
                    <a:pt x="122435" y="1038409"/>
                  </a:lnTo>
                  <a:close/>
                </a:path>
                <a:path w="896620" h="1149350">
                  <a:moveTo>
                    <a:pt x="826415" y="89410"/>
                  </a:moveTo>
                  <a:lnTo>
                    <a:pt x="773608" y="110518"/>
                  </a:lnTo>
                  <a:lnTo>
                    <a:pt x="77329" y="1003258"/>
                  </a:lnTo>
                  <a:lnTo>
                    <a:pt x="69700" y="1059525"/>
                  </a:lnTo>
                  <a:lnTo>
                    <a:pt x="122435" y="1038409"/>
                  </a:lnTo>
                  <a:lnTo>
                    <a:pt x="818803" y="145556"/>
                  </a:lnTo>
                  <a:lnTo>
                    <a:pt x="826415" y="89410"/>
                  </a:lnTo>
                  <a:close/>
                </a:path>
                <a:path w="896620" h="1149350">
                  <a:moveTo>
                    <a:pt x="892455" y="27050"/>
                  </a:moveTo>
                  <a:lnTo>
                    <a:pt x="838707" y="27050"/>
                  </a:lnTo>
                  <a:lnTo>
                    <a:pt x="883792" y="62229"/>
                  </a:lnTo>
                  <a:lnTo>
                    <a:pt x="818803" y="145556"/>
                  </a:lnTo>
                  <a:lnTo>
                    <a:pt x="806323" y="237616"/>
                  </a:lnTo>
                  <a:lnTo>
                    <a:pt x="807098" y="248923"/>
                  </a:lnTo>
                  <a:lnTo>
                    <a:pt x="811958" y="258730"/>
                  </a:lnTo>
                  <a:lnTo>
                    <a:pt x="820128" y="266013"/>
                  </a:lnTo>
                  <a:lnTo>
                    <a:pt x="830833" y="269747"/>
                  </a:lnTo>
                  <a:lnTo>
                    <a:pt x="842158" y="268972"/>
                  </a:lnTo>
                  <a:lnTo>
                    <a:pt x="851995" y="264112"/>
                  </a:lnTo>
                  <a:lnTo>
                    <a:pt x="859283" y="255942"/>
                  </a:lnTo>
                  <a:lnTo>
                    <a:pt x="862964" y="245237"/>
                  </a:lnTo>
                  <a:lnTo>
                    <a:pt x="892455" y="27050"/>
                  </a:lnTo>
                  <a:close/>
                </a:path>
                <a:path w="896620" h="1149350">
                  <a:moveTo>
                    <a:pt x="896111" y="0"/>
                  </a:moveTo>
                  <a:lnTo>
                    <a:pt x="666369" y="91820"/>
                  </a:lnTo>
                  <a:lnTo>
                    <a:pt x="656887" y="98028"/>
                  </a:lnTo>
                  <a:lnTo>
                    <a:pt x="650716" y="107092"/>
                  </a:lnTo>
                  <a:lnTo>
                    <a:pt x="648402" y="117824"/>
                  </a:lnTo>
                  <a:lnTo>
                    <a:pt x="650494" y="129031"/>
                  </a:lnTo>
                  <a:lnTo>
                    <a:pt x="656699" y="138495"/>
                  </a:lnTo>
                  <a:lnTo>
                    <a:pt x="665749" y="144637"/>
                  </a:lnTo>
                  <a:lnTo>
                    <a:pt x="676443" y="146944"/>
                  </a:lnTo>
                  <a:lnTo>
                    <a:pt x="687577" y="144906"/>
                  </a:lnTo>
                  <a:lnTo>
                    <a:pt x="773608" y="110518"/>
                  </a:lnTo>
                  <a:lnTo>
                    <a:pt x="838707" y="27050"/>
                  </a:lnTo>
                  <a:lnTo>
                    <a:pt x="892455" y="27050"/>
                  </a:lnTo>
                  <a:lnTo>
                    <a:pt x="896111" y="0"/>
                  </a:lnTo>
                  <a:close/>
                </a:path>
                <a:path w="896620" h="1149350">
                  <a:moveTo>
                    <a:pt x="856449" y="40893"/>
                  </a:moveTo>
                  <a:lnTo>
                    <a:pt x="832992" y="40893"/>
                  </a:lnTo>
                  <a:lnTo>
                    <a:pt x="871854" y="71246"/>
                  </a:lnTo>
                  <a:lnTo>
                    <a:pt x="826415" y="89410"/>
                  </a:lnTo>
                  <a:lnTo>
                    <a:pt x="818803" y="145556"/>
                  </a:lnTo>
                  <a:lnTo>
                    <a:pt x="883792" y="62229"/>
                  </a:lnTo>
                  <a:lnTo>
                    <a:pt x="856449" y="40893"/>
                  </a:lnTo>
                  <a:close/>
                </a:path>
                <a:path w="896620" h="1149350">
                  <a:moveTo>
                    <a:pt x="838707" y="27050"/>
                  </a:moveTo>
                  <a:lnTo>
                    <a:pt x="773608" y="110518"/>
                  </a:lnTo>
                  <a:lnTo>
                    <a:pt x="826415" y="89410"/>
                  </a:lnTo>
                  <a:lnTo>
                    <a:pt x="832992" y="40893"/>
                  </a:lnTo>
                  <a:lnTo>
                    <a:pt x="856449" y="40893"/>
                  </a:lnTo>
                  <a:lnTo>
                    <a:pt x="838707" y="27050"/>
                  </a:lnTo>
                  <a:close/>
                </a:path>
                <a:path w="896620" h="1149350">
                  <a:moveTo>
                    <a:pt x="832992" y="40893"/>
                  </a:moveTo>
                  <a:lnTo>
                    <a:pt x="826415" y="89410"/>
                  </a:lnTo>
                  <a:lnTo>
                    <a:pt x="871854" y="71246"/>
                  </a:lnTo>
                  <a:lnTo>
                    <a:pt x="832992" y="40893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867900" y="6680580"/>
              <a:ext cx="3851910" cy="2702560"/>
            </a:xfrm>
            <a:custGeom>
              <a:avLst/>
              <a:gdLst/>
              <a:ahLst/>
              <a:cxnLst/>
              <a:rect l="l" t="t" r="r" b="b"/>
              <a:pathLst>
                <a:path w="3851909" h="2702559">
                  <a:moveTo>
                    <a:pt x="1824227" y="0"/>
                  </a:moveTo>
                  <a:lnTo>
                    <a:pt x="0" y="2702280"/>
                  </a:lnTo>
                  <a:lnTo>
                    <a:pt x="3851529" y="2702280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F1C0D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088122" y="5560059"/>
              <a:ext cx="3604260" cy="3862704"/>
            </a:xfrm>
            <a:custGeom>
              <a:avLst/>
              <a:gdLst/>
              <a:ahLst/>
              <a:cxnLst/>
              <a:rect l="l" t="t" r="r" b="b"/>
              <a:pathLst>
                <a:path w="3604259" h="3862704">
                  <a:moveTo>
                    <a:pt x="1859915" y="3733901"/>
                  </a:moveTo>
                  <a:lnTo>
                    <a:pt x="1646047" y="3609200"/>
                  </a:lnTo>
                  <a:lnTo>
                    <a:pt x="1635328" y="3605542"/>
                  </a:lnTo>
                  <a:lnTo>
                    <a:pt x="1624406" y="3606254"/>
                  </a:lnTo>
                  <a:lnTo>
                    <a:pt x="1614551" y="3611016"/>
                  </a:lnTo>
                  <a:lnTo>
                    <a:pt x="1607058" y="3619487"/>
                  </a:lnTo>
                  <a:lnTo>
                    <a:pt x="1603349" y="3630231"/>
                  </a:lnTo>
                  <a:lnTo>
                    <a:pt x="1604048" y="3641166"/>
                  </a:lnTo>
                  <a:lnTo>
                    <a:pt x="1608823" y="3651034"/>
                  </a:lnTo>
                  <a:lnTo>
                    <a:pt x="1617345" y="3658565"/>
                  </a:lnTo>
                  <a:lnTo>
                    <a:pt x="1697494" y="3705326"/>
                  </a:lnTo>
                  <a:lnTo>
                    <a:pt x="1746491" y="3733889"/>
                  </a:lnTo>
                  <a:lnTo>
                    <a:pt x="1788795" y="3758577"/>
                  </a:lnTo>
                  <a:lnTo>
                    <a:pt x="1746478" y="3733901"/>
                  </a:lnTo>
                  <a:lnTo>
                    <a:pt x="1708365" y="3756126"/>
                  </a:lnTo>
                  <a:lnTo>
                    <a:pt x="1746465" y="3733901"/>
                  </a:lnTo>
                  <a:lnTo>
                    <a:pt x="1697494" y="3705326"/>
                  </a:lnTo>
                  <a:lnTo>
                    <a:pt x="162293" y="3705326"/>
                  </a:lnTo>
                  <a:lnTo>
                    <a:pt x="113309" y="3733889"/>
                  </a:lnTo>
                  <a:lnTo>
                    <a:pt x="145097" y="3752456"/>
                  </a:lnTo>
                  <a:lnTo>
                    <a:pt x="113296" y="3733901"/>
                  </a:lnTo>
                  <a:lnTo>
                    <a:pt x="70993" y="3758577"/>
                  </a:lnTo>
                  <a:lnTo>
                    <a:pt x="113284" y="3733901"/>
                  </a:lnTo>
                  <a:lnTo>
                    <a:pt x="70993" y="3709212"/>
                  </a:lnTo>
                  <a:lnTo>
                    <a:pt x="113309" y="3733889"/>
                  </a:lnTo>
                  <a:lnTo>
                    <a:pt x="155613" y="3709212"/>
                  </a:lnTo>
                  <a:lnTo>
                    <a:pt x="162293" y="3705326"/>
                  </a:lnTo>
                  <a:lnTo>
                    <a:pt x="56642" y="3705314"/>
                  </a:lnTo>
                  <a:lnTo>
                    <a:pt x="162293" y="3705314"/>
                  </a:lnTo>
                  <a:lnTo>
                    <a:pt x="242443" y="3658565"/>
                  </a:lnTo>
                  <a:lnTo>
                    <a:pt x="250952" y="3651034"/>
                  </a:lnTo>
                  <a:lnTo>
                    <a:pt x="255727" y="3641166"/>
                  </a:lnTo>
                  <a:lnTo>
                    <a:pt x="256425" y="3630231"/>
                  </a:lnTo>
                  <a:lnTo>
                    <a:pt x="252730" y="3619487"/>
                  </a:lnTo>
                  <a:lnTo>
                    <a:pt x="245224" y="3611016"/>
                  </a:lnTo>
                  <a:lnTo>
                    <a:pt x="235369" y="3606254"/>
                  </a:lnTo>
                  <a:lnTo>
                    <a:pt x="224447" y="3605542"/>
                  </a:lnTo>
                  <a:lnTo>
                    <a:pt x="213741" y="3609200"/>
                  </a:lnTo>
                  <a:lnTo>
                    <a:pt x="0" y="3733889"/>
                  </a:lnTo>
                  <a:lnTo>
                    <a:pt x="213741" y="3858590"/>
                  </a:lnTo>
                  <a:lnTo>
                    <a:pt x="224447" y="3862260"/>
                  </a:lnTo>
                  <a:lnTo>
                    <a:pt x="235369" y="3861549"/>
                  </a:lnTo>
                  <a:lnTo>
                    <a:pt x="245224" y="3856786"/>
                  </a:lnTo>
                  <a:lnTo>
                    <a:pt x="252730" y="3848303"/>
                  </a:lnTo>
                  <a:lnTo>
                    <a:pt x="256425" y="3837571"/>
                  </a:lnTo>
                  <a:lnTo>
                    <a:pt x="255727" y="3826637"/>
                  </a:lnTo>
                  <a:lnTo>
                    <a:pt x="250952" y="3816769"/>
                  </a:lnTo>
                  <a:lnTo>
                    <a:pt x="242443" y="3809225"/>
                  </a:lnTo>
                  <a:lnTo>
                    <a:pt x="162280" y="3762476"/>
                  </a:lnTo>
                  <a:lnTo>
                    <a:pt x="1697482" y="3762476"/>
                  </a:lnTo>
                  <a:lnTo>
                    <a:pt x="1617345" y="3809225"/>
                  </a:lnTo>
                  <a:lnTo>
                    <a:pt x="1608823" y="3816769"/>
                  </a:lnTo>
                  <a:lnTo>
                    <a:pt x="1604048" y="3826637"/>
                  </a:lnTo>
                  <a:lnTo>
                    <a:pt x="1603349" y="3837571"/>
                  </a:lnTo>
                  <a:lnTo>
                    <a:pt x="1607058" y="3848303"/>
                  </a:lnTo>
                  <a:lnTo>
                    <a:pt x="1614551" y="3856786"/>
                  </a:lnTo>
                  <a:lnTo>
                    <a:pt x="1624406" y="3861549"/>
                  </a:lnTo>
                  <a:lnTo>
                    <a:pt x="1635328" y="3862260"/>
                  </a:lnTo>
                  <a:lnTo>
                    <a:pt x="1646047" y="3858590"/>
                  </a:lnTo>
                  <a:lnTo>
                    <a:pt x="1810893" y="3762476"/>
                  </a:lnTo>
                  <a:lnTo>
                    <a:pt x="1859915" y="3733901"/>
                  </a:lnTo>
                  <a:close/>
                </a:path>
                <a:path w="3604259" h="3862704">
                  <a:moveTo>
                    <a:pt x="3604006" y="1120648"/>
                  </a:moveTo>
                  <a:lnTo>
                    <a:pt x="3600602" y="1092835"/>
                  </a:lnTo>
                  <a:lnTo>
                    <a:pt x="3574034" y="875030"/>
                  </a:lnTo>
                  <a:lnTo>
                    <a:pt x="3570452" y="864285"/>
                  </a:lnTo>
                  <a:lnTo>
                    <a:pt x="3563277" y="856018"/>
                  </a:lnTo>
                  <a:lnTo>
                    <a:pt x="3553510" y="851027"/>
                  </a:lnTo>
                  <a:lnTo>
                    <a:pt x="3542157" y="850138"/>
                  </a:lnTo>
                  <a:lnTo>
                    <a:pt x="3531400" y="853719"/>
                  </a:lnTo>
                  <a:lnTo>
                    <a:pt x="3523132" y="860894"/>
                  </a:lnTo>
                  <a:lnTo>
                    <a:pt x="3518154" y="870661"/>
                  </a:lnTo>
                  <a:lnTo>
                    <a:pt x="3517265" y="882015"/>
                  </a:lnTo>
                  <a:lnTo>
                    <a:pt x="3528542" y="974178"/>
                  </a:lnTo>
                  <a:lnTo>
                    <a:pt x="2873730" y="112064"/>
                  </a:lnTo>
                  <a:lnTo>
                    <a:pt x="2959354" y="147574"/>
                  </a:lnTo>
                  <a:lnTo>
                    <a:pt x="2970492" y="149783"/>
                  </a:lnTo>
                  <a:lnTo>
                    <a:pt x="2981236" y="147574"/>
                  </a:lnTo>
                  <a:lnTo>
                    <a:pt x="2990329" y="141528"/>
                  </a:lnTo>
                  <a:lnTo>
                    <a:pt x="2996692" y="132080"/>
                  </a:lnTo>
                  <a:lnTo>
                    <a:pt x="2998889" y="120942"/>
                  </a:lnTo>
                  <a:lnTo>
                    <a:pt x="2996704" y="110223"/>
                  </a:lnTo>
                  <a:lnTo>
                    <a:pt x="2990634" y="101104"/>
                  </a:lnTo>
                  <a:lnTo>
                    <a:pt x="2981198" y="94742"/>
                  </a:lnTo>
                  <a:lnTo>
                    <a:pt x="2819704" y="27813"/>
                  </a:lnTo>
                  <a:lnTo>
                    <a:pt x="2752598" y="0"/>
                  </a:lnTo>
                  <a:lnTo>
                    <a:pt x="2782697" y="245618"/>
                  </a:lnTo>
                  <a:lnTo>
                    <a:pt x="2814447" y="270510"/>
                  </a:lnTo>
                  <a:lnTo>
                    <a:pt x="2825254" y="266954"/>
                  </a:lnTo>
                  <a:lnTo>
                    <a:pt x="2833560" y="259778"/>
                  </a:lnTo>
                  <a:lnTo>
                    <a:pt x="2838513" y="250050"/>
                  </a:lnTo>
                  <a:lnTo>
                    <a:pt x="2839339" y="238760"/>
                  </a:lnTo>
                  <a:lnTo>
                    <a:pt x="2828125" y="146685"/>
                  </a:lnTo>
                  <a:lnTo>
                    <a:pt x="3482987" y="1008621"/>
                  </a:lnTo>
                  <a:lnTo>
                    <a:pt x="3397377" y="973074"/>
                  </a:lnTo>
                  <a:lnTo>
                    <a:pt x="3386213" y="970927"/>
                  </a:lnTo>
                  <a:lnTo>
                    <a:pt x="3375469" y="973112"/>
                  </a:lnTo>
                  <a:lnTo>
                    <a:pt x="3366325" y="979157"/>
                  </a:lnTo>
                  <a:lnTo>
                    <a:pt x="3360039" y="988568"/>
                  </a:lnTo>
                  <a:lnTo>
                    <a:pt x="3357803" y="999718"/>
                  </a:lnTo>
                  <a:lnTo>
                    <a:pt x="3359950" y="1010437"/>
                  </a:lnTo>
                  <a:lnTo>
                    <a:pt x="3365982" y="1019556"/>
                  </a:lnTo>
                  <a:lnTo>
                    <a:pt x="3375406" y="1025906"/>
                  </a:lnTo>
                  <a:lnTo>
                    <a:pt x="3604006" y="1120648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5440511" y="2835740"/>
            <a:ext cx="1067647" cy="64517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4134" b="1" dirty="0">
                <a:latin typeface="Microsoft JhengHei"/>
                <a:cs typeface="Microsoft JhengHei"/>
              </a:rPr>
              <a:t>個人</a:t>
            </a:r>
            <a:endParaRPr sz="4134">
              <a:latin typeface="Microsoft JhengHei"/>
              <a:cs typeface="Microsoft JhengHe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659717" y="5087959"/>
            <a:ext cx="931333" cy="111654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spcBef>
                <a:spcPts val="67"/>
              </a:spcBef>
            </a:pPr>
            <a:r>
              <a:rPr sz="3600" b="1" dirty="0">
                <a:latin typeface="Microsoft JhengHei"/>
                <a:cs typeface="Microsoft JhengHei"/>
              </a:rPr>
              <a:t>社會 </a:t>
            </a:r>
            <a:r>
              <a:rPr sz="3600" b="1" spc="-3" dirty="0">
                <a:latin typeface="Microsoft JhengHei"/>
                <a:cs typeface="Microsoft JhengHei"/>
              </a:rPr>
              <a:t>環境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350421" y="5353812"/>
            <a:ext cx="931333" cy="5625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600" b="1" dirty="0">
                <a:latin typeface="Microsoft JhengHei"/>
                <a:cs typeface="Microsoft JhengHei"/>
              </a:rPr>
              <a:t>資訊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844800" y="4445254"/>
            <a:ext cx="6299200" cy="1852083"/>
          </a:xfrm>
          <a:custGeom>
            <a:avLst/>
            <a:gdLst/>
            <a:ahLst/>
            <a:cxnLst/>
            <a:rect l="l" t="t" r="r" b="b"/>
            <a:pathLst>
              <a:path w="9448800" h="2778125">
                <a:moveTo>
                  <a:pt x="3886200" y="2778048"/>
                </a:moveTo>
                <a:lnTo>
                  <a:pt x="1904619" y="152019"/>
                </a:lnTo>
                <a:lnTo>
                  <a:pt x="0" y="2778048"/>
                </a:lnTo>
                <a:lnTo>
                  <a:pt x="3886200" y="2778048"/>
                </a:lnTo>
                <a:close/>
              </a:path>
              <a:path w="9448800" h="2778125">
                <a:moveTo>
                  <a:pt x="9448800" y="2702280"/>
                </a:moveTo>
                <a:lnTo>
                  <a:pt x="7421499" y="0"/>
                </a:lnTo>
                <a:lnTo>
                  <a:pt x="5597398" y="2702280"/>
                </a:lnTo>
                <a:lnTo>
                  <a:pt x="9448800" y="270228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4979923" y="4576911"/>
            <a:ext cx="2118360" cy="64517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4134" b="1" dirty="0">
                <a:latin typeface="Microsoft JhengHei"/>
                <a:cs typeface="Microsoft JhengHei"/>
              </a:rPr>
              <a:t>生涯選擇</a:t>
            </a:r>
            <a:endParaRPr sz="4134">
              <a:latin typeface="Microsoft JhengHei"/>
              <a:cs typeface="Microsoft JhengHei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4114715" y="3702897"/>
            <a:ext cx="3677920" cy="2578947"/>
            <a:chOff x="6172072" y="5554345"/>
            <a:chExt cx="5516880" cy="3868420"/>
          </a:xfrm>
        </p:grpSpPr>
        <p:sp>
          <p:nvSpPr>
            <p:cNvPr id="151" name="object 151"/>
            <p:cNvSpPr/>
            <p:nvPr/>
          </p:nvSpPr>
          <p:spPr>
            <a:xfrm>
              <a:off x="6172073" y="5554344"/>
              <a:ext cx="5516880" cy="3868420"/>
            </a:xfrm>
            <a:custGeom>
              <a:avLst/>
              <a:gdLst/>
              <a:ahLst/>
              <a:cxnLst/>
              <a:rect l="l" t="t" r="r" b="b"/>
              <a:pathLst>
                <a:path w="5516880" h="3868420">
                  <a:moveTo>
                    <a:pt x="896239" y="0"/>
                  </a:moveTo>
                  <a:lnTo>
                    <a:pt x="666496" y="91821"/>
                  </a:lnTo>
                  <a:lnTo>
                    <a:pt x="656958" y="98031"/>
                  </a:lnTo>
                  <a:lnTo>
                    <a:pt x="650773" y="107099"/>
                  </a:lnTo>
                  <a:lnTo>
                    <a:pt x="648449" y="117830"/>
                  </a:lnTo>
                  <a:lnTo>
                    <a:pt x="650494" y="129032"/>
                  </a:lnTo>
                  <a:lnTo>
                    <a:pt x="656691" y="138506"/>
                  </a:lnTo>
                  <a:lnTo>
                    <a:pt x="665759" y="144640"/>
                  </a:lnTo>
                  <a:lnTo>
                    <a:pt x="676490" y="146951"/>
                  </a:lnTo>
                  <a:lnTo>
                    <a:pt x="687705" y="144907"/>
                  </a:lnTo>
                  <a:lnTo>
                    <a:pt x="773734" y="110528"/>
                  </a:lnTo>
                  <a:lnTo>
                    <a:pt x="77368" y="1003376"/>
                  </a:lnTo>
                  <a:lnTo>
                    <a:pt x="89789" y="911352"/>
                  </a:lnTo>
                  <a:lnTo>
                    <a:pt x="89077" y="900036"/>
                  </a:lnTo>
                  <a:lnTo>
                    <a:pt x="84264" y="890193"/>
                  </a:lnTo>
                  <a:lnTo>
                    <a:pt x="76098" y="882904"/>
                  </a:lnTo>
                  <a:lnTo>
                    <a:pt x="65405" y="879221"/>
                  </a:lnTo>
                  <a:lnTo>
                    <a:pt x="54013" y="879932"/>
                  </a:lnTo>
                  <a:lnTo>
                    <a:pt x="44170" y="884770"/>
                  </a:lnTo>
                  <a:lnTo>
                    <a:pt x="36880" y="892962"/>
                  </a:lnTo>
                  <a:lnTo>
                    <a:pt x="33147" y="903732"/>
                  </a:lnTo>
                  <a:lnTo>
                    <a:pt x="0" y="1148969"/>
                  </a:lnTo>
                  <a:lnTo>
                    <a:pt x="67945" y="1121791"/>
                  </a:lnTo>
                  <a:lnTo>
                    <a:pt x="229870" y="1057021"/>
                  </a:lnTo>
                  <a:lnTo>
                    <a:pt x="239331" y="1050823"/>
                  </a:lnTo>
                  <a:lnTo>
                    <a:pt x="245465" y="1041768"/>
                  </a:lnTo>
                  <a:lnTo>
                    <a:pt x="247777" y="1031074"/>
                  </a:lnTo>
                  <a:lnTo>
                    <a:pt x="245745" y="1019937"/>
                  </a:lnTo>
                  <a:lnTo>
                    <a:pt x="239534" y="1010412"/>
                  </a:lnTo>
                  <a:lnTo>
                    <a:pt x="230479" y="1004227"/>
                  </a:lnTo>
                  <a:lnTo>
                    <a:pt x="219786" y="1001903"/>
                  </a:lnTo>
                  <a:lnTo>
                    <a:pt x="208661" y="1003935"/>
                  </a:lnTo>
                  <a:lnTo>
                    <a:pt x="122415" y="1038453"/>
                  </a:lnTo>
                  <a:lnTo>
                    <a:pt x="818857" y="145643"/>
                  </a:lnTo>
                  <a:lnTo>
                    <a:pt x="806450" y="237617"/>
                  </a:lnTo>
                  <a:lnTo>
                    <a:pt x="807161" y="248932"/>
                  </a:lnTo>
                  <a:lnTo>
                    <a:pt x="812038" y="258737"/>
                  </a:lnTo>
                  <a:lnTo>
                    <a:pt x="820229" y="266014"/>
                  </a:lnTo>
                  <a:lnTo>
                    <a:pt x="830961" y="269748"/>
                  </a:lnTo>
                  <a:lnTo>
                    <a:pt x="842264" y="268973"/>
                  </a:lnTo>
                  <a:lnTo>
                    <a:pt x="852068" y="264121"/>
                  </a:lnTo>
                  <a:lnTo>
                    <a:pt x="859345" y="255943"/>
                  </a:lnTo>
                  <a:lnTo>
                    <a:pt x="863092" y="245237"/>
                  </a:lnTo>
                  <a:lnTo>
                    <a:pt x="892581" y="27051"/>
                  </a:lnTo>
                  <a:lnTo>
                    <a:pt x="896239" y="0"/>
                  </a:lnTo>
                  <a:close/>
                </a:path>
                <a:path w="5516880" h="3868420">
                  <a:moveTo>
                    <a:pt x="3793871" y="3739616"/>
                  </a:moveTo>
                  <a:lnTo>
                    <a:pt x="3580130" y="3614915"/>
                  </a:lnTo>
                  <a:lnTo>
                    <a:pt x="3569398" y="3611257"/>
                  </a:lnTo>
                  <a:lnTo>
                    <a:pt x="3558476" y="3611969"/>
                  </a:lnTo>
                  <a:lnTo>
                    <a:pt x="3548583" y="3616731"/>
                  </a:lnTo>
                  <a:lnTo>
                    <a:pt x="3541014" y="3625202"/>
                  </a:lnTo>
                  <a:lnTo>
                    <a:pt x="3537381" y="3635946"/>
                  </a:lnTo>
                  <a:lnTo>
                    <a:pt x="3538105" y="3646881"/>
                  </a:lnTo>
                  <a:lnTo>
                    <a:pt x="3542842" y="3656749"/>
                  </a:lnTo>
                  <a:lnTo>
                    <a:pt x="3551301" y="3664280"/>
                  </a:lnTo>
                  <a:lnTo>
                    <a:pt x="3631450" y="3711041"/>
                  </a:lnTo>
                  <a:lnTo>
                    <a:pt x="3680447" y="3739604"/>
                  </a:lnTo>
                  <a:lnTo>
                    <a:pt x="3722751" y="3764292"/>
                  </a:lnTo>
                  <a:lnTo>
                    <a:pt x="3680434" y="3739616"/>
                  </a:lnTo>
                  <a:lnTo>
                    <a:pt x="3642322" y="3761841"/>
                  </a:lnTo>
                  <a:lnTo>
                    <a:pt x="3680422" y="3739616"/>
                  </a:lnTo>
                  <a:lnTo>
                    <a:pt x="3631450" y="3711041"/>
                  </a:lnTo>
                  <a:lnTo>
                    <a:pt x="2067420" y="3711041"/>
                  </a:lnTo>
                  <a:lnTo>
                    <a:pt x="2018436" y="3739604"/>
                  </a:lnTo>
                  <a:lnTo>
                    <a:pt x="2050224" y="3758171"/>
                  </a:lnTo>
                  <a:lnTo>
                    <a:pt x="2018423" y="3739616"/>
                  </a:lnTo>
                  <a:lnTo>
                    <a:pt x="1976120" y="3764292"/>
                  </a:lnTo>
                  <a:lnTo>
                    <a:pt x="2018411" y="3739616"/>
                  </a:lnTo>
                  <a:lnTo>
                    <a:pt x="1976120" y="3714927"/>
                  </a:lnTo>
                  <a:lnTo>
                    <a:pt x="2018436" y="3739604"/>
                  </a:lnTo>
                  <a:lnTo>
                    <a:pt x="2060740" y="3714927"/>
                  </a:lnTo>
                  <a:lnTo>
                    <a:pt x="2067420" y="3711041"/>
                  </a:lnTo>
                  <a:lnTo>
                    <a:pt x="1961642" y="3711029"/>
                  </a:lnTo>
                  <a:lnTo>
                    <a:pt x="2067420" y="3711029"/>
                  </a:lnTo>
                  <a:lnTo>
                    <a:pt x="2147570" y="3664280"/>
                  </a:lnTo>
                  <a:lnTo>
                    <a:pt x="2156015" y="3656749"/>
                  </a:lnTo>
                  <a:lnTo>
                    <a:pt x="2160752" y="3646881"/>
                  </a:lnTo>
                  <a:lnTo>
                    <a:pt x="2161476" y="3635946"/>
                  </a:lnTo>
                  <a:lnTo>
                    <a:pt x="2157857" y="3625202"/>
                  </a:lnTo>
                  <a:lnTo>
                    <a:pt x="2150275" y="3616731"/>
                  </a:lnTo>
                  <a:lnTo>
                    <a:pt x="2140394" y="3611969"/>
                  </a:lnTo>
                  <a:lnTo>
                    <a:pt x="2129459" y="3611257"/>
                  </a:lnTo>
                  <a:lnTo>
                    <a:pt x="2118741" y="3614915"/>
                  </a:lnTo>
                  <a:lnTo>
                    <a:pt x="1905000" y="3739604"/>
                  </a:lnTo>
                  <a:lnTo>
                    <a:pt x="2118741" y="3864305"/>
                  </a:lnTo>
                  <a:lnTo>
                    <a:pt x="2129459" y="3867975"/>
                  </a:lnTo>
                  <a:lnTo>
                    <a:pt x="2140394" y="3867264"/>
                  </a:lnTo>
                  <a:lnTo>
                    <a:pt x="2150275" y="3862501"/>
                  </a:lnTo>
                  <a:lnTo>
                    <a:pt x="2157857" y="3854018"/>
                  </a:lnTo>
                  <a:lnTo>
                    <a:pt x="2161476" y="3843286"/>
                  </a:lnTo>
                  <a:lnTo>
                    <a:pt x="2160752" y="3832352"/>
                  </a:lnTo>
                  <a:lnTo>
                    <a:pt x="2156015" y="3822484"/>
                  </a:lnTo>
                  <a:lnTo>
                    <a:pt x="2147570" y="3814940"/>
                  </a:lnTo>
                  <a:lnTo>
                    <a:pt x="2067407" y="3768191"/>
                  </a:lnTo>
                  <a:lnTo>
                    <a:pt x="3631438" y="3768191"/>
                  </a:lnTo>
                  <a:lnTo>
                    <a:pt x="3551301" y="3814940"/>
                  </a:lnTo>
                  <a:lnTo>
                    <a:pt x="3542842" y="3822484"/>
                  </a:lnTo>
                  <a:lnTo>
                    <a:pt x="3538105" y="3832352"/>
                  </a:lnTo>
                  <a:lnTo>
                    <a:pt x="3537381" y="3843286"/>
                  </a:lnTo>
                  <a:lnTo>
                    <a:pt x="3541014" y="3854018"/>
                  </a:lnTo>
                  <a:lnTo>
                    <a:pt x="3548583" y="3862501"/>
                  </a:lnTo>
                  <a:lnTo>
                    <a:pt x="3558476" y="3867264"/>
                  </a:lnTo>
                  <a:lnTo>
                    <a:pt x="3569398" y="3867975"/>
                  </a:lnTo>
                  <a:lnTo>
                    <a:pt x="3580130" y="3864305"/>
                  </a:lnTo>
                  <a:lnTo>
                    <a:pt x="3744887" y="3768191"/>
                  </a:lnTo>
                  <a:lnTo>
                    <a:pt x="3793871" y="3739616"/>
                  </a:lnTo>
                  <a:close/>
                </a:path>
                <a:path w="5516880" h="3868420">
                  <a:moveTo>
                    <a:pt x="5516753" y="1113663"/>
                  </a:moveTo>
                  <a:lnTo>
                    <a:pt x="5513311" y="1085850"/>
                  </a:lnTo>
                  <a:lnTo>
                    <a:pt x="5486400" y="868045"/>
                  </a:lnTo>
                  <a:lnTo>
                    <a:pt x="5482818" y="857300"/>
                  </a:lnTo>
                  <a:lnTo>
                    <a:pt x="5475643" y="849033"/>
                  </a:lnTo>
                  <a:lnTo>
                    <a:pt x="5465877" y="844042"/>
                  </a:lnTo>
                  <a:lnTo>
                    <a:pt x="5454523" y="843153"/>
                  </a:lnTo>
                  <a:lnTo>
                    <a:pt x="5443766" y="846797"/>
                  </a:lnTo>
                  <a:lnTo>
                    <a:pt x="5435511" y="853998"/>
                  </a:lnTo>
                  <a:lnTo>
                    <a:pt x="5430571" y="863752"/>
                  </a:lnTo>
                  <a:lnTo>
                    <a:pt x="5429758" y="875030"/>
                  </a:lnTo>
                  <a:lnTo>
                    <a:pt x="5441112" y="967320"/>
                  </a:lnTo>
                  <a:lnTo>
                    <a:pt x="4789792" y="111887"/>
                  </a:lnTo>
                  <a:lnTo>
                    <a:pt x="4875530" y="147320"/>
                  </a:lnTo>
                  <a:lnTo>
                    <a:pt x="4886680" y="149479"/>
                  </a:lnTo>
                  <a:lnTo>
                    <a:pt x="4897437" y="147294"/>
                  </a:lnTo>
                  <a:lnTo>
                    <a:pt x="4906569" y="141249"/>
                  </a:lnTo>
                  <a:lnTo>
                    <a:pt x="4912868" y="131826"/>
                  </a:lnTo>
                  <a:lnTo>
                    <a:pt x="4915065" y="120688"/>
                  </a:lnTo>
                  <a:lnTo>
                    <a:pt x="4912880" y="109969"/>
                  </a:lnTo>
                  <a:lnTo>
                    <a:pt x="4906810" y="100850"/>
                  </a:lnTo>
                  <a:lnTo>
                    <a:pt x="4897374" y="94488"/>
                  </a:lnTo>
                  <a:lnTo>
                    <a:pt x="4735969" y="27813"/>
                  </a:lnTo>
                  <a:lnTo>
                    <a:pt x="4668647" y="0"/>
                  </a:lnTo>
                  <a:lnTo>
                    <a:pt x="4699000" y="245618"/>
                  </a:lnTo>
                  <a:lnTo>
                    <a:pt x="4730877" y="270383"/>
                  </a:lnTo>
                  <a:lnTo>
                    <a:pt x="4741621" y="266827"/>
                  </a:lnTo>
                  <a:lnTo>
                    <a:pt x="4749876" y="259651"/>
                  </a:lnTo>
                  <a:lnTo>
                    <a:pt x="4754816" y="249923"/>
                  </a:lnTo>
                  <a:lnTo>
                    <a:pt x="4755642" y="238633"/>
                  </a:lnTo>
                  <a:lnTo>
                    <a:pt x="4744275" y="146354"/>
                  </a:lnTo>
                  <a:lnTo>
                    <a:pt x="5395595" y="1001788"/>
                  </a:lnTo>
                  <a:lnTo>
                    <a:pt x="5309870" y="966343"/>
                  </a:lnTo>
                  <a:lnTo>
                    <a:pt x="5298706" y="964145"/>
                  </a:lnTo>
                  <a:lnTo>
                    <a:pt x="5287937" y="966343"/>
                  </a:lnTo>
                  <a:lnTo>
                    <a:pt x="5278818" y="972400"/>
                  </a:lnTo>
                  <a:lnTo>
                    <a:pt x="5272532" y="981837"/>
                  </a:lnTo>
                  <a:lnTo>
                    <a:pt x="5270322" y="992987"/>
                  </a:lnTo>
                  <a:lnTo>
                    <a:pt x="5272506" y="1003706"/>
                  </a:lnTo>
                  <a:lnTo>
                    <a:pt x="5278577" y="1012825"/>
                  </a:lnTo>
                  <a:lnTo>
                    <a:pt x="5288026" y="1019175"/>
                  </a:lnTo>
                  <a:lnTo>
                    <a:pt x="5516753" y="111366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602844" y="6066281"/>
              <a:ext cx="4627880" cy="3232785"/>
            </a:xfrm>
            <a:custGeom>
              <a:avLst/>
              <a:gdLst/>
              <a:ahLst/>
              <a:cxnLst/>
              <a:rect l="l" t="t" r="r" b="b"/>
              <a:pathLst>
                <a:path w="4627880" h="3232784">
                  <a:moveTo>
                    <a:pt x="789444" y="636905"/>
                  </a:moveTo>
                  <a:lnTo>
                    <a:pt x="784771" y="625983"/>
                  </a:lnTo>
                  <a:lnTo>
                    <a:pt x="692289" y="409321"/>
                  </a:lnTo>
                  <a:lnTo>
                    <a:pt x="685888" y="399999"/>
                  </a:lnTo>
                  <a:lnTo>
                    <a:pt x="676694" y="394055"/>
                  </a:lnTo>
                  <a:lnTo>
                    <a:pt x="665924" y="391972"/>
                  </a:lnTo>
                  <a:lnTo>
                    <a:pt x="654824" y="394208"/>
                  </a:lnTo>
                  <a:lnTo>
                    <a:pt x="645490" y="400659"/>
                  </a:lnTo>
                  <a:lnTo>
                    <a:pt x="639546" y="409867"/>
                  </a:lnTo>
                  <a:lnTo>
                    <a:pt x="637463" y="420649"/>
                  </a:lnTo>
                  <a:lnTo>
                    <a:pt x="639711" y="431800"/>
                  </a:lnTo>
                  <a:lnTo>
                    <a:pt x="676122" y="517042"/>
                  </a:lnTo>
                  <a:lnTo>
                    <a:pt x="34048" y="39624"/>
                  </a:lnTo>
                  <a:lnTo>
                    <a:pt x="0" y="85471"/>
                  </a:lnTo>
                  <a:lnTo>
                    <a:pt x="642099" y="562978"/>
                  </a:lnTo>
                  <a:lnTo>
                    <a:pt x="549922" y="552704"/>
                  </a:lnTo>
                  <a:lnTo>
                    <a:pt x="538581" y="553694"/>
                  </a:lnTo>
                  <a:lnTo>
                    <a:pt x="528866" y="558761"/>
                  </a:lnTo>
                  <a:lnTo>
                    <a:pt x="521766" y="567093"/>
                  </a:lnTo>
                  <a:lnTo>
                    <a:pt x="518299" y="577850"/>
                  </a:lnTo>
                  <a:lnTo>
                    <a:pt x="519277" y="589191"/>
                  </a:lnTo>
                  <a:lnTo>
                    <a:pt x="524357" y="598906"/>
                  </a:lnTo>
                  <a:lnTo>
                    <a:pt x="532726" y="606005"/>
                  </a:lnTo>
                  <a:lnTo>
                    <a:pt x="543572" y="609473"/>
                  </a:lnTo>
                  <a:lnTo>
                    <a:pt x="789444" y="636905"/>
                  </a:lnTo>
                  <a:close/>
                </a:path>
                <a:path w="4627880" h="3232784">
                  <a:moveTo>
                    <a:pt x="2532977" y="2503982"/>
                  </a:moveTo>
                  <a:lnTo>
                    <a:pt x="2529471" y="2493137"/>
                  </a:lnTo>
                  <a:lnTo>
                    <a:pt x="2439898" y="2333625"/>
                  </a:lnTo>
                  <a:lnTo>
                    <a:pt x="2408313" y="2277364"/>
                  </a:lnTo>
                  <a:lnTo>
                    <a:pt x="2280170" y="2489073"/>
                  </a:lnTo>
                  <a:lnTo>
                    <a:pt x="2276348" y="2499804"/>
                  </a:lnTo>
                  <a:lnTo>
                    <a:pt x="2276894" y="2510752"/>
                  </a:lnTo>
                  <a:lnTo>
                    <a:pt x="2281491" y="2520670"/>
                  </a:lnTo>
                  <a:lnTo>
                    <a:pt x="2289822" y="2528316"/>
                  </a:lnTo>
                  <a:lnTo>
                    <a:pt x="2300490" y="2532202"/>
                  </a:lnTo>
                  <a:lnTo>
                    <a:pt x="2311438" y="2531681"/>
                  </a:lnTo>
                  <a:lnTo>
                    <a:pt x="2321395" y="2527071"/>
                  </a:lnTo>
                  <a:lnTo>
                    <a:pt x="2329065" y="2518664"/>
                  </a:lnTo>
                  <a:lnTo>
                    <a:pt x="2377122" y="2439238"/>
                  </a:lnTo>
                  <a:lnTo>
                    <a:pt x="2364244" y="3231794"/>
                  </a:lnTo>
                  <a:lnTo>
                    <a:pt x="2421394" y="3232721"/>
                  </a:lnTo>
                  <a:lnTo>
                    <a:pt x="2434272" y="2440305"/>
                  </a:lnTo>
                  <a:lnTo>
                    <a:pt x="2479687" y="2521204"/>
                  </a:lnTo>
                  <a:lnTo>
                    <a:pt x="2487091" y="2529776"/>
                  </a:lnTo>
                  <a:lnTo>
                    <a:pt x="2496870" y="2534666"/>
                  </a:lnTo>
                  <a:lnTo>
                    <a:pt x="2507780" y="2535567"/>
                  </a:lnTo>
                  <a:lnTo>
                    <a:pt x="2518549" y="2532126"/>
                  </a:lnTo>
                  <a:lnTo>
                    <a:pt x="2527185" y="2524722"/>
                  </a:lnTo>
                  <a:lnTo>
                    <a:pt x="2532100" y="2514917"/>
                  </a:lnTo>
                  <a:lnTo>
                    <a:pt x="2532977" y="2503982"/>
                  </a:lnTo>
                  <a:close/>
                </a:path>
                <a:path w="4627880" h="3232784">
                  <a:moveTo>
                    <a:pt x="4627257" y="44704"/>
                  </a:moveTo>
                  <a:lnTo>
                    <a:pt x="4591697" y="0"/>
                  </a:lnTo>
                  <a:lnTo>
                    <a:pt x="3975582" y="490931"/>
                  </a:lnTo>
                  <a:lnTo>
                    <a:pt x="4009148" y="404368"/>
                  </a:lnTo>
                  <a:lnTo>
                    <a:pt x="3992892" y="367411"/>
                  </a:lnTo>
                  <a:lnTo>
                    <a:pt x="3981704" y="365480"/>
                  </a:lnTo>
                  <a:lnTo>
                    <a:pt x="3971023" y="367880"/>
                  </a:lnTo>
                  <a:lnTo>
                    <a:pt x="3962044" y="374116"/>
                  </a:lnTo>
                  <a:lnTo>
                    <a:pt x="3955935" y="383667"/>
                  </a:lnTo>
                  <a:lnTo>
                    <a:pt x="3866400" y="614426"/>
                  </a:lnTo>
                  <a:lnTo>
                    <a:pt x="3955326" y="601472"/>
                  </a:lnTo>
                  <a:lnTo>
                    <a:pt x="4111383" y="578739"/>
                  </a:lnTo>
                  <a:lnTo>
                    <a:pt x="4122064" y="574916"/>
                  </a:lnTo>
                  <a:lnTo>
                    <a:pt x="4130154" y="567550"/>
                  </a:lnTo>
                  <a:lnTo>
                    <a:pt x="4134904" y="557695"/>
                  </a:lnTo>
                  <a:lnTo>
                    <a:pt x="4135513" y="546354"/>
                  </a:lnTo>
                  <a:lnTo>
                    <a:pt x="4131678" y="535673"/>
                  </a:lnTo>
                  <a:lnTo>
                    <a:pt x="4124312" y="527583"/>
                  </a:lnTo>
                  <a:lnTo>
                    <a:pt x="4114457" y="522833"/>
                  </a:lnTo>
                  <a:lnTo>
                    <a:pt x="4103128" y="522224"/>
                  </a:lnTo>
                  <a:lnTo>
                    <a:pt x="4011307" y="535584"/>
                  </a:lnTo>
                  <a:lnTo>
                    <a:pt x="4627257" y="44704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596380" y="6071234"/>
              <a:ext cx="4634230" cy="3223260"/>
            </a:xfrm>
            <a:custGeom>
              <a:avLst/>
              <a:gdLst/>
              <a:ahLst/>
              <a:cxnLst/>
              <a:rect l="l" t="t" r="r" b="b"/>
              <a:pathLst>
                <a:path w="4634230" h="3223259">
                  <a:moveTo>
                    <a:pt x="789432" y="631952"/>
                  </a:moveTo>
                  <a:lnTo>
                    <a:pt x="784771" y="621030"/>
                  </a:lnTo>
                  <a:lnTo>
                    <a:pt x="692404" y="404368"/>
                  </a:lnTo>
                  <a:lnTo>
                    <a:pt x="685952" y="395046"/>
                  </a:lnTo>
                  <a:lnTo>
                    <a:pt x="676744" y="389102"/>
                  </a:lnTo>
                  <a:lnTo>
                    <a:pt x="665962" y="387019"/>
                  </a:lnTo>
                  <a:lnTo>
                    <a:pt x="654812" y="389255"/>
                  </a:lnTo>
                  <a:lnTo>
                    <a:pt x="645477" y="395706"/>
                  </a:lnTo>
                  <a:lnTo>
                    <a:pt x="639546" y="404914"/>
                  </a:lnTo>
                  <a:lnTo>
                    <a:pt x="637501" y="415696"/>
                  </a:lnTo>
                  <a:lnTo>
                    <a:pt x="639826" y="426847"/>
                  </a:lnTo>
                  <a:lnTo>
                    <a:pt x="676198" y="512140"/>
                  </a:lnTo>
                  <a:lnTo>
                    <a:pt x="34163" y="34671"/>
                  </a:lnTo>
                  <a:lnTo>
                    <a:pt x="0" y="80518"/>
                  </a:lnTo>
                  <a:lnTo>
                    <a:pt x="642213" y="558038"/>
                  </a:lnTo>
                  <a:lnTo>
                    <a:pt x="549910" y="547751"/>
                  </a:lnTo>
                  <a:lnTo>
                    <a:pt x="538568" y="548741"/>
                  </a:lnTo>
                  <a:lnTo>
                    <a:pt x="528853" y="553808"/>
                  </a:lnTo>
                  <a:lnTo>
                    <a:pt x="521754" y="562140"/>
                  </a:lnTo>
                  <a:lnTo>
                    <a:pt x="518287" y="572897"/>
                  </a:lnTo>
                  <a:lnTo>
                    <a:pt x="519264" y="584238"/>
                  </a:lnTo>
                  <a:lnTo>
                    <a:pt x="524344" y="593953"/>
                  </a:lnTo>
                  <a:lnTo>
                    <a:pt x="532714" y="601052"/>
                  </a:lnTo>
                  <a:lnTo>
                    <a:pt x="543560" y="604520"/>
                  </a:lnTo>
                  <a:lnTo>
                    <a:pt x="789432" y="631952"/>
                  </a:lnTo>
                  <a:close/>
                </a:path>
                <a:path w="4634230" h="3223259">
                  <a:moveTo>
                    <a:pt x="2526144" y="2489123"/>
                  </a:moveTo>
                  <a:lnTo>
                    <a:pt x="2522474" y="2478405"/>
                  </a:lnTo>
                  <a:lnTo>
                    <a:pt x="2431377" y="2320798"/>
                  </a:lnTo>
                  <a:lnTo>
                    <a:pt x="2398649" y="2264156"/>
                  </a:lnTo>
                  <a:lnTo>
                    <a:pt x="2273173" y="2477516"/>
                  </a:lnTo>
                  <a:lnTo>
                    <a:pt x="2269464" y="2488247"/>
                  </a:lnTo>
                  <a:lnTo>
                    <a:pt x="2270150" y="2499169"/>
                  </a:lnTo>
                  <a:lnTo>
                    <a:pt x="2274887" y="2509062"/>
                  </a:lnTo>
                  <a:lnTo>
                    <a:pt x="2283333" y="2516632"/>
                  </a:lnTo>
                  <a:lnTo>
                    <a:pt x="2294051" y="2520340"/>
                  </a:lnTo>
                  <a:lnTo>
                    <a:pt x="2304986" y="2519654"/>
                  </a:lnTo>
                  <a:lnTo>
                    <a:pt x="2314867" y="2514917"/>
                  </a:lnTo>
                  <a:lnTo>
                    <a:pt x="2322449" y="2506472"/>
                  </a:lnTo>
                  <a:lnTo>
                    <a:pt x="2369439" y="2426551"/>
                  </a:lnTo>
                  <a:lnTo>
                    <a:pt x="2366645" y="3222625"/>
                  </a:lnTo>
                  <a:lnTo>
                    <a:pt x="2423795" y="3222828"/>
                  </a:lnTo>
                  <a:lnTo>
                    <a:pt x="2426411" y="2477516"/>
                  </a:lnTo>
                  <a:lnTo>
                    <a:pt x="2426512" y="2426551"/>
                  </a:lnTo>
                  <a:lnTo>
                    <a:pt x="2426589" y="2426678"/>
                  </a:lnTo>
                  <a:lnTo>
                    <a:pt x="2473071" y="2506980"/>
                  </a:lnTo>
                  <a:lnTo>
                    <a:pt x="2480564" y="2515451"/>
                  </a:lnTo>
                  <a:lnTo>
                    <a:pt x="2490419" y="2520238"/>
                  </a:lnTo>
                  <a:lnTo>
                    <a:pt x="2501341" y="2521000"/>
                  </a:lnTo>
                  <a:lnTo>
                    <a:pt x="2512060" y="2517394"/>
                  </a:lnTo>
                  <a:lnTo>
                    <a:pt x="2520594" y="2509901"/>
                  </a:lnTo>
                  <a:lnTo>
                    <a:pt x="2525407" y="2500045"/>
                  </a:lnTo>
                  <a:lnTo>
                    <a:pt x="2526144" y="2489123"/>
                  </a:lnTo>
                  <a:close/>
                </a:path>
                <a:path w="4634230" h="3223259">
                  <a:moveTo>
                    <a:pt x="4633722" y="44704"/>
                  </a:moveTo>
                  <a:lnTo>
                    <a:pt x="4598162" y="0"/>
                  </a:lnTo>
                  <a:lnTo>
                    <a:pt x="3982110" y="490766"/>
                  </a:lnTo>
                  <a:lnTo>
                    <a:pt x="4015613" y="404368"/>
                  </a:lnTo>
                  <a:lnTo>
                    <a:pt x="3999357" y="367284"/>
                  </a:lnTo>
                  <a:lnTo>
                    <a:pt x="3988168" y="365417"/>
                  </a:lnTo>
                  <a:lnTo>
                    <a:pt x="3977487" y="367855"/>
                  </a:lnTo>
                  <a:lnTo>
                    <a:pt x="3968508" y="374116"/>
                  </a:lnTo>
                  <a:lnTo>
                    <a:pt x="3962400" y="383667"/>
                  </a:lnTo>
                  <a:lnTo>
                    <a:pt x="3872865" y="614426"/>
                  </a:lnTo>
                  <a:lnTo>
                    <a:pt x="3962654" y="601345"/>
                  </a:lnTo>
                  <a:lnTo>
                    <a:pt x="4117848" y="578739"/>
                  </a:lnTo>
                  <a:lnTo>
                    <a:pt x="4128528" y="574903"/>
                  </a:lnTo>
                  <a:lnTo>
                    <a:pt x="4136618" y="567499"/>
                  </a:lnTo>
                  <a:lnTo>
                    <a:pt x="4141368" y="557631"/>
                  </a:lnTo>
                  <a:lnTo>
                    <a:pt x="4141978" y="546354"/>
                  </a:lnTo>
                  <a:lnTo>
                    <a:pt x="4138142" y="535660"/>
                  </a:lnTo>
                  <a:lnTo>
                    <a:pt x="4130776" y="527519"/>
                  </a:lnTo>
                  <a:lnTo>
                    <a:pt x="4120921" y="522732"/>
                  </a:lnTo>
                  <a:lnTo>
                    <a:pt x="4109593" y="522097"/>
                  </a:lnTo>
                  <a:lnTo>
                    <a:pt x="4017708" y="535520"/>
                  </a:lnTo>
                  <a:lnTo>
                    <a:pt x="4633722" y="4470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3558117" y="3698494"/>
            <a:ext cx="778933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dirty="0">
                <a:solidFill>
                  <a:srgbClr val="EAEAEA"/>
                </a:solidFill>
                <a:latin typeface="Microsoft JhengHei"/>
                <a:cs typeface="Microsoft JhengHei"/>
              </a:rPr>
              <a:t>做決定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673086" y="3698494"/>
            <a:ext cx="778933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dirty="0">
                <a:solidFill>
                  <a:srgbClr val="EAEAEA"/>
                </a:solidFill>
                <a:latin typeface="Microsoft JhengHei"/>
                <a:cs typeface="Microsoft JhengHei"/>
              </a:rPr>
              <a:t>做決定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623814" y="6364292"/>
            <a:ext cx="778933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dirty="0">
                <a:solidFill>
                  <a:srgbClr val="EAEAEA"/>
                </a:solidFill>
                <a:latin typeface="Microsoft JhengHei"/>
                <a:cs typeface="Microsoft JhengHei"/>
              </a:rPr>
              <a:t>做決定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456520" y="2219233"/>
            <a:ext cx="738596" cy="39327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3707" rIns="0" bIns="0" rtlCol="0">
            <a:spAutoFit/>
          </a:bodyPr>
          <a:lstStyle/>
          <a:p>
            <a:pPr marL="67737">
              <a:spcBef>
                <a:spcPts val="187"/>
              </a:spcBef>
            </a:pPr>
            <a:r>
              <a:rPr sz="2400" b="1" dirty="0">
                <a:solidFill>
                  <a:srgbClr val="0000FF"/>
                </a:solidFill>
                <a:latin typeface="Microsoft JhengHei"/>
                <a:cs typeface="Microsoft JhengHei"/>
              </a:rPr>
              <a:t>興趣</a:t>
            </a:r>
            <a:endParaRPr sz="2400" dirty="0">
              <a:solidFill>
                <a:srgbClr val="0000FF"/>
              </a:solidFill>
              <a:latin typeface="Microsoft JhengHei"/>
              <a:cs typeface="Microsoft JhengHe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292613" y="2780023"/>
            <a:ext cx="738596" cy="39327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3707" rIns="0" bIns="0" rtlCol="0">
            <a:spAutoFit/>
          </a:bodyPr>
          <a:lstStyle/>
          <a:p>
            <a:pPr marL="67737">
              <a:spcBef>
                <a:spcPts val="187"/>
              </a:spcBef>
            </a:pP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能力</a:t>
            </a:r>
            <a:endParaRPr sz="2400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504178" y="1928774"/>
            <a:ext cx="1045494" cy="39327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3707" rIns="0" bIns="0" rtlCol="0">
            <a:spAutoFit/>
          </a:bodyPr>
          <a:lstStyle/>
          <a:p>
            <a:pPr marL="74934">
              <a:spcBef>
                <a:spcPts val="187"/>
              </a:spcBef>
            </a:pP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Microsoft JhengHei"/>
                <a:cs typeface="Microsoft JhengHei"/>
              </a:rPr>
              <a:t>價值觀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Microsoft JhengHei"/>
              <a:cs typeface="Microsoft JhengHe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681978" y="2453707"/>
            <a:ext cx="1648122" cy="39327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3707" rIns="0" bIns="0" rtlCol="0">
            <a:spAutoFit/>
          </a:bodyPr>
          <a:lstStyle/>
          <a:p>
            <a:pPr marL="210831">
              <a:spcBef>
                <a:spcPts val="187"/>
              </a:spcBef>
            </a:pPr>
            <a:r>
              <a:rPr sz="2400" b="1" dirty="0">
                <a:solidFill>
                  <a:srgbClr val="00AF50"/>
                </a:solidFill>
                <a:latin typeface="Microsoft JhengHei"/>
                <a:cs typeface="Microsoft JhengHei"/>
              </a:rPr>
              <a:t>個性特質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112001" y="2990155"/>
            <a:ext cx="1402410" cy="39327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3707" rIns="0" bIns="0" rtlCol="0">
            <a:spAutoFit/>
          </a:bodyPr>
          <a:lstStyle/>
          <a:p>
            <a:pPr marL="103298">
              <a:spcBef>
                <a:spcPts val="187"/>
              </a:spcBef>
            </a:pPr>
            <a:r>
              <a:rPr sz="2400" b="1" dirty="0">
                <a:solidFill>
                  <a:srgbClr val="7030A0"/>
                </a:solidFill>
                <a:latin typeface="Microsoft JhengHei"/>
                <a:cs typeface="Microsoft JhengHei"/>
              </a:rPr>
              <a:t>健康狀況</a:t>
            </a:r>
            <a:endParaRPr sz="2400" dirty="0">
              <a:solidFill>
                <a:srgbClr val="7030A0"/>
              </a:solidFill>
              <a:latin typeface="Microsoft JhengHei"/>
              <a:cs typeface="Microsoft JhengHei"/>
            </a:endParaRPr>
          </a:p>
        </p:txBody>
      </p:sp>
      <p:sp>
        <p:nvSpPr>
          <p:cNvPr id="159" name="圖說文字: 向右箭號 158">
            <a:extLst>
              <a:ext uri="{FF2B5EF4-FFF2-40B4-BE49-F238E27FC236}">
                <a16:creationId xmlns:a16="http://schemas.microsoft.com/office/drawing/2014/main" id="{634E2F0A-DD1F-03BC-6DE8-DC8E634C4F1D}"/>
              </a:ext>
            </a:extLst>
          </p:cNvPr>
          <p:cNvSpPr/>
          <p:nvPr/>
        </p:nvSpPr>
        <p:spPr>
          <a:xfrm>
            <a:off x="321986" y="1036089"/>
            <a:ext cx="3899918" cy="3008098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3">
              <a:spcBef>
                <a:spcPts val="180"/>
              </a:spcBef>
            </a:pPr>
            <a:r>
              <a:rPr lang="zh-TW" altLang="en-US" sz="24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性向測驗</a:t>
            </a:r>
            <a:r>
              <a:rPr lang="en-US" altLang="zh-TW" sz="24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:</a:t>
            </a:r>
            <a:endParaRPr lang="zh-TW" altLang="en-US" sz="2400" b="1" u="sng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 marL="423">
              <a:spcBef>
                <a:spcPts val="967"/>
              </a:spcBef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學習潛力、能力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 marL="423">
              <a:spcBef>
                <a:spcPts val="967"/>
              </a:spcBef>
            </a:pP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 marL="423">
              <a:spcBef>
                <a:spcPts val="180"/>
              </a:spcBef>
            </a:pPr>
            <a:r>
              <a:rPr lang="zh-TW" altLang="en-US" sz="24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興趣測驗</a:t>
            </a:r>
            <a:r>
              <a:rPr lang="en-US" altLang="zh-TW" sz="24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:</a:t>
            </a:r>
            <a:endParaRPr lang="zh-TW" altLang="en-US" sz="2400" u="sng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 marL="423">
              <a:spcBef>
                <a:spcPts val="967"/>
              </a:spcBef>
            </a:pPr>
            <a:r>
              <a:rPr lang="zh-TW" altLang="en-US" sz="2400" b="1" spc="-3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喜不喜歡、熱情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394325" y="1866900"/>
            <a:ext cx="14027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华文细黑" panose="02010600040101010101" charset="-122"/>
                <a:ea typeface="华文细黑" panose="02010600040101010101" charset="-122"/>
              </a:rPr>
              <a:t>03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398797" y="2967355"/>
            <a:ext cx="78555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TW" altLang="en-US" sz="6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測驗結果運用在選班群</a:t>
            </a:r>
            <a:endParaRPr lang="en-US" altLang="zh-TW" sz="6000" b="1" kern="0" dirty="0">
              <a:solidFill>
                <a:schemeClr val="tx1">
                  <a:lumMod val="75000"/>
                  <a:lumOff val="25000"/>
                </a:schemeClr>
              </a:solidFill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  <a:p>
            <a:pPr lvl="0" algn="ctr">
              <a:defRPr/>
            </a:pPr>
            <a:r>
              <a:rPr lang="en-US" altLang="zh-CN" sz="4000" b="1" kern="0" dirty="0">
                <a:solidFill>
                  <a:schemeClr val="accent2">
                    <a:lumMod val="50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(</a:t>
            </a:r>
            <a:r>
              <a:rPr lang="zh-TW" altLang="en-US" sz="4000" b="1" kern="0" dirty="0">
                <a:solidFill>
                  <a:schemeClr val="accent2">
                    <a:lumMod val="50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性向測驗、興趣測驗</a:t>
            </a:r>
            <a:r>
              <a:rPr lang="en-US" altLang="zh-CN" sz="4000" b="1" kern="0" dirty="0">
                <a:solidFill>
                  <a:schemeClr val="accent2">
                    <a:lumMod val="50000"/>
                  </a:schemeClr>
                </a:solidFill>
                <a:latin typeface="華康POP2體W9" panose="040B0909000000000000" pitchFamily="81" charset="-120"/>
                <a:ea typeface="華康POP2體W9" panose="040B0909000000000000" pitchFamily="81" charset="-120"/>
              </a:rPr>
              <a:t>)</a:t>
            </a:r>
            <a:endParaRPr lang="zh-CN" altLang="en-US" sz="4000" b="1" kern="0" dirty="0">
              <a:solidFill>
                <a:schemeClr val="accent2">
                  <a:lumMod val="50000"/>
                </a:schemeClr>
              </a:solidFill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950</Words>
  <Application>Microsoft Office PowerPoint</Application>
  <PresentationFormat>寬螢幕</PresentationFormat>
  <Paragraphs>262</Paragraphs>
  <Slides>42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9" baseType="lpstr">
      <vt:lpstr>等线</vt:lpstr>
      <vt:lpstr>微软雅黑</vt:lpstr>
      <vt:lpstr>宋体</vt:lpstr>
      <vt:lpstr>华文隶书</vt:lpstr>
      <vt:lpstr>华文细黑</vt:lpstr>
      <vt:lpstr>幼圆</vt:lpstr>
      <vt:lpstr>创艺简细圆</vt:lpstr>
      <vt:lpstr>華康POP2體W9</vt:lpstr>
      <vt:lpstr>Microsoft JhengHei</vt:lpstr>
      <vt:lpstr>Microsoft JhengHei</vt:lpstr>
      <vt:lpstr>新細明體</vt:lpstr>
      <vt:lpstr>標楷體</vt:lpstr>
      <vt:lpstr>Arial</vt:lpstr>
      <vt:lpstr>Calibri</vt:lpstr>
      <vt:lpstr>Times New Roman</vt:lpstr>
      <vt:lpstr>Verdana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生涯金三角</vt:lpstr>
      <vt:lpstr>生涯金三角</vt:lpstr>
      <vt:lpstr>PowerPoint 簡報</vt:lpstr>
      <vt:lpstr>PowerPoint 簡報</vt:lpstr>
      <vt:lpstr>留意可能產生誤差的原因</vt:lpstr>
      <vt:lpstr>心理測驗在選班群的運用-性向測驗篇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心理測驗在選班群的運用-興趣測驗篇</vt:lpstr>
      <vt:lpstr>PowerPoint 簡報</vt:lpstr>
      <vt:lpstr>心理測驗在選班群的運用-興趣測驗篇</vt:lpstr>
      <vt:lpstr>PowerPoint 簡報</vt:lpstr>
      <vt:lpstr>心理測驗在選班群的運用-興趣測驗篇</vt:lpstr>
      <vt:lpstr>PowerPoint 簡報</vt:lpstr>
      <vt:lpstr>PowerPoint 簡報</vt:lpstr>
      <vt:lpstr>PowerPoint 簡報</vt:lpstr>
      <vt:lpstr>生涯金三角</vt:lpstr>
      <vt:lpstr>PowerPoint 簡報</vt:lpstr>
      <vt:lpstr>PowerPoint 簡報</vt:lpstr>
      <vt:lpstr>選組的迷思</vt:lpstr>
      <vt:lpstr>選組停看聽</vt:lpstr>
      <vt:lpstr>選能力？選興趣？</vt:lpstr>
      <vt:lpstr>學業偏食</vt:lpstr>
      <vt:lpstr>選組停看聽</vt:lpstr>
      <vt:lpstr>選組停看聽</vt:lpstr>
      <vt:lpstr>協助孩子選組</vt:lpstr>
      <vt:lpstr>學系資訊</vt:lpstr>
      <vt:lpstr>ColleGo！   </vt:lpstr>
      <vt:lpstr>ColleGo！   </vt:lpstr>
      <vt:lpstr>ColleGo！  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TYHS</cp:lastModifiedBy>
  <cp:revision>75</cp:revision>
  <dcterms:created xsi:type="dcterms:W3CDTF">2017-06-28T02:57:00Z</dcterms:created>
  <dcterms:modified xsi:type="dcterms:W3CDTF">2024-05-07T05:27:24Z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