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6" r:id="rId3"/>
    <p:sldId id="321" r:id="rId4"/>
    <p:sldId id="326" r:id="rId5"/>
    <p:sldId id="322" r:id="rId6"/>
    <p:sldId id="323" r:id="rId7"/>
    <p:sldId id="328" r:id="rId8"/>
    <p:sldId id="325" r:id="rId9"/>
    <p:sldId id="327" r:id="rId10"/>
    <p:sldId id="301" r:id="rId11"/>
    <p:sldId id="318" r:id="rId12"/>
    <p:sldId id="285" r:id="rId13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4025" indent="32385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08050" indent="6477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63663" indent="969963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19275" indent="1293813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2FAEC"/>
    <a:srgbClr val="FFC319"/>
    <a:srgbClr val="0033CC"/>
    <a:srgbClr val="CCFFCC"/>
    <a:srgbClr val="FF9900"/>
    <a:srgbClr val="FF7C80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57" autoAdjust="0"/>
    <p:restoredTop sz="94669" autoAdjust="0"/>
  </p:normalViewPr>
  <p:slideViewPr>
    <p:cSldViewPr>
      <p:cViewPr>
        <p:scale>
          <a:sx n="70" d="100"/>
          <a:sy n="70" d="100"/>
        </p:scale>
        <p:origin x="-1776" y="-283"/>
      </p:cViewPr>
      <p:guideLst>
        <p:guide orient="horz" pos="2161"/>
        <p:guide pos="288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3264" y="-91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F94C5B-2BA3-4404-A2AF-9980FA299FC3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EBF33B5D-7DE9-4B06-8843-567CC7388E25}">
      <dgm:prSet phldrT="[文字]" custT="1"/>
      <dgm:spPr/>
      <dgm:t>
        <a:bodyPr/>
        <a:lstStyle/>
        <a:p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推動組織與任務</a:t>
          </a:r>
          <a:endParaRPr lang="zh-TW" altLang="en-US" sz="24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A84846F-AD09-4821-95A5-50657F681CA7}" type="parTrans" cxnId="{C3CB71CA-A8CF-4539-8B96-F7A43AEC473F}">
      <dgm:prSet/>
      <dgm:spPr/>
      <dgm:t>
        <a:bodyPr/>
        <a:lstStyle/>
        <a:p>
          <a:endParaRPr lang="zh-TW" altLang="en-US" sz="2400"/>
        </a:p>
      </dgm:t>
    </dgm:pt>
    <dgm:pt modelId="{F75366EE-F4F0-49C4-885B-25FE90FF20B7}" type="sibTrans" cxnId="{C3CB71CA-A8CF-4539-8B96-F7A43AEC473F}">
      <dgm:prSet/>
      <dgm:spPr/>
      <dgm:t>
        <a:bodyPr/>
        <a:lstStyle/>
        <a:p>
          <a:endParaRPr lang="zh-TW" altLang="en-US" sz="2400"/>
        </a:p>
      </dgm:t>
    </dgm:pt>
    <dgm:pt modelId="{252CB3B8-286D-4372-B31D-7716D7E619A0}">
      <dgm:prSet phldrT="[文字]" custT="1"/>
      <dgm:spPr/>
      <dgm:t>
        <a:bodyPr/>
        <a:lstStyle/>
        <a:p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申請流程</a:t>
          </a:r>
          <a:endParaRPr lang="zh-TW" altLang="en-US" sz="24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7B6BD59-5220-4007-8D47-8BB98C46233F}" type="parTrans" cxnId="{055CFCCF-1926-4D17-9171-FE9130783705}">
      <dgm:prSet/>
      <dgm:spPr/>
      <dgm:t>
        <a:bodyPr/>
        <a:lstStyle/>
        <a:p>
          <a:endParaRPr lang="zh-TW" altLang="en-US" sz="2400"/>
        </a:p>
      </dgm:t>
    </dgm:pt>
    <dgm:pt modelId="{98F674CE-5B72-43E9-B2D1-F89D7186B619}" type="sibTrans" cxnId="{055CFCCF-1926-4D17-9171-FE9130783705}">
      <dgm:prSet/>
      <dgm:spPr/>
      <dgm:t>
        <a:bodyPr/>
        <a:lstStyle/>
        <a:p>
          <a:endParaRPr lang="zh-TW" altLang="en-US" sz="2400"/>
        </a:p>
      </dgm:t>
    </dgm:pt>
    <dgm:pt modelId="{E3419050-9EC5-4147-B182-688591CE0A19}">
      <dgm:prSet phldrT="[文字]" custT="1"/>
      <dgm:spPr/>
      <dgm:t>
        <a:bodyPr/>
        <a:lstStyle/>
        <a:p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學校重要工作與時程</a:t>
          </a:r>
          <a:endParaRPr lang="zh-TW" altLang="en-US" sz="24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A0F32F2-9FCA-4B71-85C6-F78D1891CAF1}" type="parTrans" cxnId="{DD507D6A-9F20-456D-AAD6-D68AD4EC1B41}">
      <dgm:prSet/>
      <dgm:spPr/>
      <dgm:t>
        <a:bodyPr/>
        <a:lstStyle/>
        <a:p>
          <a:endParaRPr lang="zh-TW" altLang="en-US" sz="2400"/>
        </a:p>
      </dgm:t>
    </dgm:pt>
    <dgm:pt modelId="{76861878-DD4A-4791-8BD7-3EF2CBCE598B}" type="sibTrans" cxnId="{DD507D6A-9F20-456D-AAD6-D68AD4EC1B41}">
      <dgm:prSet/>
      <dgm:spPr/>
      <dgm:t>
        <a:bodyPr/>
        <a:lstStyle/>
        <a:p>
          <a:endParaRPr lang="zh-TW" altLang="en-US" sz="2400"/>
        </a:p>
      </dgm:t>
    </dgm:pt>
    <dgm:pt modelId="{39E0D6E6-3489-4E42-85E5-BA057DD123F6}">
      <dgm:prSet phldrT="[文字]" custT="1"/>
      <dgm:spPr/>
      <dgm:t>
        <a:bodyPr/>
        <a:lstStyle/>
        <a:p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學生申請書審查規劃</a:t>
          </a:r>
          <a:endParaRPr lang="zh-TW" altLang="en-US" sz="24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DB0BE27-37E9-4F6B-8592-1BC038D19600}" type="parTrans" cxnId="{42E3B74E-97BB-496C-BC1A-2ADBC485D03B}">
      <dgm:prSet/>
      <dgm:spPr/>
      <dgm:t>
        <a:bodyPr/>
        <a:lstStyle/>
        <a:p>
          <a:endParaRPr lang="zh-TW" altLang="en-US" sz="2400"/>
        </a:p>
      </dgm:t>
    </dgm:pt>
    <dgm:pt modelId="{2F398277-57CE-4636-847F-413CBB0A855E}" type="sibTrans" cxnId="{42E3B74E-97BB-496C-BC1A-2ADBC485D03B}">
      <dgm:prSet/>
      <dgm:spPr/>
      <dgm:t>
        <a:bodyPr/>
        <a:lstStyle/>
        <a:p>
          <a:endParaRPr lang="zh-TW" altLang="en-US" sz="2400"/>
        </a:p>
      </dgm:t>
    </dgm:pt>
    <dgm:pt modelId="{AB44A970-A36C-4977-A195-306B09798B7A}">
      <dgm:prSet phldrT="[文字]" custT="1"/>
      <dgm:spPr/>
      <dgm:t>
        <a:bodyPr/>
        <a:lstStyle/>
        <a:p>
          <a:r>
            <a:rPr lang="zh-TW" altLang="en-US" sz="2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學生職場輔導規劃</a:t>
          </a:r>
          <a:endParaRPr lang="zh-TW" altLang="en-US" sz="24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13EA726-F08A-4966-BD9D-AD1B173D82CB}" type="parTrans" cxnId="{2AAA1131-9DF2-454A-848C-5AC81872ED25}">
      <dgm:prSet/>
      <dgm:spPr/>
      <dgm:t>
        <a:bodyPr/>
        <a:lstStyle/>
        <a:p>
          <a:endParaRPr lang="zh-TW" altLang="en-US" sz="2400"/>
        </a:p>
      </dgm:t>
    </dgm:pt>
    <dgm:pt modelId="{EFD49F7D-AED9-4806-B305-5F40DEB02442}" type="sibTrans" cxnId="{2AAA1131-9DF2-454A-848C-5AC81872ED25}">
      <dgm:prSet/>
      <dgm:spPr/>
      <dgm:t>
        <a:bodyPr/>
        <a:lstStyle/>
        <a:p>
          <a:endParaRPr lang="zh-TW" altLang="en-US" sz="2400"/>
        </a:p>
      </dgm:t>
    </dgm:pt>
    <dgm:pt modelId="{5757A88E-10D0-46C1-915F-0D7E20360938}" type="pres">
      <dgm:prSet presAssocID="{9BF94C5B-2BA3-4404-A2AF-9980FA299FC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zh-TW" altLang="en-US"/>
        </a:p>
      </dgm:t>
    </dgm:pt>
    <dgm:pt modelId="{6FC74E7D-C355-4E84-8052-F34A6B138795}" type="pres">
      <dgm:prSet presAssocID="{9BF94C5B-2BA3-4404-A2AF-9980FA299FC3}" presName="Name1" presStyleCnt="0"/>
      <dgm:spPr/>
      <dgm:t>
        <a:bodyPr/>
        <a:lstStyle/>
        <a:p>
          <a:endParaRPr lang="zh-TW" altLang="en-US"/>
        </a:p>
      </dgm:t>
    </dgm:pt>
    <dgm:pt modelId="{FADCCE9C-4296-40AA-8D02-C8A0931E37F4}" type="pres">
      <dgm:prSet presAssocID="{9BF94C5B-2BA3-4404-A2AF-9980FA299FC3}" presName="cycle" presStyleCnt="0"/>
      <dgm:spPr/>
      <dgm:t>
        <a:bodyPr/>
        <a:lstStyle/>
        <a:p>
          <a:endParaRPr lang="zh-TW" altLang="en-US"/>
        </a:p>
      </dgm:t>
    </dgm:pt>
    <dgm:pt modelId="{E072943D-D4CF-44DC-BEA9-E1D4AF1B9F98}" type="pres">
      <dgm:prSet presAssocID="{9BF94C5B-2BA3-4404-A2AF-9980FA299FC3}" presName="srcNode" presStyleLbl="node1" presStyleIdx="0" presStyleCnt="5"/>
      <dgm:spPr/>
      <dgm:t>
        <a:bodyPr/>
        <a:lstStyle/>
        <a:p>
          <a:endParaRPr lang="zh-TW" altLang="en-US"/>
        </a:p>
      </dgm:t>
    </dgm:pt>
    <dgm:pt modelId="{C0942B9D-3A25-4483-BC3B-CF0323D25F39}" type="pres">
      <dgm:prSet presAssocID="{9BF94C5B-2BA3-4404-A2AF-9980FA299FC3}" presName="conn" presStyleLbl="parChTrans1D2" presStyleIdx="0" presStyleCnt="1"/>
      <dgm:spPr/>
      <dgm:t>
        <a:bodyPr/>
        <a:lstStyle/>
        <a:p>
          <a:endParaRPr lang="zh-TW" altLang="en-US"/>
        </a:p>
      </dgm:t>
    </dgm:pt>
    <dgm:pt modelId="{04FA8E89-650C-46AC-9E32-4218E6C15912}" type="pres">
      <dgm:prSet presAssocID="{9BF94C5B-2BA3-4404-A2AF-9980FA299FC3}" presName="extraNode" presStyleLbl="node1" presStyleIdx="0" presStyleCnt="5"/>
      <dgm:spPr/>
      <dgm:t>
        <a:bodyPr/>
        <a:lstStyle/>
        <a:p>
          <a:endParaRPr lang="zh-TW" altLang="en-US"/>
        </a:p>
      </dgm:t>
    </dgm:pt>
    <dgm:pt modelId="{E33BE164-75A0-46EF-A4D0-2DCACAF16E8C}" type="pres">
      <dgm:prSet presAssocID="{9BF94C5B-2BA3-4404-A2AF-9980FA299FC3}" presName="dstNode" presStyleLbl="node1" presStyleIdx="0" presStyleCnt="5"/>
      <dgm:spPr/>
      <dgm:t>
        <a:bodyPr/>
        <a:lstStyle/>
        <a:p>
          <a:endParaRPr lang="zh-TW" altLang="en-US"/>
        </a:p>
      </dgm:t>
    </dgm:pt>
    <dgm:pt modelId="{10021254-A834-4285-AC8C-7E2D7809703D}" type="pres">
      <dgm:prSet presAssocID="{EBF33B5D-7DE9-4B06-8843-567CC7388E25}" presName="text_1" presStyleLbl="node1" presStyleIdx="0" presStyleCnt="5" custScaleY="11550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F5A07E6-FC59-4129-A03F-9695AEAFBCA3}" type="pres">
      <dgm:prSet presAssocID="{EBF33B5D-7DE9-4B06-8843-567CC7388E25}" presName="accent_1" presStyleCnt="0"/>
      <dgm:spPr/>
      <dgm:t>
        <a:bodyPr/>
        <a:lstStyle/>
        <a:p>
          <a:endParaRPr lang="zh-TW" altLang="en-US"/>
        </a:p>
      </dgm:t>
    </dgm:pt>
    <dgm:pt modelId="{BD696531-C30B-4046-9F57-41FA55A0001E}" type="pres">
      <dgm:prSet presAssocID="{EBF33B5D-7DE9-4B06-8843-567CC7388E25}" presName="accentRepeatNode" presStyleLbl="solidFgAcc1" presStyleIdx="0" presStyleCnt="5"/>
      <dgm:spPr/>
      <dgm:t>
        <a:bodyPr/>
        <a:lstStyle/>
        <a:p>
          <a:endParaRPr lang="zh-TW" altLang="en-US"/>
        </a:p>
      </dgm:t>
    </dgm:pt>
    <dgm:pt modelId="{058BAB14-8F8C-4075-967E-705E14007572}" type="pres">
      <dgm:prSet presAssocID="{252CB3B8-286D-4372-B31D-7716D7E619A0}" presName="text_2" presStyleLbl="node1" presStyleIdx="1" presStyleCnt="5" custScaleY="11550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BEDC6E4-30AD-4B84-8191-E8F7F73DAD1F}" type="pres">
      <dgm:prSet presAssocID="{252CB3B8-286D-4372-B31D-7716D7E619A0}" presName="accent_2" presStyleCnt="0"/>
      <dgm:spPr/>
      <dgm:t>
        <a:bodyPr/>
        <a:lstStyle/>
        <a:p>
          <a:endParaRPr lang="zh-TW" altLang="en-US"/>
        </a:p>
      </dgm:t>
    </dgm:pt>
    <dgm:pt modelId="{8997BB95-E046-4FE1-A2C6-772D910F0E60}" type="pres">
      <dgm:prSet presAssocID="{252CB3B8-286D-4372-B31D-7716D7E619A0}" presName="accentRepeatNode" presStyleLbl="solidFgAcc1" presStyleIdx="1" presStyleCnt="5"/>
      <dgm:spPr/>
      <dgm:t>
        <a:bodyPr/>
        <a:lstStyle/>
        <a:p>
          <a:endParaRPr lang="zh-TW" altLang="en-US"/>
        </a:p>
      </dgm:t>
    </dgm:pt>
    <dgm:pt modelId="{31FE6D38-3D89-4B8A-B12C-E0F23750BD22}" type="pres">
      <dgm:prSet presAssocID="{E3419050-9EC5-4147-B182-688591CE0A19}" presName="text_3" presStyleLbl="node1" presStyleIdx="2" presStyleCnt="5" custScaleY="11550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8320523-3CBF-4C8B-8CDD-AC93CEF7A182}" type="pres">
      <dgm:prSet presAssocID="{E3419050-9EC5-4147-B182-688591CE0A19}" presName="accent_3" presStyleCnt="0"/>
      <dgm:spPr/>
    </dgm:pt>
    <dgm:pt modelId="{C355A0E2-6835-46EC-B485-200E1D67AEBB}" type="pres">
      <dgm:prSet presAssocID="{E3419050-9EC5-4147-B182-688591CE0A19}" presName="accentRepeatNode" presStyleLbl="solidFgAcc1" presStyleIdx="2" presStyleCnt="5"/>
      <dgm:spPr/>
      <dgm:t>
        <a:bodyPr/>
        <a:lstStyle/>
        <a:p>
          <a:endParaRPr lang="zh-TW" altLang="en-US"/>
        </a:p>
      </dgm:t>
    </dgm:pt>
    <dgm:pt modelId="{F715A84C-95B7-473B-9DFB-B453DE2BC869}" type="pres">
      <dgm:prSet presAssocID="{39E0D6E6-3489-4E42-85E5-BA057DD123F6}" presName="text_4" presStyleLbl="node1" presStyleIdx="3" presStyleCnt="5" custScaleY="11550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5FBFCE8-D600-48B6-A022-CBB91437AA7E}" type="pres">
      <dgm:prSet presAssocID="{39E0D6E6-3489-4E42-85E5-BA057DD123F6}" presName="accent_4" presStyleCnt="0"/>
      <dgm:spPr/>
    </dgm:pt>
    <dgm:pt modelId="{7765BFB6-1ADD-4831-883C-CEECC461C729}" type="pres">
      <dgm:prSet presAssocID="{39E0D6E6-3489-4E42-85E5-BA057DD123F6}" presName="accentRepeatNode" presStyleLbl="solidFgAcc1" presStyleIdx="3" presStyleCnt="5"/>
      <dgm:spPr/>
    </dgm:pt>
    <dgm:pt modelId="{07B0B153-C1D1-4816-91F3-F59D33543329}" type="pres">
      <dgm:prSet presAssocID="{AB44A970-A36C-4977-A195-306B09798B7A}" presName="text_5" presStyleLbl="node1" presStyleIdx="4" presStyleCnt="5" custScaleY="11550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C803770-082F-4D2C-8F4C-53C5B0593EAA}" type="pres">
      <dgm:prSet presAssocID="{AB44A970-A36C-4977-A195-306B09798B7A}" presName="accent_5" presStyleCnt="0"/>
      <dgm:spPr/>
    </dgm:pt>
    <dgm:pt modelId="{337EC765-7C26-4056-ACC1-C1545910EBB7}" type="pres">
      <dgm:prSet presAssocID="{AB44A970-A36C-4977-A195-306B09798B7A}" presName="accentRepeatNode" presStyleLbl="solidFgAcc1" presStyleIdx="4" presStyleCnt="5"/>
      <dgm:spPr/>
    </dgm:pt>
  </dgm:ptLst>
  <dgm:cxnLst>
    <dgm:cxn modelId="{977A16E2-3AF6-47E2-818B-F75EAB493CFC}" type="presOf" srcId="{E3419050-9EC5-4147-B182-688591CE0A19}" destId="{31FE6D38-3D89-4B8A-B12C-E0F23750BD22}" srcOrd="0" destOrd="0" presId="urn:microsoft.com/office/officeart/2008/layout/VerticalCurvedList"/>
    <dgm:cxn modelId="{2AAA1131-9DF2-454A-848C-5AC81872ED25}" srcId="{9BF94C5B-2BA3-4404-A2AF-9980FA299FC3}" destId="{AB44A970-A36C-4977-A195-306B09798B7A}" srcOrd="4" destOrd="0" parTransId="{013EA726-F08A-4966-BD9D-AD1B173D82CB}" sibTransId="{EFD49F7D-AED9-4806-B305-5F40DEB02442}"/>
    <dgm:cxn modelId="{4E8E1A4C-57B6-4510-9877-398521AAD106}" type="presOf" srcId="{F75366EE-F4F0-49C4-885B-25FE90FF20B7}" destId="{C0942B9D-3A25-4483-BC3B-CF0323D25F39}" srcOrd="0" destOrd="0" presId="urn:microsoft.com/office/officeart/2008/layout/VerticalCurvedList"/>
    <dgm:cxn modelId="{DD507D6A-9F20-456D-AAD6-D68AD4EC1B41}" srcId="{9BF94C5B-2BA3-4404-A2AF-9980FA299FC3}" destId="{E3419050-9EC5-4147-B182-688591CE0A19}" srcOrd="2" destOrd="0" parTransId="{0A0F32F2-9FCA-4B71-85C6-F78D1891CAF1}" sibTransId="{76861878-DD4A-4791-8BD7-3EF2CBCE598B}"/>
    <dgm:cxn modelId="{749497B0-0AA2-4C06-992B-FD16BBFCA833}" type="presOf" srcId="{AB44A970-A36C-4977-A195-306B09798B7A}" destId="{07B0B153-C1D1-4816-91F3-F59D33543329}" srcOrd="0" destOrd="0" presId="urn:microsoft.com/office/officeart/2008/layout/VerticalCurvedList"/>
    <dgm:cxn modelId="{EBFD31ED-60D6-4B9F-A831-6F26653A3BD6}" type="presOf" srcId="{9BF94C5B-2BA3-4404-A2AF-9980FA299FC3}" destId="{5757A88E-10D0-46C1-915F-0D7E20360938}" srcOrd="0" destOrd="0" presId="urn:microsoft.com/office/officeart/2008/layout/VerticalCurvedList"/>
    <dgm:cxn modelId="{42E3B74E-97BB-496C-BC1A-2ADBC485D03B}" srcId="{9BF94C5B-2BA3-4404-A2AF-9980FA299FC3}" destId="{39E0D6E6-3489-4E42-85E5-BA057DD123F6}" srcOrd="3" destOrd="0" parTransId="{ADB0BE27-37E9-4F6B-8592-1BC038D19600}" sibTransId="{2F398277-57CE-4636-847F-413CBB0A855E}"/>
    <dgm:cxn modelId="{C3CB71CA-A8CF-4539-8B96-F7A43AEC473F}" srcId="{9BF94C5B-2BA3-4404-A2AF-9980FA299FC3}" destId="{EBF33B5D-7DE9-4B06-8843-567CC7388E25}" srcOrd="0" destOrd="0" parTransId="{9A84846F-AD09-4821-95A5-50657F681CA7}" sibTransId="{F75366EE-F4F0-49C4-885B-25FE90FF20B7}"/>
    <dgm:cxn modelId="{76F6A66A-AA0D-420D-B00D-364696F9C04C}" type="presOf" srcId="{39E0D6E6-3489-4E42-85E5-BA057DD123F6}" destId="{F715A84C-95B7-473B-9DFB-B453DE2BC869}" srcOrd="0" destOrd="0" presId="urn:microsoft.com/office/officeart/2008/layout/VerticalCurvedList"/>
    <dgm:cxn modelId="{4823E057-1823-4512-9122-C3F39F6E0876}" type="presOf" srcId="{EBF33B5D-7DE9-4B06-8843-567CC7388E25}" destId="{10021254-A834-4285-AC8C-7E2D7809703D}" srcOrd="0" destOrd="0" presId="urn:microsoft.com/office/officeart/2008/layout/VerticalCurvedList"/>
    <dgm:cxn modelId="{C9B81DDE-3EF7-490B-9A36-8C8E47D4818C}" type="presOf" srcId="{252CB3B8-286D-4372-B31D-7716D7E619A0}" destId="{058BAB14-8F8C-4075-967E-705E14007572}" srcOrd="0" destOrd="0" presId="urn:microsoft.com/office/officeart/2008/layout/VerticalCurvedList"/>
    <dgm:cxn modelId="{055CFCCF-1926-4D17-9171-FE9130783705}" srcId="{9BF94C5B-2BA3-4404-A2AF-9980FA299FC3}" destId="{252CB3B8-286D-4372-B31D-7716D7E619A0}" srcOrd="1" destOrd="0" parTransId="{B7B6BD59-5220-4007-8D47-8BB98C46233F}" sibTransId="{98F674CE-5B72-43E9-B2D1-F89D7186B619}"/>
    <dgm:cxn modelId="{0726B560-A577-4BB6-B4FC-EB88F04D584D}" type="presParOf" srcId="{5757A88E-10D0-46C1-915F-0D7E20360938}" destId="{6FC74E7D-C355-4E84-8052-F34A6B138795}" srcOrd="0" destOrd="0" presId="urn:microsoft.com/office/officeart/2008/layout/VerticalCurvedList"/>
    <dgm:cxn modelId="{7C95041C-BA87-4ECF-9CD6-03448F25264A}" type="presParOf" srcId="{6FC74E7D-C355-4E84-8052-F34A6B138795}" destId="{FADCCE9C-4296-40AA-8D02-C8A0931E37F4}" srcOrd="0" destOrd="0" presId="urn:microsoft.com/office/officeart/2008/layout/VerticalCurvedList"/>
    <dgm:cxn modelId="{4F86A112-97B4-495F-99C2-7CA4B1D07058}" type="presParOf" srcId="{FADCCE9C-4296-40AA-8D02-C8A0931E37F4}" destId="{E072943D-D4CF-44DC-BEA9-E1D4AF1B9F98}" srcOrd="0" destOrd="0" presId="urn:microsoft.com/office/officeart/2008/layout/VerticalCurvedList"/>
    <dgm:cxn modelId="{97F11DBB-D88A-479E-AA94-59FC79916368}" type="presParOf" srcId="{FADCCE9C-4296-40AA-8D02-C8A0931E37F4}" destId="{C0942B9D-3A25-4483-BC3B-CF0323D25F39}" srcOrd="1" destOrd="0" presId="urn:microsoft.com/office/officeart/2008/layout/VerticalCurvedList"/>
    <dgm:cxn modelId="{FCED38E9-8D85-4587-BCF4-E02C8F388D1A}" type="presParOf" srcId="{FADCCE9C-4296-40AA-8D02-C8A0931E37F4}" destId="{04FA8E89-650C-46AC-9E32-4218E6C15912}" srcOrd="2" destOrd="0" presId="urn:microsoft.com/office/officeart/2008/layout/VerticalCurvedList"/>
    <dgm:cxn modelId="{84BB4843-305C-47CE-85F0-F5661B7F8F01}" type="presParOf" srcId="{FADCCE9C-4296-40AA-8D02-C8A0931E37F4}" destId="{E33BE164-75A0-46EF-A4D0-2DCACAF16E8C}" srcOrd="3" destOrd="0" presId="urn:microsoft.com/office/officeart/2008/layout/VerticalCurvedList"/>
    <dgm:cxn modelId="{AA6E445A-9B7F-45FB-A065-A115D01E6C8F}" type="presParOf" srcId="{6FC74E7D-C355-4E84-8052-F34A6B138795}" destId="{10021254-A834-4285-AC8C-7E2D7809703D}" srcOrd="1" destOrd="0" presId="urn:microsoft.com/office/officeart/2008/layout/VerticalCurvedList"/>
    <dgm:cxn modelId="{021C7302-3A7A-445F-8303-1CBB953BF838}" type="presParOf" srcId="{6FC74E7D-C355-4E84-8052-F34A6B138795}" destId="{AF5A07E6-FC59-4129-A03F-9695AEAFBCA3}" srcOrd="2" destOrd="0" presId="urn:microsoft.com/office/officeart/2008/layout/VerticalCurvedList"/>
    <dgm:cxn modelId="{0DFA94BC-34E3-4033-A060-E54AF97A8350}" type="presParOf" srcId="{AF5A07E6-FC59-4129-A03F-9695AEAFBCA3}" destId="{BD696531-C30B-4046-9F57-41FA55A0001E}" srcOrd="0" destOrd="0" presId="urn:microsoft.com/office/officeart/2008/layout/VerticalCurvedList"/>
    <dgm:cxn modelId="{2BCA8FDD-4F86-4E2C-BC2C-6DF001295D13}" type="presParOf" srcId="{6FC74E7D-C355-4E84-8052-F34A6B138795}" destId="{058BAB14-8F8C-4075-967E-705E14007572}" srcOrd="3" destOrd="0" presId="urn:microsoft.com/office/officeart/2008/layout/VerticalCurvedList"/>
    <dgm:cxn modelId="{BEA66DF9-A084-4103-AAA2-A67B81AAC632}" type="presParOf" srcId="{6FC74E7D-C355-4E84-8052-F34A6B138795}" destId="{4BEDC6E4-30AD-4B84-8191-E8F7F73DAD1F}" srcOrd="4" destOrd="0" presId="urn:microsoft.com/office/officeart/2008/layout/VerticalCurvedList"/>
    <dgm:cxn modelId="{F1386EB5-648F-41E9-BFA9-88A989B273EB}" type="presParOf" srcId="{4BEDC6E4-30AD-4B84-8191-E8F7F73DAD1F}" destId="{8997BB95-E046-4FE1-A2C6-772D910F0E60}" srcOrd="0" destOrd="0" presId="urn:microsoft.com/office/officeart/2008/layout/VerticalCurvedList"/>
    <dgm:cxn modelId="{9F3DB3B1-1456-4A56-BACF-B34EA42254E9}" type="presParOf" srcId="{6FC74E7D-C355-4E84-8052-F34A6B138795}" destId="{31FE6D38-3D89-4B8A-B12C-E0F23750BD22}" srcOrd="5" destOrd="0" presId="urn:microsoft.com/office/officeart/2008/layout/VerticalCurvedList"/>
    <dgm:cxn modelId="{8F1F5B9E-9DF8-411F-A15F-C1931E6F34EC}" type="presParOf" srcId="{6FC74E7D-C355-4E84-8052-F34A6B138795}" destId="{68320523-3CBF-4C8B-8CDD-AC93CEF7A182}" srcOrd="6" destOrd="0" presId="urn:microsoft.com/office/officeart/2008/layout/VerticalCurvedList"/>
    <dgm:cxn modelId="{B63843E8-2057-49CD-9F24-6064C35C751A}" type="presParOf" srcId="{68320523-3CBF-4C8B-8CDD-AC93CEF7A182}" destId="{C355A0E2-6835-46EC-B485-200E1D67AEBB}" srcOrd="0" destOrd="0" presId="urn:microsoft.com/office/officeart/2008/layout/VerticalCurvedList"/>
    <dgm:cxn modelId="{4A563F4E-ECAC-40C8-B211-81C7852878E3}" type="presParOf" srcId="{6FC74E7D-C355-4E84-8052-F34A6B138795}" destId="{F715A84C-95B7-473B-9DFB-B453DE2BC869}" srcOrd="7" destOrd="0" presId="urn:microsoft.com/office/officeart/2008/layout/VerticalCurvedList"/>
    <dgm:cxn modelId="{071EFD6A-8DA0-4B33-B580-14D5CA368CBB}" type="presParOf" srcId="{6FC74E7D-C355-4E84-8052-F34A6B138795}" destId="{65FBFCE8-D600-48B6-A022-CBB91437AA7E}" srcOrd="8" destOrd="0" presId="urn:microsoft.com/office/officeart/2008/layout/VerticalCurvedList"/>
    <dgm:cxn modelId="{66F8A038-F32A-4510-AF98-566CDAEEE1D0}" type="presParOf" srcId="{65FBFCE8-D600-48B6-A022-CBB91437AA7E}" destId="{7765BFB6-1ADD-4831-883C-CEECC461C729}" srcOrd="0" destOrd="0" presId="urn:microsoft.com/office/officeart/2008/layout/VerticalCurvedList"/>
    <dgm:cxn modelId="{5E63CFCE-30D2-480B-8275-3BCCA9CF06ED}" type="presParOf" srcId="{6FC74E7D-C355-4E84-8052-F34A6B138795}" destId="{07B0B153-C1D1-4816-91F3-F59D33543329}" srcOrd="9" destOrd="0" presId="urn:microsoft.com/office/officeart/2008/layout/VerticalCurvedList"/>
    <dgm:cxn modelId="{B6BC6BED-BD32-4F52-8EA7-580175EF232C}" type="presParOf" srcId="{6FC74E7D-C355-4E84-8052-F34A6B138795}" destId="{4C803770-082F-4D2C-8F4C-53C5B0593EAA}" srcOrd="10" destOrd="0" presId="urn:microsoft.com/office/officeart/2008/layout/VerticalCurvedList"/>
    <dgm:cxn modelId="{54700AE2-4378-47CF-82C7-AC2AC58D0E4F}" type="presParOf" srcId="{4C803770-082F-4D2C-8F4C-53C5B0593EAA}" destId="{337EC765-7C26-4056-ACC1-C1545910EBB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942B9D-3A25-4483-BC3B-CF0323D25F39}">
      <dsp:nvSpPr>
        <dsp:cNvPr id="0" name=""/>
        <dsp:cNvSpPr/>
      </dsp:nvSpPr>
      <dsp:spPr>
        <a:xfrm>
          <a:off x="-5977994" y="-914760"/>
          <a:ext cx="7116502" cy="7116502"/>
        </a:xfrm>
        <a:prstGeom prst="blockArc">
          <a:avLst>
            <a:gd name="adj1" fmla="val 18900000"/>
            <a:gd name="adj2" fmla="val 2700000"/>
            <a:gd name="adj3" fmla="val 304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021254-A834-4285-AC8C-7E2D7809703D}">
      <dsp:nvSpPr>
        <dsp:cNvPr id="0" name=""/>
        <dsp:cNvSpPr/>
      </dsp:nvSpPr>
      <dsp:spPr>
        <a:xfrm>
          <a:off x="497549" y="279066"/>
          <a:ext cx="5594659" cy="76361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473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推動組織與任務</a:t>
          </a:r>
          <a:endParaRPr lang="zh-TW" altLang="en-US" sz="24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97549" y="279066"/>
        <a:ext cx="5594659" cy="763611"/>
      </dsp:txXfrm>
    </dsp:sp>
    <dsp:sp modelId="{BD696531-C30B-4046-9F57-41FA55A0001E}">
      <dsp:nvSpPr>
        <dsp:cNvPr id="0" name=""/>
        <dsp:cNvSpPr/>
      </dsp:nvSpPr>
      <dsp:spPr>
        <a:xfrm>
          <a:off x="84371" y="247695"/>
          <a:ext cx="826355" cy="8263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8BAB14-8F8C-4075-967E-705E14007572}">
      <dsp:nvSpPr>
        <dsp:cNvPr id="0" name=""/>
        <dsp:cNvSpPr/>
      </dsp:nvSpPr>
      <dsp:spPr>
        <a:xfrm>
          <a:off x="971262" y="1270375"/>
          <a:ext cx="5120946" cy="76361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473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申請流程</a:t>
          </a:r>
          <a:endParaRPr lang="zh-TW" altLang="en-US" sz="24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971262" y="1270375"/>
        <a:ext cx="5120946" cy="763611"/>
      </dsp:txXfrm>
    </dsp:sp>
    <dsp:sp modelId="{8997BB95-E046-4FE1-A2C6-772D910F0E60}">
      <dsp:nvSpPr>
        <dsp:cNvPr id="0" name=""/>
        <dsp:cNvSpPr/>
      </dsp:nvSpPr>
      <dsp:spPr>
        <a:xfrm>
          <a:off x="558085" y="1239003"/>
          <a:ext cx="826355" cy="8263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FE6D38-3D89-4B8A-B12C-E0F23750BD22}">
      <dsp:nvSpPr>
        <dsp:cNvPr id="0" name=""/>
        <dsp:cNvSpPr/>
      </dsp:nvSpPr>
      <dsp:spPr>
        <a:xfrm>
          <a:off x="1116654" y="2261684"/>
          <a:ext cx="4975554" cy="76361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473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學校重要工作與時程</a:t>
          </a:r>
          <a:endParaRPr lang="zh-TW" altLang="en-US" sz="24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116654" y="2261684"/>
        <a:ext cx="4975554" cy="763611"/>
      </dsp:txXfrm>
    </dsp:sp>
    <dsp:sp modelId="{C355A0E2-6835-46EC-B485-200E1D67AEBB}">
      <dsp:nvSpPr>
        <dsp:cNvPr id="0" name=""/>
        <dsp:cNvSpPr/>
      </dsp:nvSpPr>
      <dsp:spPr>
        <a:xfrm>
          <a:off x="703476" y="2230312"/>
          <a:ext cx="826355" cy="8263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15A84C-95B7-473B-9DFB-B453DE2BC869}">
      <dsp:nvSpPr>
        <dsp:cNvPr id="0" name=""/>
        <dsp:cNvSpPr/>
      </dsp:nvSpPr>
      <dsp:spPr>
        <a:xfrm>
          <a:off x="971262" y="3252993"/>
          <a:ext cx="5120946" cy="76361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473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學生申請書審查規劃</a:t>
          </a:r>
          <a:endParaRPr lang="zh-TW" altLang="en-US" sz="24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971262" y="3252993"/>
        <a:ext cx="5120946" cy="763611"/>
      </dsp:txXfrm>
    </dsp:sp>
    <dsp:sp modelId="{7765BFB6-1ADD-4831-883C-CEECC461C729}">
      <dsp:nvSpPr>
        <dsp:cNvPr id="0" name=""/>
        <dsp:cNvSpPr/>
      </dsp:nvSpPr>
      <dsp:spPr>
        <a:xfrm>
          <a:off x="558085" y="3221621"/>
          <a:ext cx="826355" cy="8263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B0B153-C1D1-4816-91F3-F59D33543329}">
      <dsp:nvSpPr>
        <dsp:cNvPr id="0" name=""/>
        <dsp:cNvSpPr/>
      </dsp:nvSpPr>
      <dsp:spPr>
        <a:xfrm>
          <a:off x="497549" y="4244302"/>
          <a:ext cx="5594659" cy="76361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473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學生職場輔導規劃</a:t>
          </a:r>
          <a:endParaRPr lang="zh-TW" altLang="en-US" sz="2400" b="1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97549" y="4244302"/>
        <a:ext cx="5594659" cy="763611"/>
      </dsp:txXfrm>
    </dsp:sp>
    <dsp:sp modelId="{337EC765-7C26-4056-ACC1-C1545910EBB7}">
      <dsp:nvSpPr>
        <dsp:cNvPr id="0" name=""/>
        <dsp:cNvSpPr/>
      </dsp:nvSpPr>
      <dsp:spPr>
        <a:xfrm>
          <a:off x="84371" y="4212930"/>
          <a:ext cx="826355" cy="8263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9772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 smtClean="0"/>
              <a:t>Click to edit Master text styles</a:t>
            </a:r>
          </a:p>
          <a:p>
            <a:pPr lvl="1"/>
            <a:r>
              <a:rPr lang="en-US" altLang="zh-TW" noProof="0" smtClean="0"/>
              <a:t>Second level</a:t>
            </a:r>
          </a:p>
          <a:p>
            <a:pPr lvl="2"/>
            <a:r>
              <a:rPr lang="en-US" altLang="zh-TW" noProof="0" smtClean="0"/>
              <a:t>Third level</a:t>
            </a:r>
          </a:p>
          <a:p>
            <a:pPr lvl="3"/>
            <a:r>
              <a:rPr lang="en-US" altLang="zh-TW" noProof="0" smtClean="0"/>
              <a:t>Fourth level</a:t>
            </a:r>
          </a:p>
          <a:p>
            <a:pPr lvl="4"/>
            <a:r>
              <a:rPr lang="en-US" altLang="zh-TW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300" smtClean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5497E851-B9DD-4678-86D3-771240AC17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61015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40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080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6366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1927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77305" algn="l" defTabSz="91092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2766" algn="l" defTabSz="91092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88227" algn="l" defTabSz="91092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43688" algn="l" defTabSz="91092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itchFamily="34" charset="0"/>
            </a:endParaRPr>
          </a:p>
        </p:txBody>
      </p:sp>
      <p:sp>
        <p:nvSpPr>
          <p:cNvPr id="2970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CF30A5A-EDF9-47C8-A47D-E085DCEABB46}" type="slidenum">
              <a:rPr lang="en-US" altLang="zh-TW">
                <a:latin typeface="Arial" pitchFamily="34" charset="0"/>
                <a:ea typeface="新細明體" pitchFamily="18" charset="-120"/>
              </a:rPr>
              <a:pPr/>
              <a:t>5</a:t>
            </a:fld>
            <a:endParaRPr lang="en-US" altLang="zh-TW">
              <a:latin typeface="Arial" pitchFamily="34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0"/>
          <p:cNvSpPr>
            <a:spLocks/>
          </p:cNvSpPr>
          <p:nvPr/>
        </p:nvSpPr>
        <p:spPr bwMode="gray">
          <a:xfrm>
            <a:off x="0" y="6048375"/>
            <a:ext cx="2760663" cy="809625"/>
          </a:xfrm>
          <a:custGeom>
            <a:avLst/>
            <a:gdLst>
              <a:gd name="T0" fmla="*/ 0 w 1740"/>
              <a:gd name="T1" fmla="*/ 0 h 510"/>
              <a:gd name="T2" fmla="*/ 0 w 1740"/>
              <a:gd name="T3" fmla="*/ 2147483647 h 510"/>
              <a:gd name="T4" fmla="*/ 2147483647 w 1740"/>
              <a:gd name="T5" fmla="*/ 2147483647 h 510"/>
              <a:gd name="T6" fmla="*/ 2147483647 w 1740"/>
              <a:gd name="T7" fmla="*/ 2147483647 h 510"/>
              <a:gd name="T8" fmla="*/ 0 w 1740"/>
              <a:gd name="T9" fmla="*/ 0 h 5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5" name="Freeform 41"/>
          <p:cNvSpPr>
            <a:spLocks/>
          </p:cNvSpPr>
          <p:nvPr/>
        </p:nvSpPr>
        <p:spPr bwMode="gray">
          <a:xfrm>
            <a:off x="2590800" y="4706938"/>
            <a:ext cx="6402388" cy="2151062"/>
          </a:xfrm>
          <a:custGeom>
            <a:avLst/>
            <a:gdLst>
              <a:gd name="T0" fmla="*/ 2147483647 w 4032"/>
              <a:gd name="T1" fmla="*/ 0 h 1356"/>
              <a:gd name="T2" fmla="*/ 2147483647 w 4032"/>
              <a:gd name="T3" fmla="*/ 2147483647 h 1356"/>
              <a:gd name="T4" fmla="*/ 2147483647 w 4032"/>
              <a:gd name="T5" fmla="*/ 2147483647 h 1356"/>
              <a:gd name="T6" fmla="*/ 2147483647 w 4032"/>
              <a:gd name="T7" fmla="*/ 2147483647 h 1356"/>
              <a:gd name="T8" fmla="*/ 0 w 4032"/>
              <a:gd name="T9" fmla="*/ 2147483647 h 1356"/>
              <a:gd name="T10" fmla="*/ 2147483647 w 4032"/>
              <a:gd name="T11" fmla="*/ 0 h 135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6" name="Freeform 42"/>
          <p:cNvSpPr>
            <a:spLocks/>
          </p:cNvSpPr>
          <p:nvPr userDrawn="1"/>
        </p:nvSpPr>
        <p:spPr bwMode="gray">
          <a:xfrm>
            <a:off x="4400550" y="781050"/>
            <a:ext cx="4743450" cy="5046663"/>
          </a:xfrm>
          <a:custGeom>
            <a:avLst/>
            <a:gdLst>
              <a:gd name="T0" fmla="*/ 2147483647 w 2988"/>
              <a:gd name="T1" fmla="*/ 2147483647 h 3180"/>
              <a:gd name="T2" fmla="*/ 2147483647 w 2988"/>
              <a:gd name="T3" fmla="*/ 0 h 3180"/>
              <a:gd name="T4" fmla="*/ 2147483647 w 2988"/>
              <a:gd name="T5" fmla="*/ 2147483647 h 3180"/>
              <a:gd name="T6" fmla="*/ 2147483647 w 2988"/>
              <a:gd name="T7" fmla="*/ 2147483647 h 3180"/>
              <a:gd name="T8" fmla="*/ 2147483647 w 2988"/>
              <a:gd name="T9" fmla="*/ 2147483647 h 3180"/>
              <a:gd name="T10" fmla="*/ 0 w 2988"/>
              <a:gd name="T11" fmla="*/ 2147483647 h 3180"/>
              <a:gd name="T12" fmla="*/ 2147483647 w 2988"/>
              <a:gd name="T13" fmla="*/ 2147483647 h 318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7" name="Freeform 43"/>
          <p:cNvSpPr>
            <a:spLocks/>
          </p:cNvSpPr>
          <p:nvPr/>
        </p:nvSpPr>
        <p:spPr bwMode="gray">
          <a:xfrm>
            <a:off x="4802188" y="0"/>
            <a:ext cx="3273425" cy="2409825"/>
          </a:xfrm>
          <a:custGeom>
            <a:avLst/>
            <a:gdLst>
              <a:gd name="T0" fmla="*/ 0 w 2064"/>
              <a:gd name="T1" fmla="*/ 0 h 1518"/>
              <a:gd name="T2" fmla="*/ 2147483647 w 2064"/>
              <a:gd name="T3" fmla="*/ 2147483647 h 1518"/>
              <a:gd name="T4" fmla="*/ 2147483647 w 2064"/>
              <a:gd name="T5" fmla="*/ 0 h 1518"/>
              <a:gd name="T6" fmla="*/ 0 w 2064"/>
              <a:gd name="T7" fmla="*/ 0 h 151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8" name="Freeform 79"/>
          <p:cNvSpPr>
            <a:spLocks/>
          </p:cNvSpPr>
          <p:nvPr userDrawn="1"/>
        </p:nvSpPr>
        <p:spPr bwMode="gray">
          <a:xfrm>
            <a:off x="0" y="0"/>
            <a:ext cx="6583363" cy="7267575"/>
          </a:xfrm>
          <a:custGeom>
            <a:avLst/>
            <a:gdLst>
              <a:gd name="T0" fmla="*/ 0 w 4014"/>
              <a:gd name="T1" fmla="*/ 0 h 4455"/>
              <a:gd name="T2" fmla="*/ 2147483647 w 4014"/>
              <a:gd name="T3" fmla="*/ 0 h 4455"/>
              <a:gd name="T4" fmla="*/ 2147483647 w 4014"/>
              <a:gd name="T5" fmla="*/ 2147483647 h 4455"/>
              <a:gd name="T6" fmla="*/ 0 w 4014"/>
              <a:gd name="T7" fmla="*/ 2147483647 h 4455"/>
              <a:gd name="T8" fmla="*/ 0 w 4014"/>
              <a:gd name="T9" fmla="*/ 0 h 44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9" name="Line 58"/>
          <p:cNvSpPr>
            <a:spLocks noChangeShapeType="1"/>
          </p:cNvSpPr>
          <p:nvPr/>
        </p:nvSpPr>
        <p:spPr bwMode="gray">
          <a:xfrm rot="5400000">
            <a:off x="2116138" y="3473450"/>
            <a:ext cx="0" cy="42164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gray">
          <a:xfrm>
            <a:off x="2362200" y="277813"/>
            <a:ext cx="1012825" cy="1027112"/>
          </a:xfrm>
          <a:prstGeom prst="rect">
            <a:avLst/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92" tIns="45546" rIns="91092" bIns="45546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endParaRPr kumimoji="0" lang="zh-TW" altLang="en-US" smtClean="0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gray">
          <a:xfrm>
            <a:off x="285750" y="2428875"/>
            <a:ext cx="1011238" cy="1023938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92" tIns="45546" rIns="91092" bIns="45546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endParaRPr kumimoji="0" lang="zh-TW" altLang="en-US" smtClean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gray">
          <a:xfrm>
            <a:off x="0" y="271463"/>
            <a:ext cx="252413" cy="1027112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92" tIns="45546" rIns="91092" bIns="45546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endParaRPr kumimoji="0" lang="zh-TW" altLang="en-US" smtClean="0"/>
          </a:p>
        </p:txBody>
      </p:sp>
      <p:sp>
        <p:nvSpPr>
          <p:cNvPr id="13" name="Rectangle 62"/>
          <p:cNvSpPr>
            <a:spLocks noChangeArrowheads="1"/>
          </p:cNvSpPr>
          <p:nvPr/>
        </p:nvSpPr>
        <p:spPr bwMode="gray">
          <a:xfrm>
            <a:off x="1331913" y="3175"/>
            <a:ext cx="1014412" cy="233363"/>
          </a:xfrm>
          <a:prstGeom prst="rect">
            <a:avLst/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92" tIns="45546" rIns="91092" bIns="45546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endParaRPr kumimoji="0" lang="zh-TW" altLang="en-US" smtClean="0"/>
          </a:p>
        </p:txBody>
      </p:sp>
      <p:sp>
        <p:nvSpPr>
          <p:cNvPr id="14" name="Freeform 64"/>
          <p:cNvSpPr>
            <a:spLocks/>
          </p:cNvSpPr>
          <p:nvPr/>
        </p:nvSpPr>
        <p:spPr bwMode="gray">
          <a:xfrm>
            <a:off x="2365375" y="4541838"/>
            <a:ext cx="1009650" cy="1033462"/>
          </a:xfrm>
          <a:custGeom>
            <a:avLst/>
            <a:gdLst>
              <a:gd name="T0" fmla="*/ 0 w 636"/>
              <a:gd name="T1" fmla="*/ 0 h 651"/>
              <a:gd name="T2" fmla="*/ 0 w 636"/>
              <a:gd name="T3" fmla="*/ 2147483647 h 651"/>
              <a:gd name="T4" fmla="*/ 2147483647 w 636"/>
              <a:gd name="T5" fmla="*/ 2147483647 h 651"/>
              <a:gd name="T6" fmla="*/ 2147483647 w 636"/>
              <a:gd name="T7" fmla="*/ 0 h 651"/>
              <a:gd name="T8" fmla="*/ 0 w 636"/>
              <a:gd name="T9" fmla="*/ 0 h 6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15" name="Rectangle 31"/>
          <p:cNvSpPr>
            <a:spLocks noChangeArrowheads="1"/>
          </p:cNvSpPr>
          <p:nvPr/>
        </p:nvSpPr>
        <p:spPr bwMode="gray">
          <a:xfrm>
            <a:off x="285750" y="2435225"/>
            <a:ext cx="1011238" cy="1027113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92" tIns="45546" rIns="91092" bIns="45546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endParaRPr kumimoji="0" lang="zh-TW" altLang="en-US" smtClean="0"/>
          </a:p>
        </p:txBody>
      </p:sp>
      <p:grpSp>
        <p:nvGrpSpPr>
          <p:cNvPr id="16" name="Group 71"/>
          <p:cNvGrpSpPr>
            <a:grpSpLocks/>
          </p:cNvGrpSpPr>
          <p:nvPr/>
        </p:nvGrpSpPr>
        <p:grpSpPr bwMode="auto">
          <a:xfrm>
            <a:off x="8075613" y="0"/>
            <a:ext cx="1077912" cy="6858000"/>
            <a:chOff x="5088" y="0"/>
            <a:chExt cx="678" cy="4320"/>
          </a:xfrm>
        </p:grpSpPr>
        <p:sp>
          <p:nvSpPr>
            <p:cNvPr id="17" name="Freeform 66"/>
            <p:cNvSpPr>
              <a:spLocks/>
            </p:cNvSpPr>
            <p:nvPr userDrawn="1"/>
          </p:nvSpPr>
          <p:spPr bwMode="gray">
            <a:xfrm>
              <a:off x="5088" y="0"/>
              <a:ext cx="672" cy="702"/>
            </a:xfrm>
            <a:custGeom>
              <a:avLst/>
              <a:gdLst>
                <a:gd name="T0" fmla="*/ 0 w 672"/>
                <a:gd name="T1" fmla="*/ 260 h 720"/>
                <a:gd name="T2" fmla="*/ 288 w 672"/>
                <a:gd name="T3" fmla="*/ 0 h 720"/>
                <a:gd name="T4" fmla="*/ 672 w 672"/>
                <a:gd name="T5" fmla="*/ 0 h 720"/>
                <a:gd name="T6" fmla="*/ 672 w 672"/>
                <a:gd name="T7" fmla="*/ 434 h 720"/>
                <a:gd name="T8" fmla="*/ 0 w 672"/>
                <a:gd name="T9" fmla="*/ 260 h 7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" name="Freeform 67"/>
            <p:cNvSpPr>
              <a:spLocks/>
            </p:cNvSpPr>
            <p:nvPr userDrawn="1"/>
          </p:nvSpPr>
          <p:spPr bwMode="gray">
            <a:xfrm>
              <a:off x="5602" y="3496"/>
              <a:ext cx="164" cy="824"/>
            </a:xfrm>
            <a:custGeom>
              <a:avLst/>
              <a:gdLst>
                <a:gd name="T0" fmla="*/ 2 w 212"/>
                <a:gd name="T1" fmla="*/ 0 h 824"/>
                <a:gd name="T2" fmla="*/ 0 w 212"/>
                <a:gd name="T3" fmla="*/ 82 h 824"/>
                <a:gd name="T4" fmla="*/ 2 w 212"/>
                <a:gd name="T5" fmla="*/ 824 h 824"/>
                <a:gd name="T6" fmla="*/ 2 w 212"/>
                <a:gd name="T7" fmla="*/ 822 h 824"/>
                <a:gd name="T8" fmla="*/ 2 w 212"/>
                <a:gd name="T9" fmla="*/ 0 h 8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19" name="Rectangle 80"/>
          <p:cNvSpPr>
            <a:spLocks noChangeArrowheads="1"/>
          </p:cNvSpPr>
          <p:nvPr/>
        </p:nvSpPr>
        <p:spPr bwMode="gray">
          <a:xfrm>
            <a:off x="5495925" y="1331913"/>
            <a:ext cx="658813" cy="1027112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92" tIns="45546" rIns="91092" bIns="45546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endParaRPr kumimoji="0" lang="zh-TW" altLang="en-US" smtClean="0"/>
          </a:p>
        </p:txBody>
      </p:sp>
      <p:sp>
        <p:nvSpPr>
          <p:cNvPr id="20" name="Rectangle 82"/>
          <p:cNvSpPr>
            <a:spLocks noChangeArrowheads="1"/>
          </p:cNvSpPr>
          <p:nvPr/>
        </p:nvSpPr>
        <p:spPr bwMode="gray">
          <a:xfrm>
            <a:off x="4457700" y="3497263"/>
            <a:ext cx="1012825" cy="1023937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92" tIns="45546" rIns="91092" bIns="45546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endParaRPr kumimoji="0" lang="zh-TW" altLang="en-US" smtClean="0"/>
          </a:p>
        </p:txBody>
      </p:sp>
      <p:pic>
        <p:nvPicPr>
          <p:cNvPr id="21" name="Picture 53" descr="教育部logo(透明)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44450"/>
            <a:ext cx="684212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3376" y="5084765"/>
            <a:ext cx="6400799" cy="457200"/>
          </a:xfrm>
        </p:spPr>
        <p:txBody>
          <a:bodyPr/>
          <a:lstStyle>
            <a:lvl1pPr marL="0" indent="0">
              <a:buFontTx/>
              <a:buNone/>
              <a:defRPr sz="1500">
                <a:latin typeface="Times New Roman" pitchFamily="18" charset="0"/>
              </a:defRPr>
            </a:lvl1pPr>
          </a:lstStyle>
          <a:p>
            <a:pPr lvl="0"/>
            <a:endParaRPr lang="en-US" altLang="zh-TW" noProof="0" dirty="0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33376" y="1884366"/>
            <a:ext cx="8229601" cy="1470024"/>
          </a:xfrm>
          <a:effectLst/>
          <a:extLst/>
        </p:spPr>
        <p:txBody>
          <a:bodyPr/>
          <a:lstStyle>
            <a:lvl1pPr>
              <a:defRPr lang="zh-TW" altLang="zh-TW" sz="1500" b="1" smtClean="0">
                <a:effectLst/>
              </a:defRPr>
            </a:lvl1pPr>
          </a:lstStyle>
          <a:p>
            <a:endParaRPr lang="en-US" altLang="zh-TW" noProof="0" dirty="0" smtClean="0"/>
          </a:p>
        </p:txBody>
      </p:sp>
      <p:sp>
        <p:nvSpPr>
          <p:cNvPr id="2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7150"/>
            <a:ext cx="2133600" cy="315913"/>
          </a:xfrm>
          <a:prstGeom prst="rect">
            <a:avLst/>
          </a:prstGeom>
        </p:spPr>
        <p:txBody>
          <a:bodyPr lIns="91092" tIns="45546" rIns="91092" bIns="45546"/>
          <a:lstStyle>
            <a:lvl1pPr eaLnBrk="1" hangingPunct="1">
              <a:defRPr>
                <a:latin typeface="Arial" panose="020B0604020202020204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5788" y="6407150"/>
            <a:ext cx="2892425" cy="3159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7150"/>
            <a:ext cx="2133600" cy="315913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0F8D71B-F636-4197-9AC8-F9908AF224C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6140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79425"/>
          </a:xfrm>
          <a:prstGeom prst="rect">
            <a:avLst/>
          </a:prstGeom>
        </p:spPr>
        <p:txBody>
          <a:bodyPr lIns="91092" tIns="45546" rIns="91092" bIns="45546"/>
          <a:lstStyle>
            <a:lvl1pPr eaLnBrk="1" hangingPunct="1">
              <a:defRPr>
                <a:latin typeface="Arial" panose="020B0604020202020204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5BEBB0-7EBD-4249-A41C-A207AE6F84B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4972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4" y="325439"/>
            <a:ext cx="2057399" cy="58007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25439"/>
            <a:ext cx="6019800" cy="58007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79425"/>
          </a:xfrm>
          <a:prstGeom prst="rect">
            <a:avLst/>
          </a:prstGeom>
        </p:spPr>
        <p:txBody>
          <a:bodyPr lIns="91092" tIns="45546" rIns="91092" bIns="45546"/>
          <a:lstStyle>
            <a:lvl1pPr eaLnBrk="1" hangingPunct="1">
              <a:defRPr>
                <a:latin typeface="Arial" panose="020B0604020202020204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E92C7C1-CEEB-468D-BD88-19AAEA7CA95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71145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325439"/>
            <a:ext cx="8229601" cy="92709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2" y="1600202"/>
            <a:ext cx="4038599" cy="452596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4" y="1600202"/>
            <a:ext cx="4038599" cy="452596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79425"/>
          </a:xfrm>
          <a:prstGeom prst="rect">
            <a:avLst/>
          </a:prstGeom>
        </p:spPr>
        <p:txBody>
          <a:bodyPr lIns="91092" tIns="45546" rIns="91092" bIns="45546"/>
          <a:lstStyle>
            <a:lvl1pPr eaLnBrk="1" hangingPunct="1">
              <a:defRPr>
                <a:latin typeface="Arial" panose="020B0604020202020204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BC5FD4-DD9F-4F9C-BD1E-5B2AB786ECB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66437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標題及文字在物件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325439"/>
            <a:ext cx="8229601" cy="92709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2" y="1600202"/>
            <a:ext cx="8229601" cy="21859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2" y="3938589"/>
            <a:ext cx="8229601" cy="218757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79425"/>
          </a:xfrm>
          <a:prstGeom prst="rect">
            <a:avLst/>
          </a:prstGeom>
        </p:spPr>
        <p:txBody>
          <a:bodyPr lIns="91092" tIns="45546" rIns="91092" bIns="45546"/>
          <a:lstStyle>
            <a:lvl1pPr eaLnBrk="1" hangingPunct="1">
              <a:defRPr>
                <a:latin typeface="Arial" panose="020B0604020202020204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BF9246-85AB-4B33-8D5A-4DF8F5A1FB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373972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標題及圖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325439"/>
            <a:ext cx="8229601" cy="92709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表版面配置區 2"/>
          <p:cNvSpPr>
            <a:spLocks noGrp="1"/>
          </p:cNvSpPr>
          <p:nvPr>
            <p:ph type="chart" idx="1"/>
          </p:nvPr>
        </p:nvSpPr>
        <p:spPr>
          <a:xfrm>
            <a:off x="457202" y="1600202"/>
            <a:ext cx="8229601" cy="4525962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按一下圖示以新增圖表</a:t>
            </a:r>
            <a:endParaRPr lang="zh-TW" alt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79425"/>
          </a:xfrm>
          <a:prstGeom prst="rect">
            <a:avLst/>
          </a:prstGeom>
        </p:spPr>
        <p:txBody>
          <a:bodyPr lIns="91092" tIns="45546" rIns="91092" bIns="45546"/>
          <a:lstStyle>
            <a:lvl1pPr eaLnBrk="1" hangingPunct="1">
              <a:defRPr>
                <a:latin typeface="Arial" panose="020B0604020202020204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FB378CA-2A21-4414-95BD-45B7CECB83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15509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950075" y="6426200"/>
            <a:ext cx="2133600" cy="390525"/>
          </a:xfrm>
        </p:spPr>
        <p:txBody>
          <a:bodyPr/>
          <a:lstStyle>
            <a:lvl1pPr>
              <a:defRPr sz="1500" smtClean="0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fld id="{00D13181-BFF6-4FC7-AB75-D26503FC3CB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18783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2" y="4406902"/>
            <a:ext cx="7772401" cy="1362074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2" y="2906716"/>
            <a:ext cx="7772401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5461" indent="0">
              <a:buNone/>
              <a:defRPr sz="1900"/>
            </a:lvl2pPr>
            <a:lvl3pPr marL="910922" indent="0">
              <a:buNone/>
              <a:defRPr sz="1500"/>
            </a:lvl3pPr>
            <a:lvl4pPr marL="1366383" indent="0">
              <a:buNone/>
              <a:defRPr sz="1400"/>
            </a:lvl4pPr>
            <a:lvl5pPr marL="1821844" indent="0">
              <a:buNone/>
              <a:defRPr sz="1400"/>
            </a:lvl5pPr>
            <a:lvl6pPr marL="2277305" indent="0">
              <a:buNone/>
              <a:defRPr sz="1400"/>
            </a:lvl6pPr>
            <a:lvl7pPr marL="2732766" indent="0">
              <a:buNone/>
              <a:defRPr sz="1400"/>
            </a:lvl7pPr>
            <a:lvl8pPr marL="3188227" indent="0">
              <a:buNone/>
              <a:defRPr sz="1400"/>
            </a:lvl8pPr>
            <a:lvl9pPr marL="3643688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79425"/>
          </a:xfrm>
          <a:prstGeom prst="rect">
            <a:avLst/>
          </a:prstGeom>
        </p:spPr>
        <p:txBody>
          <a:bodyPr lIns="91092" tIns="45546" rIns="91092" bIns="45546"/>
          <a:lstStyle>
            <a:lvl1pPr eaLnBrk="1" hangingPunct="1">
              <a:defRPr>
                <a:latin typeface="Arial" panose="020B0604020202020204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4102B4E-6DC1-45E8-9174-9A778199A69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95940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2" y="1600202"/>
            <a:ext cx="4038599" cy="4525962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4" y="1600202"/>
            <a:ext cx="4038599" cy="4525962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79425"/>
          </a:xfrm>
          <a:prstGeom prst="rect">
            <a:avLst/>
          </a:prstGeom>
        </p:spPr>
        <p:txBody>
          <a:bodyPr lIns="91092" tIns="45546" rIns="91092" bIns="45546"/>
          <a:lstStyle>
            <a:lvl1pPr eaLnBrk="1" hangingPunct="1">
              <a:defRPr>
                <a:latin typeface="Arial" panose="020B0604020202020204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B023955-3F0F-4703-B9BC-308C1799D69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75607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4638"/>
            <a:ext cx="82296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5"/>
            <a:ext cx="4040189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461" indent="0">
              <a:buNone/>
              <a:defRPr sz="2000" b="1"/>
            </a:lvl2pPr>
            <a:lvl3pPr marL="910922" indent="0">
              <a:buNone/>
              <a:defRPr sz="1900" b="1"/>
            </a:lvl3pPr>
            <a:lvl4pPr marL="1366383" indent="0">
              <a:buNone/>
              <a:defRPr sz="1500" b="1"/>
            </a:lvl4pPr>
            <a:lvl5pPr marL="1821844" indent="0">
              <a:buNone/>
              <a:defRPr sz="1500" b="1"/>
            </a:lvl5pPr>
            <a:lvl6pPr marL="2277305" indent="0">
              <a:buNone/>
              <a:defRPr sz="1500" b="1"/>
            </a:lvl6pPr>
            <a:lvl7pPr marL="2732766" indent="0">
              <a:buNone/>
              <a:defRPr sz="1500" b="1"/>
            </a:lvl7pPr>
            <a:lvl8pPr marL="3188227" indent="0">
              <a:buNone/>
              <a:defRPr sz="1500" b="1"/>
            </a:lvl8pPr>
            <a:lvl9pPr marL="3643688" indent="0">
              <a:buNone/>
              <a:defRPr sz="15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9" cy="39512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8" y="1535115"/>
            <a:ext cx="4041774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461" indent="0">
              <a:buNone/>
              <a:defRPr sz="2000" b="1"/>
            </a:lvl2pPr>
            <a:lvl3pPr marL="910922" indent="0">
              <a:buNone/>
              <a:defRPr sz="1900" b="1"/>
            </a:lvl3pPr>
            <a:lvl4pPr marL="1366383" indent="0">
              <a:buNone/>
              <a:defRPr sz="1500" b="1"/>
            </a:lvl4pPr>
            <a:lvl5pPr marL="1821844" indent="0">
              <a:buNone/>
              <a:defRPr sz="1500" b="1"/>
            </a:lvl5pPr>
            <a:lvl6pPr marL="2277305" indent="0">
              <a:buNone/>
              <a:defRPr sz="1500" b="1"/>
            </a:lvl6pPr>
            <a:lvl7pPr marL="2732766" indent="0">
              <a:buNone/>
              <a:defRPr sz="1500" b="1"/>
            </a:lvl7pPr>
            <a:lvl8pPr marL="3188227" indent="0">
              <a:buNone/>
              <a:defRPr sz="1500" b="1"/>
            </a:lvl8pPr>
            <a:lvl9pPr marL="3643688" indent="0">
              <a:buNone/>
              <a:defRPr sz="15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8" y="2174876"/>
            <a:ext cx="4041774" cy="39512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79425"/>
          </a:xfrm>
          <a:prstGeom prst="rect">
            <a:avLst/>
          </a:prstGeom>
        </p:spPr>
        <p:txBody>
          <a:bodyPr lIns="91092" tIns="45546" rIns="91092" bIns="45546"/>
          <a:lstStyle>
            <a:lvl1pPr eaLnBrk="1" hangingPunct="1">
              <a:defRPr>
                <a:latin typeface="Arial" panose="020B0604020202020204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9D37C1B-1D80-4283-A2F8-3EAE7F9E539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65830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950075" y="6451600"/>
            <a:ext cx="2133600" cy="333375"/>
          </a:xfrm>
        </p:spPr>
        <p:txBody>
          <a:bodyPr/>
          <a:lstStyle>
            <a:lvl1pPr>
              <a:defRPr smtClean="0">
                <a:solidFill>
                  <a:srgbClr val="FF7C80"/>
                </a:solidFill>
              </a:defRPr>
            </a:lvl1pPr>
          </a:lstStyle>
          <a:p>
            <a:pPr>
              <a:defRPr/>
            </a:pPr>
            <a:fld id="{4F422713-86DE-4E83-B038-90D15AFD24A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6216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79425"/>
          </a:xfrm>
          <a:prstGeom prst="rect">
            <a:avLst/>
          </a:prstGeom>
        </p:spPr>
        <p:txBody>
          <a:bodyPr lIns="91092" tIns="45546" rIns="91092" bIns="45546"/>
          <a:lstStyle>
            <a:lvl1pPr eaLnBrk="1" hangingPunct="1">
              <a:defRPr>
                <a:latin typeface="Arial" panose="020B0604020202020204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7C4A484-97B2-49AD-983C-3789B3CA970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98075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3" y="273051"/>
            <a:ext cx="5111749" cy="585311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5461" indent="0">
              <a:buNone/>
              <a:defRPr sz="1200"/>
            </a:lvl2pPr>
            <a:lvl3pPr marL="910922" indent="0">
              <a:buNone/>
              <a:defRPr sz="1000"/>
            </a:lvl3pPr>
            <a:lvl4pPr marL="1366383" indent="0">
              <a:buNone/>
              <a:defRPr sz="900"/>
            </a:lvl4pPr>
            <a:lvl5pPr marL="1821844" indent="0">
              <a:buNone/>
              <a:defRPr sz="900"/>
            </a:lvl5pPr>
            <a:lvl6pPr marL="2277305" indent="0">
              <a:buNone/>
              <a:defRPr sz="900"/>
            </a:lvl6pPr>
            <a:lvl7pPr marL="2732766" indent="0">
              <a:buNone/>
              <a:defRPr sz="900"/>
            </a:lvl7pPr>
            <a:lvl8pPr marL="3188227" indent="0">
              <a:buNone/>
              <a:defRPr sz="900"/>
            </a:lvl8pPr>
            <a:lvl9pPr marL="3643688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79425"/>
          </a:xfrm>
          <a:prstGeom prst="rect">
            <a:avLst/>
          </a:prstGeom>
        </p:spPr>
        <p:txBody>
          <a:bodyPr lIns="91092" tIns="45546" rIns="91092" bIns="45546"/>
          <a:lstStyle>
            <a:lvl1pPr eaLnBrk="1" hangingPunct="1">
              <a:defRPr>
                <a:latin typeface="Arial" panose="020B0604020202020204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938521B-037C-4BFD-B6FB-A7053FFBC90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9980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9" y="4800599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9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5461" indent="0">
              <a:buNone/>
              <a:defRPr sz="2700"/>
            </a:lvl2pPr>
            <a:lvl3pPr marL="910922" indent="0">
              <a:buNone/>
              <a:defRPr sz="2400"/>
            </a:lvl3pPr>
            <a:lvl4pPr marL="1366383" indent="0">
              <a:buNone/>
              <a:defRPr sz="2000"/>
            </a:lvl4pPr>
            <a:lvl5pPr marL="1821844" indent="0">
              <a:buNone/>
              <a:defRPr sz="2000"/>
            </a:lvl5pPr>
            <a:lvl6pPr marL="2277305" indent="0">
              <a:buNone/>
              <a:defRPr sz="2000"/>
            </a:lvl6pPr>
            <a:lvl7pPr marL="2732766" indent="0">
              <a:buNone/>
              <a:defRPr sz="2000"/>
            </a:lvl7pPr>
            <a:lvl8pPr marL="3188227" indent="0">
              <a:buNone/>
              <a:defRPr sz="2000"/>
            </a:lvl8pPr>
            <a:lvl9pPr marL="3643688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1"/>
          </a:xfrm>
        </p:spPr>
        <p:txBody>
          <a:bodyPr/>
          <a:lstStyle>
            <a:lvl1pPr marL="0" indent="0">
              <a:buNone/>
              <a:defRPr sz="1400"/>
            </a:lvl1pPr>
            <a:lvl2pPr marL="455461" indent="0">
              <a:buNone/>
              <a:defRPr sz="1200"/>
            </a:lvl2pPr>
            <a:lvl3pPr marL="910922" indent="0">
              <a:buNone/>
              <a:defRPr sz="1000"/>
            </a:lvl3pPr>
            <a:lvl4pPr marL="1366383" indent="0">
              <a:buNone/>
              <a:defRPr sz="900"/>
            </a:lvl4pPr>
            <a:lvl5pPr marL="1821844" indent="0">
              <a:buNone/>
              <a:defRPr sz="900"/>
            </a:lvl5pPr>
            <a:lvl6pPr marL="2277305" indent="0">
              <a:buNone/>
              <a:defRPr sz="900"/>
            </a:lvl6pPr>
            <a:lvl7pPr marL="2732766" indent="0">
              <a:buNone/>
              <a:defRPr sz="900"/>
            </a:lvl7pPr>
            <a:lvl8pPr marL="3188227" indent="0">
              <a:buNone/>
              <a:defRPr sz="900"/>
            </a:lvl8pPr>
            <a:lvl9pPr marL="3643688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79425"/>
          </a:xfrm>
          <a:prstGeom prst="rect">
            <a:avLst/>
          </a:prstGeom>
        </p:spPr>
        <p:txBody>
          <a:bodyPr lIns="91092" tIns="45546" rIns="91092" bIns="45546"/>
          <a:lstStyle>
            <a:lvl1pPr eaLnBrk="1" hangingPunct="1">
              <a:defRPr>
                <a:latin typeface="Arial" panose="020B0604020202020204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38ECCF6-261C-4F4F-BFDC-80A46C7FB2A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51986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9"/>
          <p:cNvSpPr>
            <a:spLocks/>
          </p:cNvSpPr>
          <p:nvPr/>
        </p:nvSpPr>
        <p:spPr bwMode="gray">
          <a:xfrm>
            <a:off x="-4763" y="5500688"/>
            <a:ext cx="1441451" cy="1360487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2147483647 h 1100"/>
              <a:gd name="T4" fmla="*/ 2147483647 w 1089"/>
              <a:gd name="T5" fmla="*/ 2147483647 h 1100"/>
              <a:gd name="T6" fmla="*/ 0 w 1089"/>
              <a:gd name="T7" fmla="*/ 0 h 11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1027" name="Line 13"/>
          <p:cNvSpPr>
            <a:spLocks noChangeShapeType="1"/>
          </p:cNvSpPr>
          <p:nvPr/>
        </p:nvSpPr>
        <p:spPr bwMode="gray">
          <a:xfrm>
            <a:off x="527050" y="0"/>
            <a:ext cx="0" cy="5910263"/>
          </a:xfrm>
          <a:prstGeom prst="line">
            <a:avLst/>
          </a:prstGeom>
          <a:noFill/>
          <a:ln w="9525">
            <a:solidFill>
              <a:srgbClr val="FFFFFF">
                <a:alpha val="50195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1028" name="Line 14"/>
          <p:cNvSpPr>
            <a:spLocks noChangeShapeType="1"/>
          </p:cNvSpPr>
          <p:nvPr/>
        </p:nvSpPr>
        <p:spPr bwMode="gray">
          <a:xfrm>
            <a:off x="1677988" y="0"/>
            <a:ext cx="0" cy="6832600"/>
          </a:xfrm>
          <a:prstGeom prst="line">
            <a:avLst/>
          </a:prstGeom>
          <a:noFill/>
          <a:ln w="9525">
            <a:solidFill>
              <a:srgbClr val="FFFFFF">
                <a:alpha val="50195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1029" name="Line 15"/>
          <p:cNvSpPr>
            <a:spLocks noChangeShapeType="1"/>
          </p:cNvSpPr>
          <p:nvPr/>
        </p:nvSpPr>
        <p:spPr bwMode="gray">
          <a:xfrm>
            <a:off x="2828925" y="0"/>
            <a:ext cx="0" cy="6861175"/>
          </a:xfrm>
          <a:prstGeom prst="line">
            <a:avLst/>
          </a:prstGeom>
          <a:noFill/>
          <a:ln w="9525">
            <a:solidFill>
              <a:srgbClr val="FFFFFF">
                <a:alpha val="50195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1030" name="Line 16"/>
          <p:cNvSpPr>
            <a:spLocks noChangeShapeType="1"/>
          </p:cNvSpPr>
          <p:nvPr/>
        </p:nvSpPr>
        <p:spPr bwMode="gray">
          <a:xfrm>
            <a:off x="3983038" y="0"/>
            <a:ext cx="0" cy="6877050"/>
          </a:xfrm>
          <a:prstGeom prst="line">
            <a:avLst/>
          </a:prstGeom>
          <a:noFill/>
          <a:ln w="9525">
            <a:solidFill>
              <a:srgbClr val="FFFFFF">
                <a:alpha val="50195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1031" name="Line 17"/>
          <p:cNvSpPr>
            <a:spLocks noChangeShapeType="1"/>
          </p:cNvSpPr>
          <p:nvPr/>
        </p:nvSpPr>
        <p:spPr bwMode="gray">
          <a:xfrm>
            <a:off x="5133975" y="387350"/>
            <a:ext cx="0" cy="6489700"/>
          </a:xfrm>
          <a:prstGeom prst="line">
            <a:avLst/>
          </a:prstGeom>
          <a:noFill/>
          <a:ln w="9525">
            <a:solidFill>
              <a:srgbClr val="FFFFFF">
                <a:alpha val="50195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1032" name="Line 18"/>
          <p:cNvSpPr>
            <a:spLocks noChangeShapeType="1"/>
          </p:cNvSpPr>
          <p:nvPr/>
        </p:nvSpPr>
        <p:spPr bwMode="gray">
          <a:xfrm>
            <a:off x="6288088" y="620713"/>
            <a:ext cx="0" cy="6256337"/>
          </a:xfrm>
          <a:prstGeom prst="line">
            <a:avLst/>
          </a:prstGeom>
          <a:noFill/>
          <a:ln w="9525">
            <a:solidFill>
              <a:srgbClr val="FFFFFF">
                <a:alpha val="50195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1033" name="Line 19"/>
          <p:cNvSpPr>
            <a:spLocks noChangeShapeType="1"/>
          </p:cNvSpPr>
          <p:nvPr/>
        </p:nvSpPr>
        <p:spPr bwMode="gray">
          <a:xfrm>
            <a:off x="7439025" y="771525"/>
            <a:ext cx="0" cy="6105525"/>
          </a:xfrm>
          <a:prstGeom prst="line">
            <a:avLst/>
          </a:prstGeom>
          <a:noFill/>
          <a:ln w="9525">
            <a:solidFill>
              <a:srgbClr val="FFFFFF">
                <a:alpha val="50195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1034" name="Line 20"/>
          <p:cNvSpPr>
            <a:spLocks noChangeShapeType="1"/>
          </p:cNvSpPr>
          <p:nvPr/>
        </p:nvSpPr>
        <p:spPr bwMode="gray">
          <a:xfrm>
            <a:off x="8591550" y="901700"/>
            <a:ext cx="0" cy="5975350"/>
          </a:xfrm>
          <a:prstGeom prst="line">
            <a:avLst/>
          </a:prstGeom>
          <a:noFill/>
          <a:ln w="9525">
            <a:solidFill>
              <a:srgbClr val="FFFFFF">
                <a:alpha val="50195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1035" name="Line 22"/>
          <p:cNvSpPr>
            <a:spLocks noChangeShapeType="1"/>
          </p:cNvSpPr>
          <p:nvPr/>
        </p:nvSpPr>
        <p:spPr bwMode="gray">
          <a:xfrm rot="5400000">
            <a:off x="2594769" y="-2175669"/>
            <a:ext cx="0" cy="5189538"/>
          </a:xfrm>
          <a:prstGeom prst="line">
            <a:avLst/>
          </a:prstGeom>
          <a:noFill/>
          <a:ln w="9525">
            <a:solidFill>
              <a:srgbClr val="FFFFFF">
                <a:alpha val="50195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1036" name="Line 23"/>
          <p:cNvSpPr>
            <a:spLocks noChangeShapeType="1"/>
          </p:cNvSpPr>
          <p:nvPr/>
        </p:nvSpPr>
        <p:spPr bwMode="gray">
          <a:xfrm rot="5400000">
            <a:off x="4578350" y="-3038475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195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1037" name="Line 24"/>
          <p:cNvSpPr>
            <a:spLocks noChangeShapeType="1"/>
          </p:cNvSpPr>
          <p:nvPr/>
        </p:nvSpPr>
        <p:spPr bwMode="gray">
          <a:xfrm rot="5400000">
            <a:off x="4578350" y="-191293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195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1038" name="Line 25"/>
          <p:cNvSpPr>
            <a:spLocks noChangeShapeType="1"/>
          </p:cNvSpPr>
          <p:nvPr/>
        </p:nvSpPr>
        <p:spPr bwMode="gray">
          <a:xfrm rot="5400000">
            <a:off x="4579938" y="-790575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195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1039" name="Line 26"/>
          <p:cNvSpPr>
            <a:spLocks noChangeShapeType="1"/>
          </p:cNvSpPr>
          <p:nvPr/>
        </p:nvSpPr>
        <p:spPr bwMode="gray">
          <a:xfrm rot="5400000">
            <a:off x="4579938" y="334962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195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1040" name="Line 27"/>
          <p:cNvSpPr>
            <a:spLocks noChangeShapeType="1"/>
          </p:cNvSpPr>
          <p:nvPr/>
        </p:nvSpPr>
        <p:spPr bwMode="gray">
          <a:xfrm rot="5400000">
            <a:off x="4905376" y="1824037"/>
            <a:ext cx="0" cy="8423275"/>
          </a:xfrm>
          <a:prstGeom prst="line">
            <a:avLst/>
          </a:prstGeom>
          <a:noFill/>
          <a:ln w="9525">
            <a:solidFill>
              <a:srgbClr val="FFFFFF">
                <a:alpha val="50195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1042" name="Rectangle 28"/>
          <p:cNvSpPr>
            <a:spLocks noChangeArrowheads="1"/>
          </p:cNvSpPr>
          <p:nvPr/>
        </p:nvSpPr>
        <p:spPr bwMode="gray">
          <a:xfrm>
            <a:off x="4005263" y="2693988"/>
            <a:ext cx="1128712" cy="1076325"/>
          </a:xfrm>
          <a:prstGeom prst="rect">
            <a:avLst/>
          </a:prstGeom>
          <a:solidFill>
            <a:srgbClr val="FFFFFF">
              <a:alpha val="2509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92" tIns="45546" rIns="91092" bIns="45546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endParaRPr kumimoji="0" lang="zh-TW" altLang="en-US" smtClean="0"/>
          </a:p>
        </p:txBody>
      </p:sp>
      <p:sp>
        <p:nvSpPr>
          <p:cNvPr id="1043" name="Rectangle 29"/>
          <p:cNvSpPr>
            <a:spLocks noChangeArrowheads="1"/>
          </p:cNvSpPr>
          <p:nvPr/>
        </p:nvSpPr>
        <p:spPr bwMode="gray">
          <a:xfrm>
            <a:off x="7459663" y="4937125"/>
            <a:ext cx="1119187" cy="10795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92" tIns="45546" rIns="91092" bIns="45546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endParaRPr kumimoji="0" lang="zh-TW" altLang="en-US" smtClean="0"/>
          </a:p>
        </p:txBody>
      </p:sp>
      <p:sp>
        <p:nvSpPr>
          <p:cNvPr id="1044" name="Rectangle 30"/>
          <p:cNvSpPr>
            <a:spLocks noChangeArrowheads="1"/>
          </p:cNvSpPr>
          <p:nvPr/>
        </p:nvSpPr>
        <p:spPr bwMode="gray">
          <a:xfrm>
            <a:off x="549275" y="3808413"/>
            <a:ext cx="1128713" cy="1081087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92" tIns="45546" rIns="91092" bIns="45546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endParaRPr kumimoji="0" lang="zh-TW" altLang="en-US" smtClean="0"/>
          </a:p>
        </p:txBody>
      </p:sp>
      <p:sp>
        <p:nvSpPr>
          <p:cNvPr id="1045" name="Rectangle 31"/>
          <p:cNvSpPr>
            <a:spLocks noChangeArrowheads="1"/>
          </p:cNvSpPr>
          <p:nvPr/>
        </p:nvSpPr>
        <p:spPr bwMode="gray">
          <a:xfrm>
            <a:off x="6307138" y="606425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92" tIns="45546" rIns="91092" bIns="45546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endParaRPr kumimoji="0" lang="zh-TW" altLang="en-US" smtClean="0"/>
          </a:p>
        </p:txBody>
      </p:sp>
      <p:sp>
        <p:nvSpPr>
          <p:cNvPr id="1046" name="Rectangle 32"/>
          <p:cNvSpPr>
            <a:spLocks noChangeArrowheads="1"/>
          </p:cNvSpPr>
          <p:nvPr/>
        </p:nvSpPr>
        <p:spPr bwMode="gray">
          <a:xfrm>
            <a:off x="2846388" y="0"/>
            <a:ext cx="1128712" cy="406400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92" tIns="45546" rIns="91092" bIns="45546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endParaRPr kumimoji="0" lang="zh-TW" altLang="en-US" smtClean="0"/>
          </a:p>
        </p:txBody>
      </p:sp>
      <p:sp>
        <p:nvSpPr>
          <p:cNvPr id="1047" name="Rectangle 33"/>
          <p:cNvSpPr>
            <a:spLocks noChangeArrowheads="1"/>
          </p:cNvSpPr>
          <p:nvPr/>
        </p:nvSpPr>
        <p:spPr bwMode="gray">
          <a:xfrm>
            <a:off x="2851150" y="4940300"/>
            <a:ext cx="1122363" cy="1076325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92" tIns="45546" rIns="91092" bIns="45546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endParaRPr kumimoji="0" lang="zh-TW" altLang="en-US" smtClean="0"/>
          </a:p>
        </p:txBody>
      </p:sp>
      <p:sp>
        <p:nvSpPr>
          <p:cNvPr id="1048" name="Rectangle 34"/>
          <p:cNvSpPr>
            <a:spLocks noChangeArrowheads="1"/>
          </p:cNvSpPr>
          <p:nvPr/>
        </p:nvSpPr>
        <p:spPr bwMode="gray">
          <a:xfrm>
            <a:off x="6299200" y="1565275"/>
            <a:ext cx="1122363" cy="1081088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92" tIns="45546" rIns="91092" bIns="45546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endParaRPr kumimoji="0" lang="zh-TW" altLang="en-US" smtClean="0"/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00200"/>
            <a:ext cx="8229600" cy="452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092" tIns="45546" rIns="91092" bIns="455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5788" y="6243638"/>
            <a:ext cx="2892425" cy="4794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92" tIns="45546" rIns="91092" bIns="45546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913563" y="6473825"/>
            <a:ext cx="2132012" cy="358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92" tIns="45546" rIns="91092" bIns="4554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b="1" smtClean="0">
                <a:solidFill>
                  <a:srgbClr val="CC3300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0D8F98E6-D35A-459D-A5D2-678FB9AF48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51" name="Freeform 36"/>
          <p:cNvSpPr>
            <a:spLocks/>
          </p:cNvSpPr>
          <p:nvPr/>
        </p:nvSpPr>
        <p:spPr bwMode="gray">
          <a:xfrm>
            <a:off x="4140200" y="0"/>
            <a:ext cx="5003800" cy="614363"/>
          </a:xfrm>
          <a:custGeom>
            <a:avLst/>
            <a:gdLst>
              <a:gd name="T0" fmla="*/ 2147483647 w 3130"/>
              <a:gd name="T1" fmla="*/ 2147483647 h 453"/>
              <a:gd name="T2" fmla="*/ 2147483647 w 3130"/>
              <a:gd name="T3" fmla="*/ 0 h 453"/>
              <a:gd name="T4" fmla="*/ 0 w 3130"/>
              <a:gd name="T5" fmla="*/ 0 h 453"/>
              <a:gd name="T6" fmla="*/ 2147483647 w 3130"/>
              <a:gd name="T7" fmla="*/ 2147483647 h 45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092" tIns="45546" rIns="91092" bIns="45546"/>
          <a:lstStyle/>
          <a:p>
            <a:endParaRPr lang="zh-TW" altLang="en-US"/>
          </a:p>
        </p:txBody>
      </p:sp>
      <p:sp>
        <p:nvSpPr>
          <p:cNvPr id="1052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323850"/>
            <a:ext cx="8229600" cy="9302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092" tIns="45546" rIns="91092" bIns="455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TW" smtClean="0"/>
          </a:p>
        </p:txBody>
      </p:sp>
      <p:pic>
        <p:nvPicPr>
          <p:cNvPr id="1053" name="Picture 37" descr="water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6797">
            <a:off x="7400925" y="-280988"/>
            <a:ext cx="1547813" cy="1279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4" name="Picture 53" descr="教育部logo(透明)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6143625"/>
            <a:ext cx="554037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86" r:id="rId1"/>
    <p:sldLayoutId id="2147484187" r:id="rId2"/>
    <p:sldLayoutId id="2147484188" r:id="rId3"/>
    <p:sldLayoutId id="2147484189" r:id="rId4"/>
    <p:sldLayoutId id="2147484190" r:id="rId5"/>
    <p:sldLayoutId id="2147484191" r:id="rId6"/>
    <p:sldLayoutId id="2147484192" r:id="rId7"/>
    <p:sldLayoutId id="2147484193" r:id="rId8"/>
    <p:sldLayoutId id="2147484194" r:id="rId9"/>
    <p:sldLayoutId id="2147484195" r:id="rId10"/>
    <p:sldLayoutId id="2147484196" r:id="rId11"/>
    <p:sldLayoutId id="2147484197" r:id="rId12"/>
    <p:sldLayoutId id="2147484198" r:id="rId13"/>
    <p:sldLayoutId id="2147484199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latin typeface="微軟正黑體" pitchFamily="34" charset="-120"/>
          <a:ea typeface="微軟正黑體" pitchFamily="34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latin typeface="微軟正黑體" pitchFamily="34" charset="-120"/>
          <a:ea typeface="微軟正黑體" pitchFamily="34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latin typeface="微軟正黑體" pitchFamily="34" charset="-120"/>
          <a:ea typeface="微軟正黑體" pitchFamily="34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C3300"/>
          </a:solidFill>
          <a:latin typeface="微軟正黑體" pitchFamily="34" charset="-120"/>
          <a:ea typeface="微軟正黑體" pitchFamily="34" charset="-120"/>
        </a:defRPr>
      </a:lvl5pPr>
      <a:lvl6pPr marL="455461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0922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66383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1844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736600" indent="-282575" algn="l" rtl="0" eaLnBrk="0" fontAlgn="base" hangingPunct="0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  <a:ea typeface="微軟正黑體" pitchFamily="34" charset="-120"/>
        </a:defRPr>
      </a:lvl2pPr>
      <a:lvl3pPr marL="1136650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微軟正黑體" pitchFamily="34" charset="-120"/>
        </a:defRPr>
      </a:lvl3pPr>
      <a:lvl4pPr marL="159226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微軟正黑體" pitchFamily="34" charset="-120"/>
        </a:defRPr>
      </a:lvl4pPr>
      <a:lvl5pPr marL="2047875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微軟正黑體" pitchFamily="34" charset="-120"/>
        </a:defRPr>
      </a:lvl5pPr>
      <a:lvl6pPr marL="2505036" indent="-227731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60497" indent="-227731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15958" indent="-227731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71419" indent="-227731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09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5461" algn="l" defTabSz="9109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0922" algn="l" defTabSz="9109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6383" algn="l" defTabSz="9109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1844" algn="l" defTabSz="9109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7305" algn="l" defTabSz="9109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2766" algn="l" defTabSz="9109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88227" algn="l" defTabSz="9109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3688" algn="l" defTabSz="91092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image" Target="../media/image7.emf"/><Relationship Id="rId7" Type="http://schemas.openxmlformats.org/officeDocument/2006/relationships/image" Target="../media/image11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Relationship Id="rId9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323528" y="4509120"/>
            <a:ext cx="4968550" cy="861423"/>
          </a:xfrm>
          <a:prstGeom prst="rect">
            <a:avLst/>
          </a:prstGeom>
          <a:noFill/>
        </p:spPr>
        <p:txBody>
          <a:bodyPr lIns="91092" tIns="45546" rIns="91092" bIns="45546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spcAft>
                <a:spcPts val="1195"/>
              </a:spcAft>
              <a:defRPr/>
            </a:pPr>
            <a:r>
              <a:rPr lang="zh-TW" altLang="en-US" sz="2000" b="1" spc="49" dirty="0">
                <a:ln w="11430"/>
                <a:solidFill>
                  <a:srgbClr val="FF99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青年教育與就業儲蓄帳戶方案工作小組</a:t>
            </a:r>
            <a:endParaRPr lang="en-US" altLang="zh-TW" sz="2000" b="1" spc="49" dirty="0">
              <a:ln w="11430"/>
              <a:solidFill>
                <a:srgbClr val="FF99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eaLnBrk="1" hangingPunct="1">
              <a:spcAft>
                <a:spcPts val="1195"/>
              </a:spcAft>
              <a:defRPr/>
            </a:pPr>
            <a:r>
              <a:rPr lang="en-US" altLang="zh-TW" sz="2000" b="1" spc="49" dirty="0">
                <a:ln w="11430"/>
                <a:solidFill>
                  <a:srgbClr val="FF99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106</a:t>
            </a:r>
            <a:r>
              <a:rPr lang="zh-TW" altLang="en-US" sz="2000" b="1" spc="49" dirty="0">
                <a:ln w="11430"/>
                <a:solidFill>
                  <a:srgbClr val="FF99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年</a:t>
            </a:r>
            <a:r>
              <a:rPr lang="en-US" altLang="zh-TW" sz="2000" b="1" spc="49" dirty="0">
                <a:ln w="11430"/>
                <a:solidFill>
                  <a:srgbClr val="FF99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2</a:t>
            </a:r>
            <a:r>
              <a:rPr lang="zh-TW" altLang="en-US" sz="2000" b="1" spc="49" dirty="0">
                <a:ln w="11430"/>
                <a:solidFill>
                  <a:srgbClr val="FF99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月</a:t>
            </a:r>
            <a:endParaRPr lang="en-US" altLang="zh-TW" sz="2000" b="1" spc="49" dirty="0">
              <a:ln w="11430"/>
              <a:solidFill>
                <a:srgbClr val="FF990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22305" y="1772817"/>
            <a:ext cx="5933871" cy="1400032"/>
          </a:xfrm>
          <a:prstGeom prst="rect">
            <a:avLst/>
          </a:prstGeom>
          <a:noFill/>
        </p:spPr>
        <p:txBody>
          <a:bodyPr wrap="none" lIns="91092" tIns="45546" rIns="91092" bIns="45546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lnSpc>
                <a:spcPts val="508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zh-TW" sz="3400" b="1" kern="100" spc="49" dirty="0">
                <a:ln w="11430"/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  <a:t>青年教育與就業儲蓄帳戶方案</a:t>
            </a:r>
            <a:endParaRPr lang="en-US" altLang="zh-TW" sz="3400" b="1" spc="49" dirty="0">
              <a:ln w="11430"/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/>
            </a:endParaRPr>
          </a:p>
          <a:p>
            <a:pPr algn="ctr" eaLnBrk="1" hangingPunct="1">
              <a:lnSpc>
                <a:spcPts val="508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400" b="1" spc="49" dirty="0">
                <a:ln w="11430"/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  <a:t>學校推動事項說明</a:t>
            </a:r>
            <a:endParaRPr lang="zh-TW" altLang="en-US" sz="3400" b="1" spc="49" dirty="0">
              <a:ln w="11430"/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投影片編號版面配置區 3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1263650" indent="-485775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946275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2724150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3502025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39592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44164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48736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53308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fld id="{11A6F1BA-D326-422E-850E-B2850C46FB1B}" type="slidenum">
              <a:rPr kumimoji="0" lang="en-US" altLang="zh-TW" sz="1400"/>
              <a:pPr/>
              <a:t>10</a:t>
            </a:fld>
            <a:endParaRPr kumimoji="0" lang="en-US" altLang="zh-TW" sz="1400"/>
          </a:p>
        </p:txBody>
      </p:sp>
      <p:sp>
        <p:nvSpPr>
          <p:cNvPr id="5" name="標題 1"/>
          <p:cNvSpPr txBox="1">
            <a:spLocks/>
          </p:cNvSpPr>
          <p:nvPr/>
        </p:nvSpPr>
        <p:spPr bwMode="black">
          <a:xfrm>
            <a:off x="539750" y="406400"/>
            <a:ext cx="8229600" cy="9255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/>
        </p:spPr>
        <p:txBody>
          <a:bodyPr lIns="91092" tIns="45546" rIns="91092" bIns="45546"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kumimoji="0" lang="en-US" altLang="zh-TW" kern="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 </a:t>
            </a:r>
            <a:r>
              <a:rPr kumimoji="0" lang="zh-TW" altLang="en-US" kern="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學生申請書審查規劃</a:t>
            </a:r>
          </a:p>
        </p:txBody>
      </p:sp>
      <p:sp>
        <p:nvSpPr>
          <p:cNvPr id="17412" name="AutoShape 7"/>
          <p:cNvSpPr>
            <a:spLocks noChangeArrowheads="1"/>
          </p:cNvSpPr>
          <p:nvPr/>
        </p:nvSpPr>
        <p:spPr bwMode="gray">
          <a:xfrm rot="5400000">
            <a:off x="642331" y="3051326"/>
            <a:ext cx="3786201" cy="3158610"/>
          </a:xfrm>
          <a:prstGeom prst="roundRect">
            <a:avLst>
              <a:gd name="adj" fmla="val 19894"/>
            </a:avLst>
          </a:prstGeom>
          <a:gradFill rotWithShape="0">
            <a:gsLst>
              <a:gs pos="0">
                <a:srgbClr val="FF9900"/>
              </a:gs>
              <a:gs pos="47000">
                <a:srgbClr val="FFFFFF"/>
              </a:gs>
              <a:gs pos="100000">
                <a:srgbClr val="FF9900"/>
              </a:gs>
            </a:gsLst>
            <a:lin ang="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none" lIns="91092" tIns="45546" rIns="91092" bIns="45546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kumimoji="0" lang="zh-TW" altLang="en-US" sz="1900"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7413" name="Rectangle 9"/>
          <p:cNvSpPr>
            <a:spLocks noChangeArrowheads="1"/>
          </p:cNvSpPr>
          <p:nvPr/>
        </p:nvSpPr>
        <p:spPr bwMode="gray">
          <a:xfrm>
            <a:off x="1042988" y="3005138"/>
            <a:ext cx="295275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92" tIns="45546" rIns="91092" bIns="45546">
            <a:spAutoFit/>
          </a:bodyPr>
          <a:lstStyle>
            <a:lvl1pPr marL="179388" indent="-179388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9pPr>
          </a:lstStyle>
          <a:p>
            <a:pPr marL="355829" indent="-355829" eaLnBrk="1" hangingPunct="1">
              <a:spcBef>
                <a:spcPts val="598"/>
              </a:spcBef>
              <a:spcAft>
                <a:spcPts val="598"/>
              </a:spcAft>
              <a:buFont typeface="Wingdings" panose="05000000000000000000" pitchFamily="2" charset="2"/>
              <a:buChar char="ü"/>
              <a:defRPr/>
            </a:pPr>
            <a:r>
              <a:rPr kumimoji="0" lang="zh-TW" altLang="en-US" sz="2000" b="1" dirty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組成執行小組</a:t>
            </a:r>
            <a:endParaRPr kumimoji="0" lang="en-US" altLang="zh-TW" sz="2000" b="1" dirty="0">
              <a:solidFill>
                <a:schemeClr val="tx2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355829" indent="-355829" eaLnBrk="1" hangingPunct="1">
              <a:spcBef>
                <a:spcPts val="598"/>
              </a:spcBef>
              <a:spcAft>
                <a:spcPts val="598"/>
              </a:spcAft>
              <a:buFont typeface="Wingdings" panose="05000000000000000000" pitchFamily="2" charset="2"/>
              <a:buChar char="ü"/>
              <a:defRPr/>
            </a:pPr>
            <a:r>
              <a:rPr kumimoji="0" lang="zh-TW" altLang="en-US" sz="2000" b="1" dirty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訂定審查原則</a:t>
            </a:r>
            <a:endParaRPr kumimoji="0" lang="en-US" altLang="zh-TW" sz="2000" b="1" dirty="0">
              <a:solidFill>
                <a:schemeClr val="tx2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355829" indent="-355829" eaLnBrk="1" hangingPunct="1">
              <a:spcBef>
                <a:spcPts val="598"/>
              </a:spcBef>
              <a:spcAft>
                <a:spcPts val="598"/>
              </a:spcAft>
              <a:buFont typeface="Wingdings" panose="05000000000000000000" pitchFamily="2" charset="2"/>
              <a:buChar char="ü"/>
              <a:defRPr/>
            </a:pPr>
            <a:r>
              <a:rPr kumimoji="0" lang="zh-TW" altLang="en-US" sz="2000" b="1" dirty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依教育部核定推薦比率，提出推薦名單</a:t>
            </a:r>
            <a:endParaRPr kumimoji="0" lang="en-US" altLang="zh-TW" sz="2000" b="1" dirty="0">
              <a:solidFill>
                <a:schemeClr val="tx2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355829" indent="-355829" eaLnBrk="1" hangingPunct="1">
              <a:spcBef>
                <a:spcPts val="598"/>
              </a:spcBef>
              <a:spcAft>
                <a:spcPts val="598"/>
              </a:spcAft>
              <a:buFont typeface="Wingdings" panose="05000000000000000000" pitchFamily="2" charset="2"/>
              <a:buChar char="ü"/>
              <a:defRPr/>
            </a:pPr>
            <a:r>
              <a:rPr kumimoji="0" lang="zh-TW" altLang="en-US" sz="2000" b="1" dirty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上傳推薦學生申請書</a:t>
            </a:r>
            <a:endParaRPr kumimoji="0" lang="en-US" altLang="zh-TW" sz="2000" b="1" dirty="0">
              <a:solidFill>
                <a:schemeClr val="tx2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spcBef>
                <a:spcPts val="598"/>
              </a:spcBef>
              <a:spcAft>
                <a:spcPts val="598"/>
              </a:spcAft>
              <a:buFontTx/>
              <a:buNone/>
              <a:defRPr/>
            </a:pPr>
            <a:r>
              <a:rPr kumimoji="0" lang="zh-TW" altLang="en-US" sz="19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方案工作小組預定</a:t>
            </a:r>
            <a:r>
              <a:rPr kumimoji="0" lang="en-US" altLang="zh-TW" sz="19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kumimoji="0" lang="zh-TW" altLang="en-US" sz="19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月初函知申請送件細部作業與時程</a:t>
            </a:r>
            <a:endParaRPr kumimoji="0" lang="en-US" altLang="zh-TW" sz="2000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25608" name="Group 15"/>
          <p:cNvGrpSpPr>
            <a:grpSpLocks/>
          </p:cNvGrpSpPr>
          <p:nvPr/>
        </p:nvGrpSpPr>
        <p:grpSpPr bwMode="auto">
          <a:xfrm>
            <a:off x="1397000" y="1555750"/>
            <a:ext cx="2382838" cy="539750"/>
            <a:chOff x="2251" y="1126"/>
            <a:chExt cx="1501" cy="339"/>
          </a:xfrm>
        </p:grpSpPr>
        <p:sp>
          <p:nvSpPr>
            <p:cNvPr id="25618" name="AutoShape 16"/>
            <p:cNvSpPr>
              <a:spLocks noChangeArrowheads="1"/>
            </p:cNvSpPr>
            <p:nvPr/>
          </p:nvSpPr>
          <p:spPr bwMode="gray">
            <a:xfrm>
              <a:off x="2251" y="1126"/>
              <a:ext cx="1501" cy="33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545454"/>
                </a:gs>
                <a:gs pos="50000">
                  <a:srgbClr val="EAEAEA"/>
                </a:gs>
                <a:gs pos="100000">
                  <a:srgbClr val="545454"/>
                </a:gs>
              </a:gsLst>
              <a:lin ang="5400000" scaled="1"/>
            </a:gradFill>
            <a:ln>
              <a:noFill/>
            </a:ln>
            <a:effectLst>
              <a:outerShdw dist="40161" dir="4293903" algn="ctr" rotWithShape="0">
                <a:srgbClr val="FFFFCC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eaLnBrk="1" hangingPunct="1"/>
              <a:endParaRPr kumimoji="0" lang="zh-TW" altLang="en-US" sz="1900"/>
            </a:p>
          </p:txBody>
        </p:sp>
        <p:sp>
          <p:nvSpPr>
            <p:cNvPr id="16" name="AutoShape 17"/>
            <p:cNvSpPr>
              <a:spLocks noChangeArrowheads="1"/>
            </p:cNvSpPr>
            <p:nvPr/>
          </p:nvSpPr>
          <p:spPr bwMode="gray">
            <a:xfrm>
              <a:off x="2269" y="1146"/>
              <a:ext cx="1464" cy="30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>
                    <a:alpha val="89999"/>
                  </a:schemeClr>
                </a:gs>
                <a:gs pos="50000">
                  <a:schemeClr val="hlink">
                    <a:gamma/>
                    <a:tint val="33725"/>
                    <a:invGamma/>
                  </a:schemeClr>
                </a:gs>
                <a:gs pos="100000">
                  <a:schemeClr val="hlink">
                    <a:alpha val="89999"/>
                  </a:schemeClr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eaLnBrk="1" hangingPunct="1">
                <a:defRPr/>
              </a:pPr>
              <a:endParaRPr kumimoji="0" lang="zh-TW" altLang="en-US"/>
            </a:p>
          </p:txBody>
        </p:sp>
      </p:grpSp>
      <p:sp>
        <p:nvSpPr>
          <p:cNvPr id="25609" name="Rectangle 18"/>
          <p:cNvSpPr>
            <a:spLocks noChangeArrowheads="1"/>
          </p:cNvSpPr>
          <p:nvPr/>
        </p:nvSpPr>
        <p:spPr bwMode="gray">
          <a:xfrm>
            <a:off x="1400175" y="1555750"/>
            <a:ext cx="1916113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92" tIns="45546" rIns="91092" bIns="45546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kumimoji="0" lang="zh-TW" altLang="en-US" sz="2700" b="1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  學校初審</a:t>
            </a:r>
            <a:endParaRPr kumimoji="0" lang="en-US" altLang="zh-TW" sz="2700" b="1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17416" name="Group 19"/>
          <p:cNvGrpSpPr>
            <a:grpSpLocks/>
          </p:cNvGrpSpPr>
          <p:nvPr/>
        </p:nvGrpSpPr>
        <p:grpSpPr bwMode="auto">
          <a:xfrm>
            <a:off x="5139903" y="1585915"/>
            <a:ext cx="2384426" cy="538162"/>
            <a:chOff x="3969" y="1126"/>
            <a:chExt cx="1502" cy="339"/>
          </a:xfrm>
          <a:solidFill>
            <a:schemeClr val="accent4">
              <a:lumMod val="60000"/>
              <a:lumOff val="40000"/>
            </a:schemeClr>
          </a:solidFill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17422" name="AutoShape 20"/>
            <p:cNvSpPr>
              <a:spLocks noChangeArrowheads="1"/>
            </p:cNvSpPr>
            <p:nvPr/>
          </p:nvSpPr>
          <p:spPr bwMode="gray">
            <a:xfrm>
              <a:off x="3969" y="1126"/>
              <a:ext cx="1502" cy="339"/>
            </a:xfrm>
            <a:prstGeom prst="roundRect">
              <a:avLst>
                <a:gd name="adj" fmla="val 50000"/>
              </a:avLst>
            </a:prstGeom>
            <a:grpFill/>
            <a:ln w="9525" algn="ctr">
              <a:noFill/>
              <a:round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eaLnBrk="1" hangingPunct="1">
                <a:defRPr/>
              </a:pPr>
              <a:endParaRPr kumimoji="0" lang="zh-TW" altLang="en-US" smtClean="0"/>
            </a:p>
          </p:txBody>
        </p:sp>
        <p:sp>
          <p:nvSpPr>
            <p:cNvPr id="20" name="AutoShape 21"/>
            <p:cNvSpPr>
              <a:spLocks noChangeArrowheads="1"/>
            </p:cNvSpPr>
            <p:nvPr/>
          </p:nvSpPr>
          <p:spPr bwMode="gray">
            <a:xfrm>
              <a:off x="3988" y="1145"/>
              <a:ext cx="1464" cy="303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  <a:extLst/>
          </p:spPr>
          <p:txBody>
            <a:bodyPr wrap="none" anchor="ctr"/>
            <a:lstStyle/>
            <a:p>
              <a:pPr eaLnBrk="1" hangingPunct="1">
                <a:defRPr/>
              </a:pPr>
              <a:endParaRPr kumimoji="0" lang="zh-TW" altLang="en-US"/>
            </a:p>
          </p:txBody>
        </p:sp>
      </p:grpSp>
      <p:sp>
        <p:nvSpPr>
          <p:cNvPr id="17417" name="Rectangle 22"/>
          <p:cNvSpPr>
            <a:spLocks noChangeArrowheads="1"/>
          </p:cNvSpPr>
          <p:nvPr/>
        </p:nvSpPr>
        <p:spPr bwMode="gray">
          <a:xfrm>
            <a:off x="4689475" y="1568450"/>
            <a:ext cx="260667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92" tIns="45546" rIns="91092" bIns="45546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kumimoji="0" lang="zh-TW" altLang="en-US" sz="27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    </a:t>
            </a:r>
            <a:r>
              <a:rPr kumimoji="0" lang="zh-TW" altLang="en-US" sz="2700" b="1" dirty="0"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教育部複審</a:t>
            </a:r>
            <a:endParaRPr kumimoji="0" lang="en-US" altLang="zh-TW" sz="2700" b="1" dirty="0">
              <a:solidFill>
                <a:schemeClr val="accent3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2" name="AutoShape 28"/>
          <p:cNvSpPr>
            <a:spLocks noChangeArrowheads="1"/>
          </p:cNvSpPr>
          <p:nvPr/>
        </p:nvSpPr>
        <p:spPr bwMode="gray">
          <a:xfrm flipV="1">
            <a:off x="1519238" y="1971675"/>
            <a:ext cx="2051050" cy="744538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lIns="91092" tIns="45546" rIns="91092" bIns="45546" anchor="ctr"/>
          <a:lstStyle/>
          <a:p>
            <a:pPr eaLnBrk="1" hangingPunct="1">
              <a:defRPr/>
            </a:pPr>
            <a:endParaRPr kumimoji="0" lang="zh-TW" altLang="en-US"/>
          </a:p>
        </p:txBody>
      </p:sp>
      <p:sp>
        <p:nvSpPr>
          <p:cNvPr id="23" name="AutoShape 29"/>
          <p:cNvSpPr>
            <a:spLocks noChangeArrowheads="1"/>
          </p:cNvSpPr>
          <p:nvPr/>
        </p:nvSpPr>
        <p:spPr bwMode="gray">
          <a:xfrm flipV="1">
            <a:off x="5397500" y="2138363"/>
            <a:ext cx="1982788" cy="598487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lIns="91092" tIns="45546" rIns="91092" bIns="45546" anchor="ctr"/>
          <a:lstStyle/>
          <a:p>
            <a:pPr eaLnBrk="1" hangingPunct="1">
              <a:defRPr/>
            </a:pPr>
            <a:endParaRPr kumimoji="0" lang="zh-TW" altLang="en-US"/>
          </a:p>
        </p:txBody>
      </p:sp>
      <p:sp>
        <p:nvSpPr>
          <p:cNvPr id="24" name="AutoShape 7"/>
          <p:cNvSpPr>
            <a:spLocks noChangeArrowheads="1"/>
          </p:cNvSpPr>
          <p:nvPr/>
        </p:nvSpPr>
        <p:spPr bwMode="gray">
          <a:xfrm rot="5400000">
            <a:off x="4555977" y="3063347"/>
            <a:ext cx="3786201" cy="3158610"/>
          </a:xfrm>
          <a:prstGeom prst="roundRect">
            <a:avLst>
              <a:gd name="adj" fmla="val 19894"/>
            </a:avLst>
          </a:prstGeom>
          <a:solidFill>
            <a:schemeClr val="accent4">
              <a:lumMod val="60000"/>
              <a:lumOff val="40000"/>
            </a:schemeClr>
          </a:solidFill>
          <a:ln w="38100" algn="ctr">
            <a:solidFill>
              <a:srgbClr val="FFFFFF"/>
            </a:solidFill>
            <a:round/>
            <a:headEnd/>
            <a:tailEnd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  <a:extLst/>
        </p:spPr>
        <p:txBody>
          <a:bodyPr wrap="none" lIns="91092" tIns="45546" rIns="91092" bIns="45546" anchor="ctr"/>
          <a:lstStyle/>
          <a:p>
            <a:pPr eaLnBrk="1" hangingPunct="1">
              <a:defRPr/>
            </a:pPr>
            <a:endParaRPr kumimoji="0" lang="zh-TW" altLang="en-US"/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gray">
          <a:xfrm>
            <a:off x="5041900" y="3143250"/>
            <a:ext cx="2743200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92" tIns="45546" rIns="91092" bIns="45546">
            <a:spAutoFit/>
          </a:bodyPr>
          <a:lstStyle>
            <a:lvl1pPr marL="285750" indent="-28575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ts val="598"/>
              </a:spcBef>
              <a:spcAft>
                <a:spcPts val="598"/>
              </a:spcAft>
              <a:defRPr/>
            </a:pPr>
            <a:r>
              <a:rPr kumimoji="0" lang="zh-TW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itchFamily="65" charset="-120"/>
                <a:ea typeface="標楷體" pitchFamily="65" charset="-120"/>
              </a:rPr>
              <a:t>教育部訂定複審作業與複審原則，編撰複審說明手冊</a:t>
            </a:r>
            <a:endParaRPr kumimoji="0" lang="en-US" altLang="zh-TW" sz="2000" b="1" dirty="0">
              <a:solidFill>
                <a:schemeClr val="tx1">
                  <a:lumMod val="85000"/>
                  <a:lumOff val="1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spcBef>
                <a:spcPts val="598"/>
              </a:spcBef>
              <a:spcAft>
                <a:spcPts val="598"/>
              </a:spcAft>
              <a:defRPr/>
            </a:pPr>
            <a:r>
              <a:rPr kumimoji="0" lang="zh-TW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itchFamily="65" charset="-120"/>
                <a:ea typeface="標楷體" pitchFamily="65" charset="-120"/>
              </a:rPr>
              <a:t>審查前召開線上複審說明會，凝聚共識</a:t>
            </a:r>
            <a:endParaRPr kumimoji="0" lang="en-US" altLang="zh-TW" sz="2000" b="1" dirty="0">
              <a:solidFill>
                <a:schemeClr val="tx1">
                  <a:lumMod val="85000"/>
                  <a:lumOff val="1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spcBef>
                <a:spcPts val="598"/>
              </a:spcBef>
              <a:spcAft>
                <a:spcPts val="598"/>
              </a:spcAft>
              <a:defRPr/>
            </a:pPr>
            <a:r>
              <a:rPr kumimoji="0" lang="zh-TW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itchFamily="65" charset="-120"/>
                <a:ea typeface="標楷體" pitchFamily="65" charset="-120"/>
              </a:rPr>
              <a:t>依教育部所訂學校推薦比率，進行複審</a:t>
            </a:r>
            <a:endParaRPr kumimoji="0" lang="en-US" altLang="zh-TW" sz="2000" b="1" dirty="0">
              <a:solidFill>
                <a:schemeClr val="tx1">
                  <a:lumMod val="85000"/>
                  <a:lumOff val="1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Line 12"/>
          <p:cNvSpPr>
            <a:spLocks noChangeShapeType="1"/>
          </p:cNvSpPr>
          <p:nvPr/>
        </p:nvSpPr>
        <p:spPr bwMode="auto">
          <a:xfrm>
            <a:off x="3460750" y="4287838"/>
            <a:ext cx="430213" cy="576262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092" tIns="45546" rIns="91092" bIns="45546" anchor="ctr"/>
          <a:lstStyle/>
          <a:p>
            <a:endParaRPr lang="zh-TW" altLang="en-US"/>
          </a:p>
        </p:txBody>
      </p:sp>
      <p:sp>
        <p:nvSpPr>
          <p:cNvPr id="26627" name="投影片編號版面配置區 3"/>
          <p:cNvSpPr>
            <a:spLocks noGrp="1"/>
          </p:cNvSpPr>
          <p:nvPr>
            <p:ph type="sldNum" sz="quarter" idx="11"/>
          </p:nvPr>
        </p:nvSpPr>
        <p:spPr>
          <a:xfrm>
            <a:off x="6940550" y="6451600"/>
            <a:ext cx="2132013" cy="352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1263650" indent="-485775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946275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2724150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3502025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39592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44164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48736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53308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fld id="{DFBEBB5B-9FC4-4780-B169-2BDAA9F89509}" type="slidenum">
              <a:rPr kumimoji="0" lang="en-US" altLang="zh-TW" sz="1400"/>
              <a:pPr/>
              <a:t>11</a:t>
            </a:fld>
            <a:endParaRPr kumimoji="0" lang="en-US" altLang="zh-TW" sz="1400"/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214313" y="2703513"/>
            <a:ext cx="1906587" cy="223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92" tIns="45546" rIns="91092" bIns="45546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just" eaLnBrk="1" hangingPunct="1"/>
            <a:r>
              <a:rPr kumimoji="0" lang="zh-TW" altLang="en-US" sz="2400" b="1">
                <a:solidFill>
                  <a:srgbClr val="003399"/>
                </a:solidFill>
                <a:ea typeface="標楷體" pitchFamily="65" charset="-120"/>
              </a:rPr>
              <a:t>建置學生</a:t>
            </a:r>
            <a:r>
              <a:rPr kumimoji="0" lang="en-US" altLang="zh-TW" sz="2400" b="1">
                <a:solidFill>
                  <a:srgbClr val="003399"/>
                </a:solidFill>
                <a:ea typeface="標楷體" pitchFamily="65" charset="-120"/>
              </a:rPr>
              <a:t>/</a:t>
            </a:r>
            <a:r>
              <a:rPr kumimoji="0" lang="zh-TW" altLang="en-US" sz="2400" b="1">
                <a:solidFill>
                  <a:srgbClr val="003399"/>
                </a:solidFill>
                <a:ea typeface="標楷體" pitchFamily="65" charset="-120"/>
              </a:rPr>
              <a:t>業界職輔員線上填報系統與個案通報系統</a:t>
            </a:r>
            <a:r>
              <a:rPr kumimoji="0" lang="zh-TW" altLang="en-US" sz="1900" b="1">
                <a:solidFill>
                  <a:srgbClr val="003399"/>
                </a:solidFill>
                <a:ea typeface="標楷體" pitchFamily="65" charset="-120"/>
              </a:rPr>
              <a:t>（亮點</a:t>
            </a:r>
            <a:r>
              <a:rPr kumimoji="0" lang="en-US" altLang="zh-TW" sz="1900" b="1">
                <a:solidFill>
                  <a:srgbClr val="003399"/>
                </a:solidFill>
                <a:ea typeface="標楷體" pitchFamily="65" charset="-120"/>
              </a:rPr>
              <a:t>/</a:t>
            </a:r>
            <a:r>
              <a:rPr kumimoji="0" lang="zh-TW" altLang="en-US" sz="1900" b="1">
                <a:solidFill>
                  <a:srgbClr val="003399"/>
                </a:solidFill>
                <a:ea typeface="標楷體" pitchFamily="65" charset="-120"/>
              </a:rPr>
              <a:t>適應困難）</a:t>
            </a:r>
            <a:endParaRPr kumimoji="0" lang="en-US" altLang="zh-TW" sz="1900" b="1">
              <a:solidFill>
                <a:srgbClr val="003399"/>
              </a:solidFill>
              <a:ea typeface="標楷體" pitchFamily="65" charset="-120"/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gray">
          <a:xfrm rot="3419336">
            <a:off x="2640806" y="3571082"/>
            <a:ext cx="796925" cy="706438"/>
          </a:xfrm>
          <a:prstGeom prst="rect">
            <a:avLst/>
          </a:prstGeom>
          <a:gradFill rotWithShape="1">
            <a:gsLst>
              <a:gs pos="0">
                <a:srgbClr val="FF7C80"/>
              </a:gs>
              <a:gs pos="100000">
                <a:srgbClr val="FCFCFC"/>
              </a:gs>
              <a:gs pos="100000">
                <a:srgbClr val="FCFCFC"/>
              </a:gs>
            </a:gsLst>
            <a:lin ang="162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rot="10800000" vert="eaVert" wrap="none" lIns="91092" tIns="45546" rIns="91092" bIns="45546" anchor="ctr"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endParaRPr kumimoji="0" lang="zh-TW" altLang="en-US" sz="1900"/>
          </a:p>
        </p:txBody>
      </p:sp>
      <p:sp>
        <p:nvSpPr>
          <p:cNvPr id="26630" name="Rectangle 7"/>
          <p:cNvSpPr>
            <a:spLocks noChangeArrowheads="1"/>
          </p:cNvSpPr>
          <p:nvPr/>
        </p:nvSpPr>
        <p:spPr bwMode="gray">
          <a:xfrm rot="3419336">
            <a:off x="3641725" y="4772025"/>
            <a:ext cx="715963" cy="665163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263E17"/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rot="10800000" vert="eaVert" wrap="none" lIns="91092" tIns="45546" rIns="91092" bIns="45546" anchor="ctr"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endParaRPr kumimoji="0" lang="zh-TW" altLang="en-US" sz="1900"/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gray">
          <a:xfrm rot="2110602">
            <a:off x="5957888" y="1763713"/>
            <a:ext cx="720725" cy="7874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lIns="91092" tIns="45546" rIns="91092" bIns="45546" anchor="ctr"/>
          <a:lstStyle/>
          <a:p>
            <a:pPr eaLnBrk="1" hangingPunct="1">
              <a:defRPr/>
            </a:pPr>
            <a:endParaRPr kumimoji="0" lang="zh-TW" alt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gray">
          <a:xfrm rot="2552920">
            <a:off x="4738688" y="3497263"/>
            <a:ext cx="720725" cy="784225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lIns="91092" tIns="45546" rIns="91092" bIns="45546" anchor="ctr"/>
          <a:lstStyle/>
          <a:p>
            <a:pPr eaLnBrk="1" hangingPunct="1">
              <a:defRPr/>
            </a:pPr>
            <a:endParaRPr kumimoji="0" lang="zh-TW" altLang="en-US"/>
          </a:p>
        </p:txBody>
      </p:sp>
      <p:sp>
        <p:nvSpPr>
          <p:cNvPr id="26633" name="Line 13"/>
          <p:cNvSpPr>
            <a:spLocks noChangeShapeType="1"/>
          </p:cNvSpPr>
          <p:nvPr/>
        </p:nvSpPr>
        <p:spPr bwMode="auto">
          <a:xfrm rot="20291266" flipV="1">
            <a:off x="4168775" y="4281488"/>
            <a:ext cx="792163" cy="384175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092" tIns="45546" rIns="91092" bIns="45546" anchor="ctr"/>
          <a:lstStyle/>
          <a:p>
            <a:endParaRPr lang="zh-TW" altLang="en-US"/>
          </a:p>
        </p:txBody>
      </p:sp>
      <p:sp>
        <p:nvSpPr>
          <p:cNvPr id="26634" name="Line 14"/>
          <p:cNvSpPr>
            <a:spLocks noChangeShapeType="1"/>
          </p:cNvSpPr>
          <p:nvPr/>
        </p:nvSpPr>
        <p:spPr bwMode="auto">
          <a:xfrm rot="20291266" flipV="1">
            <a:off x="5146675" y="2771775"/>
            <a:ext cx="1082675" cy="588963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092" tIns="45546" rIns="91092" bIns="45546" anchor="ctr"/>
          <a:lstStyle/>
          <a:p>
            <a:endParaRPr lang="zh-TW" altLang="en-US"/>
          </a:p>
        </p:txBody>
      </p:sp>
      <p:sp>
        <p:nvSpPr>
          <p:cNvPr id="26635" name="Text Box 17"/>
          <p:cNvSpPr txBox="1">
            <a:spLocks noChangeArrowheads="1"/>
          </p:cNvSpPr>
          <p:nvPr/>
        </p:nvSpPr>
        <p:spPr bwMode="auto">
          <a:xfrm>
            <a:off x="1590675" y="4826000"/>
            <a:ext cx="19605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92" tIns="45546" rIns="91092" bIns="45546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kumimoji="0" lang="zh-TW" altLang="en-US" sz="2400" b="1">
                <a:solidFill>
                  <a:srgbClr val="003399"/>
                </a:solidFill>
                <a:ea typeface="標楷體" pitchFamily="65" charset="-120"/>
              </a:rPr>
              <a:t>定期管考填報系統資料</a:t>
            </a:r>
            <a:endParaRPr kumimoji="0" lang="en-US" altLang="zh-TW" sz="2400" b="1">
              <a:solidFill>
                <a:srgbClr val="003399"/>
              </a:solidFill>
              <a:ea typeface="標楷體" pitchFamily="65" charset="-120"/>
            </a:endParaRPr>
          </a:p>
        </p:txBody>
      </p:sp>
      <p:sp>
        <p:nvSpPr>
          <p:cNvPr id="26636" name="Rectangle 19"/>
          <p:cNvSpPr>
            <a:spLocks noChangeArrowheads="1"/>
          </p:cNvSpPr>
          <p:nvPr/>
        </p:nvSpPr>
        <p:spPr bwMode="gray">
          <a:xfrm>
            <a:off x="6510338" y="2563813"/>
            <a:ext cx="25987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92" tIns="45546" rIns="91092" bIns="45546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kumimoji="0" lang="zh-TW" altLang="en-US" sz="2400" b="1">
                <a:solidFill>
                  <a:srgbClr val="003399"/>
                </a:solidFill>
                <a:ea typeface="標楷體" pitchFamily="65" charset="-120"/>
              </a:rPr>
              <a:t>彙整學生輔導記錄</a:t>
            </a:r>
            <a:r>
              <a:rPr kumimoji="0" lang="zh-TW" altLang="zh-TW" sz="2400" b="1">
                <a:solidFill>
                  <a:srgbClr val="003399"/>
                </a:solidFill>
                <a:ea typeface="標楷體" pitchFamily="65" charset="-120"/>
              </a:rPr>
              <a:t>檢討</a:t>
            </a:r>
            <a:r>
              <a:rPr kumimoji="0" lang="zh-TW" altLang="en-US" sz="2400" b="1">
                <a:solidFill>
                  <a:srgbClr val="003399"/>
                </a:solidFill>
                <a:ea typeface="標楷體" pitchFamily="65" charset="-120"/>
              </a:rPr>
              <a:t>輔導作業相關事宜</a:t>
            </a:r>
            <a:endParaRPr kumimoji="0" lang="en-US" altLang="zh-TW" sz="2400" b="1">
              <a:solidFill>
                <a:srgbClr val="003399"/>
              </a:solidFill>
              <a:ea typeface="標楷體" pitchFamily="65" charset="-120"/>
            </a:endParaRPr>
          </a:p>
        </p:txBody>
      </p:sp>
      <p:sp>
        <p:nvSpPr>
          <p:cNvPr id="26637" name="Rectangle 20"/>
          <p:cNvSpPr>
            <a:spLocks noChangeArrowheads="1"/>
          </p:cNvSpPr>
          <p:nvPr/>
        </p:nvSpPr>
        <p:spPr bwMode="gray">
          <a:xfrm>
            <a:off x="3675063" y="5754688"/>
            <a:ext cx="27686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92" tIns="45546" rIns="91092" bIns="45546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kumimoji="0" lang="zh-TW" altLang="en-US" sz="2400" b="1">
                <a:solidFill>
                  <a:srgbClr val="003399"/>
                </a:solidFill>
                <a:ea typeface="標楷體" pitchFamily="65" charset="-120"/>
              </a:rPr>
              <a:t>對通報適應困難個案，進行專案輔導</a:t>
            </a:r>
            <a:endParaRPr kumimoji="0" lang="en-US" altLang="zh-TW" sz="2400" b="1">
              <a:solidFill>
                <a:srgbClr val="003399"/>
              </a:solidFill>
              <a:ea typeface="標楷體" pitchFamily="65" charset="-120"/>
            </a:endParaRPr>
          </a:p>
        </p:txBody>
      </p:sp>
      <p:sp>
        <p:nvSpPr>
          <p:cNvPr id="26638" name="Rectangle 2"/>
          <p:cNvSpPr>
            <a:spLocks noChangeArrowheads="1"/>
          </p:cNvSpPr>
          <p:nvPr/>
        </p:nvSpPr>
        <p:spPr bwMode="gray">
          <a:xfrm>
            <a:off x="422275" y="476250"/>
            <a:ext cx="82819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92" tIns="45546" rIns="91092" bIns="45546" anchor="ctr"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kumimoji="0" lang="en-US" altLang="zh-TW" sz="3600" b="1">
                <a:solidFill>
                  <a:srgbClr val="CC3300"/>
                </a:solidFill>
                <a:latin typeface="微軟正黑體" pitchFamily="34" charset="-120"/>
                <a:ea typeface="微軟正黑體" pitchFamily="34" charset="-120"/>
              </a:rPr>
              <a:t>5 </a:t>
            </a:r>
            <a:r>
              <a:rPr kumimoji="0" lang="zh-TW" altLang="en-US" sz="3600" b="1">
                <a:solidFill>
                  <a:srgbClr val="CC3300"/>
                </a:solidFill>
                <a:latin typeface="微軟正黑體" pitchFamily="34" charset="-120"/>
                <a:ea typeface="微軟正黑體" pitchFamily="34" charset="-120"/>
              </a:rPr>
              <a:t>學生職場輔導規劃</a:t>
            </a:r>
            <a:endParaRPr kumimoji="0" lang="en-US" altLang="zh-TW" sz="3600" b="1">
              <a:solidFill>
                <a:srgbClr val="CC33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 eaLnBrk="1" hangingPunct="1"/>
            <a:r>
              <a:rPr kumimoji="0" lang="zh-TW" altLang="en-US" sz="2700" b="1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未來將召開輔導訪視說明會說明具體規劃</a:t>
            </a:r>
          </a:p>
        </p:txBody>
      </p:sp>
      <p:sp>
        <p:nvSpPr>
          <p:cNvPr id="26639" name="Rectangle 5"/>
          <p:cNvSpPr>
            <a:spLocks noChangeArrowheads="1"/>
          </p:cNvSpPr>
          <p:nvPr/>
        </p:nvSpPr>
        <p:spPr bwMode="gray">
          <a:xfrm rot="3419336">
            <a:off x="1588294" y="1802607"/>
            <a:ext cx="815975" cy="731837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rot="10800000" vert="eaVert" wrap="none" lIns="91092" tIns="45546" rIns="91092" bIns="45546" anchor="ctr"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endParaRPr kumimoji="0" lang="zh-TW" altLang="en-US" sz="1900"/>
          </a:p>
        </p:txBody>
      </p:sp>
      <p:sp>
        <p:nvSpPr>
          <p:cNvPr id="26640" name="Line 12"/>
          <p:cNvSpPr>
            <a:spLocks noChangeShapeType="1"/>
          </p:cNvSpPr>
          <p:nvPr/>
        </p:nvSpPr>
        <p:spPr bwMode="auto">
          <a:xfrm>
            <a:off x="2143125" y="2538413"/>
            <a:ext cx="574675" cy="9080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092" tIns="45546" rIns="91092" bIns="45546" anchor="ctr"/>
          <a:lstStyle/>
          <a:p>
            <a:endParaRPr lang="zh-TW" altLang="en-US"/>
          </a:p>
        </p:txBody>
      </p:sp>
      <p:sp>
        <p:nvSpPr>
          <p:cNvPr id="26641" name="矩形 17"/>
          <p:cNvSpPr>
            <a:spLocks noChangeArrowheads="1"/>
          </p:cNvSpPr>
          <p:nvPr/>
        </p:nvSpPr>
        <p:spPr bwMode="auto">
          <a:xfrm>
            <a:off x="5640388" y="4148138"/>
            <a:ext cx="30638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92" tIns="45546" rIns="91092" bIns="45546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kumimoji="0" lang="zh-TW" altLang="en-US" sz="2400" b="1">
                <a:solidFill>
                  <a:srgbClr val="003399"/>
                </a:solidFill>
                <a:ea typeface="標楷體" pitchFamily="65" charset="-120"/>
              </a:rPr>
              <a:t>抽訪學生與企業，進行實地輔導訪視，發現問題與故事亮點</a:t>
            </a:r>
          </a:p>
        </p:txBody>
      </p:sp>
      <p:sp>
        <p:nvSpPr>
          <p:cNvPr id="26642" name="文字方塊 18"/>
          <p:cNvSpPr txBox="1">
            <a:spLocks noChangeArrowheads="1"/>
          </p:cNvSpPr>
          <p:nvPr/>
        </p:nvSpPr>
        <p:spPr bwMode="auto">
          <a:xfrm>
            <a:off x="6048375" y="1571625"/>
            <a:ext cx="5032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92" tIns="45546" rIns="91092" bIns="45546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kumimoji="0" lang="en-US" altLang="zh-TW" sz="5400" b="1">
                <a:solidFill>
                  <a:srgbClr val="FF0000"/>
                </a:solidFill>
              </a:rPr>
              <a:t>5</a:t>
            </a:r>
            <a:endParaRPr kumimoji="0" lang="zh-TW" altLang="en-US" sz="5400" b="1">
              <a:solidFill>
                <a:srgbClr val="FF0000"/>
              </a:solidFill>
            </a:endParaRPr>
          </a:p>
        </p:txBody>
      </p:sp>
      <p:sp>
        <p:nvSpPr>
          <p:cNvPr id="26643" name="文字方塊 19"/>
          <p:cNvSpPr txBox="1">
            <a:spLocks noChangeArrowheads="1"/>
          </p:cNvSpPr>
          <p:nvPr/>
        </p:nvSpPr>
        <p:spPr bwMode="auto">
          <a:xfrm>
            <a:off x="4930775" y="3430588"/>
            <a:ext cx="503238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92" tIns="45546" rIns="91092" bIns="45546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kumimoji="0" lang="en-US" altLang="zh-TW" sz="5400" b="1">
                <a:solidFill>
                  <a:srgbClr val="FF0000"/>
                </a:solidFill>
              </a:rPr>
              <a:t>4</a:t>
            </a:r>
            <a:endParaRPr kumimoji="0" lang="zh-TW" altLang="en-US" sz="5400" b="1">
              <a:solidFill>
                <a:srgbClr val="FF0000"/>
              </a:solidFill>
            </a:endParaRPr>
          </a:p>
        </p:txBody>
      </p:sp>
      <p:sp>
        <p:nvSpPr>
          <p:cNvPr id="26644" name="文字方塊 20"/>
          <p:cNvSpPr txBox="1">
            <a:spLocks noChangeArrowheads="1"/>
          </p:cNvSpPr>
          <p:nvPr/>
        </p:nvSpPr>
        <p:spPr bwMode="auto">
          <a:xfrm>
            <a:off x="3762375" y="4570413"/>
            <a:ext cx="5064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92" tIns="45546" rIns="91092" bIns="45546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kumimoji="0" lang="en-US" altLang="zh-TW" sz="5400" b="1">
                <a:solidFill>
                  <a:srgbClr val="FF0000"/>
                </a:solidFill>
              </a:rPr>
              <a:t>3</a:t>
            </a:r>
            <a:endParaRPr kumimoji="0" lang="zh-TW" altLang="en-US" sz="5400" b="1">
              <a:solidFill>
                <a:srgbClr val="FF0000"/>
              </a:solidFill>
            </a:endParaRPr>
          </a:p>
        </p:txBody>
      </p:sp>
      <p:sp>
        <p:nvSpPr>
          <p:cNvPr id="26645" name="文字方塊 21"/>
          <p:cNvSpPr txBox="1">
            <a:spLocks noChangeArrowheads="1"/>
          </p:cNvSpPr>
          <p:nvPr/>
        </p:nvSpPr>
        <p:spPr bwMode="auto">
          <a:xfrm>
            <a:off x="2787650" y="3430588"/>
            <a:ext cx="503238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92" tIns="45546" rIns="91092" bIns="45546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kumimoji="0" lang="en-US" altLang="zh-TW" sz="5400" b="1">
                <a:solidFill>
                  <a:srgbClr val="FF0000"/>
                </a:solidFill>
              </a:rPr>
              <a:t>2</a:t>
            </a:r>
            <a:endParaRPr kumimoji="0" lang="zh-TW" altLang="en-US" sz="5400" b="1">
              <a:solidFill>
                <a:srgbClr val="FF0000"/>
              </a:solidFill>
            </a:endParaRPr>
          </a:p>
        </p:txBody>
      </p:sp>
      <p:sp>
        <p:nvSpPr>
          <p:cNvPr id="26646" name="文字方塊 22"/>
          <p:cNvSpPr txBox="1">
            <a:spLocks noChangeArrowheads="1"/>
          </p:cNvSpPr>
          <p:nvPr/>
        </p:nvSpPr>
        <p:spPr bwMode="auto">
          <a:xfrm>
            <a:off x="1744663" y="1714500"/>
            <a:ext cx="503237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92" tIns="45546" rIns="91092" bIns="45546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kumimoji="0" lang="en-US" altLang="zh-TW" sz="5400" b="1">
                <a:solidFill>
                  <a:srgbClr val="FF0000"/>
                </a:solidFill>
              </a:rPr>
              <a:t>1</a:t>
            </a:r>
            <a:endParaRPr kumimoji="0" lang="zh-TW" altLang="en-US" sz="54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WordArt 2"/>
          <p:cNvSpPr>
            <a:spLocks noChangeArrowheads="1" noChangeShapeType="1" noTextEdit="1"/>
          </p:cNvSpPr>
          <p:nvPr/>
        </p:nvSpPr>
        <p:spPr bwMode="invGray">
          <a:xfrm>
            <a:off x="755650" y="1916113"/>
            <a:ext cx="4895850" cy="10795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zh-TW" altLang="en-US" sz="2700" b="1" kern="1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微軟正黑體"/>
                <a:ea typeface="微軟正黑體"/>
              </a:rPr>
              <a:t>感謝您的加入與參與</a:t>
            </a:r>
          </a:p>
        </p:txBody>
      </p:sp>
      <p:sp>
        <p:nvSpPr>
          <p:cNvPr id="27651" name="WordArt 3"/>
          <p:cNvSpPr>
            <a:spLocks noChangeArrowheads="1" noChangeShapeType="1" noTextEdit="1"/>
          </p:cNvSpPr>
          <p:nvPr/>
        </p:nvSpPr>
        <p:spPr bwMode="invGray">
          <a:xfrm>
            <a:off x="2411413" y="3571875"/>
            <a:ext cx="2374900" cy="1154113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zh-TW" altLang="en-US" sz="3200" b="1" kern="1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微軟正黑體"/>
                <a:ea typeface="微軟正黑體"/>
              </a:rPr>
              <a:t>敬請指教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標題 1"/>
          <p:cNvSpPr>
            <a:spLocks noGrp="1"/>
          </p:cNvSpPr>
          <p:nvPr>
            <p:ph type="title"/>
          </p:nvPr>
        </p:nvSpPr>
        <p:spPr>
          <a:xfrm>
            <a:off x="325438" y="406400"/>
            <a:ext cx="8226425" cy="925513"/>
          </a:xfrm>
        </p:spPr>
        <p:txBody>
          <a:bodyPr/>
          <a:lstStyle/>
          <a:p>
            <a:pPr eaLnBrk="1" hangingPunct="1"/>
            <a:r>
              <a:rPr lang="zh-TW" altLang="en-US" smtClean="0"/>
              <a:t>報告大綱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</p:nvPr>
        </p:nvGraphicFramePr>
        <p:xfrm>
          <a:off x="1841352" y="1285629"/>
          <a:ext cx="6166711" cy="5286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412" name="投影片編號版面配置區 3"/>
          <p:cNvSpPr>
            <a:spLocks noGrp="1"/>
          </p:cNvSpPr>
          <p:nvPr>
            <p:ph type="sldNum" sz="quarter" idx="11"/>
          </p:nvPr>
        </p:nvSpPr>
        <p:spPr>
          <a:xfrm>
            <a:off x="6950075" y="6381750"/>
            <a:ext cx="2133600" cy="403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1263650" indent="-485775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946275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2724150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3502025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39592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44164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48736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53308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fld id="{7859A5D9-1E8C-4F3C-9102-EAA1481BEDDE}" type="slidenum">
              <a:rPr kumimoji="0" lang="en-US" altLang="zh-TW" sz="1400">
                <a:solidFill>
                  <a:srgbClr val="FFC319"/>
                </a:solidFill>
              </a:rPr>
              <a:pPr/>
              <a:t>2</a:t>
            </a:fld>
            <a:endParaRPr kumimoji="0" lang="en-US" altLang="zh-TW" sz="1400">
              <a:solidFill>
                <a:srgbClr val="FFC319"/>
              </a:solidFill>
            </a:endParaRPr>
          </a:p>
        </p:txBody>
      </p:sp>
      <p:sp>
        <p:nvSpPr>
          <p:cNvPr id="17413" name="文字方塊 2"/>
          <p:cNvSpPr txBox="1">
            <a:spLocks noChangeArrowheads="1"/>
          </p:cNvSpPr>
          <p:nvPr/>
        </p:nvSpPr>
        <p:spPr bwMode="auto">
          <a:xfrm>
            <a:off x="2051050" y="1587500"/>
            <a:ext cx="576263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92" tIns="45546" rIns="91092" bIns="45546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kumimoji="0" lang="en-US" altLang="zh-TW" sz="4100"/>
              <a:t>1</a:t>
            </a:r>
            <a:endParaRPr kumimoji="0" lang="zh-TW" altLang="en-US" sz="4100"/>
          </a:p>
        </p:txBody>
      </p:sp>
      <p:sp>
        <p:nvSpPr>
          <p:cNvPr id="17414" name="文字方塊 9"/>
          <p:cNvSpPr txBox="1">
            <a:spLocks noChangeArrowheads="1"/>
          </p:cNvSpPr>
          <p:nvPr/>
        </p:nvSpPr>
        <p:spPr bwMode="auto">
          <a:xfrm>
            <a:off x="2698750" y="3498850"/>
            <a:ext cx="577850" cy="72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92" tIns="45546" rIns="91092" bIns="45546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kumimoji="0" lang="en-US" altLang="zh-TW" sz="4100"/>
              <a:t>3</a:t>
            </a:r>
            <a:endParaRPr kumimoji="0" lang="zh-TW" altLang="en-US" sz="4100"/>
          </a:p>
        </p:txBody>
      </p:sp>
      <p:sp>
        <p:nvSpPr>
          <p:cNvPr id="17415" name="文字方塊 11"/>
          <p:cNvSpPr txBox="1">
            <a:spLocks noChangeArrowheads="1"/>
          </p:cNvSpPr>
          <p:nvPr/>
        </p:nvSpPr>
        <p:spPr bwMode="auto">
          <a:xfrm>
            <a:off x="2554288" y="4578350"/>
            <a:ext cx="649287" cy="72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92" tIns="45546" rIns="91092" bIns="45546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kumimoji="0" lang="en-US" altLang="zh-TW" sz="4100"/>
              <a:t>4</a:t>
            </a:r>
            <a:endParaRPr kumimoji="0" lang="zh-TW" altLang="en-US" sz="4100"/>
          </a:p>
        </p:txBody>
      </p:sp>
      <p:sp>
        <p:nvSpPr>
          <p:cNvPr id="17416" name="文字方塊 11"/>
          <p:cNvSpPr txBox="1">
            <a:spLocks noChangeArrowheads="1"/>
          </p:cNvSpPr>
          <p:nvPr/>
        </p:nvSpPr>
        <p:spPr bwMode="auto">
          <a:xfrm>
            <a:off x="2484438" y="2490788"/>
            <a:ext cx="647700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92" tIns="45546" rIns="91092" bIns="45546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kumimoji="0" lang="en-US" altLang="zh-TW" sz="4100"/>
              <a:t>2</a:t>
            </a:r>
            <a:endParaRPr kumimoji="0" lang="zh-TW" altLang="en-US" sz="4100"/>
          </a:p>
        </p:txBody>
      </p:sp>
      <p:sp>
        <p:nvSpPr>
          <p:cNvPr id="17417" name="文字方塊 11"/>
          <p:cNvSpPr txBox="1">
            <a:spLocks noChangeArrowheads="1"/>
          </p:cNvSpPr>
          <p:nvPr/>
        </p:nvSpPr>
        <p:spPr bwMode="auto">
          <a:xfrm>
            <a:off x="1979613" y="5514975"/>
            <a:ext cx="647700" cy="72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92" tIns="45546" rIns="91092" bIns="45546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kumimoji="0" lang="en-US" altLang="zh-TW" sz="4100"/>
              <a:t>5</a:t>
            </a:r>
            <a:endParaRPr kumimoji="0" lang="zh-TW" altLang="en-US" sz="41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標題 1"/>
          <p:cNvSpPr>
            <a:spLocks noGrp="1"/>
          </p:cNvSpPr>
          <p:nvPr>
            <p:ph type="title"/>
          </p:nvPr>
        </p:nvSpPr>
        <p:spPr>
          <a:xfrm>
            <a:off x="469900" y="188913"/>
            <a:ext cx="8226425" cy="925512"/>
          </a:xfrm>
        </p:spPr>
        <p:txBody>
          <a:bodyPr/>
          <a:lstStyle/>
          <a:p>
            <a:r>
              <a:rPr lang="en-US" altLang="zh-TW" smtClean="0">
                <a:solidFill>
                  <a:srgbClr val="CC3300"/>
                </a:solidFill>
              </a:rPr>
              <a:t>1 </a:t>
            </a:r>
            <a:r>
              <a:rPr lang="zh-TW" altLang="en-US" smtClean="0">
                <a:solidFill>
                  <a:srgbClr val="CC3300"/>
                </a:solidFill>
              </a:rPr>
              <a:t>推動組織與任務</a:t>
            </a:r>
          </a:p>
        </p:txBody>
      </p:sp>
      <p:sp>
        <p:nvSpPr>
          <p:cNvPr id="18435" name="投影片編號版面配置區 3"/>
          <p:cNvSpPr>
            <a:spLocks noGrp="1"/>
          </p:cNvSpPr>
          <p:nvPr>
            <p:ph type="sldNum" sz="quarter" idx="11"/>
          </p:nvPr>
        </p:nvSpPr>
        <p:spPr>
          <a:xfrm>
            <a:off x="6902450" y="636587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1263650" indent="-485775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946275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2724150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3502025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39592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44164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48736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53308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fld id="{C48612A6-0D86-4AAE-BEAB-9575120BA392}" type="slidenum">
              <a:rPr kumimoji="0" lang="en-US" altLang="zh-TW"/>
              <a:pPr/>
              <a:t>3</a:t>
            </a:fld>
            <a:endParaRPr kumimoji="0" lang="en-US" altLang="zh-TW"/>
          </a:p>
        </p:txBody>
      </p:sp>
      <p:grpSp>
        <p:nvGrpSpPr>
          <p:cNvPr id="18436" name="群組 4"/>
          <p:cNvGrpSpPr>
            <a:grpSpLocks/>
          </p:cNvGrpSpPr>
          <p:nvPr/>
        </p:nvGrpSpPr>
        <p:grpSpPr bwMode="auto">
          <a:xfrm>
            <a:off x="539750" y="1196975"/>
            <a:ext cx="8353425" cy="5327650"/>
            <a:chOff x="-84492" y="144383"/>
            <a:chExt cx="5447702" cy="3331630"/>
          </a:xfrm>
        </p:grpSpPr>
        <p:grpSp>
          <p:nvGrpSpPr>
            <p:cNvPr id="18437" name="群組 5"/>
            <p:cNvGrpSpPr>
              <a:grpSpLocks/>
            </p:cNvGrpSpPr>
            <p:nvPr/>
          </p:nvGrpSpPr>
          <p:grpSpPr bwMode="auto">
            <a:xfrm>
              <a:off x="1056806" y="144383"/>
              <a:ext cx="4306404" cy="2380582"/>
              <a:chOff x="-469" y="144383"/>
              <a:chExt cx="4306404" cy="2380582"/>
            </a:xfrm>
          </p:grpSpPr>
          <p:grpSp>
            <p:nvGrpSpPr>
              <p:cNvPr id="18453" name="群組 21"/>
              <p:cNvGrpSpPr>
                <a:grpSpLocks/>
              </p:cNvGrpSpPr>
              <p:nvPr/>
            </p:nvGrpSpPr>
            <p:grpSpPr bwMode="auto">
              <a:xfrm>
                <a:off x="-469" y="144383"/>
                <a:ext cx="4296902" cy="1133303"/>
                <a:chOff x="-469" y="144383"/>
                <a:chExt cx="4296902" cy="1133303"/>
              </a:xfrm>
            </p:grpSpPr>
            <p:sp>
              <p:nvSpPr>
                <p:cNvPr id="27" name="矩形 26"/>
                <p:cNvSpPr/>
                <p:nvPr/>
              </p:nvSpPr>
              <p:spPr>
                <a:xfrm>
                  <a:off x="641005" y="144383"/>
                  <a:ext cx="2758015" cy="418936"/>
                </a:xfrm>
                <a:prstGeom prst="rect">
                  <a:avLst/>
                </a:prstGeom>
              </p:spPr>
              <p:style>
                <a:lnRef idx="2">
                  <a:schemeClr val="accent4">
                    <a:shade val="50000"/>
                  </a:schemeClr>
                </a:lnRef>
                <a:fillRef idx="1">
                  <a:schemeClr val="accent4"/>
                </a:fillRef>
                <a:effectRef idx="0">
                  <a:schemeClr val="accent4"/>
                </a:effectRef>
                <a:fontRef idx="minor">
                  <a:schemeClr val="lt1"/>
                </a:fontRef>
              </p:style>
              <p:txBody>
                <a:bodyPr lIns="36000" tIns="36000" rIns="36000" bIns="36000" anchor="ctr"/>
                <a:lstStyle/>
                <a:p>
                  <a:pPr algn="ctr" eaLnBrk="1" hangingPunct="1">
                    <a:spcAft>
                      <a:spcPts val="0"/>
                    </a:spcAft>
                    <a:defRPr/>
                  </a:pPr>
                  <a:r>
                    <a:rPr lang="zh-TW" altLang="en-US" b="1" kern="0" dirty="0">
                      <a:solidFill>
                        <a:srgbClr val="FFFFFF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教育部青年教育與就業儲蓄帳戶</a:t>
                  </a:r>
                  <a:endParaRPr lang="en-US" altLang="zh-TW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  <a:p>
                  <a:pPr algn="ctr" eaLnBrk="1" hangingPunct="1">
                    <a:spcAft>
                      <a:spcPts val="0"/>
                    </a:spcAft>
                    <a:defRPr/>
                  </a:pPr>
                  <a:r>
                    <a:rPr lang="zh-TW" altLang="en-US" b="1" kern="0" dirty="0">
                      <a:solidFill>
                        <a:srgbClr val="FFFFFF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專案辦公室</a:t>
                  </a:r>
                  <a:endParaRPr lang="zh-TW" altLang="en-US" kern="100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8" name="矩形 27"/>
                <p:cNvSpPr/>
                <p:nvPr/>
              </p:nvSpPr>
              <p:spPr>
                <a:xfrm>
                  <a:off x="-876" y="810511"/>
                  <a:ext cx="1655431" cy="467579"/>
                </a:xfrm>
                <a:prstGeom prst="rect">
                  <a:avLst/>
                </a:prstGeom>
                <a:ln/>
              </p:spPr>
              <p:style>
                <a:lnRef idx="2">
                  <a:schemeClr val="accent4">
                    <a:shade val="50000"/>
                  </a:schemeClr>
                </a:lnRef>
                <a:fillRef idx="1">
                  <a:schemeClr val="accent4"/>
                </a:fillRef>
                <a:effectRef idx="0">
                  <a:schemeClr val="accent4"/>
                </a:effectRef>
                <a:fontRef idx="minor">
                  <a:schemeClr val="lt1"/>
                </a:fontRef>
              </p:style>
              <p:txBody>
                <a:bodyPr lIns="36000" tIns="36000" rIns="36000" bIns="36000" anchor="ctr"/>
                <a:lstStyle/>
                <a:p>
                  <a:pPr algn="ctr" eaLnBrk="1" hangingPunct="1">
                    <a:spcAft>
                      <a:spcPts val="0"/>
                    </a:spcAft>
                    <a:defRPr/>
                  </a:pPr>
                  <a:r>
                    <a:rPr lang="zh-TW" altLang="en-US" b="1" kern="0" dirty="0">
                      <a:solidFill>
                        <a:srgbClr val="FFFFFF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方案工作小組</a:t>
                  </a:r>
                  <a:endParaRPr lang="zh-TW" altLang="en-US" kern="100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9" name="矩形 28"/>
                <p:cNvSpPr/>
                <p:nvPr/>
              </p:nvSpPr>
              <p:spPr>
                <a:xfrm>
                  <a:off x="2675352" y="810511"/>
                  <a:ext cx="1621266" cy="467579"/>
                </a:xfrm>
                <a:prstGeom prst="rect">
                  <a:avLst/>
                </a:prstGeom>
                <a:ln/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lIns="0" tIns="36000" rIns="0" bIns="36000" anchor="ctr"/>
                <a:lstStyle/>
                <a:p>
                  <a:pPr algn="ctr" eaLnBrk="1" hangingPunct="1">
                    <a:spcAft>
                      <a:spcPts val="0"/>
                    </a:spcAft>
                    <a:defRPr/>
                  </a:pPr>
                  <a:r>
                    <a:rPr lang="zh-TW" altLang="en-US" b="1" kern="0" dirty="0">
                      <a:solidFill>
                        <a:srgbClr val="FFFFFF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方案填報系統</a:t>
                  </a:r>
                  <a:endParaRPr lang="zh-TW" altLang="en-US" kern="100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8461" name="群組 29"/>
                <p:cNvGrpSpPr>
                  <a:grpSpLocks/>
                </p:cNvGrpSpPr>
                <p:nvPr/>
              </p:nvGrpSpPr>
              <p:grpSpPr bwMode="auto">
                <a:xfrm>
                  <a:off x="790575" y="581025"/>
                  <a:ext cx="2643187" cy="212725"/>
                  <a:chOff x="0" y="0"/>
                  <a:chExt cx="2643187" cy="212725"/>
                </a:xfrm>
              </p:grpSpPr>
              <p:cxnSp>
                <p:nvCxnSpPr>
                  <p:cNvPr id="31" name="直線接點 30"/>
                  <p:cNvCxnSpPr/>
                  <p:nvPr/>
                </p:nvCxnSpPr>
                <p:spPr>
                  <a:xfrm>
                    <a:off x="-488" y="105393"/>
                    <a:ext cx="0" cy="106223"/>
                  </a:xfrm>
                  <a:prstGeom prst="line">
                    <a:avLst/>
                  </a:prstGeom>
                  <a:ln/>
                </p:spPr>
                <p:style>
                  <a:lnRef idx="2">
                    <a:schemeClr val="accent3"/>
                  </a:lnRef>
                  <a:fillRef idx="0">
                    <a:schemeClr val="accent3"/>
                  </a:fillRef>
                  <a:effectRef idx="1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肘形接點 31"/>
                  <p:cNvCxnSpPr/>
                  <p:nvPr/>
                </p:nvCxnSpPr>
                <p:spPr>
                  <a:xfrm>
                    <a:off x="8829" y="114328"/>
                    <a:ext cx="2629639" cy="0"/>
                  </a:xfrm>
                  <a:prstGeom prst="bentConnector3">
                    <a:avLst/>
                  </a:prstGeom>
                  <a:ln/>
                </p:spPr>
                <p:style>
                  <a:lnRef idx="2">
                    <a:schemeClr val="accent3"/>
                  </a:lnRef>
                  <a:fillRef idx="0">
                    <a:schemeClr val="accent3"/>
                  </a:fillRef>
                  <a:effectRef idx="1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直線接點 32"/>
                  <p:cNvCxnSpPr/>
                  <p:nvPr/>
                </p:nvCxnSpPr>
                <p:spPr>
                  <a:xfrm>
                    <a:off x="2642610" y="105393"/>
                    <a:ext cx="0" cy="106223"/>
                  </a:xfrm>
                  <a:prstGeom prst="line">
                    <a:avLst/>
                  </a:prstGeom>
                  <a:ln/>
                </p:spPr>
                <p:style>
                  <a:lnRef idx="2">
                    <a:schemeClr val="accent3"/>
                  </a:lnRef>
                  <a:fillRef idx="0">
                    <a:schemeClr val="accent3"/>
                  </a:fillRef>
                  <a:effectRef idx="1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直線接點 33"/>
                  <p:cNvCxnSpPr/>
                  <p:nvPr/>
                </p:nvCxnSpPr>
                <p:spPr>
                  <a:xfrm>
                    <a:off x="1228402" y="1156"/>
                    <a:ext cx="0" cy="106223"/>
                  </a:xfrm>
                  <a:prstGeom prst="line">
                    <a:avLst/>
                  </a:prstGeom>
                  <a:ln/>
                </p:spPr>
                <p:style>
                  <a:lnRef idx="2">
                    <a:schemeClr val="accent3"/>
                  </a:lnRef>
                  <a:fillRef idx="0">
                    <a:schemeClr val="accent3"/>
                  </a:fillRef>
                  <a:effectRef idx="1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23" name="矩形 22"/>
              <p:cNvSpPr/>
              <p:nvPr/>
            </p:nvSpPr>
            <p:spPr>
              <a:xfrm>
                <a:off x="2675352" y="1456783"/>
                <a:ext cx="1621266" cy="467580"/>
              </a:xfrm>
              <a:prstGeom prst="rect">
                <a:avLst/>
              </a:prstGeom>
              <a:ln/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 eaLnBrk="1" hangingPunct="1">
                  <a:spcAft>
                    <a:spcPts val="0"/>
                  </a:spcAft>
                  <a:defRPr/>
                </a:pPr>
                <a:r>
                  <a:rPr lang="zh-TW" altLang="en-US" sz="16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提供學校推薦資料上傳</a:t>
                </a:r>
                <a:endParaRPr lang="en-US" altLang="zh-TW" sz="1600" b="1" kern="0" dirty="0">
                  <a:solidFill>
                    <a:srgbClr val="FFFF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 eaLnBrk="1" hangingPunct="1">
                  <a:spcAft>
                    <a:spcPts val="0"/>
                  </a:spcAft>
                  <a:defRPr/>
                </a:pPr>
                <a:r>
                  <a:rPr lang="zh-TW" altLang="en-US" sz="16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提供線上審查</a:t>
                </a:r>
                <a:endParaRPr lang="zh-TW" altLang="en-US" sz="1600" kern="1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矩形 23"/>
              <p:cNvSpPr/>
              <p:nvPr/>
            </p:nvSpPr>
            <p:spPr>
              <a:xfrm>
                <a:off x="2685705" y="2056397"/>
                <a:ext cx="1620230" cy="467580"/>
              </a:xfrm>
              <a:prstGeom prst="rect">
                <a:avLst/>
              </a:prstGeom>
              <a:ln/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 eaLnBrk="1" hangingPunct="1">
                  <a:spcAft>
                    <a:spcPts val="0"/>
                  </a:spcAft>
                  <a:defRPr/>
                </a:pPr>
                <a:r>
                  <a:rPr lang="zh-TW" altLang="en-US" sz="16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後續填報及</a:t>
                </a:r>
                <a:endParaRPr lang="zh-TW" altLang="en-US" sz="1600" kern="1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pPr algn="ctr" eaLnBrk="1" hangingPunct="1">
                  <a:spcAft>
                    <a:spcPts val="0"/>
                  </a:spcAft>
                  <a:tabLst>
                    <a:tab pos="455461" algn="l"/>
                  </a:tabLst>
                  <a:defRPr/>
                </a:pPr>
                <a:r>
                  <a:rPr lang="zh-TW" altLang="en-US" sz="16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追蹤輔導統計分析</a:t>
                </a:r>
                <a:endParaRPr lang="zh-TW" altLang="en-US" sz="1600" kern="1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5" name="直線接點 24"/>
              <p:cNvCxnSpPr/>
              <p:nvPr/>
            </p:nvCxnSpPr>
            <p:spPr>
              <a:xfrm>
                <a:off x="3456996" y="1294967"/>
                <a:ext cx="0" cy="142954"/>
              </a:xfrm>
              <a:prstGeom prst="line">
                <a:avLst/>
              </a:prstGeom>
              <a:ln/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26" name="直線接點 25"/>
              <p:cNvCxnSpPr/>
              <p:nvPr/>
            </p:nvCxnSpPr>
            <p:spPr>
              <a:xfrm>
                <a:off x="3456996" y="1924363"/>
                <a:ext cx="0" cy="124092"/>
              </a:xfrm>
              <a:prstGeom prst="line">
                <a:avLst/>
              </a:prstGeom>
              <a:ln/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grpSp>
          <p:nvGrpSpPr>
            <p:cNvPr id="18438" name="群組 6"/>
            <p:cNvGrpSpPr>
              <a:grpSpLocks/>
            </p:cNvGrpSpPr>
            <p:nvPr/>
          </p:nvGrpSpPr>
          <p:grpSpPr bwMode="auto">
            <a:xfrm>
              <a:off x="-84492" y="1437764"/>
              <a:ext cx="2207259" cy="2038249"/>
              <a:chOff x="-84492" y="-511"/>
              <a:chExt cx="2207259" cy="2038249"/>
            </a:xfrm>
          </p:grpSpPr>
          <p:sp>
            <p:nvSpPr>
              <p:cNvPr id="17" name="矩形 16"/>
              <p:cNvSpPr/>
              <p:nvPr/>
            </p:nvSpPr>
            <p:spPr>
              <a:xfrm>
                <a:off x="-84492" y="-353"/>
                <a:ext cx="845833" cy="950050"/>
              </a:xfrm>
              <a:prstGeom prst="rect">
                <a:avLst/>
              </a:prstGeom>
              <a:ln/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 eaLnBrk="1" hangingPunct="1">
                  <a:spcBef>
                    <a:spcPts val="598"/>
                  </a:spcBef>
                  <a:spcAft>
                    <a:spcPts val="598"/>
                  </a:spcAft>
                  <a:defRPr/>
                </a:pPr>
                <a:r>
                  <a:rPr lang="zh-TW" altLang="en-US" sz="16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學校種子教師</a:t>
                </a:r>
                <a:endParaRPr lang="en-US" altLang="zh-TW" sz="1600" b="1" kern="0" dirty="0">
                  <a:solidFill>
                    <a:srgbClr val="FFFF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 eaLnBrk="1" hangingPunct="1">
                  <a:spcBef>
                    <a:spcPts val="598"/>
                  </a:spcBef>
                  <a:spcAft>
                    <a:spcPts val="598"/>
                  </a:spcAft>
                  <a:defRPr/>
                </a:pPr>
                <a:endParaRPr lang="zh-TW" altLang="en-US" sz="900" b="1" kern="0" dirty="0">
                  <a:solidFill>
                    <a:srgbClr val="FFFF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 eaLnBrk="1" hangingPunct="1">
                  <a:lnSpc>
                    <a:spcPts val="1674"/>
                  </a:lnSpc>
                  <a:spcAft>
                    <a:spcPts val="0"/>
                  </a:spcAft>
                  <a:defRPr/>
                </a:pPr>
                <a:r>
                  <a:rPr lang="zh-TW" altLang="en-US" sz="14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全國高中職</a:t>
                </a:r>
              </a:p>
              <a:p>
                <a:pPr algn="ctr" eaLnBrk="1" hangingPunct="1">
                  <a:lnSpc>
                    <a:spcPts val="1674"/>
                  </a:lnSpc>
                  <a:spcAft>
                    <a:spcPts val="0"/>
                  </a:spcAft>
                  <a:defRPr/>
                </a:pPr>
                <a:r>
                  <a:rPr lang="en-US" sz="14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1</a:t>
                </a:r>
                <a:r>
                  <a:rPr lang="zh-TW" altLang="en-US" sz="14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校</a:t>
                </a:r>
                <a:r>
                  <a:rPr lang="en-US" sz="14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1</a:t>
                </a:r>
                <a:r>
                  <a:rPr lang="zh-TW" altLang="en-US" sz="14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師</a:t>
                </a:r>
                <a:endParaRPr lang="en-US" altLang="zh-TW" sz="1400" b="1" kern="0" dirty="0">
                  <a:solidFill>
                    <a:srgbClr val="FFFF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 eaLnBrk="1" hangingPunct="1">
                  <a:lnSpc>
                    <a:spcPts val="1674"/>
                  </a:lnSpc>
                  <a:spcAft>
                    <a:spcPts val="0"/>
                  </a:spcAft>
                  <a:defRPr/>
                </a:pPr>
                <a:endParaRPr lang="en-US" altLang="zh-TW" sz="1400" b="1" kern="0" dirty="0">
                  <a:solidFill>
                    <a:srgbClr val="FFFF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8" name="矩形 17"/>
              <p:cNvSpPr/>
              <p:nvPr/>
            </p:nvSpPr>
            <p:spPr>
              <a:xfrm>
                <a:off x="765482" y="-353"/>
                <a:ext cx="1357266" cy="950050"/>
              </a:xfrm>
              <a:prstGeom prst="rect">
                <a:avLst/>
              </a:prstGeom>
              <a:ln/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 eaLnBrk="1" hangingPunct="1">
                  <a:spcBef>
                    <a:spcPts val="598"/>
                  </a:spcBef>
                  <a:spcAft>
                    <a:spcPts val="598"/>
                  </a:spcAft>
                  <a:defRPr/>
                </a:pPr>
                <a:r>
                  <a:rPr lang="zh-TW" altLang="en-US" sz="16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學校執行小組</a:t>
                </a:r>
                <a:endParaRPr lang="en-US" altLang="zh-TW" sz="1600" b="1" kern="0" dirty="0">
                  <a:solidFill>
                    <a:srgbClr val="FFFF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 eaLnBrk="1" hangingPunct="1">
                  <a:lnSpc>
                    <a:spcPts val="1674"/>
                  </a:lnSpc>
                  <a:spcAft>
                    <a:spcPts val="0"/>
                  </a:spcAft>
                  <a:defRPr/>
                </a:pPr>
                <a:endParaRPr lang="en-US" altLang="zh-TW" sz="1400" b="1" kern="0" dirty="0">
                  <a:solidFill>
                    <a:srgbClr val="FFFF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 eaLnBrk="1" hangingPunct="1">
                  <a:lnSpc>
                    <a:spcPts val="1674"/>
                  </a:lnSpc>
                  <a:spcAft>
                    <a:spcPts val="0"/>
                  </a:spcAft>
                  <a:defRPr/>
                </a:pPr>
                <a:r>
                  <a:rPr lang="zh-TW" altLang="en-US" sz="13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校長、教務</a:t>
                </a:r>
                <a:r>
                  <a:rPr lang="en-US" sz="13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/</a:t>
                </a:r>
                <a:r>
                  <a:rPr lang="zh-TW" altLang="en-US" sz="13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學務</a:t>
                </a:r>
                <a:r>
                  <a:rPr lang="en-US" sz="13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/</a:t>
                </a:r>
                <a:r>
                  <a:rPr lang="zh-TW" altLang="en-US" sz="13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實習</a:t>
                </a:r>
                <a:r>
                  <a:rPr lang="en-US" sz="13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/</a:t>
                </a:r>
              </a:p>
              <a:p>
                <a:pPr algn="ctr" eaLnBrk="1" hangingPunct="1">
                  <a:lnSpc>
                    <a:spcPts val="1674"/>
                  </a:lnSpc>
                  <a:spcAft>
                    <a:spcPts val="0"/>
                  </a:spcAft>
                  <a:defRPr/>
                </a:pPr>
                <a:r>
                  <a:rPr lang="zh-TW" altLang="en-US" sz="13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輔導</a:t>
                </a:r>
                <a:r>
                  <a:rPr lang="en-US" altLang="zh-TW" sz="13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/</a:t>
                </a:r>
                <a:r>
                  <a:rPr lang="zh-TW" altLang="en-US" sz="13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進修部主任及相關代表（種子教師為當然成員）</a:t>
                </a:r>
                <a:endParaRPr lang="zh-TW" altLang="en-US" sz="1300" kern="1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8450" name="群組 18"/>
              <p:cNvGrpSpPr>
                <a:grpSpLocks/>
              </p:cNvGrpSpPr>
              <p:nvPr/>
            </p:nvGrpSpPr>
            <p:grpSpPr bwMode="auto">
              <a:xfrm>
                <a:off x="150323" y="942846"/>
                <a:ext cx="1899072" cy="1094892"/>
                <a:chOff x="150323" y="104646"/>
                <a:chExt cx="1899072" cy="1094892"/>
              </a:xfrm>
            </p:grpSpPr>
            <p:sp>
              <p:nvSpPr>
                <p:cNvPr id="20" name="矩形 19"/>
                <p:cNvSpPr/>
                <p:nvPr/>
              </p:nvSpPr>
              <p:spPr>
                <a:xfrm>
                  <a:off x="150519" y="258422"/>
                  <a:ext cx="1898724" cy="941116"/>
                </a:xfrm>
                <a:prstGeom prst="rect">
                  <a:avLst/>
                </a:prstGeom>
                <a:ln/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lIns="0" tIns="0" rIns="0" bIns="0" anchor="ctr"/>
                <a:lstStyle/>
                <a:p>
                  <a:pPr algn="ctr" eaLnBrk="1" hangingPunct="1">
                    <a:spcAft>
                      <a:spcPts val="0"/>
                    </a:spcAft>
                    <a:defRPr/>
                  </a:pPr>
                  <a:r>
                    <a:rPr lang="zh-TW" altLang="en-US" sz="1600" b="1" kern="0" dirty="0">
                      <a:solidFill>
                        <a:srgbClr val="FFFFFF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任務</a:t>
                  </a:r>
                  <a:endParaRPr lang="zh-TW" altLang="en-US" sz="1600" b="1" kern="100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endParaRPr>
                </a:p>
                <a:p>
                  <a:pPr marL="447554" indent="-284664" eaLnBrk="1" hangingPunct="1">
                    <a:lnSpc>
                      <a:spcPts val="1674"/>
                    </a:lnSpc>
                    <a:spcAft>
                      <a:spcPts val="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zh-TW" altLang="en-US" sz="1400" b="1" kern="0" dirty="0">
                      <a:solidFill>
                        <a:srgbClr val="FFFFFF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校園宣導</a:t>
                  </a:r>
                  <a:endParaRPr lang="zh-TW" altLang="en-US" sz="1400" kern="100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endParaRPr>
                </a:p>
                <a:p>
                  <a:pPr marL="447554" indent="-284664" eaLnBrk="1" hangingPunct="1">
                    <a:lnSpc>
                      <a:spcPts val="1674"/>
                    </a:lnSpc>
                    <a:spcAft>
                      <a:spcPts val="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zh-TW" altLang="en-US" sz="1400" b="1" kern="0" spc="-80" dirty="0">
                      <a:solidFill>
                        <a:srgbClr val="FFFFFF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學生生涯輔導</a:t>
                  </a:r>
                  <a:endParaRPr lang="zh-TW" altLang="en-US" sz="1400" kern="100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endParaRPr>
                </a:p>
                <a:p>
                  <a:pPr marL="447554" indent="-284664" eaLnBrk="1" hangingPunct="1">
                    <a:lnSpc>
                      <a:spcPts val="1674"/>
                    </a:lnSpc>
                    <a:spcAft>
                      <a:spcPts val="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zh-TW" altLang="en-US" sz="1400" b="1" kern="0" dirty="0">
                      <a:solidFill>
                        <a:srgbClr val="FFFFFF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訂定審查原則進行審查</a:t>
                  </a:r>
                  <a:endParaRPr lang="zh-TW" altLang="en-US" sz="1400" kern="100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endParaRPr>
                </a:p>
                <a:p>
                  <a:pPr marL="447554" indent="-284664" eaLnBrk="1" hangingPunct="1">
                    <a:lnSpc>
                      <a:spcPts val="1674"/>
                    </a:lnSpc>
                    <a:spcAft>
                      <a:spcPts val="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zh-TW" altLang="en-US" sz="1400" b="1" kern="0" dirty="0">
                      <a:solidFill>
                        <a:srgbClr val="FFFFFF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完成推薦送件</a:t>
                  </a:r>
                  <a:endParaRPr lang="zh-TW" altLang="en-US" sz="1400" kern="100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21" name="直線接點 20"/>
                <p:cNvCxnSpPr/>
                <p:nvPr/>
              </p:nvCxnSpPr>
              <p:spPr>
                <a:xfrm>
                  <a:off x="761341" y="104548"/>
                  <a:ext cx="0" cy="151889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rgbClr val="9BBB59"/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</p:cxnSp>
          </p:grpSp>
        </p:grpSp>
        <p:grpSp>
          <p:nvGrpSpPr>
            <p:cNvPr id="18439" name="群組 7"/>
            <p:cNvGrpSpPr>
              <a:grpSpLocks/>
            </p:cNvGrpSpPr>
            <p:nvPr/>
          </p:nvGrpSpPr>
          <p:grpSpPr bwMode="auto">
            <a:xfrm>
              <a:off x="2181039" y="1448436"/>
              <a:ext cx="1305047" cy="2027576"/>
              <a:chOff x="-186" y="636"/>
              <a:chExt cx="1305047" cy="2027576"/>
            </a:xfrm>
          </p:grpSpPr>
          <p:sp>
            <p:nvSpPr>
              <p:cNvPr id="14" name="矩形 13"/>
              <p:cNvSpPr/>
              <p:nvPr/>
            </p:nvSpPr>
            <p:spPr>
              <a:xfrm>
                <a:off x="-500" y="1041"/>
                <a:ext cx="1296184" cy="941116"/>
              </a:xfrm>
              <a:prstGeom prst="rect">
                <a:avLst/>
              </a:prstGeom>
              <a:ln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 eaLnBrk="1" hangingPunct="1">
                  <a:spcAft>
                    <a:spcPts val="0"/>
                  </a:spcAft>
                  <a:defRPr/>
                </a:pPr>
                <a:r>
                  <a:rPr lang="zh-TW" altLang="en-US" sz="16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方案輔導團</a:t>
                </a:r>
                <a:endParaRPr lang="en-US" altLang="zh-TW" sz="1600" b="1" kern="0" dirty="0">
                  <a:solidFill>
                    <a:srgbClr val="FFFF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 eaLnBrk="1" hangingPunct="1">
                  <a:spcAft>
                    <a:spcPts val="0"/>
                  </a:spcAft>
                  <a:defRPr/>
                </a:pPr>
                <a:endParaRPr lang="en-US" altLang="zh-TW" sz="1400" b="1" kern="0" dirty="0">
                  <a:solidFill>
                    <a:srgbClr val="FFFF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 eaLnBrk="1" hangingPunct="1">
                  <a:lnSpc>
                    <a:spcPts val="1912"/>
                  </a:lnSpc>
                  <a:spcAft>
                    <a:spcPts val="0"/>
                  </a:spcAft>
                  <a:defRPr/>
                </a:pPr>
                <a:endParaRPr lang="en-US" altLang="zh-TW" sz="1400" b="1" kern="0" dirty="0">
                  <a:solidFill>
                    <a:srgbClr val="FFFF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 eaLnBrk="1" hangingPunct="1">
                  <a:lnSpc>
                    <a:spcPts val="1674"/>
                  </a:lnSpc>
                  <a:spcAft>
                    <a:spcPts val="0"/>
                  </a:spcAft>
                  <a:defRPr/>
                </a:pPr>
                <a:r>
                  <a:rPr lang="zh-TW" altLang="en-US" sz="14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退休</a:t>
                </a:r>
                <a:r>
                  <a:rPr lang="en-US" sz="14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/</a:t>
                </a:r>
                <a:r>
                  <a:rPr lang="zh-TW" altLang="en-US" sz="14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現任高中職校長</a:t>
                </a:r>
              </a:p>
              <a:p>
                <a:pPr algn="ctr" eaLnBrk="1" hangingPunct="1">
                  <a:lnSpc>
                    <a:spcPts val="1674"/>
                  </a:lnSpc>
                  <a:spcAft>
                    <a:spcPts val="0"/>
                  </a:spcAft>
                  <a:tabLst>
                    <a:tab pos="455461" algn="l"/>
                  </a:tabLst>
                  <a:defRPr/>
                </a:pPr>
                <a:r>
                  <a:rPr lang="zh-TW" altLang="en-US" sz="14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高中職實習</a:t>
                </a:r>
                <a:r>
                  <a:rPr lang="en-US" sz="14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/</a:t>
                </a:r>
                <a:r>
                  <a:rPr lang="zh-TW" altLang="en-US" sz="14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輔導主任</a:t>
                </a:r>
              </a:p>
            </p:txBody>
          </p:sp>
          <p:sp>
            <p:nvSpPr>
              <p:cNvPr id="15" name="矩形 14"/>
              <p:cNvSpPr/>
              <p:nvPr/>
            </p:nvSpPr>
            <p:spPr>
              <a:xfrm>
                <a:off x="8818" y="1087097"/>
                <a:ext cx="1296184" cy="941116"/>
              </a:xfrm>
              <a:prstGeom prst="rect">
                <a:avLst/>
              </a:prstGeom>
              <a:ln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 eaLnBrk="1" hangingPunct="1">
                  <a:spcAft>
                    <a:spcPts val="598"/>
                  </a:spcAft>
                  <a:defRPr/>
                </a:pPr>
                <a:r>
                  <a:rPr lang="zh-TW" altLang="en-US" sz="16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任務</a:t>
                </a:r>
                <a:endParaRPr lang="zh-TW" altLang="en-US" sz="1600" kern="1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  <a:p>
                <a:pPr marL="447554" indent="-284664" eaLnBrk="1" hangingPunct="1">
                  <a:lnSpc>
                    <a:spcPts val="1674"/>
                  </a:lnSpc>
                  <a:spcAft>
                    <a:spcPts val="0"/>
                  </a:spcAft>
                  <a:buFont typeface="Arial" panose="020B0604020202020204" pitchFamily="34" charset="0"/>
                  <a:buChar char="•"/>
                  <a:tabLst>
                    <a:tab pos="455461" algn="l"/>
                  </a:tabLst>
                  <a:defRPr/>
                </a:pPr>
                <a:r>
                  <a:rPr lang="zh-TW" altLang="en-US" sz="14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全國與分區宣導</a:t>
                </a:r>
              </a:p>
              <a:p>
                <a:pPr marL="447554" indent="-284664" eaLnBrk="1" hangingPunct="1">
                  <a:lnSpc>
                    <a:spcPts val="1674"/>
                  </a:lnSpc>
                  <a:spcAft>
                    <a:spcPts val="0"/>
                  </a:spcAft>
                  <a:buFont typeface="Arial" panose="020B0604020202020204" pitchFamily="34" charset="0"/>
                  <a:buChar char="•"/>
                  <a:tabLst>
                    <a:tab pos="455461" algn="l"/>
                  </a:tabLst>
                  <a:defRPr/>
                </a:pPr>
                <a:r>
                  <a:rPr lang="zh-TW" altLang="en-US" sz="14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培訓學校種子教師</a:t>
                </a:r>
              </a:p>
              <a:p>
                <a:pPr marL="447554" indent="-284664" eaLnBrk="1" hangingPunct="1">
                  <a:lnSpc>
                    <a:spcPts val="1674"/>
                  </a:lnSpc>
                  <a:spcAft>
                    <a:spcPts val="0"/>
                  </a:spcAft>
                  <a:buFont typeface="Arial" panose="020B0604020202020204" pitchFamily="34" charset="0"/>
                  <a:buChar char="•"/>
                  <a:tabLst>
                    <a:tab pos="455461" algn="l"/>
                  </a:tabLst>
                  <a:defRPr/>
                </a:pPr>
                <a:r>
                  <a:rPr lang="zh-TW" altLang="en-US" sz="14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學生計畫複審</a:t>
                </a:r>
              </a:p>
              <a:p>
                <a:pPr marL="447554" indent="-284664" eaLnBrk="1" hangingPunct="1">
                  <a:lnSpc>
                    <a:spcPts val="1674"/>
                  </a:lnSpc>
                  <a:spcAft>
                    <a:spcPts val="0"/>
                  </a:spcAft>
                  <a:buFont typeface="Arial" panose="020B0604020202020204" pitchFamily="34" charset="0"/>
                  <a:buChar char="•"/>
                  <a:tabLst>
                    <a:tab pos="455461" algn="l"/>
                  </a:tabLst>
                  <a:defRPr/>
                </a:pPr>
                <a:r>
                  <a:rPr lang="zh-TW" altLang="en-US" sz="1400" b="1" kern="0" dirty="0">
                    <a:solidFill>
                      <a:srgbClr val="FFFF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學生追蹤輔導</a:t>
                </a:r>
              </a:p>
            </p:txBody>
          </p:sp>
          <p:cxnSp>
            <p:nvCxnSpPr>
              <p:cNvPr id="16" name="直線接點 15"/>
              <p:cNvCxnSpPr/>
              <p:nvPr/>
            </p:nvCxnSpPr>
            <p:spPr>
              <a:xfrm>
                <a:off x="667263" y="944143"/>
                <a:ext cx="0" cy="142954"/>
              </a:xfrm>
              <a:prstGeom prst="line">
                <a:avLst/>
              </a:prstGeom>
              <a:noFill/>
              <a:ln w="25400" cap="flat" cmpd="sng" algn="ctr">
                <a:solidFill>
                  <a:srgbClr val="9BBB59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</p:grpSp>
        <p:grpSp>
          <p:nvGrpSpPr>
            <p:cNvPr id="18440" name="群組 8"/>
            <p:cNvGrpSpPr>
              <a:grpSpLocks/>
            </p:cNvGrpSpPr>
            <p:nvPr/>
          </p:nvGrpSpPr>
          <p:grpSpPr bwMode="auto">
            <a:xfrm>
              <a:off x="914400" y="1247775"/>
              <a:ext cx="1895475" cy="186055"/>
              <a:chOff x="0" y="0"/>
              <a:chExt cx="1895475" cy="186055"/>
            </a:xfrm>
          </p:grpSpPr>
          <p:cxnSp>
            <p:nvCxnSpPr>
              <p:cNvPr id="10" name="直線接點 9"/>
              <p:cNvCxnSpPr/>
              <p:nvPr/>
            </p:nvCxnSpPr>
            <p:spPr>
              <a:xfrm>
                <a:off x="1895782" y="112712"/>
                <a:ext cx="0" cy="73463"/>
              </a:xfrm>
              <a:prstGeom prst="line">
                <a:avLst/>
              </a:prstGeom>
              <a:noFill/>
              <a:ln w="25400" cap="flat" cmpd="sng" algn="ctr">
                <a:solidFill>
                  <a:srgbClr val="9BBB59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11" name="肘形接點 10"/>
              <p:cNvCxnSpPr/>
              <p:nvPr/>
            </p:nvCxnSpPr>
            <p:spPr>
              <a:xfrm>
                <a:off x="19835" y="123632"/>
                <a:ext cx="1870771" cy="12906"/>
              </a:xfrm>
              <a:prstGeom prst="bentConnector3">
                <a:avLst/>
              </a:prstGeom>
              <a:noFill/>
              <a:ln w="25400" cap="flat" cmpd="sng" algn="ctr">
                <a:solidFill>
                  <a:srgbClr val="9BBB59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12" name="直線接點 11"/>
              <p:cNvCxnSpPr/>
              <p:nvPr/>
            </p:nvCxnSpPr>
            <p:spPr>
              <a:xfrm>
                <a:off x="943314" y="-460"/>
                <a:ext cx="0" cy="107216"/>
              </a:xfrm>
              <a:prstGeom prst="line">
                <a:avLst/>
              </a:prstGeom>
              <a:noFill/>
              <a:ln w="25400" cap="flat" cmpd="sng" algn="ctr">
                <a:solidFill>
                  <a:srgbClr val="9BBB59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13" name="直線接點 12"/>
              <p:cNvCxnSpPr/>
              <p:nvPr/>
            </p:nvCxnSpPr>
            <p:spPr>
              <a:xfrm flipH="1">
                <a:off x="1199" y="112712"/>
                <a:ext cx="9318" cy="73463"/>
              </a:xfrm>
              <a:prstGeom prst="line">
                <a:avLst/>
              </a:prstGeom>
              <a:noFill/>
              <a:ln w="25400" cap="flat" cmpd="sng" algn="ctr">
                <a:solidFill>
                  <a:srgbClr val="9BBB59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1 </a:t>
            </a:r>
            <a:r>
              <a:rPr lang="zh-TW" altLang="en-US" smtClean="0"/>
              <a:t>推動組織與任務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1663" y="1341438"/>
            <a:ext cx="8147050" cy="4822825"/>
          </a:xfrm>
        </p:spPr>
        <p:txBody>
          <a:bodyPr/>
          <a:lstStyle/>
          <a:p>
            <a:pPr marL="341597" indent="-341597">
              <a:lnSpc>
                <a:spcPts val="3406"/>
              </a:lnSpc>
              <a:spcBef>
                <a:spcPts val="0"/>
              </a:spcBef>
              <a:defRPr/>
            </a:pPr>
            <a:r>
              <a:rPr lang="zh-TW" altLang="en-US" sz="2400" dirty="0">
                <a:solidFill>
                  <a:srgbClr val="FF0000"/>
                </a:solidFill>
              </a:rPr>
              <a:t>學校層級</a:t>
            </a:r>
            <a:endParaRPr lang="en-US" altLang="zh-TW" sz="2400" dirty="0">
              <a:solidFill>
                <a:srgbClr val="FF0000"/>
              </a:solidFill>
            </a:endParaRPr>
          </a:p>
          <a:p>
            <a:pPr marL="740125" lvl="1" indent="-284664">
              <a:lnSpc>
                <a:spcPts val="3406"/>
              </a:lnSpc>
              <a:spcBef>
                <a:spcPts val="0"/>
              </a:spcBef>
              <a:defRPr/>
            </a:pPr>
            <a:r>
              <a:rPr lang="zh-TW" altLang="en-US" sz="2400" dirty="0"/>
              <a:t>種子教師：接受培訓課程，回校進行方案宣導</a:t>
            </a:r>
            <a:endParaRPr lang="en-US" altLang="zh-TW" sz="2400" dirty="0"/>
          </a:p>
          <a:p>
            <a:pPr marL="740125" lvl="1" indent="-284664">
              <a:lnSpc>
                <a:spcPts val="3406"/>
              </a:lnSpc>
              <a:spcBef>
                <a:spcPts val="0"/>
              </a:spcBef>
              <a:defRPr/>
            </a:pPr>
            <a:r>
              <a:rPr lang="zh-TW" altLang="en-US" sz="2400" dirty="0"/>
              <a:t>執行小組：完成學生審查（初審）與學生推薦</a:t>
            </a:r>
            <a:endParaRPr lang="en-US" altLang="zh-TW" sz="2400" dirty="0"/>
          </a:p>
          <a:p>
            <a:pPr marL="740125" lvl="1" indent="-284664">
              <a:lnSpc>
                <a:spcPts val="3406"/>
              </a:lnSpc>
              <a:spcBef>
                <a:spcPts val="0"/>
              </a:spcBef>
              <a:defRPr/>
            </a:pPr>
            <a:endParaRPr lang="en-US" altLang="zh-TW" sz="2400" dirty="0"/>
          </a:p>
          <a:p>
            <a:pPr marL="341597" indent="-341597">
              <a:lnSpc>
                <a:spcPts val="3406"/>
              </a:lnSpc>
              <a:spcBef>
                <a:spcPts val="0"/>
              </a:spcBef>
              <a:defRPr/>
            </a:pPr>
            <a:r>
              <a:rPr lang="zh-TW" altLang="en-US" sz="2400" dirty="0">
                <a:solidFill>
                  <a:schemeClr val="accent2">
                    <a:lumMod val="75000"/>
                  </a:schemeClr>
                </a:solidFill>
              </a:rPr>
              <a:t>全國層級</a:t>
            </a:r>
            <a:endParaRPr lang="en-US" altLang="zh-TW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740125" lvl="1" indent="-284664">
              <a:lnSpc>
                <a:spcPts val="3406"/>
              </a:lnSpc>
              <a:spcBef>
                <a:spcPts val="0"/>
              </a:spcBef>
              <a:defRPr/>
            </a:pPr>
            <a:r>
              <a:rPr lang="zh-TW" altLang="en-US" sz="2400" dirty="0"/>
              <a:t>專案辦公室：方案推動規劃與督導</a:t>
            </a:r>
            <a:endParaRPr lang="en-US" altLang="zh-TW" sz="2400" dirty="0"/>
          </a:p>
          <a:p>
            <a:pPr marL="740125" lvl="1" indent="-284664">
              <a:lnSpc>
                <a:spcPts val="3406"/>
              </a:lnSpc>
              <a:spcBef>
                <a:spcPts val="0"/>
              </a:spcBef>
              <a:defRPr/>
            </a:pPr>
            <a:r>
              <a:rPr lang="zh-TW" altLang="en-US" sz="2400" dirty="0"/>
              <a:t>方案工作小組：協助方案推動</a:t>
            </a:r>
            <a:endParaRPr lang="en-US" altLang="zh-TW" sz="2400" dirty="0"/>
          </a:p>
          <a:p>
            <a:pPr marL="1138653" lvl="2" indent="-227731">
              <a:lnSpc>
                <a:spcPts val="3406"/>
              </a:lnSpc>
              <a:spcBef>
                <a:spcPts val="0"/>
              </a:spcBef>
              <a:defRPr/>
            </a:pPr>
            <a:r>
              <a:rPr lang="zh-TW" altLang="en-US" dirty="0" smtClean="0"/>
              <a:t>輔導團：接受培訓課程，協助全國分區宣導、協助學校層級推動、協助教育部學生申請複審</a:t>
            </a:r>
            <a:endParaRPr lang="en-US" altLang="zh-TW" dirty="0" smtClean="0"/>
          </a:p>
          <a:p>
            <a:pPr marL="740125" lvl="1" indent="-284664">
              <a:lnSpc>
                <a:spcPts val="3406"/>
              </a:lnSpc>
              <a:spcBef>
                <a:spcPts val="0"/>
              </a:spcBef>
              <a:defRPr/>
            </a:pPr>
            <a:r>
              <a:rPr lang="zh-TW" altLang="en-US" sz="2400" dirty="0"/>
              <a:t>方案填報系統：協助方案相關資料系統建置</a:t>
            </a:r>
            <a:endParaRPr lang="en-US" altLang="zh-TW" sz="2400" dirty="0"/>
          </a:p>
          <a:p>
            <a:pPr marL="740125" lvl="1" indent="-284664">
              <a:lnSpc>
                <a:spcPts val="3406"/>
              </a:lnSpc>
              <a:defRPr/>
            </a:pPr>
            <a:endParaRPr lang="en-US" altLang="zh-TW" sz="2400" dirty="0"/>
          </a:p>
          <a:p>
            <a:pPr marL="740125" lvl="1" indent="-284664">
              <a:lnSpc>
                <a:spcPts val="3406"/>
              </a:lnSpc>
              <a:defRPr/>
            </a:pPr>
            <a:endParaRPr lang="zh-TW" altLang="en-US" sz="2400" dirty="0"/>
          </a:p>
        </p:txBody>
      </p:sp>
      <p:sp>
        <p:nvSpPr>
          <p:cNvPr id="19460" name="投影片編號版面配置區 3"/>
          <p:cNvSpPr>
            <a:spLocks noGrp="1"/>
          </p:cNvSpPr>
          <p:nvPr>
            <p:ph type="sldNum" sz="quarter" idx="11"/>
          </p:nvPr>
        </p:nvSpPr>
        <p:spPr>
          <a:xfrm>
            <a:off x="7004050" y="6451600"/>
            <a:ext cx="2132013" cy="384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1263650" indent="-485775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946275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2724150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3502025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39592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44164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48736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53308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fld id="{00D67776-D0E3-4693-A590-2FADAD65F2A9}" type="slidenum">
              <a:rPr kumimoji="0" lang="en-US" altLang="zh-TW">
                <a:solidFill>
                  <a:srgbClr val="FF0000"/>
                </a:solidFill>
              </a:rPr>
              <a:pPr/>
              <a:t>4</a:t>
            </a:fld>
            <a:endParaRPr kumimoji="0" lang="en-US" altLang="zh-TW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標題 4"/>
          <p:cNvSpPr>
            <a:spLocks noGrp="1"/>
          </p:cNvSpPr>
          <p:nvPr>
            <p:ph type="title"/>
          </p:nvPr>
        </p:nvSpPr>
        <p:spPr>
          <a:xfrm>
            <a:off x="493713" y="44450"/>
            <a:ext cx="8229600" cy="925513"/>
          </a:xfrm>
        </p:spPr>
        <p:txBody>
          <a:bodyPr/>
          <a:lstStyle/>
          <a:p>
            <a:r>
              <a:rPr lang="en-US" altLang="zh-TW" smtClean="0">
                <a:solidFill>
                  <a:srgbClr val="C00000"/>
                </a:solidFill>
              </a:rPr>
              <a:t>2 </a:t>
            </a:r>
            <a:r>
              <a:rPr lang="zh-TW" altLang="en-US" smtClean="0">
                <a:solidFill>
                  <a:srgbClr val="C00000"/>
                </a:solidFill>
              </a:rPr>
              <a:t>申請流程</a:t>
            </a:r>
          </a:p>
        </p:txBody>
      </p:sp>
      <p:sp>
        <p:nvSpPr>
          <p:cNvPr id="20483" name="投影片編號版面配置區 3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1263650" indent="-485775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946275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2724150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3502025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39592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44164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48736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53308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fld id="{3FE13E1F-8A74-4160-ADE9-0E457CA65553}" type="slidenum">
              <a:rPr kumimoji="0" lang="en-US" altLang="zh-TW">
                <a:solidFill>
                  <a:srgbClr val="FF7C80"/>
                </a:solidFill>
              </a:rPr>
              <a:pPr/>
              <a:t>5</a:t>
            </a:fld>
            <a:endParaRPr kumimoji="0" lang="en-US" altLang="zh-TW">
              <a:solidFill>
                <a:srgbClr val="FF7C80"/>
              </a:solidFill>
            </a:endParaRPr>
          </a:p>
        </p:txBody>
      </p:sp>
      <p:sp>
        <p:nvSpPr>
          <p:cNvPr id="20484" name="AutoShape 5"/>
          <p:cNvSpPr>
            <a:spLocks noChangeAspect="1" noChangeArrowheads="1"/>
          </p:cNvSpPr>
          <p:nvPr/>
        </p:nvSpPr>
        <p:spPr bwMode="auto">
          <a:xfrm>
            <a:off x="1620838" y="979488"/>
            <a:ext cx="6335712" cy="573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92" tIns="45546" rIns="91092" bIns="45546"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endParaRPr lang="zh-TW" altLang="en-US" sz="190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297924"/>
              </p:ext>
            </p:extLst>
          </p:nvPr>
        </p:nvGraphicFramePr>
        <p:xfrm>
          <a:off x="467545" y="908720"/>
          <a:ext cx="8496944" cy="5283200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625709"/>
                <a:gridCol w="6871235"/>
              </a:tblGrid>
              <a:tr h="157449">
                <a:tc>
                  <a:txBody>
                    <a:bodyPr/>
                    <a:lstStyle/>
                    <a:p>
                      <a:pPr algn="ctr" eaLnBrk="0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eaLnBrk="0">
                        <a:lnSpc>
                          <a:spcPts val="2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zh-TW" sz="15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學校推薦校園種子教師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</a:tr>
              <a:tr h="176882">
                <a:tc>
                  <a:txBody>
                    <a:bodyPr/>
                    <a:lstStyle/>
                    <a:p>
                      <a:pPr algn="ctr" eaLnBrk="0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eaLnBrk="0">
                        <a:lnSpc>
                          <a:spcPts val="2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zh-TW" sz="15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種子</a:t>
                      </a: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教師完成培訓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</a:tr>
              <a:tr h="164588">
                <a:tc>
                  <a:txBody>
                    <a:bodyPr/>
                    <a:lstStyle/>
                    <a:p>
                      <a:pPr algn="ctr" eaLnBrk="0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月底～</a:t>
                      </a:r>
                      <a:r>
                        <a:rPr lang="en-US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月初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eaLnBrk="0">
                        <a:lnSpc>
                          <a:spcPts val="2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zh-TW" sz="1500" b="1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訂</a:t>
                      </a:r>
                      <a:r>
                        <a:rPr lang="zh-TW" sz="15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定</a:t>
                      </a: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學校執行小組設置</a:t>
                      </a:r>
                      <a:r>
                        <a:rPr lang="zh-TW" sz="15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要點與</a:t>
                      </a:r>
                      <a:r>
                        <a:rPr lang="zh-TW" sz="1500" b="1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組成小組</a:t>
                      </a:r>
                      <a:endParaRPr lang="zh-TW" sz="15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</a:tr>
              <a:tr h="180055">
                <a:tc>
                  <a:txBody>
                    <a:bodyPr/>
                    <a:lstStyle/>
                    <a:p>
                      <a:pPr algn="ctr" eaLnBrk="0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月初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eaLnBrk="0">
                        <a:lnSpc>
                          <a:spcPts val="2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zh-TW" sz="15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對</a:t>
                      </a:r>
                      <a:r>
                        <a:rPr lang="zh-TW" sz="15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學校高三導師與學生宣導</a:t>
                      </a: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、發放宣導資料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</a:tr>
              <a:tr h="253822">
                <a:tc>
                  <a:txBody>
                    <a:bodyPr/>
                    <a:lstStyle/>
                    <a:p>
                      <a:pPr algn="ctr" eaLnBrk="0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1500" b="0" kern="100" dirty="0">
                          <a:solidFill>
                            <a:srgbClr val="CC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3/10</a:t>
                      </a:r>
                      <a:r>
                        <a:rPr lang="zh-TW" sz="1500" b="0" kern="100" dirty="0">
                          <a:solidFill>
                            <a:srgbClr val="CC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前</a:t>
                      </a:r>
                      <a:endParaRPr lang="zh-TW" sz="1500" b="0" kern="100" dirty="0">
                        <a:solidFill>
                          <a:srgbClr val="CC33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eaLnBrk="0">
                        <a:lnSpc>
                          <a:spcPts val="2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zh-TW" sz="1500" b="1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初步</a:t>
                      </a:r>
                      <a:r>
                        <a:rPr lang="zh-TW" sz="15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調查三年級學生參與方案意願人數與</a:t>
                      </a:r>
                      <a:r>
                        <a:rPr lang="zh-TW" sz="1500" b="1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比率</a:t>
                      </a:r>
                      <a:r>
                        <a:rPr lang="en-US" altLang="zh-TW" sz="1500" b="1" kern="100" spc="-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sz="1400" b="0" kern="100" spc="-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</a:t>
                      </a:r>
                      <a:r>
                        <a:rPr lang="zh-TW" sz="1400" b="0" kern="100" spc="-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就業領航計畫以全校高三</a:t>
                      </a:r>
                      <a:r>
                        <a:rPr lang="en-US" sz="1400" b="0" kern="100" spc="-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sz="1400" b="0" kern="100" spc="-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％為限</a:t>
                      </a:r>
                      <a:r>
                        <a:rPr lang="zh-TW" sz="1400" b="0" kern="100" spc="-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）</a:t>
                      </a:r>
                      <a:endParaRPr lang="zh-TW" sz="14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</a:tr>
              <a:tr h="157449">
                <a:tc>
                  <a:txBody>
                    <a:bodyPr/>
                    <a:lstStyle/>
                    <a:p>
                      <a:pPr algn="ctr" eaLnBrk="0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月底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eaLnBrk="0">
                        <a:lnSpc>
                          <a:spcPts val="2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zh-TW" sz="1500" b="1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教育部</a:t>
                      </a:r>
                      <a:r>
                        <a:rPr lang="zh-TW" sz="15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核定各校就業領航計畫推薦比率</a:t>
                      </a:r>
                      <a:r>
                        <a:rPr lang="en-US" sz="15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500" b="1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  <a:r>
                        <a:rPr lang="en-US" altLang="zh-TW" sz="15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sz="14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</a:t>
                      </a:r>
                      <a:r>
                        <a:rPr lang="zh-TW" sz="14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體驗學習計畫無推薦數限制）</a:t>
                      </a:r>
                      <a:endParaRPr lang="zh-TW" sz="14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</a:tr>
              <a:tr h="165381">
                <a:tc>
                  <a:txBody>
                    <a:bodyPr/>
                    <a:lstStyle/>
                    <a:p>
                      <a:pPr algn="ctr" eaLnBrk="0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eaLnBrk="0">
                        <a:lnSpc>
                          <a:spcPts val="2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學校</a:t>
                      </a:r>
                      <a:r>
                        <a:rPr lang="zh-TW" sz="15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輔導有意願學生撰寫申請書</a:t>
                      </a:r>
                      <a:endParaRPr lang="zh-TW" sz="15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</a:tr>
              <a:tr h="157449">
                <a:tc>
                  <a:txBody>
                    <a:bodyPr/>
                    <a:lstStyle/>
                    <a:p>
                      <a:pPr algn="ctr" eaLnBrk="0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月中旬前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eaLnBrk="0">
                        <a:lnSpc>
                          <a:spcPts val="2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導師、輔導教師完成</a:t>
                      </a:r>
                      <a:r>
                        <a:rPr lang="zh-TW" sz="15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輔導綜合考評</a:t>
                      </a:r>
                      <a:endParaRPr lang="zh-TW" sz="15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</a:tr>
              <a:tr h="180055">
                <a:tc>
                  <a:txBody>
                    <a:bodyPr/>
                    <a:lstStyle/>
                    <a:p>
                      <a:pPr algn="ctr" eaLnBrk="0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月中旬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eaLnBrk="0">
                        <a:lnSpc>
                          <a:spcPts val="2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導師將學生申請書及輔導綜合考評表送學校收件單位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</a:tr>
              <a:tr h="180055">
                <a:tc>
                  <a:txBody>
                    <a:bodyPr/>
                    <a:lstStyle/>
                    <a:p>
                      <a:pPr algn="ctr" eaLnBrk="0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月底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eaLnBrk="0">
                        <a:lnSpc>
                          <a:spcPts val="2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zh-TW" sz="14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執行小組開會審查並決定推薦名單與</a:t>
                      </a:r>
                      <a:r>
                        <a:rPr lang="zh-TW" sz="1400" b="1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排序</a:t>
                      </a:r>
                      <a:r>
                        <a:rPr lang="en-US" altLang="zh-TW" sz="1400" b="1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</a:t>
                      </a:r>
                      <a:r>
                        <a:rPr lang="zh-TW" sz="1400" b="1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（≦</a:t>
                      </a:r>
                      <a:r>
                        <a:rPr lang="zh-TW" sz="14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教育部核定學校推薦比率</a:t>
                      </a:r>
                      <a:r>
                        <a:rPr lang="en-US" sz="14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4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  <a:r>
                        <a:rPr lang="zh-TW" sz="14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）</a:t>
                      </a:r>
                      <a:endParaRPr lang="zh-TW" sz="14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</a:tr>
              <a:tr h="180055">
                <a:tc>
                  <a:txBody>
                    <a:bodyPr/>
                    <a:lstStyle/>
                    <a:p>
                      <a:pPr algn="ctr" eaLnBrk="0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1500" b="0" kern="100" dirty="0">
                          <a:solidFill>
                            <a:srgbClr val="CC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5/1</a:t>
                      </a:r>
                      <a:r>
                        <a:rPr lang="zh-TW" sz="1500" b="0" kern="100" dirty="0">
                          <a:solidFill>
                            <a:srgbClr val="CC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～</a:t>
                      </a:r>
                      <a:r>
                        <a:rPr lang="en-US" sz="1500" b="0" kern="100" dirty="0">
                          <a:solidFill>
                            <a:srgbClr val="CC33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5/10</a:t>
                      </a:r>
                      <a:endParaRPr lang="zh-TW" sz="1500" b="0" kern="100" dirty="0">
                        <a:solidFill>
                          <a:srgbClr val="CC33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eaLnBrk="0">
                        <a:lnSpc>
                          <a:spcPts val="2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zh-TW" sz="14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學校於規定時間內</a:t>
                      </a:r>
                      <a:r>
                        <a:rPr lang="zh-TW" sz="14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上傳推薦學生名冊與相關資料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</a:tr>
              <a:tr h="157449">
                <a:tc>
                  <a:txBody>
                    <a:bodyPr/>
                    <a:lstStyle/>
                    <a:p>
                      <a:pPr algn="ctr" eaLnBrk="0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月中～</a:t>
                      </a:r>
                      <a:r>
                        <a:rPr lang="en-US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月中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eaLnBrk="0">
                        <a:lnSpc>
                          <a:spcPts val="2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教育部辦理複審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</a:tr>
              <a:tr h="157449">
                <a:tc>
                  <a:txBody>
                    <a:bodyPr/>
                    <a:lstStyle/>
                    <a:p>
                      <a:pPr algn="ctr" eaLnBrk="0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月底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eaLnBrk="0">
                        <a:lnSpc>
                          <a:spcPts val="2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教育部公告複審通過名單，學校通知學生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</a:tr>
              <a:tr h="151500">
                <a:tc>
                  <a:txBody>
                    <a:bodyPr/>
                    <a:lstStyle/>
                    <a:p>
                      <a:pPr algn="ctr" eaLnBrk="0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eaLnBrk="0">
                        <a:lnSpc>
                          <a:spcPts val="2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zh-TW" sz="1500" b="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學生參與勞動部職缺媒合成功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</a:tr>
              <a:tr h="161018">
                <a:tc>
                  <a:txBody>
                    <a:bodyPr/>
                    <a:lstStyle/>
                    <a:p>
                      <a:pPr algn="ctr" eaLnBrk="0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lang="en-US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eaLnBrk="0">
                        <a:lnSpc>
                          <a:spcPts val="2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學生意願確認並完成報到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</a:tr>
              <a:tr h="186797">
                <a:tc>
                  <a:txBody>
                    <a:bodyPr/>
                    <a:lstStyle/>
                    <a:p>
                      <a:pPr algn="ctr" eaLnBrk="0">
                        <a:lnSpc>
                          <a:spcPts val="2600"/>
                        </a:lnSpc>
                        <a:spcAft>
                          <a:spcPts val="0"/>
                        </a:spcAft>
                      </a:pPr>
                      <a:r>
                        <a:rPr lang="en-US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～</a:t>
                      </a:r>
                      <a:r>
                        <a:rPr lang="en-US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</a:t>
                      </a: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eaLnBrk="0">
                        <a:lnSpc>
                          <a:spcPts val="2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zh-TW" sz="15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學生展開職場生涯探索，教育部進行追蹤輔導與訪視</a:t>
                      </a:r>
                      <a:endParaRPr lang="zh-TW" sz="15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42831" marR="42831" marT="0" marB="0" anchor="ctr">
                    <a:solidFill>
                      <a:srgbClr val="F2FA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3 </a:t>
            </a:r>
            <a:r>
              <a:rPr lang="zh-TW" altLang="en-US" smtClean="0"/>
              <a:t>學校重要工作與時程</a:t>
            </a:r>
          </a:p>
        </p:txBody>
      </p:sp>
      <p:sp>
        <p:nvSpPr>
          <p:cNvPr id="21507" name="投影片編號版面配置區 3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1263650" indent="-485775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946275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2724150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3502025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39592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44164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48736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53308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fld id="{E3AF990D-40DA-4B06-9907-E3FFAA297DE9}" type="slidenum">
              <a:rPr kumimoji="0" lang="en-US" altLang="zh-TW">
                <a:solidFill>
                  <a:srgbClr val="FF7C80"/>
                </a:solidFill>
              </a:rPr>
              <a:pPr/>
              <a:t>6</a:t>
            </a:fld>
            <a:endParaRPr kumimoji="0" lang="en-US" altLang="zh-TW">
              <a:solidFill>
                <a:srgbClr val="FF7C80"/>
              </a:solidFill>
            </a:endParaRPr>
          </a:p>
        </p:txBody>
      </p:sp>
      <p:pic>
        <p:nvPicPr>
          <p:cNvPr id="2150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270000"/>
            <a:ext cx="8570912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1263650" indent="-485775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946275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2724150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3502025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39592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44164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48736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53308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fld id="{A4254F68-5C65-40EA-8D31-AE97EEC091AA}" type="slidenum">
              <a:rPr kumimoji="0" lang="en-US" altLang="zh-TW">
                <a:solidFill>
                  <a:srgbClr val="FF7C80"/>
                </a:solidFill>
              </a:rPr>
              <a:pPr/>
              <a:t>7</a:t>
            </a:fld>
            <a:endParaRPr kumimoji="0" lang="en-US" altLang="zh-TW">
              <a:solidFill>
                <a:srgbClr val="FF7C80"/>
              </a:solidFill>
            </a:endParaRPr>
          </a:p>
        </p:txBody>
      </p:sp>
      <p:sp>
        <p:nvSpPr>
          <p:cNvPr id="22531" name="標題 4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925512"/>
          </a:xfrm>
        </p:spPr>
        <p:txBody>
          <a:bodyPr/>
          <a:lstStyle/>
          <a:p>
            <a:r>
              <a:rPr lang="en-US" altLang="zh-TW" smtClean="0"/>
              <a:t>3 </a:t>
            </a:r>
            <a:r>
              <a:rPr lang="zh-TW" altLang="en-US" smtClean="0"/>
              <a:t>學校重要工作與時程</a:t>
            </a:r>
          </a:p>
        </p:txBody>
      </p:sp>
      <p:pic>
        <p:nvPicPr>
          <p:cNvPr id="2253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9" r="2" b="3741"/>
          <a:stretch>
            <a:fillRect/>
          </a:stretch>
        </p:blipFill>
        <p:spPr bwMode="auto">
          <a:xfrm>
            <a:off x="339725" y="1143000"/>
            <a:ext cx="8777288" cy="494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1263650" indent="-485775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946275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2724150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3502025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39592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44164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48736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53308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fld id="{00D1B74D-9823-4329-A28D-BA5F1D23515D}" type="slidenum">
              <a:rPr kumimoji="0" lang="en-US" altLang="zh-TW">
                <a:solidFill>
                  <a:srgbClr val="FF7C80"/>
                </a:solidFill>
              </a:rPr>
              <a:pPr/>
              <a:t>8</a:t>
            </a:fld>
            <a:endParaRPr kumimoji="0" lang="en-US" altLang="zh-TW">
              <a:solidFill>
                <a:srgbClr val="FF7C80"/>
              </a:solidFill>
            </a:endParaRPr>
          </a:p>
        </p:txBody>
      </p:sp>
      <p:sp>
        <p:nvSpPr>
          <p:cNvPr id="23555" name="標題 4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925512"/>
          </a:xfrm>
        </p:spPr>
        <p:txBody>
          <a:bodyPr/>
          <a:lstStyle/>
          <a:p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3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學校重要工作與時程</a:t>
            </a:r>
          </a:p>
        </p:txBody>
      </p:sp>
      <p:grpSp>
        <p:nvGrpSpPr>
          <p:cNvPr id="23556" name="Group 7"/>
          <p:cNvGrpSpPr>
            <a:grpSpLocks noChangeAspect="1"/>
          </p:cNvGrpSpPr>
          <p:nvPr/>
        </p:nvGrpSpPr>
        <p:grpSpPr bwMode="auto">
          <a:xfrm>
            <a:off x="379413" y="1285875"/>
            <a:ext cx="8515350" cy="5414963"/>
            <a:chOff x="155" y="408"/>
            <a:chExt cx="3485" cy="1719"/>
          </a:xfrm>
        </p:grpSpPr>
        <p:sp>
          <p:nvSpPr>
            <p:cNvPr id="23557" name="AutoShape 6"/>
            <p:cNvSpPr>
              <a:spLocks noChangeAspect="1" noChangeArrowheads="1" noTextEdit="1"/>
            </p:cNvSpPr>
            <p:nvPr/>
          </p:nvSpPr>
          <p:spPr bwMode="auto">
            <a:xfrm>
              <a:off x="283" y="408"/>
              <a:ext cx="3357" cy="16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23558" name="Group 208"/>
            <p:cNvGrpSpPr>
              <a:grpSpLocks/>
            </p:cNvGrpSpPr>
            <p:nvPr/>
          </p:nvGrpSpPr>
          <p:grpSpPr bwMode="auto">
            <a:xfrm>
              <a:off x="295" y="408"/>
              <a:ext cx="3315" cy="950"/>
              <a:chOff x="295" y="408"/>
              <a:chExt cx="3315" cy="950"/>
            </a:xfrm>
          </p:grpSpPr>
          <p:sp>
            <p:nvSpPr>
              <p:cNvPr id="23968" name="Rectangle 8"/>
              <p:cNvSpPr>
                <a:spLocks noChangeArrowheads="1"/>
              </p:cNvSpPr>
              <p:nvPr/>
            </p:nvSpPr>
            <p:spPr bwMode="auto">
              <a:xfrm>
                <a:off x="295" y="408"/>
                <a:ext cx="111" cy="5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69" name="Rectangle 9"/>
              <p:cNvSpPr>
                <a:spLocks noChangeArrowheads="1"/>
              </p:cNvSpPr>
              <p:nvPr/>
            </p:nvSpPr>
            <p:spPr bwMode="auto">
              <a:xfrm>
                <a:off x="295" y="413"/>
                <a:ext cx="24" cy="8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70" name="Rectangle 10"/>
              <p:cNvSpPr>
                <a:spLocks noChangeArrowheads="1"/>
              </p:cNvSpPr>
              <p:nvPr/>
            </p:nvSpPr>
            <p:spPr bwMode="auto">
              <a:xfrm>
                <a:off x="382" y="413"/>
                <a:ext cx="24" cy="8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71" name="Rectangle 11"/>
              <p:cNvSpPr>
                <a:spLocks noChangeArrowheads="1"/>
              </p:cNvSpPr>
              <p:nvPr/>
            </p:nvSpPr>
            <p:spPr bwMode="auto">
              <a:xfrm>
                <a:off x="295" y="493"/>
                <a:ext cx="111" cy="5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72" name="Rectangle 12"/>
              <p:cNvSpPr>
                <a:spLocks noChangeArrowheads="1"/>
              </p:cNvSpPr>
              <p:nvPr/>
            </p:nvSpPr>
            <p:spPr bwMode="auto">
              <a:xfrm>
                <a:off x="319" y="413"/>
                <a:ext cx="63" cy="8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73" name="Rectangle 13"/>
              <p:cNvSpPr>
                <a:spLocks noChangeArrowheads="1"/>
              </p:cNvSpPr>
              <p:nvPr/>
            </p:nvSpPr>
            <p:spPr bwMode="auto">
              <a:xfrm>
                <a:off x="350" y="414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74" name="Rectangle 14"/>
              <p:cNvSpPr>
                <a:spLocks noChangeArrowheads="1"/>
              </p:cNvSpPr>
              <p:nvPr/>
            </p:nvSpPr>
            <p:spPr bwMode="auto">
              <a:xfrm>
                <a:off x="406" y="408"/>
                <a:ext cx="24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75" name="Rectangle 15"/>
              <p:cNvSpPr>
                <a:spLocks noChangeArrowheads="1"/>
              </p:cNvSpPr>
              <p:nvPr/>
            </p:nvSpPr>
            <p:spPr bwMode="auto">
              <a:xfrm>
                <a:off x="808" y="408"/>
                <a:ext cx="24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76" name="Rectangle 16"/>
              <p:cNvSpPr>
                <a:spLocks noChangeArrowheads="1"/>
              </p:cNvSpPr>
              <p:nvPr/>
            </p:nvSpPr>
            <p:spPr bwMode="auto">
              <a:xfrm>
                <a:off x="430" y="408"/>
                <a:ext cx="378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77" name="Rectangle 17"/>
              <p:cNvSpPr>
                <a:spLocks noChangeArrowheads="1"/>
              </p:cNvSpPr>
              <p:nvPr/>
            </p:nvSpPr>
            <p:spPr bwMode="auto">
              <a:xfrm>
                <a:off x="552" y="417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 b="1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學校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78" name="Rectangle 18"/>
              <p:cNvSpPr>
                <a:spLocks noChangeArrowheads="1"/>
              </p:cNvSpPr>
              <p:nvPr/>
            </p:nvSpPr>
            <p:spPr bwMode="auto">
              <a:xfrm>
                <a:off x="685" y="410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 b="1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79" name="Rectangle 19"/>
              <p:cNvSpPr>
                <a:spLocks noChangeArrowheads="1"/>
              </p:cNvSpPr>
              <p:nvPr/>
            </p:nvSpPr>
            <p:spPr bwMode="auto">
              <a:xfrm>
                <a:off x="832" y="408"/>
                <a:ext cx="99" cy="5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80" name="Rectangle 20"/>
              <p:cNvSpPr>
                <a:spLocks noChangeArrowheads="1"/>
              </p:cNvSpPr>
              <p:nvPr/>
            </p:nvSpPr>
            <p:spPr bwMode="auto">
              <a:xfrm>
                <a:off x="832" y="413"/>
                <a:ext cx="24" cy="8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81" name="Rectangle 21"/>
              <p:cNvSpPr>
                <a:spLocks noChangeArrowheads="1"/>
              </p:cNvSpPr>
              <p:nvPr/>
            </p:nvSpPr>
            <p:spPr bwMode="auto">
              <a:xfrm>
                <a:off x="907" y="413"/>
                <a:ext cx="24" cy="8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82" name="Rectangle 22"/>
              <p:cNvSpPr>
                <a:spLocks noChangeArrowheads="1"/>
              </p:cNvSpPr>
              <p:nvPr/>
            </p:nvSpPr>
            <p:spPr bwMode="auto">
              <a:xfrm>
                <a:off x="832" y="493"/>
                <a:ext cx="99" cy="5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83" name="Rectangle 23"/>
              <p:cNvSpPr>
                <a:spLocks noChangeArrowheads="1"/>
              </p:cNvSpPr>
              <p:nvPr/>
            </p:nvSpPr>
            <p:spPr bwMode="auto">
              <a:xfrm>
                <a:off x="856" y="413"/>
                <a:ext cx="51" cy="8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84" name="Rectangle 24"/>
              <p:cNvSpPr>
                <a:spLocks noChangeArrowheads="1"/>
              </p:cNvSpPr>
              <p:nvPr/>
            </p:nvSpPr>
            <p:spPr bwMode="auto">
              <a:xfrm>
                <a:off x="881" y="414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85" name="Rectangle 25"/>
              <p:cNvSpPr>
                <a:spLocks noChangeArrowheads="1"/>
              </p:cNvSpPr>
              <p:nvPr/>
            </p:nvSpPr>
            <p:spPr bwMode="auto">
              <a:xfrm>
                <a:off x="931" y="408"/>
                <a:ext cx="24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86" name="Rectangle 26"/>
              <p:cNvSpPr>
                <a:spLocks noChangeArrowheads="1"/>
              </p:cNvSpPr>
              <p:nvPr/>
            </p:nvSpPr>
            <p:spPr bwMode="auto">
              <a:xfrm>
                <a:off x="2286" y="408"/>
                <a:ext cx="24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87" name="Rectangle 27"/>
              <p:cNvSpPr>
                <a:spLocks noChangeArrowheads="1"/>
              </p:cNvSpPr>
              <p:nvPr/>
            </p:nvSpPr>
            <p:spPr bwMode="auto">
              <a:xfrm>
                <a:off x="955" y="408"/>
                <a:ext cx="1331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88" name="Rectangle 28"/>
              <p:cNvSpPr>
                <a:spLocks noChangeArrowheads="1"/>
              </p:cNvSpPr>
              <p:nvPr/>
            </p:nvSpPr>
            <p:spPr bwMode="auto">
              <a:xfrm>
                <a:off x="1420" y="417"/>
                <a:ext cx="441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 b="1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方案工作小組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89" name="Rectangle 29"/>
              <p:cNvSpPr>
                <a:spLocks noChangeArrowheads="1"/>
              </p:cNvSpPr>
              <p:nvPr/>
            </p:nvSpPr>
            <p:spPr bwMode="auto">
              <a:xfrm>
                <a:off x="1821" y="410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 b="1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90" name="Rectangle 30"/>
              <p:cNvSpPr>
                <a:spLocks noChangeArrowheads="1"/>
              </p:cNvSpPr>
              <p:nvPr/>
            </p:nvSpPr>
            <p:spPr bwMode="auto">
              <a:xfrm>
                <a:off x="2310" y="408"/>
                <a:ext cx="100" cy="5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91" name="Rectangle 31"/>
              <p:cNvSpPr>
                <a:spLocks noChangeArrowheads="1"/>
              </p:cNvSpPr>
              <p:nvPr/>
            </p:nvSpPr>
            <p:spPr bwMode="auto">
              <a:xfrm>
                <a:off x="2310" y="413"/>
                <a:ext cx="24" cy="8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92" name="Rectangle 32"/>
              <p:cNvSpPr>
                <a:spLocks noChangeArrowheads="1"/>
              </p:cNvSpPr>
              <p:nvPr/>
            </p:nvSpPr>
            <p:spPr bwMode="auto">
              <a:xfrm>
                <a:off x="2386" y="413"/>
                <a:ext cx="24" cy="8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93" name="Rectangle 33"/>
              <p:cNvSpPr>
                <a:spLocks noChangeArrowheads="1"/>
              </p:cNvSpPr>
              <p:nvPr/>
            </p:nvSpPr>
            <p:spPr bwMode="auto">
              <a:xfrm>
                <a:off x="2310" y="493"/>
                <a:ext cx="100" cy="5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94" name="Rectangle 34"/>
              <p:cNvSpPr>
                <a:spLocks noChangeArrowheads="1"/>
              </p:cNvSpPr>
              <p:nvPr/>
            </p:nvSpPr>
            <p:spPr bwMode="auto">
              <a:xfrm>
                <a:off x="2334" y="413"/>
                <a:ext cx="52" cy="8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95" name="Rectangle 35"/>
              <p:cNvSpPr>
                <a:spLocks noChangeArrowheads="1"/>
              </p:cNvSpPr>
              <p:nvPr/>
            </p:nvSpPr>
            <p:spPr bwMode="auto">
              <a:xfrm>
                <a:off x="2360" y="414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96" name="Rectangle 36"/>
              <p:cNvSpPr>
                <a:spLocks noChangeArrowheads="1"/>
              </p:cNvSpPr>
              <p:nvPr/>
            </p:nvSpPr>
            <p:spPr bwMode="auto">
              <a:xfrm>
                <a:off x="2410" y="408"/>
                <a:ext cx="24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97" name="Rectangle 37"/>
              <p:cNvSpPr>
                <a:spLocks noChangeArrowheads="1"/>
              </p:cNvSpPr>
              <p:nvPr/>
            </p:nvSpPr>
            <p:spPr bwMode="auto">
              <a:xfrm>
                <a:off x="3576" y="408"/>
                <a:ext cx="24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98" name="Rectangle 38"/>
              <p:cNvSpPr>
                <a:spLocks noChangeArrowheads="1"/>
              </p:cNvSpPr>
              <p:nvPr/>
            </p:nvSpPr>
            <p:spPr bwMode="auto">
              <a:xfrm>
                <a:off x="2434" y="408"/>
                <a:ext cx="1142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99" name="Rectangle 39"/>
              <p:cNvSpPr>
                <a:spLocks noChangeArrowheads="1"/>
              </p:cNvSpPr>
              <p:nvPr/>
            </p:nvSpPr>
            <p:spPr bwMode="auto">
              <a:xfrm>
                <a:off x="2804" y="417"/>
                <a:ext cx="441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 b="1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方案填報系統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00" name="Rectangle 40"/>
              <p:cNvSpPr>
                <a:spLocks noChangeArrowheads="1"/>
              </p:cNvSpPr>
              <p:nvPr/>
            </p:nvSpPr>
            <p:spPr bwMode="auto">
              <a:xfrm>
                <a:off x="3205" y="410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 b="1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01" name="Rectangle 41"/>
              <p:cNvSpPr>
                <a:spLocks noChangeArrowheads="1"/>
              </p:cNvSpPr>
              <p:nvPr/>
            </p:nvSpPr>
            <p:spPr bwMode="auto">
              <a:xfrm>
                <a:off x="295" y="502"/>
                <a:ext cx="111" cy="304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02" name="Rectangle 42"/>
              <p:cNvSpPr>
                <a:spLocks noChangeArrowheads="1"/>
              </p:cNvSpPr>
              <p:nvPr/>
            </p:nvSpPr>
            <p:spPr bwMode="auto">
              <a:xfrm>
                <a:off x="295" y="806"/>
                <a:ext cx="24" cy="163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03" name="Rectangle 43"/>
              <p:cNvSpPr>
                <a:spLocks noChangeArrowheads="1"/>
              </p:cNvSpPr>
              <p:nvPr/>
            </p:nvSpPr>
            <p:spPr bwMode="auto">
              <a:xfrm>
                <a:off x="382" y="806"/>
                <a:ext cx="24" cy="163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04" name="Rectangle 44"/>
              <p:cNvSpPr>
                <a:spLocks noChangeArrowheads="1"/>
              </p:cNvSpPr>
              <p:nvPr/>
            </p:nvSpPr>
            <p:spPr bwMode="auto">
              <a:xfrm>
                <a:off x="295" y="969"/>
                <a:ext cx="111" cy="304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05" name="Rectangle 45"/>
              <p:cNvSpPr>
                <a:spLocks noChangeArrowheads="1"/>
              </p:cNvSpPr>
              <p:nvPr/>
            </p:nvSpPr>
            <p:spPr bwMode="auto">
              <a:xfrm>
                <a:off x="319" y="806"/>
                <a:ext cx="63" cy="73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06" name="Rectangle 46"/>
              <p:cNvSpPr>
                <a:spLocks noChangeArrowheads="1"/>
              </p:cNvSpPr>
              <p:nvPr/>
            </p:nvSpPr>
            <p:spPr bwMode="auto">
              <a:xfrm>
                <a:off x="336" y="807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 b="1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5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07" name="Rectangle 47"/>
              <p:cNvSpPr>
                <a:spLocks noChangeArrowheads="1"/>
              </p:cNvSpPr>
              <p:nvPr/>
            </p:nvSpPr>
            <p:spPr bwMode="auto">
              <a:xfrm>
                <a:off x="319" y="879"/>
                <a:ext cx="63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08" name="Rectangle 48"/>
              <p:cNvSpPr>
                <a:spLocks noChangeArrowheads="1"/>
              </p:cNvSpPr>
              <p:nvPr/>
            </p:nvSpPr>
            <p:spPr bwMode="auto">
              <a:xfrm>
                <a:off x="321" y="887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 b="1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月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09" name="Rectangle 49"/>
              <p:cNvSpPr>
                <a:spLocks noChangeArrowheads="1"/>
              </p:cNvSpPr>
              <p:nvPr/>
            </p:nvSpPr>
            <p:spPr bwMode="auto">
              <a:xfrm>
                <a:off x="379" y="880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 b="1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10" name="Rectangle 50"/>
              <p:cNvSpPr>
                <a:spLocks noChangeArrowheads="1"/>
              </p:cNvSpPr>
              <p:nvPr/>
            </p:nvSpPr>
            <p:spPr bwMode="auto">
              <a:xfrm>
                <a:off x="408" y="502"/>
                <a:ext cx="22" cy="262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11" name="Rectangle 51"/>
              <p:cNvSpPr>
                <a:spLocks noChangeArrowheads="1"/>
              </p:cNvSpPr>
              <p:nvPr/>
            </p:nvSpPr>
            <p:spPr bwMode="auto">
              <a:xfrm>
                <a:off x="808" y="502"/>
                <a:ext cx="21" cy="262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12" name="Rectangle 52"/>
              <p:cNvSpPr>
                <a:spLocks noChangeArrowheads="1"/>
              </p:cNvSpPr>
              <p:nvPr/>
            </p:nvSpPr>
            <p:spPr bwMode="auto">
              <a:xfrm>
                <a:off x="408" y="764"/>
                <a:ext cx="421" cy="509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13" name="Rectangle 53"/>
              <p:cNvSpPr>
                <a:spLocks noChangeArrowheads="1"/>
              </p:cNvSpPr>
              <p:nvPr/>
            </p:nvSpPr>
            <p:spPr bwMode="auto">
              <a:xfrm>
                <a:off x="430" y="502"/>
                <a:ext cx="378" cy="82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14" name="Rectangle 54"/>
              <p:cNvSpPr>
                <a:spLocks noChangeArrowheads="1"/>
              </p:cNvSpPr>
              <p:nvPr/>
            </p:nvSpPr>
            <p:spPr bwMode="auto">
              <a:xfrm>
                <a:off x="425" y="506"/>
                <a:ext cx="11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(1)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15" name="Rectangle 55"/>
              <p:cNvSpPr>
                <a:spLocks noChangeArrowheads="1"/>
              </p:cNvSpPr>
              <p:nvPr/>
            </p:nvSpPr>
            <p:spPr bwMode="auto">
              <a:xfrm>
                <a:off x="503" y="505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16" name="Rectangle 56"/>
              <p:cNvSpPr>
                <a:spLocks noChangeArrowheads="1"/>
              </p:cNvSpPr>
              <p:nvPr/>
            </p:nvSpPr>
            <p:spPr bwMode="auto">
              <a:xfrm>
                <a:off x="504" y="511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上傳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17" name="Rectangle 57"/>
              <p:cNvSpPr>
                <a:spLocks noChangeArrowheads="1"/>
              </p:cNvSpPr>
              <p:nvPr/>
            </p:nvSpPr>
            <p:spPr bwMode="auto">
              <a:xfrm>
                <a:off x="637" y="511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推薦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18" name="Rectangle 58"/>
              <p:cNvSpPr>
                <a:spLocks noChangeArrowheads="1"/>
              </p:cNvSpPr>
              <p:nvPr/>
            </p:nvSpPr>
            <p:spPr bwMode="auto">
              <a:xfrm>
                <a:off x="430" y="584"/>
                <a:ext cx="378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19" name="Rectangle 59"/>
              <p:cNvSpPr>
                <a:spLocks noChangeArrowheads="1"/>
              </p:cNvSpPr>
              <p:nvPr/>
            </p:nvSpPr>
            <p:spPr bwMode="auto">
              <a:xfrm>
                <a:off x="504" y="593"/>
                <a:ext cx="294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學生資料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20" name="Rectangle 60"/>
              <p:cNvSpPr>
                <a:spLocks noChangeArrowheads="1"/>
              </p:cNvSpPr>
              <p:nvPr/>
            </p:nvSpPr>
            <p:spPr bwMode="auto">
              <a:xfrm>
                <a:off x="771" y="588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21" name="Rectangle 61"/>
              <p:cNvSpPr>
                <a:spLocks noChangeArrowheads="1"/>
              </p:cNvSpPr>
              <p:nvPr/>
            </p:nvSpPr>
            <p:spPr bwMode="auto">
              <a:xfrm>
                <a:off x="430" y="674"/>
                <a:ext cx="378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22" name="Rectangle 62"/>
              <p:cNvSpPr>
                <a:spLocks noChangeArrowheads="1"/>
              </p:cNvSpPr>
              <p:nvPr/>
            </p:nvSpPr>
            <p:spPr bwMode="auto">
              <a:xfrm>
                <a:off x="425" y="683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（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23" name="Rectangle 63"/>
              <p:cNvSpPr>
                <a:spLocks noChangeArrowheads="1"/>
              </p:cNvSpPr>
              <p:nvPr/>
            </p:nvSpPr>
            <p:spPr bwMode="auto">
              <a:xfrm>
                <a:off x="492" y="678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5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24" name="Rectangle 64"/>
              <p:cNvSpPr>
                <a:spLocks noChangeArrowheads="1"/>
              </p:cNvSpPr>
              <p:nvPr/>
            </p:nvSpPr>
            <p:spPr bwMode="auto">
              <a:xfrm>
                <a:off x="525" y="678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/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25" name="Rectangle 65"/>
              <p:cNvSpPr>
                <a:spLocks noChangeArrowheads="1"/>
              </p:cNvSpPr>
              <p:nvPr/>
            </p:nvSpPr>
            <p:spPr bwMode="auto">
              <a:xfrm>
                <a:off x="544" y="678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1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26" name="Rectangle 66"/>
              <p:cNvSpPr>
                <a:spLocks noChangeArrowheads="1"/>
              </p:cNvSpPr>
              <p:nvPr/>
            </p:nvSpPr>
            <p:spPr bwMode="auto">
              <a:xfrm>
                <a:off x="577" y="683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～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27" name="Rectangle 67"/>
              <p:cNvSpPr>
                <a:spLocks noChangeArrowheads="1"/>
              </p:cNvSpPr>
              <p:nvPr/>
            </p:nvSpPr>
            <p:spPr bwMode="auto">
              <a:xfrm>
                <a:off x="644" y="678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5/10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28" name="Rectangle 68"/>
              <p:cNvSpPr>
                <a:spLocks noChangeArrowheads="1"/>
              </p:cNvSpPr>
              <p:nvPr/>
            </p:nvSpPr>
            <p:spPr bwMode="auto">
              <a:xfrm>
                <a:off x="762" y="683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）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29" name="Rectangle 69"/>
              <p:cNvSpPr>
                <a:spLocks noChangeArrowheads="1"/>
              </p:cNvSpPr>
              <p:nvPr/>
            </p:nvSpPr>
            <p:spPr bwMode="auto">
              <a:xfrm>
                <a:off x="808" y="678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30" name="Rectangle 70"/>
              <p:cNvSpPr>
                <a:spLocks noChangeArrowheads="1"/>
              </p:cNvSpPr>
              <p:nvPr/>
            </p:nvSpPr>
            <p:spPr bwMode="auto">
              <a:xfrm>
                <a:off x="834" y="502"/>
                <a:ext cx="22" cy="8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31" name="Rectangle 71"/>
              <p:cNvSpPr>
                <a:spLocks noChangeArrowheads="1"/>
              </p:cNvSpPr>
              <p:nvPr/>
            </p:nvSpPr>
            <p:spPr bwMode="auto">
              <a:xfrm>
                <a:off x="907" y="502"/>
                <a:ext cx="22" cy="8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32" name="Rectangle 72"/>
              <p:cNvSpPr>
                <a:spLocks noChangeArrowheads="1"/>
              </p:cNvSpPr>
              <p:nvPr/>
            </p:nvSpPr>
            <p:spPr bwMode="auto">
              <a:xfrm>
                <a:off x="834" y="582"/>
                <a:ext cx="95" cy="69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33" name="Rectangle 73"/>
              <p:cNvSpPr>
                <a:spLocks noChangeArrowheads="1"/>
              </p:cNvSpPr>
              <p:nvPr/>
            </p:nvSpPr>
            <p:spPr bwMode="auto">
              <a:xfrm>
                <a:off x="856" y="502"/>
                <a:ext cx="51" cy="8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34" name="Rectangle 74"/>
              <p:cNvSpPr>
                <a:spLocks noChangeArrowheads="1"/>
              </p:cNvSpPr>
              <p:nvPr/>
            </p:nvSpPr>
            <p:spPr bwMode="auto">
              <a:xfrm>
                <a:off x="856" y="503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35" name="Rectangle 75"/>
              <p:cNvSpPr>
                <a:spLocks noChangeArrowheads="1"/>
              </p:cNvSpPr>
              <p:nvPr/>
            </p:nvSpPr>
            <p:spPr bwMode="auto">
              <a:xfrm>
                <a:off x="934" y="502"/>
                <a:ext cx="21" cy="524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36" name="Rectangle 76"/>
              <p:cNvSpPr>
                <a:spLocks noChangeArrowheads="1"/>
              </p:cNvSpPr>
              <p:nvPr/>
            </p:nvSpPr>
            <p:spPr bwMode="auto">
              <a:xfrm>
                <a:off x="2286" y="502"/>
                <a:ext cx="22" cy="524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37" name="Rectangle 77"/>
              <p:cNvSpPr>
                <a:spLocks noChangeArrowheads="1"/>
              </p:cNvSpPr>
              <p:nvPr/>
            </p:nvSpPr>
            <p:spPr bwMode="auto">
              <a:xfrm>
                <a:off x="934" y="1026"/>
                <a:ext cx="1374" cy="247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38" name="Rectangle 78"/>
              <p:cNvSpPr>
                <a:spLocks noChangeArrowheads="1"/>
              </p:cNvSpPr>
              <p:nvPr/>
            </p:nvSpPr>
            <p:spPr bwMode="auto">
              <a:xfrm>
                <a:off x="955" y="502"/>
                <a:ext cx="1331" cy="82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39" name="Rectangle 79"/>
              <p:cNvSpPr>
                <a:spLocks noChangeArrowheads="1"/>
              </p:cNvSpPr>
              <p:nvPr/>
            </p:nvSpPr>
            <p:spPr bwMode="auto">
              <a:xfrm>
                <a:off x="955" y="506"/>
                <a:ext cx="11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(1)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40" name="Rectangle 80"/>
              <p:cNvSpPr>
                <a:spLocks noChangeArrowheads="1"/>
              </p:cNvSpPr>
              <p:nvPr/>
            </p:nvSpPr>
            <p:spPr bwMode="auto">
              <a:xfrm>
                <a:off x="1033" y="505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41" name="Rectangle 81"/>
              <p:cNvSpPr>
                <a:spLocks noChangeArrowheads="1"/>
              </p:cNvSpPr>
              <p:nvPr/>
            </p:nvSpPr>
            <p:spPr bwMode="auto">
              <a:xfrm>
                <a:off x="1052" y="511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依據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42" name="Rectangle 82"/>
              <p:cNvSpPr>
                <a:spLocks noChangeArrowheads="1"/>
              </p:cNvSpPr>
              <p:nvPr/>
            </p:nvSpPr>
            <p:spPr bwMode="auto">
              <a:xfrm>
                <a:off x="1186" y="511"/>
                <a:ext cx="735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教育</a:t>
                </a:r>
                <a:r>
                  <a:rPr lang="zh-TW" altLang="en-US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部</a:t>
                </a:r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核定推薦比率，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43" name="Rectangle 83"/>
              <p:cNvSpPr>
                <a:spLocks noChangeArrowheads="1"/>
              </p:cNvSpPr>
              <p:nvPr/>
            </p:nvSpPr>
            <p:spPr bwMode="auto">
              <a:xfrm>
                <a:off x="1833" y="511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討論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44" name="Rectangle 84"/>
              <p:cNvSpPr>
                <a:spLocks noChangeArrowheads="1"/>
              </p:cNvSpPr>
              <p:nvPr/>
            </p:nvSpPr>
            <p:spPr bwMode="auto">
              <a:xfrm>
                <a:off x="1969" y="511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複審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45" name="Rectangle 85"/>
              <p:cNvSpPr>
                <a:spLocks noChangeArrowheads="1"/>
              </p:cNvSpPr>
              <p:nvPr/>
            </p:nvSpPr>
            <p:spPr bwMode="auto">
              <a:xfrm>
                <a:off x="2098" y="511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作業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46" name="Rectangle 86"/>
              <p:cNvSpPr>
                <a:spLocks noChangeArrowheads="1"/>
              </p:cNvSpPr>
              <p:nvPr/>
            </p:nvSpPr>
            <p:spPr bwMode="auto">
              <a:xfrm>
                <a:off x="955" y="584"/>
                <a:ext cx="1331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47" name="Rectangle 87"/>
              <p:cNvSpPr>
                <a:spLocks noChangeArrowheads="1"/>
              </p:cNvSpPr>
              <p:nvPr/>
            </p:nvSpPr>
            <p:spPr bwMode="auto">
              <a:xfrm>
                <a:off x="1052" y="593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細節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48" name="Rectangle 88"/>
              <p:cNvSpPr>
                <a:spLocks noChangeArrowheads="1"/>
              </p:cNvSpPr>
              <p:nvPr/>
            </p:nvSpPr>
            <p:spPr bwMode="auto">
              <a:xfrm>
                <a:off x="1186" y="588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49" name="Rectangle 89"/>
              <p:cNvSpPr>
                <a:spLocks noChangeArrowheads="1"/>
              </p:cNvSpPr>
              <p:nvPr/>
            </p:nvSpPr>
            <p:spPr bwMode="auto">
              <a:xfrm>
                <a:off x="955" y="674"/>
                <a:ext cx="1331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50" name="Rectangle 90"/>
              <p:cNvSpPr>
                <a:spLocks noChangeArrowheads="1"/>
              </p:cNvSpPr>
              <p:nvPr/>
            </p:nvSpPr>
            <p:spPr bwMode="auto">
              <a:xfrm>
                <a:off x="955" y="678"/>
                <a:ext cx="11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(2)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51" name="Rectangle 91"/>
              <p:cNvSpPr>
                <a:spLocks noChangeArrowheads="1"/>
              </p:cNvSpPr>
              <p:nvPr/>
            </p:nvSpPr>
            <p:spPr bwMode="auto">
              <a:xfrm>
                <a:off x="1033" y="677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52" name="Rectangle 92"/>
              <p:cNvSpPr>
                <a:spLocks noChangeArrowheads="1"/>
              </p:cNvSpPr>
              <p:nvPr/>
            </p:nvSpPr>
            <p:spPr bwMode="auto">
              <a:xfrm>
                <a:off x="1052" y="683"/>
                <a:ext cx="661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辦理線上複審說明會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53" name="Rectangle 93"/>
              <p:cNvSpPr>
                <a:spLocks noChangeArrowheads="1"/>
              </p:cNvSpPr>
              <p:nvPr/>
            </p:nvSpPr>
            <p:spPr bwMode="auto">
              <a:xfrm>
                <a:off x="1653" y="683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（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54" name="Rectangle 94"/>
              <p:cNvSpPr>
                <a:spLocks noChangeArrowheads="1"/>
              </p:cNvSpPr>
              <p:nvPr/>
            </p:nvSpPr>
            <p:spPr bwMode="auto">
              <a:xfrm>
                <a:off x="1721" y="678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5/15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55" name="Rectangle 95"/>
              <p:cNvSpPr>
                <a:spLocks noChangeArrowheads="1"/>
              </p:cNvSpPr>
              <p:nvPr/>
            </p:nvSpPr>
            <p:spPr bwMode="auto">
              <a:xfrm>
                <a:off x="1839" y="683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～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56" name="Rectangle 96"/>
              <p:cNvSpPr>
                <a:spLocks noChangeArrowheads="1"/>
              </p:cNvSpPr>
              <p:nvPr/>
            </p:nvSpPr>
            <p:spPr bwMode="auto">
              <a:xfrm>
                <a:off x="1906" y="678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5/19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57" name="Rectangle 97"/>
              <p:cNvSpPr>
                <a:spLocks noChangeArrowheads="1"/>
              </p:cNvSpPr>
              <p:nvPr/>
            </p:nvSpPr>
            <p:spPr bwMode="auto">
              <a:xfrm>
                <a:off x="2025" y="683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）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58" name="Rectangle 98"/>
              <p:cNvSpPr>
                <a:spLocks noChangeArrowheads="1"/>
              </p:cNvSpPr>
              <p:nvPr/>
            </p:nvSpPr>
            <p:spPr bwMode="auto">
              <a:xfrm>
                <a:off x="2091" y="678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59" name="Rectangle 99"/>
              <p:cNvSpPr>
                <a:spLocks noChangeArrowheads="1"/>
              </p:cNvSpPr>
              <p:nvPr/>
            </p:nvSpPr>
            <p:spPr bwMode="auto">
              <a:xfrm>
                <a:off x="955" y="764"/>
                <a:ext cx="1331" cy="82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60" name="Rectangle 100"/>
              <p:cNvSpPr>
                <a:spLocks noChangeArrowheads="1"/>
              </p:cNvSpPr>
              <p:nvPr/>
            </p:nvSpPr>
            <p:spPr bwMode="auto">
              <a:xfrm>
                <a:off x="955" y="768"/>
                <a:ext cx="11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(3)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61" name="Rectangle 101"/>
              <p:cNvSpPr>
                <a:spLocks noChangeArrowheads="1"/>
              </p:cNvSpPr>
              <p:nvPr/>
            </p:nvSpPr>
            <p:spPr bwMode="auto">
              <a:xfrm>
                <a:off x="1033" y="767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62" name="Rectangle 102"/>
              <p:cNvSpPr>
                <a:spLocks noChangeArrowheads="1"/>
              </p:cNvSpPr>
              <p:nvPr/>
            </p:nvSpPr>
            <p:spPr bwMode="auto">
              <a:xfrm>
                <a:off x="1052" y="773"/>
                <a:ext cx="882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規劃輔導方式與對象、輔導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63" name="Rectangle 103"/>
              <p:cNvSpPr>
                <a:spLocks noChangeArrowheads="1"/>
              </p:cNvSpPr>
              <p:nvPr/>
            </p:nvSpPr>
            <p:spPr bwMode="auto">
              <a:xfrm>
                <a:off x="1854" y="773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紀錄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64" name="Rectangle 104"/>
              <p:cNvSpPr>
                <a:spLocks noChangeArrowheads="1"/>
              </p:cNvSpPr>
              <p:nvPr/>
            </p:nvSpPr>
            <p:spPr bwMode="auto">
              <a:xfrm>
                <a:off x="1987" y="773"/>
                <a:ext cx="294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、轉銜程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65" name="Rectangle 105"/>
              <p:cNvSpPr>
                <a:spLocks noChangeArrowheads="1"/>
              </p:cNvSpPr>
              <p:nvPr/>
            </p:nvSpPr>
            <p:spPr bwMode="auto">
              <a:xfrm>
                <a:off x="955" y="846"/>
                <a:ext cx="1331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66" name="Rectangle 106"/>
              <p:cNvSpPr>
                <a:spLocks noChangeArrowheads="1"/>
              </p:cNvSpPr>
              <p:nvPr/>
            </p:nvSpPr>
            <p:spPr bwMode="auto">
              <a:xfrm>
                <a:off x="1052" y="855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序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67" name="Rectangle 107"/>
              <p:cNvSpPr>
                <a:spLocks noChangeArrowheads="1"/>
              </p:cNvSpPr>
              <p:nvPr/>
            </p:nvSpPr>
            <p:spPr bwMode="auto">
              <a:xfrm>
                <a:off x="1119" y="850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68" name="Rectangle 108"/>
              <p:cNvSpPr>
                <a:spLocks noChangeArrowheads="1"/>
              </p:cNvSpPr>
              <p:nvPr/>
            </p:nvSpPr>
            <p:spPr bwMode="auto">
              <a:xfrm>
                <a:off x="955" y="936"/>
                <a:ext cx="1331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69" name="Rectangle 109"/>
              <p:cNvSpPr>
                <a:spLocks noChangeArrowheads="1"/>
              </p:cNvSpPr>
              <p:nvPr/>
            </p:nvSpPr>
            <p:spPr bwMode="auto">
              <a:xfrm>
                <a:off x="955" y="940"/>
                <a:ext cx="11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(4)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70" name="Rectangle 110"/>
              <p:cNvSpPr>
                <a:spLocks noChangeArrowheads="1"/>
              </p:cNvSpPr>
              <p:nvPr/>
            </p:nvSpPr>
            <p:spPr bwMode="auto">
              <a:xfrm>
                <a:off x="1033" y="939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71" name="Rectangle 111"/>
              <p:cNvSpPr>
                <a:spLocks noChangeArrowheads="1"/>
              </p:cNvSpPr>
              <p:nvPr/>
            </p:nvSpPr>
            <p:spPr bwMode="auto">
              <a:xfrm>
                <a:off x="1052" y="945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規劃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72" name="Rectangle 112"/>
              <p:cNvSpPr>
                <a:spLocks noChangeArrowheads="1"/>
              </p:cNvSpPr>
              <p:nvPr/>
            </p:nvSpPr>
            <p:spPr bwMode="auto">
              <a:xfrm>
                <a:off x="1186" y="945"/>
                <a:ext cx="955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追蹤輔導與成效分析所需資訊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73" name="Rectangle 113"/>
              <p:cNvSpPr>
                <a:spLocks noChangeArrowheads="1"/>
              </p:cNvSpPr>
              <p:nvPr/>
            </p:nvSpPr>
            <p:spPr bwMode="auto">
              <a:xfrm>
                <a:off x="2054" y="945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與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74" name="Rectangle 114"/>
              <p:cNvSpPr>
                <a:spLocks noChangeArrowheads="1"/>
              </p:cNvSpPr>
              <p:nvPr/>
            </p:nvSpPr>
            <p:spPr bwMode="auto">
              <a:xfrm>
                <a:off x="2121" y="945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欄位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75" name="Rectangle 115"/>
              <p:cNvSpPr>
                <a:spLocks noChangeArrowheads="1"/>
              </p:cNvSpPr>
              <p:nvPr/>
            </p:nvSpPr>
            <p:spPr bwMode="auto">
              <a:xfrm>
                <a:off x="2254" y="940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76" name="Rectangle 116"/>
              <p:cNvSpPr>
                <a:spLocks noChangeArrowheads="1"/>
              </p:cNvSpPr>
              <p:nvPr/>
            </p:nvSpPr>
            <p:spPr bwMode="auto">
              <a:xfrm>
                <a:off x="2313" y="502"/>
                <a:ext cx="21" cy="8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77" name="Rectangle 117"/>
              <p:cNvSpPr>
                <a:spLocks noChangeArrowheads="1"/>
              </p:cNvSpPr>
              <p:nvPr/>
            </p:nvSpPr>
            <p:spPr bwMode="auto">
              <a:xfrm>
                <a:off x="2386" y="502"/>
                <a:ext cx="22" cy="8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78" name="Rectangle 118"/>
              <p:cNvSpPr>
                <a:spLocks noChangeArrowheads="1"/>
              </p:cNvSpPr>
              <p:nvPr/>
            </p:nvSpPr>
            <p:spPr bwMode="auto">
              <a:xfrm>
                <a:off x="2313" y="582"/>
                <a:ext cx="95" cy="69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79" name="Rectangle 119"/>
              <p:cNvSpPr>
                <a:spLocks noChangeArrowheads="1"/>
              </p:cNvSpPr>
              <p:nvPr/>
            </p:nvSpPr>
            <p:spPr bwMode="auto">
              <a:xfrm>
                <a:off x="2334" y="502"/>
                <a:ext cx="52" cy="8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80" name="Rectangle 120"/>
              <p:cNvSpPr>
                <a:spLocks noChangeArrowheads="1"/>
              </p:cNvSpPr>
              <p:nvPr/>
            </p:nvSpPr>
            <p:spPr bwMode="auto">
              <a:xfrm>
                <a:off x="2334" y="503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81" name="Rectangle 121"/>
              <p:cNvSpPr>
                <a:spLocks noChangeArrowheads="1"/>
              </p:cNvSpPr>
              <p:nvPr/>
            </p:nvSpPr>
            <p:spPr bwMode="auto">
              <a:xfrm>
                <a:off x="2412" y="502"/>
                <a:ext cx="22" cy="77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82" name="Rectangle 122"/>
              <p:cNvSpPr>
                <a:spLocks noChangeArrowheads="1"/>
              </p:cNvSpPr>
              <p:nvPr/>
            </p:nvSpPr>
            <p:spPr bwMode="auto">
              <a:xfrm>
                <a:off x="3576" y="502"/>
                <a:ext cx="21" cy="77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83" name="Rectangle 123"/>
              <p:cNvSpPr>
                <a:spLocks noChangeArrowheads="1"/>
              </p:cNvSpPr>
              <p:nvPr/>
            </p:nvSpPr>
            <p:spPr bwMode="auto">
              <a:xfrm>
                <a:off x="2434" y="502"/>
                <a:ext cx="1142" cy="82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84" name="Rectangle 124"/>
              <p:cNvSpPr>
                <a:spLocks noChangeArrowheads="1"/>
              </p:cNvSpPr>
              <p:nvPr/>
            </p:nvSpPr>
            <p:spPr bwMode="auto">
              <a:xfrm>
                <a:off x="2413" y="506"/>
                <a:ext cx="11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(1)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85" name="Rectangle 125"/>
              <p:cNvSpPr>
                <a:spLocks noChangeArrowheads="1"/>
              </p:cNvSpPr>
              <p:nvPr/>
            </p:nvSpPr>
            <p:spPr bwMode="auto">
              <a:xfrm>
                <a:off x="2491" y="505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86" name="Rectangle 126"/>
              <p:cNvSpPr>
                <a:spLocks noChangeArrowheads="1"/>
              </p:cNvSpPr>
              <p:nvPr/>
            </p:nvSpPr>
            <p:spPr bwMode="auto">
              <a:xfrm>
                <a:off x="2508" y="511"/>
                <a:ext cx="661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開放學校資料上傳（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87" name="Rectangle 127"/>
              <p:cNvSpPr>
                <a:spLocks noChangeArrowheads="1"/>
              </p:cNvSpPr>
              <p:nvPr/>
            </p:nvSpPr>
            <p:spPr bwMode="auto">
              <a:xfrm>
                <a:off x="3107" y="506"/>
                <a:ext cx="11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5/1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88" name="Rectangle 128"/>
              <p:cNvSpPr>
                <a:spLocks noChangeArrowheads="1"/>
              </p:cNvSpPr>
              <p:nvPr/>
            </p:nvSpPr>
            <p:spPr bwMode="auto">
              <a:xfrm>
                <a:off x="3192" y="511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～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89" name="Rectangle 129"/>
              <p:cNvSpPr>
                <a:spLocks noChangeArrowheads="1"/>
              </p:cNvSpPr>
              <p:nvPr/>
            </p:nvSpPr>
            <p:spPr bwMode="auto">
              <a:xfrm>
                <a:off x="3259" y="506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5/10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90" name="Rectangle 130"/>
              <p:cNvSpPr>
                <a:spLocks noChangeArrowheads="1"/>
              </p:cNvSpPr>
              <p:nvPr/>
            </p:nvSpPr>
            <p:spPr bwMode="auto">
              <a:xfrm>
                <a:off x="3378" y="511"/>
                <a:ext cx="22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）並提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91" name="Rectangle 131"/>
              <p:cNvSpPr>
                <a:spLocks noChangeArrowheads="1"/>
              </p:cNvSpPr>
              <p:nvPr/>
            </p:nvSpPr>
            <p:spPr bwMode="auto">
              <a:xfrm>
                <a:off x="2434" y="584"/>
                <a:ext cx="1142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92" name="Rectangle 132"/>
              <p:cNvSpPr>
                <a:spLocks noChangeArrowheads="1"/>
              </p:cNvSpPr>
              <p:nvPr/>
            </p:nvSpPr>
            <p:spPr bwMode="auto">
              <a:xfrm>
                <a:off x="2508" y="593"/>
                <a:ext cx="588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供問題諮詢與排除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93" name="Rectangle 133"/>
              <p:cNvSpPr>
                <a:spLocks noChangeArrowheads="1"/>
              </p:cNvSpPr>
              <p:nvPr/>
            </p:nvSpPr>
            <p:spPr bwMode="auto">
              <a:xfrm>
                <a:off x="3042" y="588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94" name="Rectangle 134"/>
              <p:cNvSpPr>
                <a:spLocks noChangeArrowheads="1"/>
              </p:cNvSpPr>
              <p:nvPr/>
            </p:nvSpPr>
            <p:spPr bwMode="auto">
              <a:xfrm>
                <a:off x="2434" y="674"/>
                <a:ext cx="1142" cy="82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95" name="Rectangle 135"/>
              <p:cNvSpPr>
                <a:spLocks noChangeArrowheads="1"/>
              </p:cNvSpPr>
              <p:nvPr/>
            </p:nvSpPr>
            <p:spPr bwMode="auto">
              <a:xfrm>
                <a:off x="2413" y="678"/>
                <a:ext cx="11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(2)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96" name="Rectangle 136"/>
              <p:cNvSpPr>
                <a:spLocks noChangeArrowheads="1"/>
              </p:cNvSpPr>
              <p:nvPr/>
            </p:nvSpPr>
            <p:spPr bwMode="auto">
              <a:xfrm>
                <a:off x="2491" y="677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97" name="Rectangle 137"/>
              <p:cNvSpPr>
                <a:spLocks noChangeArrowheads="1"/>
              </p:cNvSpPr>
              <p:nvPr/>
            </p:nvSpPr>
            <p:spPr bwMode="auto">
              <a:xfrm>
                <a:off x="2508" y="683"/>
                <a:ext cx="808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匯出各校學生推薦總表與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98" name="Rectangle 138"/>
              <p:cNvSpPr>
                <a:spLocks noChangeArrowheads="1"/>
              </p:cNvSpPr>
              <p:nvPr/>
            </p:nvSpPr>
            <p:spPr bwMode="auto">
              <a:xfrm>
                <a:off x="3243" y="683"/>
                <a:ext cx="294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初步統計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099" name="Rectangle 139"/>
              <p:cNvSpPr>
                <a:spLocks noChangeArrowheads="1"/>
              </p:cNvSpPr>
              <p:nvPr/>
            </p:nvSpPr>
            <p:spPr bwMode="auto">
              <a:xfrm>
                <a:off x="2434" y="756"/>
                <a:ext cx="1142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00" name="Rectangle 140"/>
              <p:cNvSpPr>
                <a:spLocks noChangeArrowheads="1"/>
              </p:cNvSpPr>
              <p:nvPr/>
            </p:nvSpPr>
            <p:spPr bwMode="auto">
              <a:xfrm>
                <a:off x="2508" y="765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（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01" name="Rectangle 141"/>
              <p:cNvSpPr>
                <a:spLocks noChangeArrowheads="1"/>
              </p:cNvSpPr>
              <p:nvPr/>
            </p:nvSpPr>
            <p:spPr bwMode="auto">
              <a:xfrm>
                <a:off x="2575" y="760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5/12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02" name="Rectangle 142"/>
              <p:cNvSpPr>
                <a:spLocks noChangeArrowheads="1"/>
              </p:cNvSpPr>
              <p:nvPr/>
            </p:nvSpPr>
            <p:spPr bwMode="auto">
              <a:xfrm>
                <a:off x="2694" y="765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）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03" name="Rectangle 143"/>
              <p:cNvSpPr>
                <a:spLocks noChangeArrowheads="1"/>
              </p:cNvSpPr>
              <p:nvPr/>
            </p:nvSpPr>
            <p:spPr bwMode="auto">
              <a:xfrm>
                <a:off x="2760" y="760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04" name="Rectangle 144"/>
              <p:cNvSpPr>
                <a:spLocks noChangeArrowheads="1"/>
              </p:cNvSpPr>
              <p:nvPr/>
            </p:nvSpPr>
            <p:spPr bwMode="auto">
              <a:xfrm>
                <a:off x="2434" y="846"/>
                <a:ext cx="1142" cy="83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05" name="Rectangle 145"/>
              <p:cNvSpPr>
                <a:spLocks noChangeArrowheads="1"/>
              </p:cNvSpPr>
              <p:nvPr/>
            </p:nvSpPr>
            <p:spPr bwMode="auto">
              <a:xfrm>
                <a:off x="2413" y="850"/>
                <a:ext cx="11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(3)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06" name="Rectangle 146"/>
              <p:cNvSpPr>
                <a:spLocks noChangeArrowheads="1"/>
              </p:cNvSpPr>
              <p:nvPr/>
            </p:nvSpPr>
            <p:spPr bwMode="auto">
              <a:xfrm>
                <a:off x="2491" y="849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07" name="Rectangle 147"/>
              <p:cNvSpPr>
                <a:spLocks noChangeArrowheads="1"/>
              </p:cNvSpPr>
              <p:nvPr/>
            </p:nvSpPr>
            <p:spPr bwMode="auto">
              <a:xfrm>
                <a:off x="2508" y="855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參與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08" name="Rectangle 148"/>
              <p:cNvSpPr>
                <a:spLocks noChangeArrowheads="1"/>
              </p:cNvSpPr>
              <p:nvPr/>
            </p:nvSpPr>
            <p:spPr bwMode="auto">
              <a:xfrm>
                <a:off x="2642" y="855"/>
                <a:ext cx="955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審查說明會說明線上操作方式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09" name="Rectangle 149"/>
              <p:cNvSpPr>
                <a:spLocks noChangeArrowheads="1"/>
              </p:cNvSpPr>
              <p:nvPr/>
            </p:nvSpPr>
            <p:spPr bwMode="auto">
              <a:xfrm>
                <a:off x="2434" y="929"/>
                <a:ext cx="1142" cy="89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10" name="Rectangle 150"/>
              <p:cNvSpPr>
                <a:spLocks noChangeArrowheads="1"/>
              </p:cNvSpPr>
              <p:nvPr/>
            </p:nvSpPr>
            <p:spPr bwMode="auto">
              <a:xfrm>
                <a:off x="2508" y="938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（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11" name="Rectangle 151"/>
              <p:cNvSpPr>
                <a:spLocks noChangeArrowheads="1"/>
              </p:cNvSpPr>
              <p:nvPr/>
            </p:nvSpPr>
            <p:spPr bwMode="auto">
              <a:xfrm>
                <a:off x="2575" y="933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5/15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12" name="Rectangle 152"/>
              <p:cNvSpPr>
                <a:spLocks noChangeArrowheads="1"/>
              </p:cNvSpPr>
              <p:nvPr/>
            </p:nvSpPr>
            <p:spPr bwMode="auto">
              <a:xfrm>
                <a:off x="2694" y="938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～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13" name="Rectangle 153"/>
              <p:cNvSpPr>
                <a:spLocks noChangeArrowheads="1"/>
              </p:cNvSpPr>
              <p:nvPr/>
            </p:nvSpPr>
            <p:spPr bwMode="auto">
              <a:xfrm>
                <a:off x="2761" y="933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5/19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14" name="Rectangle 154"/>
              <p:cNvSpPr>
                <a:spLocks noChangeArrowheads="1"/>
              </p:cNvSpPr>
              <p:nvPr/>
            </p:nvSpPr>
            <p:spPr bwMode="auto">
              <a:xfrm>
                <a:off x="2879" y="938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）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15" name="Rectangle 155"/>
              <p:cNvSpPr>
                <a:spLocks noChangeArrowheads="1"/>
              </p:cNvSpPr>
              <p:nvPr/>
            </p:nvSpPr>
            <p:spPr bwMode="auto">
              <a:xfrm>
                <a:off x="2946" y="933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16" name="Rectangle 156"/>
              <p:cNvSpPr>
                <a:spLocks noChangeArrowheads="1"/>
              </p:cNvSpPr>
              <p:nvPr/>
            </p:nvSpPr>
            <p:spPr bwMode="auto">
              <a:xfrm>
                <a:off x="2434" y="1018"/>
                <a:ext cx="1142" cy="83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17" name="Rectangle 157"/>
              <p:cNvSpPr>
                <a:spLocks noChangeArrowheads="1"/>
              </p:cNvSpPr>
              <p:nvPr/>
            </p:nvSpPr>
            <p:spPr bwMode="auto">
              <a:xfrm>
                <a:off x="2413" y="1022"/>
                <a:ext cx="11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(4)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18" name="Rectangle 158"/>
              <p:cNvSpPr>
                <a:spLocks noChangeArrowheads="1"/>
              </p:cNvSpPr>
              <p:nvPr/>
            </p:nvSpPr>
            <p:spPr bwMode="auto">
              <a:xfrm>
                <a:off x="2491" y="1021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19" name="Rectangle 159"/>
              <p:cNvSpPr>
                <a:spLocks noChangeArrowheads="1"/>
              </p:cNvSpPr>
              <p:nvPr/>
            </p:nvSpPr>
            <p:spPr bwMode="auto">
              <a:xfrm>
                <a:off x="2508" y="1027"/>
                <a:ext cx="588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開放線上複審系統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20" name="Rectangle 160"/>
              <p:cNvSpPr>
                <a:spLocks noChangeArrowheads="1"/>
              </p:cNvSpPr>
              <p:nvPr/>
            </p:nvSpPr>
            <p:spPr bwMode="auto">
              <a:xfrm>
                <a:off x="3041" y="1027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（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21" name="Rectangle 161"/>
              <p:cNvSpPr>
                <a:spLocks noChangeArrowheads="1"/>
              </p:cNvSpPr>
              <p:nvPr/>
            </p:nvSpPr>
            <p:spPr bwMode="auto">
              <a:xfrm>
                <a:off x="3108" y="1022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5/20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22" name="Rectangle 162"/>
              <p:cNvSpPr>
                <a:spLocks noChangeArrowheads="1"/>
              </p:cNvSpPr>
              <p:nvPr/>
            </p:nvSpPr>
            <p:spPr bwMode="auto">
              <a:xfrm>
                <a:off x="3227" y="1027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～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23" name="Rectangle 163"/>
              <p:cNvSpPr>
                <a:spLocks noChangeArrowheads="1"/>
              </p:cNvSpPr>
              <p:nvPr/>
            </p:nvSpPr>
            <p:spPr bwMode="auto">
              <a:xfrm>
                <a:off x="3294" y="1022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6/11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24" name="Rectangle 164"/>
              <p:cNvSpPr>
                <a:spLocks noChangeArrowheads="1"/>
              </p:cNvSpPr>
              <p:nvPr/>
            </p:nvSpPr>
            <p:spPr bwMode="auto">
              <a:xfrm>
                <a:off x="3410" y="1027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）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25" name="Rectangle 165"/>
              <p:cNvSpPr>
                <a:spLocks noChangeArrowheads="1"/>
              </p:cNvSpPr>
              <p:nvPr/>
            </p:nvSpPr>
            <p:spPr bwMode="auto">
              <a:xfrm>
                <a:off x="3443" y="1027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、提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26" name="Rectangle 166"/>
              <p:cNvSpPr>
                <a:spLocks noChangeArrowheads="1"/>
              </p:cNvSpPr>
              <p:nvPr/>
            </p:nvSpPr>
            <p:spPr bwMode="auto">
              <a:xfrm>
                <a:off x="2434" y="1101"/>
                <a:ext cx="1142" cy="82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27" name="Rectangle 167"/>
              <p:cNvSpPr>
                <a:spLocks noChangeArrowheads="1"/>
              </p:cNvSpPr>
              <p:nvPr/>
            </p:nvSpPr>
            <p:spPr bwMode="auto">
              <a:xfrm>
                <a:off x="2508" y="1110"/>
                <a:ext cx="1102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供問題諮詢解決並提供工作小組催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28" name="Rectangle 168"/>
              <p:cNvSpPr>
                <a:spLocks noChangeArrowheads="1"/>
              </p:cNvSpPr>
              <p:nvPr/>
            </p:nvSpPr>
            <p:spPr bwMode="auto">
              <a:xfrm>
                <a:off x="2434" y="1183"/>
                <a:ext cx="1142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29" name="Rectangle 169"/>
              <p:cNvSpPr>
                <a:spLocks noChangeArrowheads="1"/>
              </p:cNvSpPr>
              <p:nvPr/>
            </p:nvSpPr>
            <p:spPr bwMode="auto">
              <a:xfrm>
                <a:off x="2508" y="1192"/>
                <a:ext cx="514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繳審查委員名單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30" name="Rectangle 170"/>
              <p:cNvSpPr>
                <a:spLocks noChangeArrowheads="1"/>
              </p:cNvSpPr>
              <p:nvPr/>
            </p:nvSpPr>
            <p:spPr bwMode="auto">
              <a:xfrm>
                <a:off x="2976" y="1187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31" name="Rectangle 171"/>
              <p:cNvSpPr>
                <a:spLocks noChangeArrowheads="1"/>
              </p:cNvSpPr>
              <p:nvPr/>
            </p:nvSpPr>
            <p:spPr bwMode="auto">
              <a:xfrm>
                <a:off x="295" y="498"/>
                <a:ext cx="108" cy="4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32" name="Rectangle 172"/>
              <p:cNvSpPr>
                <a:spLocks noChangeArrowheads="1"/>
              </p:cNvSpPr>
              <p:nvPr/>
            </p:nvSpPr>
            <p:spPr bwMode="auto">
              <a:xfrm>
                <a:off x="403" y="498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33" name="Rectangle 173"/>
              <p:cNvSpPr>
                <a:spLocks noChangeArrowheads="1"/>
              </p:cNvSpPr>
              <p:nvPr/>
            </p:nvSpPr>
            <p:spPr bwMode="auto">
              <a:xfrm>
                <a:off x="403" y="498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34" name="Rectangle 174"/>
              <p:cNvSpPr>
                <a:spLocks noChangeArrowheads="1"/>
              </p:cNvSpPr>
              <p:nvPr/>
            </p:nvSpPr>
            <p:spPr bwMode="auto">
              <a:xfrm>
                <a:off x="407" y="498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35" name="Rectangle 175"/>
              <p:cNvSpPr>
                <a:spLocks noChangeArrowheads="1"/>
              </p:cNvSpPr>
              <p:nvPr/>
            </p:nvSpPr>
            <p:spPr bwMode="auto">
              <a:xfrm>
                <a:off x="412" y="498"/>
                <a:ext cx="4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36" name="Rectangle 176"/>
              <p:cNvSpPr>
                <a:spLocks noChangeArrowheads="1"/>
              </p:cNvSpPr>
              <p:nvPr/>
            </p:nvSpPr>
            <p:spPr bwMode="auto">
              <a:xfrm>
                <a:off x="829" y="498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37" name="Rectangle 177"/>
              <p:cNvSpPr>
                <a:spLocks noChangeArrowheads="1"/>
              </p:cNvSpPr>
              <p:nvPr/>
            </p:nvSpPr>
            <p:spPr bwMode="auto">
              <a:xfrm>
                <a:off x="829" y="498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38" name="Rectangle 178"/>
              <p:cNvSpPr>
                <a:spLocks noChangeArrowheads="1"/>
              </p:cNvSpPr>
              <p:nvPr/>
            </p:nvSpPr>
            <p:spPr bwMode="auto">
              <a:xfrm>
                <a:off x="834" y="498"/>
                <a:ext cx="95" cy="4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39" name="Rectangle 179"/>
              <p:cNvSpPr>
                <a:spLocks noChangeArrowheads="1"/>
              </p:cNvSpPr>
              <p:nvPr/>
            </p:nvSpPr>
            <p:spPr bwMode="auto">
              <a:xfrm>
                <a:off x="929" y="498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40" name="Rectangle 180"/>
              <p:cNvSpPr>
                <a:spLocks noChangeArrowheads="1"/>
              </p:cNvSpPr>
              <p:nvPr/>
            </p:nvSpPr>
            <p:spPr bwMode="auto">
              <a:xfrm>
                <a:off x="929" y="498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41" name="Rectangle 181"/>
              <p:cNvSpPr>
                <a:spLocks noChangeArrowheads="1"/>
              </p:cNvSpPr>
              <p:nvPr/>
            </p:nvSpPr>
            <p:spPr bwMode="auto">
              <a:xfrm>
                <a:off x="933" y="498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42" name="Rectangle 182"/>
              <p:cNvSpPr>
                <a:spLocks noChangeArrowheads="1"/>
              </p:cNvSpPr>
              <p:nvPr/>
            </p:nvSpPr>
            <p:spPr bwMode="auto">
              <a:xfrm>
                <a:off x="937" y="498"/>
                <a:ext cx="137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43" name="Rectangle 183"/>
              <p:cNvSpPr>
                <a:spLocks noChangeArrowheads="1"/>
              </p:cNvSpPr>
              <p:nvPr/>
            </p:nvSpPr>
            <p:spPr bwMode="auto">
              <a:xfrm>
                <a:off x="2308" y="498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44" name="Rectangle 184"/>
              <p:cNvSpPr>
                <a:spLocks noChangeArrowheads="1"/>
              </p:cNvSpPr>
              <p:nvPr/>
            </p:nvSpPr>
            <p:spPr bwMode="auto">
              <a:xfrm>
                <a:off x="2308" y="498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45" name="Rectangle 185"/>
              <p:cNvSpPr>
                <a:spLocks noChangeArrowheads="1"/>
              </p:cNvSpPr>
              <p:nvPr/>
            </p:nvSpPr>
            <p:spPr bwMode="auto">
              <a:xfrm>
                <a:off x="2313" y="498"/>
                <a:ext cx="95" cy="4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46" name="Rectangle 186"/>
              <p:cNvSpPr>
                <a:spLocks noChangeArrowheads="1"/>
              </p:cNvSpPr>
              <p:nvPr/>
            </p:nvSpPr>
            <p:spPr bwMode="auto">
              <a:xfrm>
                <a:off x="2408" y="498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47" name="Rectangle 187"/>
              <p:cNvSpPr>
                <a:spLocks noChangeArrowheads="1"/>
              </p:cNvSpPr>
              <p:nvPr/>
            </p:nvSpPr>
            <p:spPr bwMode="auto">
              <a:xfrm>
                <a:off x="2408" y="498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48" name="Rectangle 188"/>
              <p:cNvSpPr>
                <a:spLocks noChangeArrowheads="1"/>
              </p:cNvSpPr>
              <p:nvPr/>
            </p:nvSpPr>
            <p:spPr bwMode="auto">
              <a:xfrm>
                <a:off x="2412" y="498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49" name="Rectangle 189"/>
              <p:cNvSpPr>
                <a:spLocks noChangeArrowheads="1"/>
              </p:cNvSpPr>
              <p:nvPr/>
            </p:nvSpPr>
            <p:spPr bwMode="auto">
              <a:xfrm>
                <a:off x="2416" y="498"/>
                <a:ext cx="118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50" name="Rectangle 190"/>
              <p:cNvSpPr>
                <a:spLocks noChangeArrowheads="1"/>
              </p:cNvSpPr>
              <p:nvPr/>
            </p:nvSpPr>
            <p:spPr bwMode="auto">
              <a:xfrm>
                <a:off x="3597" y="498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51" name="Rectangle 191"/>
              <p:cNvSpPr>
                <a:spLocks noChangeArrowheads="1"/>
              </p:cNvSpPr>
              <p:nvPr/>
            </p:nvSpPr>
            <p:spPr bwMode="auto">
              <a:xfrm>
                <a:off x="3597" y="498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52" name="Rectangle 192"/>
              <p:cNvSpPr>
                <a:spLocks noChangeArrowheads="1"/>
              </p:cNvSpPr>
              <p:nvPr/>
            </p:nvSpPr>
            <p:spPr bwMode="auto">
              <a:xfrm>
                <a:off x="403" y="502"/>
                <a:ext cx="4" cy="77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53" name="Rectangle 193"/>
              <p:cNvSpPr>
                <a:spLocks noChangeArrowheads="1"/>
              </p:cNvSpPr>
              <p:nvPr/>
            </p:nvSpPr>
            <p:spPr bwMode="auto">
              <a:xfrm>
                <a:off x="829" y="502"/>
                <a:ext cx="5" cy="77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54" name="Rectangle 194"/>
              <p:cNvSpPr>
                <a:spLocks noChangeArrowheads="1"/>
              </p:cNvSpPr>
              <p:nvPr/>
            </p:nvSpPr>
            <p:spPr bwMode="auto">
              <a:xfrm>
                <a:off x="929" y="502"/>
                <a:ext cx="4" cy="77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55" name="Rectangle 195"/>
              <p:cNvSpPr>
                <a:spLocks noChangeArrowheads="1"/>
              </p:cNvSpPr>
              <p:nvPr/>
            </p:nvSpPr>
            <p:spPr bwMode="auto">
              <a:xfrm>
                <a:off x="2308" y="502"/>
                <a:ext cx="5" cy="77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56" name="Rectangle 196"/>
              <p:cNvSpPr>
                <a:spLocks noChangeArrowheads="1"/>
              </p:cNvSpPr>
              <p:nvPr/>
            </p:nvSpPr>
            <p:spPr bwMode="auto">
              <a:xfrm>
                <a:off x="2408" y="502"/>
                <a:ext cx="4" cy="77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57" name="Rectangle 197"/>
              <p:cNvSpPr>
                <a:spLocks noChangeArrowheads="1"/>
              </p:cNvSpPr>
              <p:nvPr/>
            </p:nvSpPr>
            <p:spPr bwMode="auto">
              <a:xfrm>
                <a:off x="3597" y="502"/>
                <a:ext cx="5" cy="771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58" name="Rectangle 198"/>
              <p:cNvSpPr>
                <a:spLocks noChangeArrowheads="1"/>
              </p:cNvSpPr>
              <p:nvPr/>
            </p:nvSpPr>
            <p:spPr bwMode="auto">
              <a:xfrm>
                <a:off x="295" y="1277"/>
                <a:ext cx="24" cy="8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59" name="Rectangle 199"/>
              <p:cNvSpPr>
                <a:spLocks noChangeArrowheads="1"/>
              </p:cNvSpPr>
              <p:nvPr/>
            </p:nvSpPr>
            <p:spPr bwMode="auto">
              <a:xfrm>
                <a:off x="382" y="1277"/>
                <a:ext cx="24" cy="8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60" name="Rectangle 200"/>
              <p:cNvSpPr>
                <a:spLocks noChangeArrowheads="1"/>
              </p:cNvSpPr>
              <p:nvPr/>
            </p:nvSpPr>
            <p:spPr bwMode="auto">
              <a:xfrm>
                <a:off x="319" y="1277"/>
                <a:ext cx="63" cy="8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61" name="Rectangle 201"/>
              <p:cNvSpPr>
                <a:spLocks noChangeArrowheads="1"/>
              </p:cNvSpPr>
              <p:nvPr/>
            </p:nvSpPr>
            <p:spPr bwMode="auto">
              <a:xfrm>
                <a:off x="350" y="1278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 b="1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62" name="Rectangle 202"/>
              <p:cNvSpPr>
                <a:spLocks noChangeArrowheads="1"/>
              </p:cNvSpPr>
              <p:nvPr/>
            </p:nvSpPr>
            <p:spPr bwMode="auto">
              <a:xfrm>
                <a:off x="406" y="1277"/>
                <a:ext cx="24" cy="8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63" name="Rectangle 203"/>
              <p:cNvSpPr>
                <a:spLocks noChangeArrowheads="1"/>
              </p:cNvSpPr>
              <p:nvPr/>
            </p:nvSpPr>
            <p:spPr bwMode="auto">
              <a:xfrm>
                <a:off x="808" y="1277"/>
                <a:ext cx="24" cy="8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64" name="Rectangle 204"/>
              <p:cNvSpPr>
                <a:spLocks noChangeArrowheads="1"/>
              </p:cNvSpPr>
              <p:nvPr/>
            </p:nvSpPr>
            <p:spPr bwMode="auto">
              <a:xfrm>
                <a:off x="430" y="1277"/>
                <a:ext cx="378" cy="8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65" name="Rectangle 205"/>
              <p:cNvSpPr>
                <a:spLocks noChangeArrowheads="1"/>
              </p:cNvSpPr>
              <p:nvPr/>
            </p:nvSpPr>
            <p:spPr bwMode="auto">
              <a:xfrm>
                <a:off x="430" y="1278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66" name="Rectangle 206"/>
              <p:cNvSpPr>
                <a:spLocks noChangeArrowheads="1"/>
              </p:cNvSpPr>
              <p:nvPr/>
            </p:nvSpPr>
            <p:spPr bwMode="auto">
              <a:xfrm>
                <a:off x="832" y="1277"/>
                <a:ext cx="24" cy="8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4167" name="Rectangle 207"/>
              <p:cNvSpPr>
                <a:spLocks noChangeArrowheads="1"/>
              </p:cNvSpPr>
              <p:nvPr/>
            </p:nvSpPr>
            <p:spPr bwMode="auto">
              <a:xfrm>
                <a:off x="907" y="1277"/>
                <a:ext cx="24" cy="8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</p:grpSp>
        <p:grpSp>
          <p:nvGrpSpPr>
            <p:cNvPr id="23559" name="Group 409"/>
            <p:cNvGrpSpPr>
              <a:grpSpLocks/>
            </p:cNvGrpSpPr>
            <p:nvPr/>
          </p:nvGrpSpPr>
          <p:grpSpPr bwMode="auto">
            <a:xfrm>
              <a:off x="155" y="633"/>
              <a:ext cx="3455" cy="1494"/>
              <a:chOff x="155" y="633"/>
              <a:chExt cx="3455" cy="1494"/>
            </a:xfrm>
          </p:grpSpPr>
          <p:sp>
            <p:nvSpPr>
              <p:cNvPr id="23768" name="Rectangle 209"/>
              <p:cNvSpPr>
                <a:spLocks noChangeArrowheads="1"/>
              </p:cNvSpPr>
              <p:nvPr/>
            </p:nvSpPr>
            <p:spPr bwMode="auto">
              <a:xfrm>
                <a:off x="856" y="1277"/>
                <a:ext cx="51" cy="8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69" name="Rectangle 210"/>
              <p:cNvSpPr>
                <a:spLocks noChangeArrowheads="1"/>
              </p:cNvSpPr>
              <p:nvPr/>
            </p:nvSpPr>
            <p:spPr bwMode="auto">
              <a:xfrm>
                <a:off x="856" y="1278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70" name="Rectangle 211"/>
              <p:cNvSpPr>
                <a:spLocks noChangeArrowheads="1"/>
              </p:cNvSpPr>
              <p:nvPr/>
            </p:nvSpPr>
            <p:spPr bwMode="auto">
              <a:xfrm>
                <a:off x="931" y="1277"/>
                <a:ext cx="24" cy="8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71" name="Rectangle 212"/>
              <p:cNvSpPr>
                <a:spLocks noChangeArrowheads="1"/>
              </p:cNvSpPr>
              <p:nvPr/>
            </p:nvSpPr>
            <p:spPr bwMode="auto">
              <a:xfrm>
                <a:off x="2286" y="1277"/>
                <a:ext cx="24" cy="8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72" name="Rectangle 213"/>
              <p:cNvSpPr>
                <a:spLocks noChangeArrowheads="1"/>
              </p:cNvSpPr>
              <p:nvPr/>
            </p:nvSpPr>
            <p:spPr bwMode="auto">
              <a:xfrm>
                <a:off x="955" y="1277"/>
                <a:ext cx="1331" cy="8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73" name="Rectangle 214"/>
              <p:cNvSpPr>
                <a:spLocks noChangeArrowheads="1"/>
              </p:cNvSpPr>
              <p:nvPr/>
            </p:nvSpPr>
            <p:spPr bwMode="auto">
              <a:xfrm>
                <a:off x="955" y="1278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74" name="Rectangle 215"/>
              <p:cNvSpPr>
                <a:spLocks noChangeArrowheads="1"/>
              </p:cNvSpPr>
              <p:nvPr/>
            </p:nvSpPr>
            <p:spPr bwMode="auto">
              <a:xfrm>
                <a:off x="2310" y="1277"/>
                <a:ext cx="24" cy="8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75" name="Rectangle 216"/>
              <p:cNvSpPr>
                <a:spLocks noChangeArrowheads="1"/>
              </p:cNvSpPr>
              <p:nvPr/>
            </p:nvSpPr>
            <p:spPr bwMode="auto">
              <a:xfrm>
                <a:off x="2386" y="1277"/>
                <a:ext cx="24" cy="8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76" name="Rectangle 217"/>
              <p:cNvSpPr>
                <a:spLocks noChangeArrowheads="1"/>
              </p:cNvSpPr>
              <p:nvPr/>
            </p:nvSpPr>
            <p:spPr bwMode="auto">
              <a:xfrm>
                <a:off x="2334" y="1277"/>
                <a:ext cx="52" cy="8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77" name="Rectangle 218"/>
              <p:cNvSpPr>
                <a:spLocks noChangeArrowheads="1"/>
              </p:cNvSpPr>
              <p:nvPr/>
            </p:nvSpPr>
            <p:spPr bwMode="auto">
              <a:xfrm>
                <a:off x="2334" y="1278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78" name="Rectangle 219"/>
              <p:cNvSpPr>
                <a:spLocks noChangeArrowheads="1"/>
              </p:cNvSpPr>
              <p:nvPr/>
            </p:nvSpPr>
            <p:spPr bwMode="auto">
              <a:xfrm>
                <a:off x="2410" y="1277"/>
                <a:ext cx="24" cy="8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79" name="Rectangle 220"/>
              <p:cNvSpPr>
                <a:spLocks noChangeArrowheads="1"/>
              </p:cNvSpPr>
              <p:nvPr/>
            </p:nvSpPr>
            <p:spPr bwMode="auto">
              <a:xfrm>
                <a:off x="3576" y="1277"/>
                <a:ext cx="24" cy="8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80" name="Rectangle 221"/>
              <p:cNvSpPr>
                <a:spLocks noChangeArrowheads="1"/>
              </p:cNvSpPr>
              <p:nvPr/>
            </p:nvSpPr>
            <p:spPr bwMode="auto">
              <a:xfrm>
                <a:off x="2434" y="1277"/>
                <a:ext cx="1142" cy="8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81" name="Rectangle 222"/>
              <p:cNvSpPr>
                <a:spLocks noChangeArrowheads="1"/>
              </p:cNvSpPr>
              <p:nvPr/>
            </p:nvSpPr>
            <p:spPr bwMode="auto">
              <a:xfrm>
                <a:off x="2434" y="1278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82" name="Rectangle 223"/>
              <p:cNvSpPr>
                <a:spLocks noChangeArrowheads="1"/>
              </p:cNvSpPr>
              <p:nvPr/>
            </p:nvSpPr>
            <p:spPr bwMode="auto">
              <a:xfrm>
                <a:off x="295" y="1273"/>
                <a:ext cx="108" cy="4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83" name="Rectangle 224"/>
              <p:cNvSpPr>
                <a:spLocks noChangeArrowheads="1"/>
              </p:cNvSpPr>
              <p:nvPr/>
            </p:nvSpPr>
            <p:spPr bwMode="auto">
              <a:xfrm>
                <a:off x="403" y="1273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84" name="Rectangle 225"/>
              <p:cNvSpPr>
                <a:spLocks noChangeArrowheads="1"/>
              </p:cNvSpPr>
              <p:nvPr/>
            </p:nvSpPr>
            <p:spPr bwMode="auto">
              <a:xfrm>
                <a:off x="403" y="1273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85" name="Rectangle 226"/>
              <p:cNvSpPr>
                <a:spLocks noChangeArrowheads="1"/>
              </p:cNvSpPr>
              <p:nvPr/>
            </p:nvSpPr>
            <p:spPr bwMode="auto">
              <a:xfrm>
                <a:off x="407" y="1273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86" name="Rectangle 227"/>
              <p:cNvSpPr>
                <a:spLocks noChangeArrowheads="1"/>
              </p:cNvSpPr>
              <p:nvPr/>
            </p:nvSpPr>
            <p:spPr bwMode="auto">
              <a:xfrm>
                <a:off x="412" y="1273"/>
                <a:ext cx="4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87" name="Rectangle 228"/>
              <p:cNvSpPr>
                <a:spLocks noChangeArrowheads="1"/>
              </p:cNvSpPr>
              <p:nvPr/>
            </p:nvSpPr>
            <p:spPr bwMode="auto">
              <a:xfrm>
                <a:off x="829" y="1273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88" name="Rectangle 229"/>
              <p:cNvSpPr>
                <a:spLocks noChangeArrowheads="1"/>
              </p:cNvSpPr>
              <p:nvPr/>
            </p:nvSpPr>
            <p:spPr bwMode="auto">
              <a:xfrm>
                <a:off x="829" y="1273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89" name="Rectangle 230"/>
              <p:cNvSpPr>
                <a:spLocks noChangeArrowheads="1"/>
              </p:cNvSpPr>
              <p:nvPr/>
            </p:nvSpPr>
            <p:spPr bwMode="auto">
              <a:xfrm>
                <a:off x="834" y="1273"/>
                <a:ext cx="95" cy="4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90" name="Rectangle 231"/>
              <p:cNvSpPr>
                <a:spLocks noChangeArrowheads="1"/>
              </p:cNvSpPr>
              <p:nvPr/>
            </p:nvSpPr>
            <p:spPr bwMode="auto">
              <a:xfrm>
                <a:off x="929" y="1273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91" name="Rectangle 232"/>
              <p:cNvSpPr>
                <a:spLocks noChangeArrowheads="1"/>
              </p:cNvSpPr>
              <p:nvPr/>
            </p:nvSpPr>
            <p:spPr bwMode="auto">
              <a:xfrm>
                <a:off x="929" y="1273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92" name="Rectangle 233"/>
              <p:cNvSpPr>
                <a:spLocks noChangeArrowheads="1"/>
              </p:cNvSpPr>
              <p:nvPr/>
            </p:nvSpPr>
            <p:spPr bwMode="auto">
              <a:xfrm>
                <a:off x="933" y="1273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93" name="Rectangle 234"/>
              <p:cNvSpPr>
                <a:spLocks noChangeArrowheads="1"/>
              </p:cNvSpPr>
              <p:nvPr/>
            </p:nvSpPr>
            <p:spPr bwMode="auto">
              <a:xfrm>
                <a:off x="937" y="1273"/>
                <a:ext cx="137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94" name="Rectangle 235"/>
              <p:cNvSpPr>
                <a:spLocks noChangeArrowheads="1"/>
              </p:cNvSpPr>
              <p:nvPr/>
            </p:nvSpPr>
            <p:spPr bwMode="auto">
              <a:xfrm>
                <a:off x="2308" y="1273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95" name="Rectangle 236"/>
              <p:cNvSpPr>
                <a:spLocks noChangeArrowheads="1"/>
              </p:cNvSpPr>
              <p:nvPr/>
            </p:nvSpPr>
            <p:spPr bwMode="auto">
              <a:xfrm>
                <a:off x="2308" y="1273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96" name="Rectangle 237"/>
              <p:cNvSpPr>
                <a:spLocks noChangeArrowheads="1"/>
              </p:cNvSpPr>
              <p:nvPr/>
            </p:nvSpPr>
            <p:spPr bwMode="auto">
              <a:xfrm>
                <a:off x="2313" y="1273"/>
                <a:ext cx="95" cy="4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97" name="Rectangle 238"/>
              <p:cNvSpPr>
                <a:spLocks noChangeArrowheads="1"/>
              </p:cNvSpPr>
              <p:nvPr/>
            </p:nvSpPr>
            <p:spPr bwMode="auto">
              <a:xfrm>
                <a:off x="2408" y="1273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98" name="Rectangle 239"/>
              <p:cNvSpPr>
                <a:spLocks noChangeArrowheads="1"/>
              </p:cNvSpPr>
              <p:nvPr/>
            </p:nvSpPr>
            <p:spPr bwMode="auto">
              <a:xfrm>
                <a:off x="2408" y="1273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99" name="Rectangle 240"/>
              <p:cNvSpPr>
                <a:spLocks noChangeArrowheads="1"/>
              </p:cNvSpPr>
              <p:nvPr/>
            </p:nvSpPr>
            <p:spPr bwMode="auto">
              <a:xfrm>
                <a:off x="2412" y="1273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00" name="Rectangle 241"/>
              <p:cNvSpPr>
                <a:spLocks noChangeArrowheads="1"/>
              </p:cNvSpPr>
              <p:nvPr/>
            </p:nvSpPr>
            <p:spPr bwMode="auto">
              <a:xfrm>
                <a:off x="2416" y="1273"/>
                <a:ext cx="118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01" name="Rectangle 242"/>
              <p:cNvSpPr>
                <a:spLocks noChangeArrowheads="1"/>
              </p:cNvSpPr>
              <p:nvPr/>
            </p:nvSpPr>
            <p:spPr bwMode="auto">
              <a:xfrm>
                <a:off x="3597" y="1273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02" name="Rectangle 243"/>
              <p:cNvSpPr>
                <a:spLocks noChangeArrowheads="1"/>
              </p:cNvSpPr>
              <p:nvPr/>
            </p:nvSpPr>
            <p:spPr bwMode="auto">
              <a:xfrm>
                <a:off x="295" y="1362"/>
                <a:ext cx="111" cy="27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03" name="Rectangle 244"/>
              <p:cNvSpPr>
                <a:spLocks noChangeArrowheads="1"/>
              </p:cNvSpPr>
              <p:nvPr/>
            </p:nvSpPr>
            <p:spPr bwMode="auto">
              <a:xfrm>
                <a:off x="295" y="1632"/>
                <a:ext cx="24" cy="163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04" name="Rectangle 245"/>
              <p:cNvSpPr>
                <a:spLocks noChangeArrowheads="1"/>
              </p:cNvSpPr>
              <p:nvPr/>
            </p:nvSpPr>
            <p:spPr bwMode="auto">
              <a:xfrm>
                <a:off x="382" y="1632"/>
                <a:ext cx="24" cy="163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05" name="Rectangle 246"/>
              <p:cNvSpPr>
                <a:spLocks noChangeArrowheads="1"/>
              </p:cNvSpPr>
              <p:nvPr/>
            </p:nvSpPr>
            <p:spPr bwMode="auto">
              <a:xfrm>
                <a:off x="295" y="1795"/>
                <a:ext cx="111" cy="271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06" name="Rectangle 247"/>
              <p:cNvSpPr>
                <a:spLocks noChangeArrowheads="1"/>
              </p:cNvSpPr>
              <p:nvPr/>
            </p:nvSpPr>
            <p:spPr bwMode="auto">
              <a:xfrm>
                <a:off x="319" y="1632"/>
                <a:ext cx="63" cy="73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07" name="Rectangle 248"/>
              <p:cNvSpPr>
                <a:spLocks noChangeArrowheads="1"/>
              </p:cNvSpPr>
              <p:nvPr/>
            </p:nvSpPr>
            <p:spPr bwMode="auto">
              <a:xfrm>
                <a:off x="336" y="1633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 b="1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6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08" name="Rectangle 249"/>
              <p:cNvSpPr>
                <a:spLocks noChangeArrowheads="1"/>
              </p:cNvSpPr>
              <p:nvPr/>
            </p:nvSpPr>
            <p:spPr bwMode="auto">
              <a:xfrm>
                <a:off x="319" y="1705"/>
                <a:ext cx="63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09" name="Rectangle 250"/>
              <p:cNvSpPr>
                <a:spLocks noChangeArrowheads="1"/>
              </p:cNvSpPr>
              <p:nvPr/>
            </p:nvSpPr>
            <p:spPr bwMode="auto">
              <a:xfrm>
                <a:off x="321" y="1714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 b="1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月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10" name="Rectangle 251"/>
              <p:cNvSpPr>
                <a:spLocks noChangeArrowheads="1"/>
              </p:cNvSpPr>
              <p:nvPr/>
            </p:nvSpPr>
            <p:spPr bwMode="auto">
              <a:xfrm>
                <a:off x="379" y="1707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 b="1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11" name="Rectangle 252"/>
              <p:cNvSpPr>
                <a:spLocks noChangeArrowheads="1"/>
              </p:cNvSpPr>
              <p:nvPr/>
            </p:nvSpPr>
            <p:spPr bwMode="auto">
              <a:xfrm>
                <a:off x="408" y="1362"/>
                <a:ext cx="22" cy="419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12" name="Rectangle 253"/>
              <p:cNvSpPr>
                <a:spLocks noChangeArrowheads="1"/>
              </p:cNvSpPr>
              <p:nvPr/>
            </p:nvSpPr>
            <p:spPr bwMode="auto">
              <a:xfrm>
                <a:off x="808" y="1362"/>
                <a:ext cx="21" cy="419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13" name="Rectangle 254"/>
              <p:cNvSpPr>
                <a:spLocks noChangeArrowheads="1"/>
              </p:cNvSpPr>
              <p:nvPr/>
            </p:nvSpPr>
            <p:spPr bwMode="auto">
              <a:xfrm>
                <a:off x="408" y="1781"/>
                <a:ext cx="421" cy="285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14" name="Rectangle 255"/>
              <p:cNvSpPr>
                <a:spLocks noChangeArrowheads="1"/>
              </p:cNvSpPr>
              <p:nvPr/>
            </p:nvSpPr>
            <p:spPr bwMode="auto">
              <a:xfrm>
                <a:off x="430" y="1362"/>
                <a:ext cx="378" cy="82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15" name="Rectangle 256"/>
              <p:cNvSpPr>
                <a:spLocks noChangeArrowheads="1"/>
              </p:cNvSpPr>
              <p:nvPr/>
            </p:nvSpPr>
            <p:spPr bwMode="auto">
              <a:xfrm>
                <a:off x="422" y="1365"/>
                <a:ext cx="11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(1)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16" name="Rectangle 257"/>
              <p:cNvSpPr>
                <a:spLocks noChangeArrowheads="1"/>
              </p:cNvSpPr>
              <p:nvPr/>
            </p:nvSpPr>
            <p:spPr bwMode="auto">
              <a:xfrm>
                <a:off x="500" y="1364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17" name="Rectangle 258"/>
              <p:cNvSpPr>
                <a:spLocks noChangeArrowheads="1"/>
              </p:cNvSpPr>
              <p:nvPr/>
            </p:nvSpPr>
            <p:spPr bwMode="auto">
              <a:xfrm>
                <a:off x="516" y="1370"/>
                <a:ext cx="294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通知學生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18" name="Rectangle 259"/>
              <p:cNvSpPr>
                <a:spLocks noChangeArrowheads="1"/>
              </p:cNvSpPr>
              <p:nvPr/>
            </p:nvSpPr>
            <p:spPr bwMode="auto">
              <a:xfrm>
                <a:off x="430" y="1444"/>
                <a:ext cx="378" cy="83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19" name="Rectangle 260"/>
              <p:cNvSpPr>
                <a:spLocks noChangeArrowheads="1"/>
              </p:cNvSpPr>
              <p:nvPr/>
            </p:nvSpPr>
            <p:spPr bwMode="auto">
              <a:xfrm>
                <a:off x="516" y="1453"/>
                <a:ext cx="294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通過複審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20" name="Rectangle 261"/>
              <p:cNvSpPr>
                <a:spLocks noChangeArrowheads="1"/>
              </p:cNvSpPr>
              <p:nvPr/>
            </p:nvSpPr>
            <p:spPr bwMode="auto">
              <a:xfrm>
                <a:off x="430" y="1527"/>
                <a:ext cx="378" cy="82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21" name="Rectangle 262"/>
              <p:cNvSpPr>
                <a:spLocks noChangeArrowheads="1"/>
              </p:cNvSpPr>
              <p:nvPr/>
            </p:nvSpPr>
            <p:spPr bwMode="auto">
              <a:xfrm>
                <a:off x="516" y="1535"/>
                <a:ext cx="294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與否並告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22" name="Rectangle 263"/>
              <p:cNvSpPr>
                <a:spLocks noChangeArrowheads="1"/>
              </p:cNvSpPr>
              <p:nvPr/>
            </p:nvSpPr>
            <p:spPr bwMode="auto">
              <a:xfrm>
                <a:off x="430" y="1609"/>
                <a:ext cx="378" cy="82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23" name="Rectangle 264"/>
              <p:cNvSpPr>
                <a:spLocks noChangeArrowheads="1"/>
              </p:cNvSpPr>
              <p:nvPr/>
            </p:nvSpPr>
            <p:spPr bwMode="auto">
              <a:xfrm>
                <a:off x="516" y="1617"/>
                <a:ext cx="294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知後續作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24" name="Rectangle 265"/>
              <p:cNvSpPr>
                <a:spLocks noChangeArrowheads="1"/>
              </p:cNvSpPr>
              <p:nvPr/>
            </p:nvSpPr>
            <p:spPr bwMode="auto">
              <a:xfrm>
                <a:off x="430" y="1691"/>
                <a:ext cx="378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25" name="Rectangle 266"/>
              <p:cNvSpPr>
                <a:spLocks noChangeArrowheads="1"/>
              </p:cNvSpPr>
              <p:nvPr/>
            </p:nvSpPr>
            <p:spPr bwMode="auto">
              <a:xfrm>
                <a:off x="516" y="1700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業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26" name="Rectangle 267"/>
              <p:cNvSpPr>
                <a:spLocks noChangeArrowheads="1"/>
              </p:cNvSpPr>
              <p:nvPr/>
            </p:nvSpPr>
            <p:spPr bwMode="auto">
              <a:xfrm>
                <a:off x="583" y="1695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27" name="Rectangle 268"/>
              <p:cNvSpPr>
                <a:spLocks noChangeArrowheads="1"/>
              </p:cNvSpPr>
              <p:nvPr/>
            </p:nvSpPr>
            <p:spPr bwMode="auto">
              <a:xfrm>
                <a:off x="834" y="1362"/>
                <a:ext cx="22" cy="8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28" name="Rectangle 269"/>
              <p:cNvSpPr>
                <a:spLocks noChangeArrowheads="1"/>
              </p:cNvSpPr>
              <p:nvPr/>
            </p:nvSpPr>
            <p:spPr bwMode="auto">
              <a:xfrm>
                <a:off x="907" y="1362"/>
                <a:ext cx="22" cy="8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29" name="Rectangle 270"/>
              <p:cNvSpPr>
                <a:spLocks noChangeArrowheads="1"/>
              </p:cNvSpPr>
              <p:nvPr/>
            </p:nvSpPr>
            <p:spPr bwMode="auto">
              <a:xfrm>
                <a:off x="834" y="1442"/>
                <a:ext cx="95" cy="624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30" name="Rectangle 271"/>
              <p:cNvSpPr>
                <a:spLocks noChangeArrowheads="1"/>
              </p:cNvSpPr>
              <p:nvPr/>
            </p:nvSpPr>
            <p:spPr bwMode="auto">
              <a:xfrm>
                <a:off x="856" y="1362"/>
                <a:ext cx="51" cy="8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31" name="Rectangle 272"/>
              <p:cNvSpPr>
                <a:spLocks noChangeArrowheads="1"/>
              </p:cNvSpPr>
              <p:nvPr/>
            </p:nvSpPr>
            <p:spPr bwMode="auto">
              <a:xfrm>
                <a:off x="856" y="1363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32" name="Rectangle 273"/>
              <p:cNvSpPr>
                <a:spLocks noChangeArrowheads="1"/>
              </p:cNvSpPr>
              <p:nvPr/>
            </p:nvSpPr>
            <p:spPr bwMode="auto">
              <a:xfrm>
                <a:off x="934" y="1362"/>
                <a:ext cx="21" cy="704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33" name="Rectangle 274"/>
              <p:cNvSpPr>
                <a:spLocks noChangeArrowheads="1"/>
              </p:cNvSpPr>
              <p:nvPr/>
            </p:nvSpPr>
            <p:spPr bwMode="auto">
              <a:xfrm>
                <a:off x="2286" y="1362"/>
                <a:ext cx="22" cy="704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34" name="Rectangle 275"/>
              <p:cNvSpPr>
                <a:spLocks noChangeArrowheads="1"/>
              </p:cNvSpPr>
              <p:nvPr/>
            </p:nvSpPr>
            <p:spPr bwMode="auto">
              <a:xfrm>
                <a:off x="955" y="1362"/>
                <a:ext cx="1331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35" name="Rectangle 276"/>
              <p:cNvSpPr>
                <a:spLocks noChangeArrowheads="1"/>
              </p:cNvSpPr>
              <p:nvPr/>
            </p:nvSpPr>
            <p:spPr bwMode="auto">
              <a:xfrm>
                <a:off x="955" y="1365"/>
                <a:ext cx="11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(1)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36" name="Rectangle 277"/>
              <p:cNvSpPr>
                <a:spLocks noChangeArrowheads="1"/>
              </p:cNvSpPr>
              <p:nvPr/>
            </p:nvSpPr>
            <p:spPr bwMode="auto">
              <a:xfrm>
                <a:off x="1033" y="1364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37" name="Rectangle 278"/>
              <p:cNvSpPr>
                <a:spLocks noChangeArrowheads="1"/>
              </p:cNvSpPr>
              <p:nvPr/>
            </p:nvSpPr>
            <p:spPr bwMode="auto">
              <a:xfrm>
                <a:off x="1052" y="1370"/>
                <a:ext cx="1029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提醒審查委員催繳線上複審進度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38" name="Rectangle 279"/>
              <p:cNvSpPr>
                <a:spLocks noChangeArrowheads="1"/>
              </p:cNvSpPr>
              <p:nvPr/>
            </p:nvSpPr>
            <p:spPr bwMode="auto">
              <a:xfrm>
                <a:off x="1987" y="1365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39" name="Rectangle 280"/>
              <p:cNvSpPr>
                <a:spLocks noChangeArrowheads="1"/>
              </p:cNvSpPr>
              <p:nvPr/>
            </p:nvSpPr>
            <p:spPr bwMode="auto">
              <a:xfrm>
                <a:off x="955" y="1452"/>
                <a:ext cx="1331" cy="82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40" name="Rectangle 281"/>
              <p:cNvSpPr>
                <a:spLocks noChangeArrowheads="1"/>
              </p:cNvSpPr>
              <p:nvPr/>
            </p:nvSpPr>
            <p:spPr bwMode="auto">
              <a:xfrm>
                <a:off x="955" y="1456"/>
                <a:ext cx="11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(2)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41" name="Rectangle 282"/>
              <p:cNvSpPr>
                <a:spLocks noChangeArrowheads="1"/>
              </p:cNvSpPr>
              <p:nvPr/>
            </p:nvSpPr>
            <p:spPr bwMode="auto">
              <a:xfrm>
                <a:off x="1033" y="1455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42" name="Rectangle 283"/>
              <p:cNvSpPr>
                <a:spLocks noChangeArrowheads="1"/>
              </p:cNvSpPr>
              <p:nvPr/>
            </p:nvSpPr>
            <p:spPr bwMode="auto">
              <a:xfrm>
                <a:off x="1052" y="1461"/>
                <a:ext cx="294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彙整確認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43" name="Rectangle 284"/>
              <p:cNvSpPr>
                <a:spLocks noChangeArrowheads="1"/>
              </p:cNvSpPr>
              <p:nvPr/>
            </p:nvSpPr>
            <p:spPr bwMode="auto">
              <a:xfrm>
                <a:off x="1319" y="1461"/>
                <a:ext cx="294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複審結果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44" name="Rectangle 285"/>
              <p:cNvSpPr>
                <a:spLocks noChangeArrowheads="1"/>
              </p:cNvSpPr>
              <p:nvPr/>
            </p:nvSpPr>
            <p:spPr bwMode="auto">
              <a:xfrm>
                <a:off x="1587" y="1461"/>
                <a:ext cx="36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（審查意見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45" name="Rectangle 286"/>
              <p:cNvSpPr>
                <a:spLocks noChangeArrowheads="1"/>
              </p:cNvSpPr>
              <p:nvPr/>
            </p:nvSpPr>
            <p:spPr bwMode="auto">
              <a:xfrm>
                <a:off x="1920" y="1461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、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46" name="Rectangle 287"/>
              <p:cNvSpPr>
                <a:spLocks noChangeArrowheads="1"/>
              </p:cNvSpPr>
              <p:nvPr/>
            </p:nvSpPr>
            <p:spPr bwMode="auto">
              <a:xfrm>
                <a:off x="1987" y="1461"/>
                <a:ext cx="294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通過名單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47" name="Rectangle 288"/>
              <p:cNvSpPr>
                <a:spLocks noChangeArrowheads="1"/>
              </p:cNvSpPr>
              <p:nvPr/>
            </p:nvSpPr>
            <p:spPr bwMode="auto">
              <a:xfrm>
                <a:off x="955" y="1534"/>
                <a:ext cx="1331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48" name="Rectangle 289"/>
              <p:cNvSpPr>
                <a:spLocks noChangeArrowheads="1"/>
              </p:cNvSpPr>
              <p:nvPr/>
            </p:nvSpPr>
            <p:spPr bwMode="auto">
              <a:xfrm>
                <a:off x="1052" y="1543"/>
                <a:ext cx="441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與相關統計）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49" name="Rectangle 290"/>
              <p:cNvSpPr>
                <a:spLocks noChangeArrowheads="1"/>
              </p:cNvSpPr>
              <p:nvPr/>
            </p:nvSpPr>
            <p:spPr bwMode="auto">
              <a:xfrm>
                <a:off x="1453" y="1538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50" name="Rectangle 291"/>
              <p:cNvSpPr>
                <a:spLocks noChangeArrowheads="1"/>
              </p:cNvSpPr>
              <p:nvPr/>
            </p:nvSpPr>
            <p:spPr bwMode="auto">
              <a:xfrm>
                <a:off x="955" y="1624"/>
                <a:ext cx="1331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51" name="Rectangle 292"/>
              <p:cNvSpPr>
                <a:spLocks noChangeArrowheads="1"/>
              </p:cNvSpPr>
              <p:nvPr/>
            </p:nvSpPr>
            <p:spPr bwMode="auto">
              <a:xfrm>
                <a:off x="955" y="1628"/>
                <a:ext cx="11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(3)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52" name="Rectangle 293"/>
              <p:cNvSpPr>
                <a:spLocks noChangeArrowheads="1"/>
              </p:cNvSpPr>
              <p:nvPr/>
            </p:nvSpPr>
            <p:spPr bwMode="auto">
              <a:xfrm>
                <a:off x="1033" y="1627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53" name="Rectangle 294"/>
              <p:cNvSpPr>
                <a:spLocks noChangeArrowheads="1"/>
              </p:cNvSpPr>
              <p:nvPr/>
            </p:nvSpPr>
            <p:spPr bwMode="auto">
              <a:xfrm>
                <a:off x="1052" y="1633"/>
                <a:ext cx="808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確認送勞動部媒合名單並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54" name="Rectangle 295"/>
              <p:cNvSpPr>
                <a:spLocks noChangeArrowheads="1"/>
              </p:cNvSpPr>
              <p:nvPr/>
            </p:nvSpPr>
            <p:spPr bwMode="auto">
              <a:xfrm>
                <a:off x="1787" y="1633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通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55" name="Rectangle 296"/>
              <p:cNvSpPr>
                <a:spLocks noChangeArrowheads="1"/>
              </p:cNvSpPr>
              <p:nvPr/>
            </p:nvSpPr>
            <p:spPr bwMode="auto">
              <a:xfrm>
                <a:off x="1854" y="1633"/>
                <a:ext cx="22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知學校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56" name="Rectangle 297"/>
              <p:cNvSpPr>
                <a:spLocks noChangeArrowheads="1"/>
              </p:cNvSpPr>
              <p:nvPr/>
            </p:nvSpPr>
            <p:spPr bwMode="auto">
              <a:xfrm>
                <a:off x="2054" y="1628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57" name="Rectangle 298"/>
              <p:cNvSpPr>
                <a:spLocks noChangeArrowheads="1"/>
              </p:cNvSpPr>
              <p:nvPr/>
            </p:nvSpPr>
            <p:spPr bwMode="auto">
              <a:xfrm>
                <a:off x="955" y="1714"/>
                <a:ext cx="1331" cy="82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58" name="Rectangle 299"/>
              <p:cNvSpPr>
                <a:spLocks noChangeArrowheads="1"/>
              </p:cNvSpPr>
              <p:nvPr/>
            </p:nvSpPr>
            <p:spPr bwMode="auto">
              <a:xfrm>
                <a:off x="955" y="1718"/>
                <a:ext cx="11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(4)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59" name="Rectangle 300"/>
              <p:cNvSpPr>
                <a:spLocks noChangeArrowheads="1"/>
              </p:cNvSpPr>
              <p:nvPr/>
            </p:nvSpPr>
            <p:spPr bwMode="auto">
              <a:xfrm>
                <a:off x="1033" y="1717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60" name="Rectangle 301"/>
              <p:cNvSpPr>
                <a:spLocks noChangeArrowheads="1"/>
              </p:cNvSpPr>
              <p:nvPr/>
            </p:nvSpPr>
            <p:spPr bwMode="auto">
              <a:xfrm>
                <a:off x="1052" y="1723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確定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61" name="Rectangle 302"/>
              <p:cNvSpPr>
                <a:spLocks noChangeArrowheads="1"/>
              </p:cNvSpPr>
              <p:nvPr/>
            </p:nvSpPr>
            <p:spPr bwMode="auto">
              <a:xfrm>
                <a:off x="1186" y="1723"/>
                <a:ext cx="735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輔導方式與對象、輔導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62" name="Rectangle 303"/>
              <p:cNvSpPr>
                <a:spLocks noChangeArrowheads="1"/>
              </p:cNvSpPr>
              <p:nvPr/>
            </p:nvSpPr>
            <p:spPr bwMode="auto">
              <a:xfrm>
                <a:off x="1854" y="1723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紀錄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63" name="Rectangle 304"/>
              <p:cNvSpPr>
                <a:spLocks noChangeArrowheads="1"/>
              </p:cNvSpPr>
              <p:nvPr/>
            </p:nvSpPr>
            <p:spPr bwMode="auto">
              <a:xfrm>
                <a:off x="1987" y="1723"/>
                <a:ext cx="294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、轉銜程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64" name="Rectangle 305"/>
              <p:cNvSpPr>
                <a:spLocks noChangeArrowheads="1"/>
              </p:cNvSpPr>
              <p:nvPr/>
            </p:nvSpPr>
            <p:spPr bwMode="auto">
              <a:xfrm>
                <a:off x="955" y="1796"/>
                <a:ext cx="1331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65" name="Rectangle 306"/>
              <p:cNvSpPr>
                <a:spLocks noChangeArrowheads="1"/>
              </p:cNvSpPr>
              <p:nvPr/>
            </p:nvSpPr>
            <p:spPr bwMode="auto">
              <a:xfrm>
                <a:off x="1052" y="1805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序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66" name="Rectangle 307"/>
              <p:cNvSpPr>
                <a:spLocks noChangeArrowheads="1"/>
              </p:cNvSpPr>
              <p:nvPr/>
            </p:nvSpPr>
            <p:spPr bwMode="auto">
              <a:xfrm>
                <a:off x="1119" y="1800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67" name="Rectangle 308"/>
              <p:cNvSpPr>
                <a:spLocks noChangeArrowheads="1"/>
              </p:cNvSpPr>
              <p:nvPr/>
            </p:nvSpPr>
            <p:spPr bwMode="auto">
              <a:xfrm>
                <a:off x="955" y="1886"/>
                <a:ext cx="1331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68" name="Rectangle 309"/>
              <p:cNvSpPr>
                <a:spLocks noChangeArrowheads="1"/>
              </p:cNvSpPr>
              <p:nvPr/>
            </p:nvSpPr>
            <p:spPr bwMode="auto">
              <a:xfrm>
                <a:off x="955" y="1890"/>
                <a:ext cx="11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(5)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69" name="Rectangle 310"/>
              <p:cNvSpPr>
                <a:spLocks noChangeArrowheads="1"/>
              </p:cNvSpPr>
              <p:nvPr/>
            </p:nvSpPr>
            <p:spPr bwMode="auto">
              <a:xfrm>
                <a:off x="1033" y="1889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70" name="Rectangle 311"/>
              <p:cNvSpPr>
                <a:spLocks noChangeArrowheads="1"/>
              </p:cNvSpPr>
              <p:nvPr/>
            </p:nvSpPr>
            <p:spPr bwMode="auto">
              <a:xfrm>
                <a:off x="1052" y="1895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確定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71" name="Rectangle 312"/>
              <p:cNvSpPr>
                <a:spLocks noChangeArrowheads="1"/>
              </p:cNvSpPr>
              <p:nvPr/>
            </p:nvSpPr>
            <p:spPr bwMode="auto">
              <a:xfrm>
                <a:off x="1186" y="1895"/>
                <a:ext cx="1176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追蹤輔導與成效分析所需資訊與欄位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72" name="Rectangle 313"/>
              <p:cNvSpPr>
                <a:spLocks noChangeArrowheads="1"/>
              </p:cNvSpPr>
              <p:nvPr/>
            </p:nvSpPr>
            <p:spPr bwMode="auto">
              <a:xfrm>
                <a:off x="2254" y="1890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73" name="Rectangle 314"/>
              <p:cNvSpPr>
                <a:spLocks noChangeArrowheads="1"/>
              </p:cNvSpPr>
              <p:nvPr/>
            </p:nvSpPr>
            <p:spPr bwMode="auto">
              <a:xfrm>
                <a:off x="955" y="1976"/>
                <a:ext cx="1331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74" name="Rectangle 315"/>
              <p:cNvSpPr>
                <a:spLocks noChangeArrowheads="1"/>
              </p:cNvSpPr>
              <p:nvPr/>
            </p:nvSpPr>
            <p:spPr bwMode="auto">
              <a:xfrm>
                <a:off x="955" y="1980"/>
                <a:ext cx="11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(6)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75" name="Rectangle 316"/>
              <p:cNvSpPr>
                <a:spLocks noChangeArrowheads="1"/>
              </p:cNvSpPr>
              <p:nvPr/>
            </p:nvSpPr>
            <p:spPr bwMode="auto">
              <a:xfrm>
                <a:off x="1033" y="1979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76" name="Rectangle 317"/>
              <p:cNvSpPr>
                <a:spLocks noChangeArrowheads="1"/>
              </p:cNvSpPr>
              <p:nvPr/>
            </p:nvSpPr>
            <p:spPr bwMode="auto">
              <a:xfrm>
                <a:off x="1052" y="1985"/>
                <a:ext cx="1029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規劃追蹤輔導與實地訪視說明會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77" name="Rectangle 318"/>
              <p:cNvSpPr>
                <a:spLocks noChangeArrowheads="1"/>
              </p:cNvSpPr>
              <p:nvPr/>
            </p:nvSpPr>
            <p:spPr bwMode="auto">
              <a:xfrm>
                <a:off x="1987" y="1980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78" name="Rectangle 319"/>
              <p:cNvSpPr>
                <a:spLocks noChangeArrowheads="1"/>
              </p:cNvSpPr>
              <p:nvPr/>
            </p:nvSpPr>
            <p:spPr bwMode="auto">
              <a:xfrm>
                <a:off x="2313" y="1362"/>
                <a:ext cx="21" cy="8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79" name="Rectangle 320"/>
              <p:cNvSpPr>
                <a:spLocks noChangeArrowheads="1"/>
              </p:cNvSpPr>
              <p:nvPr/>
            </p:nvSpPr>
            <p:spPr bwMode="auto">
              <a:xfrm>
                <a:off x="2386" y="1362"/>
                <a:ext cx="22" cy="8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80" name="Rectangle 321"/>
              <p:cNvSpPr>
                <a:spLocks noChangeArrowheads="1"/>
              </p:cNvSpPr>
              <p:nvPr/>
            </p:nvSpPr>
            <p:spPr bwMode="auto">
              <a:xfrm>
                <a:off x="2313" y="1442"/>
                <a:ext cx="95" cy="624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81" name="Rectangle 322"/>
              <p:cNvSpPr>
                <a:spLocks noChangeArrowheads="1"/>
              </p:cNvSpPr>
              <p:nvPr/>
            </p:nvSpPr>
            <p:spPr bwMode="auto">
              <a:xfrm>
                <a:off x="2334" y="1362"/>
                <a:ext cx="52" cy="8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82" name="Rectangle 323"/>
              <p:cNvSpPr>
                <a:spLocks noChangeArrowheads="1"/>
              </p:cNvSpPr>
              <p:nvPr/>
            </p:nvSpPr>
            <p:spPr bwMode="auto">
              <a:xfrm>
                <a:off x="2334" y="1363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83" name="Rectangle 324"/>
              <p:cNvSpPr>
                <a:spLocks noChangeArrowheads="1"/>
              </p:cNvSpPr>
              <p:nvPr/>
            </p:nvSpPr>
            <p:spPr bwMode="auto">
              <a:xfrm>
                <a:off x="2412" y="1362"/>
                <a:ext cx="22" cy="51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84" name="Rectangle 325"/>
              <p:cNvSpPr>
                <a:spLocks noChangeArrowheads="1"/>
              </p:cNvSpPr>
              <p:nvPr/>
            </p:nvSpPr>
            <p:spPr bwMode="auto">
              <a:xfrm>
                <a:off x="3576" y="1362"/>
                <a:ext cx="21" cy="516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85" name="Rectangle 326"/>
              <p:cNvSpPr>
                <a:spLocks noChangeArrowheads="1"/>
              </p:cNvSpPr>
              <p:nvPr/>
            </p:nvSpPr>
            <p:spPr bwMode="auto">
              <a:xfrm>
                <a:off x="2412" y="1878"/>
                <a:ext cx="1185" cy="188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86" name="Rectangle 327"/>
              <p:cNvSpPr>
                <a:spLocks noChangeArrowheads="1"/>
              </p:cNvSpPr>
              <p:nvPr/>
            </p:nvSpPr>
            <p:spPr bwMode="auto">
              <a:xfrm>
                <a:off x="2434" y="1362"/>
                <a:ext cx="1142" cy="82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87" name="Rectangle 328"/>
              <p:cNvSpPr>
                <a:spLocks noChangeArrowheads="1"/>
              </p:cNvSpPr>
              <p:nvPr/>
            </p:nvSpPr>
            <p:spPr bwMode="auto">
              <a:xfrm>
                <a:off x="2422" y="1365"/>
                <a:ext cx="11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(1)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88" name="Rectangle 329"/>
              <p:cNvSpPr>
                <a:spLocks noChangeArrowheads="1"/>
              </p:cNvSpPr>
              <p:nvPr/>
            </p:nvSpPr>
            <p:spPr bwMode="auto">
              <a:xfrm>
                <a:off x="2500" y="1364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89" name="Rectangle 330"/>
              <p:cNvSpPr>
                <a:spLocks noChangeArrowheads="1"/>
              </p:cNvSpPr>
              <p:nvPr/>
            </p:nvSpPr>
            <p:spPr bwMode="auto">
              <a:xfrm>
                <a:off x="2508" y="1370"/>
                <a:ext cx="294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匯出線上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90" name="Rectangle 331"/>
              <p:cNvSpPr>
                <a:spLocks noChangeArrowheads="1"/>
              </p:cNvSpPr>
              <p:nvPr/>
            </p:nvSpPr>
            <p:spPr bwMode="auto">
              <a:xfrm>
                <a:off x="2775" y="1370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審查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91" name="Rectangle 332"/>
              <p:cNvSpPr>
                <a:spLocks noChangeArrowheads="1"/>
              </p:cNvSpPr>
              <p:nvPr/>
            </p:nvSpPr>
            <p:spPr bwMode="auto">
              <a:xfrm>
                <a:off x="2909" y="1370"/>
                <a:ext cx="514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意見、通過名單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92" name="Rectangle 333"/>
              <p:cNvSpPr>
                <a:spLocks noChangeArrowheads="1"/>
              </p:cNvSpPr>
              <p:nvPr/>
            </p:nvSpPr>
            <p:spPr bwMode="auto">
              <a:xfrm>
                <a:off x="3375" y="1370"/>
                <a:ext cx="22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與相關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93" name="Rectangle 334"/>
              <p:cNvSpPr>
                <a:spLocks noChangeArrowheads="1"/>
              </p:cNvSpPr>
              <p:nvPr/>
            </p:nvSpPr>
            <p:spPr bwMode="auto">
              <a:xfrm>
                <a:off x="2434" y="1444"/>
                <a:ext cx="1142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94" name="Rectangle 335"/>
              <p:cNvSpPr>
                <a:spLocks noChangeArrowheads="1"/>
              </p:cNvSpPr>
              <p:nvPr/>
            </p:nvSpPr>
            <p:spPr bwMode="auto">
              <a:xfrm>
                <a:off x="2508" y="1453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統計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95" name="Rectangle 336"/>
              <p:cNvSpPr>
                <a:spLocks noChangeArrowheads="1"/>
              </p:cNvSpPr>
              <p:nvPr/>
            </p:nvSpPr>
            <p:spPr bwMode="auto">
              <a:xfrm>
                <a:off x="2642" y="1453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等（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96" name="Rectangle 337"/>
              <p:cNvSpPr>
                <a:spLocks noChangeArrowheads="1"/>
              </p:cNvSpPr>
              <p:nvPr/>
            </p:nvSpPr>
            <p:spPr bwMode="auto">
              <a:xfrm>
                <a:off x="2776" y="1448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6/13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97" name="Rectangle 338"/>
              <p:cNvSpPr>
                <a:spLocks noChangeArrowheads="1"/>
              </p:cNvSpPr>
              <p:nvPr/>
            </p:nvSpPr>
            <p:spPr bwMode="auto">
              <a:xfrm>
                <a:off x="2894" y="1453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～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98" name="Rectangle 339"/>
              <p:cNvSpPr>
                <a:spLocks noChangeArrowheads="1"/>
              </p:cNvSpPr>
              <p:nvPr/>
            </p:nvSpPr>
            <p:spPr bwMode="auto">
              <a:xfrm>
                <a:off x="2961" y="1448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6/16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899" name="Rectangle 340"/>
              <p:cNvSpPr>
                <a:spLocks noChangeArrowheads="1"/>
              </p:cNvSpPr>
              <p:nvPr/>
            </p:nvSpPr>
            <p:spPr bwMode="auto">
              <a:xfrm>
                <a:off x="3080" y="1453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）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00" name="Rectangle 341"/>
              <p:cNvSpPr>
                <a:spLocks noChangeArrowheads="1"/>
              </p:cNvSpPr>
              <p:nvPr/>
            </p:nvSpPr>
            <p:spPr bwMode="auto">
              <a:xfrm>
                <a:off x="3147" y="1448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01" name="Rectangle 342"/>
              <p:cNvSpPr>
                <a:spLocks noChangeArrowheads="1"/>
              </p:cNvSpPr>
              <p:nvPr/>
            </p:nvSpPr>
            <p:spPr bwMode="auto">
              <a:xfrm>
                <a:off x="2434" y="1534"/>
                <a:ext cx="1142" cy="82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02" name="Rectangle 343"/>
              <p:cNvSpPr>
                <a:spLocks noChangeArrowheads="1"/>
              </p:cNvSpPr>
              <p:nvPr/>
            </p:nvSpPr>
            <p:spPr bwMode="auto">
              <a:xfrm>
                <a:off x="2422" y="1538"/>
                <a:ext cx="11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(2)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03" name="Rectangle 344"/>
              <p:cNvSpPr>
                <a:spLocks noChangeArrowheads="1"/>
              </p:cNvSpPr>
              <p:nvPr/>
            </p:nvSpPr>
            <p:spPr bwMode="auto">
              <a:xfrm>
                <a:off x="2500" y="1537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04" name="Rectangle 345"/>
              <p:cNvSpPr>
                <a:spLocks noChangeArrowheads="1"/>
              </p:cNvSpPr>
              <p:nvPr/>
            </p:nvSpPr>
            <p:spPr bwMode="auto">
              <a:xfrm>
                <a:off x="2508" y="1543"/>
                <a:ext cx="1102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設計輔導作業欄位之職輔員與學生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05" name="Rectangle 346"/>
              <p:cNvSpPr>
                <a:spLocks noChangeArrowheads="1"/>
              </p:cNvSpPr>
              <p:nvPr/>
            </p:nvSpPr>
            <p:spPr bwMode="auto">
              <a:xfrm>
                <a:off x="2434" y="1616"/>
                <a:ext cx="1142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06" name="Rectangle 347"/>
              <p:cNvSpPr>
                <a:spLocks noChangeArrowheads="1"/>
              </p:cNvSpPr>
              <p:nvPr/>
            </p:nvSpPr>
            <p:spPr bwMode="auto">
              <a:xfrm>
                <a:off x="2508" y="1625"/>
                <a:ext cx="294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工作週記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07" name="Rectangle 348"/>
              <p:cNvSpPr>
                <a:spLocks noChangeArrowheads="1"/>
              </p:cNvSpPr>
              <p:nvPr/>
            </p:nvSpPr>
            <p:spPr bwMode="auto">
              <a:xfrm>
                <a:off x="2775" y="1620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08" name="Rectangle 349"/>
              <p:cNvSpPr>
                <a:spLocks noChangeArrowheads="1"/>
              </p:cNvSpPr>
              <p:nvPr/>
            </p:nvSpPr>
            <p:spPr bwMode="auto">
              <a:xfrm>
                <a:off x="2434" y="1706"/>
                <a:ext cx="1142" cy="82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09" name="Rectangle 350"/>
              <p:cNvSpPr>
                <a:spLocks noChangeArrowheads="1"/>
              </p:cNvSpPr>
              <p:nvPr/>
            </p:nvSpPr>
            <p:spPr bwMode="auto">
              <a:xfrm>
                <a:off x="2422" y="1710"/>
                <a:ext cx="110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(3)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10" name="Rectangle 351"/>
              <p:cNvSpPr>
                <a:spLocks noChangeArrowheads="1"/>
              </p:cNvSpPr>
              <p:nvPr/>
            </p:nvSpPr>
            <p:spPr bwMode="auto">
              <a:xfrm>
                <a:off x="2500" y="1709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11" name="Rectangle 352"/>
              <p:cNvSpPr>
                <a:spLocks noChangeArrowheads="1"/>
              </p:cNvSpPr>
              <p:nvPr/>
            </p:nvSpPr>
            <p:spPr bwMode="auto">
              <a:xfrm>
                <a:off x="2508" y="1715"/>
                <a:ext cx="955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設計個案輔導通報系統（亮點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12" name="Rectangle 353"/>
              <p:cNvSpPr>
                <a:spLocks noChangeArrowheads="1"/>
              </p:cNvSpPr>
              <p:nvPr/>
            </p:nvSpPr>
            <p:spPr bwMode="auto">
              <a:xfrm>
                <a:off x="3357" y="1710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/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13" name="Rectangle 354"/>
              <p:cNvSpPr>
                <a:spLocks noChangeArrowheads="1"/>
              </p:cNvSpPr>
              <p:nvPr/>
            </p:nvSpPr>
            <p:spPr bwMode="auto">
              <a:xfrm>
                <a:off x="3375" y="1715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適應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14" name="Rectangle 355"/>
              <p:cNvSpPr>
                <a:spLocks noChangeArrowheads="1"/>
              </p:cNvSpPr>
              <p:nvPr/>
            </p:nvSpPr>
            <p:spPr bwMode="auto">
              <a:xfrm>
                <a:off x="3509" y="1715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困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15" name="Rectangle 356"/>
              <p:cNvSpPr>
                <a:spLocks noChangeArrowheads="1"/>
              </p:cNvSpPr>
              <p:nvPr/>
            </p:nvSpPr>
            <p:spPr bwMode="auto">
              <a:xfrm>
                <a:off x="2434" y="1788"/>
                <a:ext cx="1142" cy="90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16" name="Rectangle 357"/>
              <p:cNvSpPr>
                <a:spLocks noChangeArrowheads="1"/>
              </p:cNvSpPr>
              <p:nvPr/>
            </p:nvSpPr>
            <p:spPr bwMode="auto">
              <a:xfrm>
                <a:off x="2508" y="1797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難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17" name="Rectangle 358"/>
              <p:cNvSpPr>
                <a:spLocks noChangeArrowheads="1"/>
              </p:cNvSpPr>
              <p:nvPr/>
            </p:nvSpPr>
            <p:spPr bwMode="auto">
              <a:xfrm>
                <a:off x="2575" y="1797"/>
                <a:ext cx="14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個案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18" name="Rectangle 359"/>
              <p:cNvSpPr>
                <a:spLocks noChangeArrowheads="1"/>
              </p:cNvSpPr>
              <p:nvPr/>
            </p:nvSpPr>
            <p:spPr bwMode="auto">
              <a:xfrm>
                <a:off x="2708" y="1797"/>
                <a:ext cx="7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）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19" name="Rectangle 360"/>
              <p:cNvSpPr>
                <a:spLocks noChangeArrowheads="1"/>
              </p:cNvSpPr>
              <p:nvPr/>
            </p:nvSpPr>
            <p:spPr bwMode="auto">
              <a:xfrm>
                <a:off x="2775" y="1792"/>
                <a:ext cx="37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4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20" name="Rectangle 361"/>
              <p:cNvSpPr>
                <a:spLocks noChangeArrowheads="1"/>
              </p:cNvSpPr>
              <p:nvPr/>
            </p:nvSpPr>
            <p:spPr bwMode="auto">
              <a:xfrm>
                <a:off x="295" y="1358"/>
                <a:ext cx="108" cy="4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21" name="Rectangle 362"/>
              <p:cNvSpPr>
                <a:spLocks noChangeArrowheads="1"/>
              </p:cNvSpPr>
              <p:nvPr/>
            </p:nvSpPr>
            <p:spPr bwMode="auto">
              <a:xfrm>
                <a:off x="403" y="1358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22" name="Rectangle 363"/>
              <p:cNvSpPr>
                <a:spLocks noChangeArrowheads="1"/>
              </p:cNvSpPr>
              <p:nvPr/>
            </p:nvSpPr>
            <p:spPr bwMode="auto">
              <a:xfrm>
                <a:off x="403" y="1358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23" name="Rectangle 364"/>
              <p:cNvSpPr>
                <a:spLocks noChangeArrowheads="1"/>
              </p:cNvSpPr>
              <p:nvPr/>
            </p:nvSpPr>
            <p:spPr bwMode="auto">
              <a:xfrm>
                <a:off x="407" y="1358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24" name="Rectangle 365"/>
              <p:cNvSpPr>
                <a:spLocks noChangeArrowheads="1"/>
              </p:cNvSpPr>
              <p:nvPr/>
            </p:nvSpPr>
            <p:spPr bwMode="auto">
              <a:xfrm>
                <a:off x="412" y="1358"/>
                <a:ext cx="41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25" name="Rectangle 366"/>
              <p:cNvSpPr>
                <a:spLocks noChangeArrowheads="1"/>
              </p:cNvSpPr>
              <p:nvPr/>
            </p:nvSpPr>
            <p:spPr bwMode="auto">
              <a:xfrm>
                <a:off x="829" y="1358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26" name="Rectangle 367"/>
              <p:cNvSpPr>
                <a:spLocks noChangeArrowheads="1"/>
              </p:cNvSpPr>
              <p:nvPr/>
            </p:nvSpPr>
            <p:spPr bwMode="auto">
              <a:xfrm>
                <a:off x="829" y="1358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27" name="Rectangle 368"/>
              <p:cNvSpPr>
                <a:spLocks noChangeArrowheads="1"/>
              </p:cNvSpPr>
              <p:nvPr/>
            </p:nvSpPr>
            <p:spPr bwMode="auto">
              <a:xfrm>
                <a:off x="834" y="1358"/>
                <a:ext cx="95" cy="4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28" name="Rectangle 369"/>
              <p:cNvSpPr>
                <a:spLocks noChangeArrowheads="1"/>
              </p:cNvSpPr>
              <p:nvPr/>
            </p:nvSpPr>
            <p:spPr bwMode="auto">
              <a:xfrm>
                <a:off x="929" y="1358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29" name="Rectangle 370"/>
              <p:cNvSpPr>
                <a:spLocks noChangeArrowheads="1"/>
              </p:cNvSpPr>
              <p:nvPr/>
            </p:nvSpPr>
            <p:spPr bwMode="auto">
              <a:xfrm>
                <a:off x="929" y="1358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30" name="Rectangle 371"/>
              <p:cNvSpPr>
                <a:spLocks noChangeArrowheads="1"/>
              </p:cNvSpPr>
              <p:nvPr/>
            </p:nvSpPr>
            <p:spPr bwMode="auto">
              <a:xfrm>
                <a:off x="933" y="1358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31" name="Rectangle 372"/>
              <p:cNvSpPr>
                <a:spLocks noChangeArrowheads="1"/>
              </p:cNvSpPr>
              <p:nvPr/>
            </p:nvSpPr>
            <p:spPr bwMode="auto">
              <a:xfrm>
                <a:off x="937" y="1358"/>
                <a:ext cx="137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32" name="Rectangle 373"/>
              <p:cNvSpPr>
                <a:spLocks noChangeArrowheads="1"/>
              </p:cNvSpPr>
              <p:nvPr/>
            </p:nvSpPr>
            <p:spPr bwMode="auto">
              <a:xfrm>
                <a:off x="2308" y="1358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33" name="Rectangle 374"/>
              <p:cNvSpPr>
                <a:spLocks noChangeArrowheads="1"/>
              </p:cNvSpPr>
              <p:nvPr/>
            </p:nvSpPr>
            <p:spPr bwMode="auto">
              <a:xfrm>
                <a:off x="2308" y="1358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34" name="Rectangle 375"/>
              <p:cNvSpPr>
                <a:spLocks noChangeArrowheads="1"/>
              </p:cNvSpPr>
              <p:nvPr/>
            </p:nvSpPr>
            <p:spPr bwMode="auto">
              <a:xfrm>
                <a:off x="2313" y="1358"/>
                <a:ext cx="95" cy="4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35" name="Rectangle 376"/>
              <p:cNvSpPr>
                <a:spLocks noChangeArrowheads="1"/>
              </p:cNvSpPr>
              <p:nvPr/>
            </p:nvSpPr>
            <p:spPr bwMode="auto">
              <a:xfrm>
                <a:off x="2408" y="1358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36" name="Rectangle 377"/>
              <p:cNvSpPr>
                <a:spLocks noChangeArrowheads="1"/>
              </p:cNvSpPr>
              <p:nvPr/>
            </p:nvSpPr>
            <p:spPr bwMode="auto">
              <a:xfrm>
                <a:off x="2408" y="1358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37" name="Rectangle 378"/>
              <p:cNvSpPr>
                <a:spLocks noChangeArrowheads="1"/>
              </p:cNvSpPr>
              <p:nvPr/>
            </p:nvSpPr>
            <p:spPr bwMode="auto">
              <a:xfrm>
                <a:off x="2412" y="1358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38" name="Rectangle 379"/>
              <p:cNvSpPr>
                <a:spLocks noChangeArrowheads="1"/>
              </p:cNvSpPr>
              <p:nvPr/>
            </p:nvSpPr>
            <p:spPr bwMode="auto">
              <a:xfrm>
                <a:off x="2416" y="1358"/>
                <a:ext cx="118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39" name="Rectangle 380"/>
              <p:cNvSpPr>
                <a:spLocks noChangeArrowheads="1"/>
              </p:cNvSpPr>
              <p:nvPr/>
            </p:nvSpPr>
            <p:spPr bwMode="auto">
              <a:xfrm>
                <a:off x="3597" y="1358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40" name="Rectangle 381"/>
              <p:cNvSpPr>
                <a:spLocks noChangeArrowheads="1"/>
              </p:cNvSpPr>
              <p:nvPr/>
            </p:nvSpPr>
            <p:spPr bwMode="auto">
              <a:xfrm>
                <a:off x="403" y="1362"/>
                <a:ext cx="4" cy="70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41" name="Rectangle 382"/>
              <p:cNvSpPr>
                <a:spLocks noChangeArrowheads="1"/>
              </p:cNvSpPr>
              <p:nvPr/>
            </p:nvSpPr>
            <p:spPr bwMode="auto">
              <a:xfrm>
                <a:off x="403" y="2066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42" name="Rectangle 383"/>
              <p:cNvSpPr>
                <a:spLocks noChangeArrowheads="1"/>
              </p:cNvSpPr>
              <p:nvPr/>
            </p:nvSpPr>
            <p:spPr bwMode="auto">
              <a:xfrm>
                <a:off x="403" y="2066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43" name="Rectangle 384"/>
              <p:cNvSpPr>
                <a:spLocks noChangeArrowheads="1"/>
              </p:cNvSpPr>
              <p:nvPr/>
            </p:nvSpPr>
            <p:spPr bwMode="auto">
              <a:xfrm>
                <a:off x="407" y="2066"/>
                <a:ext cx="422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44" name="Rectangle 385"/>
              <p:cNvSpPr>
                <a:spLocks noChangeArrowheads="1"/>
              </p:cNvSpPr>
              <p:nvPr/>
            </p:nvSpPr>
            <p:spPr bwMode="auto">
              <a:xfrm>
                <a:off x="829" y="1362"/>
                <a:ext cx="5" cy="70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45" name="Rectangle 386"/>
              <p:cNvSpPr>
                <a:spLocks noChangeArrowheads="1"/>
              </p:cNvSpPr>
              <p:nvPr/>
            </p:nvSpPr>
            <p:spPr bwMode="auto">
              <a:xfrm>
                <a:off x="829" y="2066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46" name="Rectangle 387"/>
              <p:cNvSpPr>
                <a:spLocks noChangeArrowheads="1"/>
              </p:cNvSpPr>
              <p:nvPr/>
            </p:nvSpPr>
            <p:spPr bwMode="auto">
              <a:xfrm>
                <a:off x="829" y="2066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47" name="Rectangle 388"/>
              <p:cNvSpPr>
                <a:spLocks noChangeArrowheads="1"/>
              </p:cNvSpPr>
              <p:nvPr/>
            </p:nvSpPr>
            <p:spPr bwMode="auto">
              <a:xfrm>
                <a:off x="929" y="1362"/>
                <a:ext cx="4" cy="70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48" name="Rectangle 389"/>
              <p:cNvSpPr>
                <a:spLocks noChangeArrowheads="1"/>
              </p:cNvSpPr>
              <p:nvPr/>
            </p:nvSpPr>
            <p:spPr bwMode="auto">
              <a:xfrm>
                <a:off x="929" y="2066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49" name="Rectangle 390"/>
              <p:cNvSpPr>
                <a:spLocks noChangeArrowheads="1"/>
              </p:cNvSpPr>
              <p:nvPr/>
            </p:nvSpPr>
            <p:spPr bwMode="auto">
              <a:xfrm>
                <a:off x="929" y="2066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50" name="Rectangle 391"/>
              <p:cNvSpPr>
                <a:spLocks noChangeArrowheads="1"/>
              </p:cNvSpPr>
              <p:nvPr/>
            </p:nvSpPr>
            <p:spPr bwMode="auto">
              <a:xfrm>
                <a:off x="933" y="2066"/>
                <a:ext cx="137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51" name="Rectangle 392"/>
              <p:cNvSpPr>
                <a:spLocks noChangeArrowheads="1"/>
              </p:cNvSpPr>
              <p:nvPr/>
            </p:nvSpPr>
            <p:spPr bwMode="auto">
              <a:xfrm>
                <a:off x="2308" y="1362"/>
                <a:ext cx="5" cy="70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52" name="Rectangle 393"/>
              <p:cNvSpPr>
                <a:spLocks noChangeArrowheads="1"/>
              </p:cNvSpPr>
              <p:nvPr/>
            </p:nvSpPr>
            <p:spPr bwMode="auto">
              <a:xfrm>
                <a:off x="2308" y="2066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53" name="Rectangle 394"/>
              <p:cNvSpPr>
                <a:spLocks noChangeArrowheads="1"/>
              </p:cNvSpPr>
              <p:nvPr/>
            </p:nvSpPr>
            <p:spPr bwMode="auto">
              <a:xfrm>
                <a:off x="2308" y="2066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54" name="Rectangle 395"/>
              <p:cNvSpPr>
                <a:spLocks noChangeArrowheads="1"/>
              </p:cNvSpPr>
              <p:nvPr/>
            </p:nvSpPr>
            <p:spPr bwMode="auto">
              <a:xfrm>
                <a:off x="2408" y="1362"/>
                <a:ext cx="4" cy="70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55" name="Rectangle 396"/>
              <p:cNvSpPr>
                <a:spLocks noChangeArrowheads="1"/>
              </p:cNvSpPr>
              <p:nvPr/>
            </p:nvSpPr>
            <p:spPr bwMode="auto">
              <a:xfrm>
                <a:off x="2408" y="2066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56" name="Rectangle 397"/>
              <p:cNvSpPr>
                <a:spLocks noChangeArrowheads="1"/>
              </p:cNvSpPr>
              <p:nvPr/>
            </p:nvSpPr>
            <p:spPr bwMode="auto">
              <a:xfrm>
                <a:off x="2408" y="2066"/>
                <a:ext cx="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57" name="Rectangle 398"/>
              <p:cNvSpPr>
                <a:spLocks noChangeArrowheads="1"/>
              </p:cNvSpPr>
              <p:nvPr/>
            </p:nvSpPr>
            <p:spPr bwMode="auto">
              <a:xfrm>
                <a:off x="2412" y="2066"/>
                <a:ext cx="118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58" name="Rectangle 399"/>
              <p:cNvSpPr>
                <a:spLocks noChangeArrowheads="1"/>
              </p:cNvSpPr>
              <p:nvPr/>
            </p:nvSpPr>
            <p:spPr bwMode="auto">
              <a:xfrm>
                <a:off x="3597" y="1362"/>
                <a:ext cx="5" cy="70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59" name="Rectangle 400"/>
              <p:cNvSpPr>
                <a:spLocks noChangeArrowheads="1"/>
              </p:cNvSpPr>
              <p:nvPr/>
            </p:nvSpPr>
            <p:spPr bwMode="auto">
              <a:xfrm>
                <a:off x="3597" y="2066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60" name="Rectangle 401"/>
              <p:cNvSpPr>
                <a:spLocks noChangeArrowheads="1"/>
              </p:cNvSpPr>
              <p:nvPr/>
            </p:nvSpPr>
            <p:spPr bwMode="auto">
              <a:xfrm>
                <a:off x="3597" y="2066"/>
                <a:ext cx="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61" name="Rectangle 402"/>
              <p:cNvSpPr>
                <a:spLocks noChangeArrowheads="1"/>
              </p:cNvSpPr>
              <p:nvPr/>
            </p:nvSpPr>
            <p:spPr bwMode="auto">
              <a:xfrm>
                <a:off x="155" y="2078"/>
                <a:ext cx="26" cy="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zh-TW" altLang="zh-TW" sz="1000">
                    <a:solidFill>
                      <a:srgbClr val="000000"/>
                    </a:solidFill>
                    <a:latin typeface="標楷體" pitchFamily="65" charset="-120"/>
                    <a:ea typeface="標楷體" pitchFamily="65" charset="-120"/>
                  </a:rPr>
                  <a:t> </a:t>
                </a:r>
                <a:endParaRPr lang="zh-TW" altLang="zh-TW">
                  <a:latin typeface="標楷體" pitchFamily="65" charset="-120"/>
                  <a:ea typeface="標楷體" pitchFamily="65" charset="-120"/>
                </a:endParaRPr>
              </a:p>
            </p:txBody>
          </p:sp>
          <p:pic>
            <p:nvPicPr>
              <p:cNvPr id="23962" name="Picture 403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01" y="633"/>
                <a:ext cx="123" cy="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963" name="Picture 404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01" y="633"/>
                <a:ext cx="123" cy="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3964" name="Rectangle 405"/>
              <p:cNvSpPr>
                <a:spLocks noChangeArrowheads="1"/>
              </p:cNvSpPr>
              <p:nvPr/>
            </p:nvSpPr>
            <p:spPr bwMode="auto">
              <a:xfrm>
                <a:off x="2317" y="641"/>
                <a:ext cx="90" cy="1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65" name="Rectangle 406"/>
              <p:cNvSpPr>
                <a:spLocks noChangeArrowheads="1"/>
              </p:cNvSpPr>
              <p:nvPr/>
            </p:nvSpPr>
            <p:spPr bwMode="auto">
              <a:xfrm>
                <a:off x="2317" y="642"/>
                <a:ext cx="90" cy="1"/>
              </a:xfrm>
              <a:prstGeom prst="rect">
                <a:avLst/>
              </a:prstGeom>
              <a:solidFill>
                <a:srgbClr val="ECEC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66" name="Rectangle 407"/>
              <p:cNvSpPr>
                <a:spLocks noChangeArrowheads="1"/>
              </p:cNvSpPr>
              <p:nvPr/>
            </p:nvSpPr>
            <p:spPr bwMode="auto">
              <a:xfrm>
                <a:off x="2317" y="643"/>
                <a:ext cx="90" cy="1"/>
              </a:xfrm>
              <a:prstGeom prst="rect">
                <a:avLst/>
              </a:prstGeom>
              <a:solidFill>
                <a:srgbClr val="EBEB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967" name="Rectangle 408"/>
              <p:cNvSpPr>
                <a:spLocks noChangeArrowheads="1"/>
              </p:cNvSpPr>
              <p:nvPr/>
            </p:nvSpPr>
            <p:spPr bwMode="auto">
              <a:xfrm>
                <a:off x="2317" y="644"/>
                <a:ext cx="90" cy="2"/>
              </a:xfrm>
              <a:prstGeom prst="rect">
                <a:avLst/>
              </a:pr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</p:grpSp>
        <p:grpSp>
          <p:nvGrpSpPr>
            <p:cNvPr id="23560" name="Group 610"/>
            <p:cNvGrpSpPr>
              <a:grpSpLocks/>
            </p:cNvGrpSpPr>
            <p:nvPr/>
          </p:nvGrpSpPr>
          <p:grpSpPr bwMode="auto">
            <a:xfrm>
              <a:off x="815" y="634"/>
              <a:ext cx="1609" cy="970"/>
              <a:chOff x="815" y="634"/>
              <a:chExt cx="1609" cy="970"/>
            </a:xfrm>
          </p:grpSpPr>
          <p:sp>
            <p:nvSpPr>
              <p:cNvPr id="23568" name="Rectangle 410"/>
              <p:cNvSpPr>
                <a:spLocks noChangeArrowheads="1"/>
              </p:cNvSpPr>
              <p:nvPr/>
            </p:nvSpPr>
            <p:spPr bwMode="auto">
              <a:xfrm>
                <a:off x="2317" y="646"/>
                <a:ext cx="90" cy="1"/>
              </a:xfrm>
              <a:prstGeom prst="rect">
                <a:avLst/>
              </a:prstGeom>
              <a:solidFill>
                <a:srgbClr val="E9E9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69" name="Rectangle 411"/>
              <p:cNvSpPr>
                <a:spLocks noChangeArrowheads="1"/>
              </p:cNvSpPr>
              <p:nvPr/>
            </p:nvSpPr>
            <p:spPr bwMode="auto">
              <a:xfrm>
                <a:off x="2317" y="647"/>
                <a:ext cx="90" cy="1"/>
              </a:xfrm>
              <a:prstGeom prst="rect">
                <a:avLst/>
              </a:pr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70" name="Rectangle 412"/>
              <p:cNvSpPr>
                <a:spLocks noChangeArrowheads="1"/>
              </p:cNvSpPr>
              <p:nvPr/>
            </p:nvSpPr>
            <p:spPr bwMode="auto">
              <a:xfrm>
                <a:off x="2317" y="648"/>
                <a:ext cx="90" cy="1"/>
              </a:xfrm>
              <a:prstGeom prst="rect">
                <a:avLst/>
              </a:prstGeom>
              <a:solidFill>
                <a:srgbClr val="E7E7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71" name="Rectangle 413"/>
              <p:cNvSpPr>
                <a:spLocks noChangeArrowheads="1"/>
              </p:cNvSpPr>
              <p:nvPr/>
            </p:nvSpPr>
            <p:spPr bwMode="auto">
              <a:xfrm>
                <a:off x="2317" y="649"/>
                <a:ext cx="90" cy="2"/>
              </a:xfrm>
              <a:prstGeom prst="rect">
                <a:avLst/>
              </a:pr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72" name="Rectangle 414"/>
              <p:cNvSpPr>
                <a:spLocks noChangeArrowheads="1"/>
              </p:cNvSpPr>
              <p:nvPr/>
            </p:nvSpPr>
            <p:spPr bwMode="auto">
              <a:xfrm>
                <a:off x="2317" y="651"/>
                <a:ext cx="90" cy="2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73" name="Rectangle 415"/>
              <p:cNvSpPr>
                <a:spLocks noChangeArrowheads="1"/>
              </p:cNvSpPr>
              <p:nvPr/>
            </p:nvSpPr>
            <p:spPr bwMode="auto">
              <a:xfrm>
                <a:off x="2317" y="653"/>
                <a:ext cx="90" cy="1"/>
              </a:xfrm>
              <a:prstGeom prst="rect">
                <a:avLst/>
              </a:prstGeom>
              <a:solidFill>
                <a:srgbClr val="E4E4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74" name="Rectangle 416"/>
              <p:cNvSpPr>
                <a:spLocks noChangeArrowheads="1"/>
              </p:cNvSpPr>
              <p:nvPr/>
            </p:nvSpPr>
            <p:spPr bwMode="auto">
              <a:xfrm>
                <a:off x="2317" y="654"/>
                <a:ext cx="90" cy="2"/>
              </a:xfrm>
              <a:prstGeom prst="rect">
                <a:avLst/>
              </a:prstGeom>
              <a:solidFill>
                <a:srgbClr val="E3E3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75" name="Rectangle 417"/>
              <p:cNvSpPr>
                <a:spLocks noChangeArrowheads="1"/>
              </p:cNvSpPr>
              <p:nvPr/>
            </p:nvSpPr>
            <p:spPr bwMode="auto">
              <a:xfrm>
                <a:off x="2317" y="656"/>
                <a:ext cx="90" cy="1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76" name="Rectangle 418"/>
              <p:cNvSpPr>
                <a:spLocks noChangeArrowheads="1"/>
              </p:cNvSpPr>
              <p:nvPr/>
            </p:nvSpPr>
            <p:spPr bwMode="auto">
              <a:xfrm>
                <a:off x="2317" y="657"/>
                <a:ext cx="90" cy="1"/>
              </a:xfrm>
              <a:prstGeom prst="rect">
                <a:avLst/>
              </a:prstGeom>
              <a:solidFill>
                <a:srgbClr val="E1E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77" name="Rectangle 419"/>
              <p:cNvSpPr>
                <a:spLocks noChangeArrowheads="1"/>
              </p:cNvSpPr>
              <p:nvPr/>
            </p:nvSpPr>
            <p:spPr bwMode="auto">
              <a:xfrm>
                <a:off x="2317" y="658"/>
                <a:ext cx="90" cy="1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78" name="Rectangle 420"/>
              <p:cNvSpPr>
                <a:spLocks noChangeArrowheads="1"/>
              </p:cNvSpPr>
              <p:nvPr/>
            </p:nvSpPr>
            <p:spPr bwMode="auto">
              <a:xfrm>
                <a:off x="2317" y="659"/>
                <a:ext cx="90" cy="1"/>
              </a:xfrm>
              <a:prstGeom prst="rect">
                <a:avLst/>
              </a:prstGeom>
              <a:solidFill>
                <a:srgbClr val="DFD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79" name="Rectangle 421"/>
              <p:cNvSpPr>
                <a:spLocks noChangeArrowheads="1"/>
              </p:cNvSpPr>
              <p:nvPr/>
            </p:nvSpPr>
            <p:spPr bwMode="auto">
              <a:xfrm>
                <a:off x="2317" y="660"/>
                <a:ext cx="90" cy="1"/>
              </a:xfrm>
              <a:prstGeom prst="rect">
                <a:avLst/>
              </a:prstGeom>
              <a:solidFill>
                <a:srgbClr val="DED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80" name="Rectangle 422"/>
              <p:cNvSpPr>
                <a:spLocks noChangeArrowheads="1"/>
              </p:cNvSpPr>
              <p:nvPr/>
            </p:nvSpPr>
            <p:spPr bwMode="auto">
              <a:xfrm>
                <a:off x="2317" y="661"/>
                <a:ext cx="90" cy="2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81" name="Rectangle 423"/>
              <p:cNvSpPr>
                <a:spLocks noChangeArrowheads="1"/>
              </p:cNvSpPr>
              <p:nvPr/>
            </p:nvSpPr>
            <p:spPr bwMode="auto">
              <a:xfrm>
                <a:off x="2317" y="663"/>
                <a:ext cx="90" cy="1"/>
              </a:xfrm>
              <a:prstGeom prst="rect">
                <a:avLst/>
              </a:prstGeom>
              <a:solidFill>
                <a:srgbClr val="DCDC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82" name="Rectangle 424"/>
              <p:cNvSpPr>
                <a:spLocks noChangeArrowheads="1"/>
              </p:cNvSpPr>
              <p:nvPr/>
            </p:nvSpPr>
            <p:spPr bwMode="auto">
              <a:xfrm>
                <a:off x="2317" y="664"/>
                <a:ext cx="90" cy="1"/>
              </a:xfrm>
              <a:prstGeom prst="rect">
                <a:avLst/>
              </a:pr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83" name="Rectangle 425"/>
              <p:cNvSpPr>
                <a:spLocks noChangeArrowheads="1"/>
              </p:cNvSpPr>
              <p:nvPr/>
            </p:nvSpPr>
            <p:spPr bwMode="auto">
              <a:xfrm>
                <a:off x="2317" y="665"/>
                <a:ext cx="90" cy="1"/>
              </a:xfrm>
              <a:prstGeom prst="rect">
                <a:avLst/>
              </a:prstGeom>
              <a:solidFill>
                <a:srgbClr val="DADA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84" name="Rectangle 426"/>
              <p:cNvSpPr>
                <a:spLocks noChangeArrowheads="1"/>
              </p:cNvSpPr>
              <p:nvPr/>
            </p:nvSpPr>
            <p:spPr bwMode="auto">
              <a:xfrm>
                <a:off x="2317" y="666"/>
                <a:ext cx="90" cy="2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85" name="Rectangle 427"/>
              <p:cNvSpPr>
                <a:spLocks noChangeArrowheads="1"/>
              </p:cNvSpPr>
              <p:nvPr/>
            </p:nvSpPr>
            <p:spPr bwMode="auto">
              <a:xfrm>
                <a:off x="2317" y="668"/>
                <a:ext cx="90" cy="1"/>
              </a:xfrm>
              <a:prstGeom prst="rect">
                <a:avLst/>
              </a:prstGeom>
              <a:solidFill>
                <a:srgbClr val="D8D8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86" name="Rectangle 428"/>
              <p:cNvSpPr>
                <a:spLocks noChangeArrowheads="1"/>
              </p:cNvSpPr>
              <p:nvPr/>
            </p:nvSpPr>
            <p:spPr bwMode="auto">
              <a:xfrm>
                <a:off x="2317" y="669"/>
                <a:ext cx="90" cy="2"/>
              </a:xfrm>
              <a:prstGeom prst="rect">
                <a:avLst/>
              </a:prstGeom>
              <a:solidFill>
                <a:srgbClr val="D7D7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87" name="Rectangle 429"/>
              <p:cNvSpPr>
                <a:spLocks noChangeArrowheads="1"/>
              </p:cNvSpPr>
              <p:nvPr/>
            </p:nvSpPr>
            <p:spPr bwMode="auto">
              <a:xfrm>
                <a:off x="2317" y="671"/>
                <a:ext cx="90" cy="1"/>
              </a:xfrm>
              <a:prstGeom prst="rect">
                <a:avLst/>
              </a:prstGeom>
              <a:solidFill>
                <a:srgbClr val="D6D6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88" name="Rectangle 430"/>
              <p:cNvSpPr>
                <a:spLocks noChangeArrowheads="1"/>
              </p:cNvSpPr>
              <p:nvPr/>
            </p:nvSpPr>
            <p:spPr bwMode="auto">
              <a:xfrm>
                <a:off x="2317" y="672"/>
                <a:ext cx="90" cy="1"/>
              </a:xfrm>
              <a:prstGeom prst="rect">
                <a:avLst/>
              </a:prstGeom>
              <a:solidFill>
                <a:srgbClr val="D5D5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89" name="Rectangle 431"/>
              <p:cNvSpPr>
                <a:spLocks noChangeArrowheads="1"/>
              </p:cNvSpPr>
              <p:nvPr/>
            </p:nvSpPr>
            <p:spPr bwMode="auto">
              <a:xfrm>
                <a:off x="2317" y="673"/>
                <a:ext cx="90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90" name="Rectangle 432"/>
              <p:cNvSpPr>
                <a:spLocks noChangeArrowheads="1"/>
              </p:cNvSpPr>
              <p:nvPr/>
            </p:nvSpPr>
            <p:spPr bwMode="auto">
              <a:xfrm>
                <a:off x="2317" y="674"/>
                <a:ext cx="90" cy="2"/>
              </a:xfrm>
              <a:prstGeom prst="rect">
                <a:avLst/>
              </a:prstGeom>
              <a:solidFill>
                <a:srgbClr val="D3D3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91" name="Rectangle 433"/>
              <p:cNvSpPr>
                <a:spLocks noChangeArrowheads="1"/>
              </p:cNvSpPr>
              <p:nvPr/>
            </p:nvSpPr>
            <p:spPr bwMode="auto">
              <a:xfrm>
                <a:off x="2317" y="676"/>
                <a:ext cx="90" cy="1"/>
              </a:xfrm>
              <a:prstGeom prst="rect">
                <a:avLst/>
              </a:prstGeom>
              <a:solidFill>
                <a:srgbClr val="D2D2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92" name="Rectangle 434"/>
              <p:cNvSpPr>
                <a:spLocks noChangeArrowheads="1"/>
              </p:cNvSpPr>
              <p:nvPr/>
            </p:nvSpPr>
            <p:spPr bwMode="auto">
              <a:xfrm>
                <a:off x="2317" y="677"/>
                <a:ext cx="90" cy="1"/>
              </a:xfrm>
              <a:prstGeom prst="rect">
                <a:avLst/>
              </a:prstGeom>
              <a:solidFill>
                <a:srgbClr val="D1D1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93" name="Rectangle 435"/>
              <p:cNvSpPr>
                <a:spLocks noChangeArrowheads="1"/>
              </p:cNvSpPr>
              <p:nvPr/>
            </p:nvSpPr>
            <p:spPr bwMode="auto">
              <a:xfrm>
                <a:off x="2317" y="678"/>
                <a:ext cx="90" cy="1"/>
              </a:xfrm>
              <a:prstGeom prst="rect">
                <a:avLst/>
              </a:prstGeom>
              <a:solidFill>
                <a:srgbClr val="D0D0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94" name="Rectangle 436"/>
              <p:cNvSpPr>
                <a:spLocks noChangeArrowheads="1"/>
              </p:cNvSpPr>
              <p:nvPr/>
            </p:nvSpPr>
            <p:spPr bwMode="auto">
              <a:xfrm>
                <a:off x="2317" y="679"/>
                <a:ext cx="90" cy="1"/>
              </a:xfrm>
              <a:prstGeom prst="rect">
                <a:avLst/>
              </a:prstGeom>
              <a:solidFill>
                <a:srgbClr val="CFCF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95" name="Rectangle 437"/>
              <p:cNvSpPr>
                <a:spLocks noChangeArrowheads="1"/>
              </p:cNvSpPr>
              <p:nvPr/>
            </p:nvSpPr>
            <p:spPr bwMode="auto">
              <a:xfrm>
                <a:off x="2317" y="680"/>
                <a:ext cx="90" cy="1"/>
              </a:xfrm>
              <a:prstGeom prst="rect">
                <a:avLst/>
              </a:prstGeom>
              <a:solidFill>
                <a:srgbClr val="CE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96" name="Rectangle 438"/>
              <p:cNvSpPr>
                <a:spLocks noChangeArrowheads="1"/>
              </p:cNvSpPr>
              <p:nvPr/>
            </p:nvSpPr>
            <p:spPr bwMode="auto">
              <a:xfrm>
                <a:off x="2317" y="681"/>
                <a:ext cx="90" cy="1"/>
              </a:xfrm>
              <a:prstGeom prst="rect">
                <a:avLst/>
              </a:prstGeom>
              <a:solidFill>
                <a:srgbClr val="CDCD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97" name="Rectangle 439"/>
              <p:cNvSpPr>
                <a:spLocks noChangeArrowheads="1"/>
              </p:cNvSpPr>
              <p:nvPr/>
            </p:nvSpPr>
            <p:spPr bwMode="auto">
              <a:xfrm>
                <a:off x="2317" y="682"/>
                <a:ext cx="90" cy="1"/>
              </a:xfrm>
              <a:prstGeom prst="rect">
                <a:avLst/>
              </a:pr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98" name="Rectangle 440"/>
              <p:cNvSpPr>
                <a:spLocks noChangeArrowheads="1"/>
              </p:cNvSpPr>
              <p:nvPr/>
            </p:nvSpPr>
            <p:spPr bwMode="auto">
              <a:xfrm>
                <a:off x="2317" y="683"/>
                <a:ext cx="90" cy="1"/>
              </a:xfrm>
              <a:prstGeom prst="rect">
                <a:avLst/>
              </a:prstGeom>
              <a:solidFill>
                <a:srgbClr val="CB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599" name="Rectangle 441"/>
              <p:cNvSpPr>
                <a:spLocks noChangeArrowheads="1"/>
              </p:cNvSpPr>
              <p:nvPr/>
            </p:nvSpPr>
            <p:spPr bwMode="auto">
              <a:xfrm>
                <a:off x="2317" y="684"/>
                <a:ext cx="90" cy="1"/>
              </a:xfrm>
              <a:prstGeom prst="rect">
                <a:avLst/>
              </a:prstGeom>
              <a:solidFill>
                <a:srgbClr val="CACA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00" name="Rectangle 442"/>
              <p:cNvSpPr>
                <a:spLocks noChangeArrowheads="1"/>
              </p:cNvSpPr>
              <p:nvPr/>
            </p:nvSpPr>
            <p:spPr bwMode="auto">
              <a:xfrm>
                <a:off x="2317" y="685"/>
                <a:ext cx="90" cy="1"/>
              </a:xfrm>
              <a:prstGeom prst="rect">
                <a:avLst/>
              </a:prstGeom>
              <a:solidFill>
                <a:srgbClr val="C9C9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01" name="Rectangle 443"/>
              <p:cNvSpPr>
                <a:spLocks noChangeArrowheads="1"/>
              </p:cNvSpPr>
              <p:nvPr/>
            </p:nvSpPr>
            <p:spPr bwMode="auto">
              <a:xfrm>
                <a:off x="2317" y="686"/>
                <a:ext cx="90" cy="1"/>
              </a:xfrm>
              <a:prstGeom prst="rect">
                <a:avLst/>
              </a:prstGeom>
              <a:solidFill>
                <a:srgbClr val="C8C8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02" name="Rectangle 444"/>
              <p:cNvSpPr>
                <a:spLocks noChangeArrowheads="1"/>
              </p:cNvSpPr>
              <p:nvPr/>
            </p:nvSpPr>
            <p:spPr bwMode="auto">
              <a:xfrm>
                <a:off x="2317" y="687"/>
                <a:ext cx="90" cy="1"/>
              </a:xfrm>
              <a:prstGeom prst="rect">
                <a:avLst/>
              </a:prstGeom>
              <a:solidFill>
                <a:srgbClr val="C7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03" name="Rectangle 445"/>
              <p:cNvSpPr>
                <a:spLocks noChangeArrowheads="1"/>
              </p:cNvSpPr>
              <p:nvPr/>
            </p:nvSpPr>
            <p:spPr bwMode="auto">
              <a:xfrm>
                <a:off x="2317" y="688"/>
                <a:ext cx="90" cy="1"/>
              </a:xfrm>
              <a:prstGeom prst="rect">
                <a:avLst/>
              </a:prstGeom>
              <a:solidFill>
                <a:srgbClr val="C6C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04" name="Rectangle 446"/>
              <p:cNvSpPr>
                <a:spLocks noChangeArrowheads="1"/>
              </p:cNvSpPr>
              <p:nvPr/>
            </p:nvSpPr>
            <p:spPr bwMode="auto">
              <a:xfrm>
                <a:off x="2317" y="689"/>
                <a:ext cx="90" cy="1"/>
              </a:xfrm>
              <a:prstGeom prst="rect">
                <a:avLst/>
              </a:prstGeom>
              <a:solidFill>
                <a:srgbClr val="C5C5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05" name="Rectangle 447"/>
              <p:cNvSpPr>
                <a:spLocks noChangeArrowheads="1"/>
              </p:cNvSpPr>
              <p:nvPr/>
            </p:nvSpPr>
            <p:spPr bwMode="auto">
              <a:xfrm>
                <a:off x="2317" y="690"/>
                <a:ext cx="90" cy="1"/>
              </a:xfrm>
              <a:prstGeom prst="rect">
                <a:avLst/>
              </a:prstGeom>
              <a:solidFill>
                <a:srgbClr val="C4C4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06" name="Rectangle 448"/>
              <p:cNvSpPr>
                <a:spLocks noChangeArrowheads="1"/>
              </p:cNvSpPr>
              <p:nvPr/>
            </p:nvSpPr>
            <p:spPr bwMode="auto">
              <a:xfrm>
                <a:off x="2317" y="691"/>
                <a:ext cx="90" cy="1"/>
              </a:xfrm>
              <a:prstGeom prst="rect">
                <a:avLst/>
              </a:prstGeom>
              <a:solidFill>
                <a:srgbClr val="C3C3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07" name="Rectangle 449"/>
              <p:cNvSpPr>
                <a:spLocks noChangeArrowheads="1"/>
              </p:cNvSpPr>
              <p:nvPr/>
            </p:nvSpPr>
            <p:spPr bwMode="auto">
              <a:xfrm>
                <a:off x="2317" y="692"/>
                <a:ext cx="90" cy="1"/>
              </a:xfrm>
              <a:prstGeom prst="rect">
                <a:avLst/>
              </a:prstGeom>
              <a:solidFill>
                <a:srgbClr val="C2C2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08" name="Rectangle 450"/>
              <p:cNvSpPr>
                <a:spLocks noChangeArrowheads="1"/>
              </p:cNvSpPr>
              <p:nvPr/>
            </p:nvSpPr>
            <p:spPr bwMode="auto">
              <a:xfrm>
                <a:off x="2317" y="693"/>
                <a:ext cx="90" cy="2"/>
              </a:xfrm>
              <a:prstGeom prst="rect">
                <a:avLst/>
              </a:prstGeom>
              <a:solidFill>
                <a:srgbClr val="C1C1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09" name="Rectangle 451"/>
              <p:cNvSpPr>
                <a:spLocks noChangeArrowheads="1"/>
              </p:cNvSpPr>
              <p:nvPr/>
            </p:nvSpPr>
            <p:spPr bwMode="auto">
              <a:xfrm>
                <a:off x="2317" y="695"/>
                <a:ext cx="90" cy="1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10" name="Rectangle 452"/>
              <p:cNvSpPr>
                <a:spLocks noChangeArrowheads="1"/>
              </p:cNvSpPr>
              <p:nvPr/>
            </p:nvSpPr>
            <p:spPr bwMode="auto">
              <a:xfrm>
                <a:off x="2317" y="696"/>
                <a:ext cx="90" cy="1"/>
              </a:xfrm>
              <a:prstGeom prst="rect">
                <a:avLst/>
              </a:pr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11" name="Rectangle 453"/>
              <p:cNvSpPr>
                <a:spLocks noChangeArrowheads="1"/>
              </p:cNvSpPr>
              <p:nvPr/>
            </p:nvSpPr>
            <p:spPr bwMode="auto">
              <a:xfrm>
                <a:off x="2317" y="697"/>
                <a:ext cx="90" cy="1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12" name="Rectangle 454"/>
              <p:cNvSpPr>
                <a:spLocks noChangeArrowheads="1"/>
              </p:cNvSpPr>
              <p:nvPr/>
            </p:nvSpPr>
            <p:spPr bwMode="auto">
              <a:xfrm>
                <a:off x="2317" y="698"/>
                <a:ext cx="90" cy="1"/>
              </a:xfrm>
              <a:prstGeom prst="rect">
                <a:avLst/>
              </a:prstGeom>
              <a:solidFill>
                <a:srgbClr val="BDBDB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13" name="Rectangle 455"/>
              <p:cNvSpPr>
                <a:spLocks noChangeArrowheads="1"/>
              </p:cNvSpPr>
              <p:nvPr/>
            </p:nvSpPr>
            <p:spPr bwMode="auto">
              <a:xfrm>
                <a:off x="2317" y="699"/>
                <a:ext cx="90" cy="1"/>
              </a:xfrm>
              <a:prstGeom prst="rect">
                <a:avLst/>
              </a:prstGeom>
              <a:solidFill>
                <a:srgbClr val="BCBC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14" name="Freeform 456"/>
              <p:cNvSpPr>
                <a:spLocks noEditPoints="1"/>
              </p:cNvSpPr>
              <p:nvPr/>
            </p:nvSpPr>
            <p:spPr bwMode="auto">
              <a:xfrm>
                <a:off x="2315" y="640"/>
                <a:ext cx="94" cy="61"/>
              </a:xfrm>
              <a:custGeom>
                <a:avLst/>
                <a:gdLst>
                  <a:gd name="T0" fmla="*/ 0 w 699"/>
                  <a:gd name="T1" fmla="*/ 0 h 480"/>
                  <a:gd name="T2" fmla="*/ 0 w 699"/>
                  <a:gd name="T3" fmla="*/ 0 h 480"/>
                  <a:gd name="T4" fmla="*/ 0 w 699"/>
                  <a:gd name="T5" fmla="*/ 0 h 480"/>
                  <a:gd name="T6" fmla="*/ 0 w 699"/>
                  <a:gd name="T7" fmla="*/ 0 h 480"/>
                  <a:gd name="T8" fmla="*/ 0 w 699"/>
                  <a:gd name="T9" fmla="*/ 0 h 480"/>
                  <a:gd name="T10" fmla="*/ 0 w 699"/>
                  <a:gd name="T11" fmla="*/ 0 h 480"/>
                  <a:gd name="T12" fmla="*/ 0 w 699"/>
                  <a:gd name="T13" fmla="*/ 0 h 480"/>
                  <a:gd name="T14" fmla="*/ 0 w 699"/>
                  <a:gd name="T15" fmla="*/ 0 h 480"/>
                  <a:gd name="T16" fmla="*/ 0 w 699"/>
                  <a:gd name="T17" fmla="*/ 0 h 480"/>
                  <a:gd name="T18" fmla="*/ 0 w 699"/>
                  <a:gd name="T19" fmla="*/ 0 h 480"/>
                  <a:gd name="T20" fmla="*/ 0 w 699"/>
                  <a:gd name="T21" fmla="*/ 0 h 480"/>
                  <a:gd name="T22" fmla="*/ 0 w 699"/>
                  <a:gd name="T23" fmla="*/ 0 h 480"/>
                  <a:gd name="T24" fmla="*/ 0 w 699"/>
                  <a:gd name="T25" fmla="*/ 0 h 480"/>
                  <a:gd name="T26" fmla="*/ 0 w 699"/>
                  <a:gd name="T27" fmla="*/ 0 h 480"/>
                  <a:gd name="T28" fmla="*/ 0 w 699"/>
                  <a:gd name="T29" fmla="*/ 0 h 480"/>
                  <a:gd name="T30" fmla="*/ 0 w 699"/>
                  <a:gd name="T31" fmla="*/ 0 h 480"/>
                  <a:gd name="T32" fmla="*/ 0 w 699"/>
                  <a:gd name="T33" fmla="*/ 0 h 480"/>
                  <a:gd name="T34" fmla="*/ 0 w 699"/>
                  <a:gd name="T35" fmla="*/ 0 h 480"/>
                  <a:gd name="T36" fmla="*/ 0 w 699"/>
                  <a:gd name="T37" fmla="*/ 0 h 480"/>
                  <a:gd name="T38" fmla="*/ 0 w 699"/>
                  <a:gd name="T39" fmla="*/ 0 h 480"/>
                  <a:gd name="T40" fmla="*/ 0 w 699"/>
                  <a:gd name="T41" fmla="*/ 0 h 480"/>
                  <a:gd name="T42" fmla="*/ 0 w 699"/>
                  <a:gd name="T43" fmla="*/ 0 h 480"/>
                  <a:gd name="T44" fmla="*/ 0 w 699"/>
                  <a:gd name="T45" fmla="*/ 0 h 480"/>
                  <a:gd name="T46" fmla="*/ 0 w 699"/>
                  <a:gd name="T47" fmla="*/ 0 h 480"/>
                  <a:gd name="T48" fmla="*/ 0 w 699"/>
                  <a:gd name="T49" fmla="*/ 0 h 480"/>
                  <a:gd name="T50" fmla="*/ 0 w 699"/>
                  <a:gd name="T51" fmla="*/ 0 h 480"/>
                  <a:gd name="T52" fmla="*/ 0 w 699"/>
                  <a:gd name="T53" fmla="*/ 0 h 480"/>
                  <a:gd name="T54" fmla="*/ 0 w 699"/>
                  <a:gd name="T55" fmla="*/ 0 h 480"/>
                  <a:gd name="T56" fmla="*/ 0 w 699"/>
                  <a:gd name="T57" fmla="*/ 0 h 480"/>
                  <a:gd name="T58" fmla="*/ 0 w 699"/>
                  <a:gd name="T59" fmla="*/ 0 h 480"/>
                  <a:gd name="T60" fmla="*/ 0 w 699"/>
                  <a:gd name="T61" fmla="*/ 0 h 480"/>
                  <a:gd name="T62" fmla="*/ 0 w 699"/>
                  <a:gd name="T63" fmla="*/ 0 h 480"/>
                  <a:gd name="T64" fmla="*/ 0 w 699"/>
                  <a:gd name="T65" fmla="*/ 0 h 480"/>
                  <a:gd name="T66" fmla="*/ 0 w 699"/>
                  <a:gd name="T67" fmla="*/ 0 h 480"/>
                  <a:gd name="T68" fmla="*/ 0 w 699"/>
                  <a:gd name="T69" fmla="*/ 0 h 480"/>
                  <a:gd name="T70" fmla="*/ 0 w 699"/>
                  <a:gd name="T71" fmla="*/ 0 h 480"/>
                  <a:gd name="T72" fmla="*/ 0 w 699"/>
                  <a:gd name="T73" fmla="*/ 0 h 480"/>
                  <a:gd name="T74" fmla="*/ 0 w 699"/>
                  <a:gd name="T75" fmla="*/ 0 h 480"/>
                  <a:gd name="T76" fmla="*/ 0 w 699"/>
                  <a:gd name="T77" fmla="*/ 0 h 480"/>
                  <a:gd name="T78" fmla="*/ 0 w 699"/>
                  <a:gd name="T79" fmla="*/ 0 h 480"/>
                  <a:gd name="T80" fmla="*/ 0 w 699"/>
                  <a:gd name="T81" fmla="*/ 0 h 480"/>
                  <a:gd name="T82" fmla="*/ 0 w 699"/>
                  <a:gd name="T83" fmla="*/ 0 h 480"/>
                  <a:gd name="T84" fmla="*/ 0 w 699"/>
                  <a:gd name="T85" fmla="*/ 0 h 480"/>
                  <a:gd name="T86" fmla="*/ 0 w 699"/>
                  <a:gd name="T87" fmla="*/ 0 h 480"/>
                  <a:gd name="T88" fmla="*/ 0 w 699"/>
                  <a:gd name="T89" fmla="*/ 0 h 480"/>
                  <a:gd name="T90" fmla="*/ 0 w 699"/>
                  <a:gd name="T91" fmla="*/ 0 h 480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0" t="0" r="r" b="b"/>
                <a:pathLst>
                  <a:path w="699" h="480">
                    <a:moveTo>
                      <a:pt x="5" y="249"/>
                    </a:moveTo>
                    <a:cubicBezTo>
                      <a:pt x="0" y="244"/>
                      <a:pt x="0" y="236"/>
                      <a:pt x="5" y="231"/>
                    </a:cubicBezTo>
                    <a:lnTo>
                      <a:pt x="231" y="4"/>
                    </a:lnTo>
                    <a:cubicBezTo>
                      <a:pt x="235" y="1"/>
                      <a:pt x="240" y="0"/>
                      <a:pt x="245" y="2"/>
                    </a:cubicBezTo>
                    <a:cubicBezTo>
                      <a:pt x="250" y="4"/>
                      <a:pt x="253" y="8"/>
                      <a:pt x="253" y="13"/>
                    </a:cubicBezTo>
                    <a:lnTo>
                      <a:pt x="253" y="127"/>
                    </a:lnTo>
                    <a:lnTo>
                      <a:pt x="240" y="114"/>
                    </a:lnTo>
                    <a:lnTo>
                      <a:pt x="458" y="114"/>
                    </a:lnTo>
                    <a:lnTo>
                      <a:pt x="446" y="127"/>
                    </a:lnTo>
                    <a:lnTo>
                      <a:pt x="446" y="13"/>
                    </a:lnTo>
                    <a:cubicBezTo>
                      <a:pt x="446" y="8"/>
                      <a:pt x="449" y="4"/>
                      <a:pt x="454" y="2"/>
                    </a:cubicBezTo>
                    <a:cubicBezTo>
                      <a:pt x="458" y="0"/>
                      <a:pt x="464" y="1"/>
                      <a:pt x="467" y="4"/>
                    </a:cubicBezTo>
                    <a:lnTo>
                      <a:pt x="694" y="231"/>
                    </a:lnTo>
                    <a:cubicBezTo>
                      <a:pt x="699" y="236"/>
                      <a:pt x="699" y="244"/>
                      <a:pt x="694" y="249"/>
                    </a:cubicBezTo>
                    <a:lnTo>
                      <a:pt x="467" y="475"/>
                    </a:lnTo>
                    <a:cubicBezTo>
                      <a:pt x="464" y="479"/>
                      <a:pt x="458" y="480"/>
                      <a:pt x="454" y="478"/>
                    </a:cubicBezTo>
                    <a:cubicBezTo>
                      <a:pt x="449" y="476"/>
                      <a:pt x="446" y="472"/>
                      <a:pt x="446" y="467"/>
                    </a:cubicBezTo>
                    <a:lnTo>
                      <a:pt x="446" y="353"/>
                    </a:lnTo>
                    <a:lnTo>
                      <a:pt x="458" y="366"/>
                    </a:lnTo>
                    <a:lnTo>
                      <a:pt x="240" y="366"/>
                    </a:lnTo>
                    <a:lnTo>
                      <a:pt x="253" y="353"/>
                    </a:lnTo>
                    <a:lnTo>
                      <a:pt x="253" y="467"/>
                    </a:lnTo>
                    <a:cubicBezTo>
                      <a:pt x="253" y="472"/>
                      <a:pt x="250" y="476"/>
                      <a:pt x="245" y="478"/>
                    </a:cubicBezTo>
                    <a:cubicBezTo>
                      <a:pt x="240" y="480"/>
                      <a:pt x="235" y="479"/>
                      <a:pt x="231" y="475"/>
                    </a:cubicBezTo>
                    <a:lnTo>
                      <a:pt x="5" y="249"/>
                    </a:lnTo>
                    <a:close/>
                    <a:moveTo>
                      <a:pt x="249" y="458"/>
                    </a:moveTo>
                    <a:lnTo>
                      <a:pt x="228" y="467"/>
                    </a:lnTo>
                    <a:lnTo>
                      <a:pt x="228" y="353"/>
                    </a:lnTo>
                    <a:cubicBezTo>
                      <a:pt x="228" y="346"/>
                      <a:pt x="233" y="341"/>
                      <a:pt x="240" y="341"/>
                    </a:cubicBezTo>
                    <a:lnTo>
                      <a:pt x="458" y="341"/>
                    </a:lnTo>
                    <a:cubicBezTo>
                      <a:pt x="465" y="341"/>
                      <a:pt x="471" y="346"/>
                      <a:pt x="471" y="353"/>
                    </a:cubicBezTo>
                    <a:lnTo>
                      <a:pt x="471" y="467"/>
                    </a:lnTo>
                    <a:lnTo>
                      <a:pt x="450" y="458"/>
                    </a:lnTo>
                    <a:lnTo>
                      <a:pt x="676" y="231"/>
                    </a:lnTo>
                    <a:lnTo>
                      <a:pt x="676" y="249"/>
                    </a:lnTo>
                    <a:lnTo>
                      <a:pt x="450" y="22"/>
                    </a:lnTo>
                    <a:lnTo>
                      <a:pt x="471" y="13"/>
                    </a:lnTo>
                    <a:lnTo>
                      <a:pt x="471" y="127"/>
                    </a:lnTo>
                    <a:cubicBezTo>
                      <a:pt x="471" y="133"/>
                      <a:pt x="465" y="139"/>
                      <a:pt x="458" y="139"/>
                    </a:cubicBezTo>
                    <a:lnTo>
                      <a:pt x="240" y="139"/>
                    </a:lnTo>
                    <a:cubicBezTo>
                      <a:pt x="233" y="139"/>
                      <a:pt x="228" y="133"/>
                      <a:pt x="228" y="127"/>
                    </a:cubicBezTo>
                    <a:lnTo>
                      <a:pt x="228" y="13"/>
                    </a:lnTo>
                    <a:lnTo>
                      <a:pt x="249" y="22"/>
                    </a:lnTo>
                    <a:lnTo>
                      <a:pt x="22" y="249"/>
                    </a:lnTo>
                    <a:lnTo>
                      <a:pt x="22" y="231"/>
                    </a:lnTo>
                    <a:lnTo>
                      <a:pt x="249" y="458"/>
                    </a:lnTo>
                    <a:close/>
                  </a:path>
                </a:pathLst>
              </a:custGeom>
              <a:solidFill>
                <a:srgbClr val="000000"/>
              </a:solidFill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pic>
            <p:nvPicPr>
              <p:cNvPr id="23615" name="Picture 457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7" y="1476"/>
                <a:ext cx="123" cy="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616" name="Picture 458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7" y="1476"/>
                <a:ext cx="123" cy="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3617" name="Rectangle 459"/>
              <p:cNvSpPr>
                <a:spLocks noChangeArrowheads="1"/>
              </p:cNvSpPr>
              <p:nvPr/>
            </p:nvSpPr>
            <p:spPr bwMode="auto">
              <a:xfrm>
                <a:off x="833" y="1485"/>
                <a:ext cx="91" cy="1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18" name="Rectangle 460"/>
              <p:cNvSpPr>
                <a:spLocks noChangeArrowheads="1"/>
              </p:cNvSpPr>
              <p:nvPr/>
            </p:nvSpPr>
            <p:spPr bwMode="auto">
              <a:xfrm>
                <a:off x="833" y="1485"/>
                <a:ext cx="91" cy="2"/>
              </a:xfrm>
              <a:prstGeom prst="rect">
                <a:avLst/>
              </a:prstGeom>
              <a:solidFill>
                <a:srgbClr val="ECEC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19" name="Rectangle 461"/>
              <p:cNvSpPr>
                <a:spLocks noChangeArrowheads="1"/>
              </p:cNvSpPr>
              <p:nvPr/>
            </p:nvSpPr>
            <p:spPr bwMode="auto">
              <a:xfrm>
                <a:off x="833" y="1487"/>
                <a:ext cx="91" cy="1"/>
              </a:xfrm>
              <a:prstGeom prst="rect">
                <a:avLst/>
              </a:prstGeom>
              <a:solidFill>
                <a:srgbClr val="EBEB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20" name="Rectangle 462"/>
              <p:cNvSpPr>
                <a:spLocks noChangeArrowheads="1"/>
              </p:cNvSpPr>
              <p:nvPr/>
            </p:nvSpPr>
            <p:spPr bwMode="auto">
              <a:xfrm>
                <a:off x="833" y="1488"/>
                <a:ext cx="91" cy="1"/>
              </a:xfrm>
              <a:prstGeom prst="rect">
                <a:avLst/>
              </a:pr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21" name="Rectangle 463"/>
              <p:cNvSpPr>
                <a:spLocks noChangeArrowheads="1"/>
              </p:cNvSpPr>
              <p:nvPr/>
            </p:nvSpPr>
            <p:spPr bwMode="auto">
              <a:xfrm>
                <a:off x="833" y="1489"/>
                <a:ext cx="91" cy="1"/>
              </a:xfrm>
              <a:prstGeom prst="rect">
                <a:avLst/>
              </a:prstGeom>
              <a:solidFill>
                <a:srgbClr val="E9E9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22" name="Rectangle 464"/>
              <p:cNvSpPr>
                <a:spLocks noChangeArrowheads="1"/>
              </p:cNvSpPr>
              <p:nvPr/>
            </p:nvSpPr>
            <p:spPr bwMode="auto">
              <a:xfrm>
                <a:off x="833" y="1490"/>
                <a:ext cx="91" cy="1"/>
              </a:xfrm>
              <a:prstGeom prst="rect">
                <a:avLst/>
              </a:pr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23" name="Rectangle 465"/>
              <p:cNvSpPr>
                <a:spLocks noChangeArrowheads="1"/>
              </p:cNvSpPr>
              <p:nvPr/>
            </p:nvSpPr>
            <p:spPr bwMode="auto">
              <a:xfrm>
                <a:off x="833" y="1491"/>
                <a:ext cx="91" cy="2"/>
              </a:xfrm>
              <a:prstGeom prst="rect">
                <a:avLst/>
              </a:prstGeom>
              <a:solidFill>
                <a:srgbClr val="E7E7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24" name="Rectangle 466"/>
              <p:cNvSpPr>
                <a:spLocks noChangeArrowheads="1"/>
              </p:cNvSpPr>
              <p:nvPr/>
            </p:nvSpPr>
            <p:spPr bwMode="auto">
              <a:xfrm>
                <a:off x="833" y="1493"/>
                <a:ext cx="91" cy="2"/>
              </a:xfrm>
              <a:prstGeom prst="rect">
                <a:avLst/>
              </a:pr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25" name="Rectangle 467"/>
              <p:cNvSpPr>
                <a:spLocks noChangeArrowheads="1"/>
              </p:cNvSpPr>
              <p:nvPr/>
            </p:nvSpPr>
            <p:spPr bwMode="auto">
              <a:xfrm>
                <a:off x="833" y="1495"/>
                <a:ext cx="91" cy="1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26" name="Rectangle 468"/>
              <p:cNvSpPr>
                <a:spLocks noChangeArrowheads="1"/>
              </p:cNvSpPr>
              <p:nvPr/>
            </p:nvSpPr>
            <p:spPr bwMode="auto">
              <a:xfrm>
                <a:off x="833" y="1496"/>
                <a:ext cx="91" cy="1"/>
              </a:xfrm>
              <a:prstGeom prst="rect">
                <a:avLst/>
              </a:prstGeom>
              <a:solidFill>
                <a:srgbClr val="E4E4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27" name="Rectangle 469"/>
              <p:cNvSpPr>
                <a:spLocks noChangeArrowheads="1"/>
              </p:cNvSpPr>
              <p:nvPr/>
            </p:nvSpPr>
            <p:spPr bwMode="auto">
              <a:xfrm>
                <a:off x="833" y="1497"/>
                <a:ext cx="91" cy="1"/>
              </a:xfrm>
              <a:prstGeom prst="rect">
                <a:avLst/>
              </a:prstGeom>
              <a:solidFill>
                <a:srgbClr val="E3E3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28" name="Rectangle 470"/>
              <p:cNvSpPr>
                <a:spLocks noChangeArrowheads="1"/>
              </p:cNvSpPr>
              <p:nvPr/>
            </p:nvSpPr>
            <p:spPr bwMode="auto">
              <a:xfrm>
                <a:off x="833" y="1498"/>
                <a:ext cx="91" cy="2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29" name="Rectangle 471"/>
              <p:cNvSpPr>
                <a:spLocks noChangeArrowheads="1"/>
              </p:cNvSpPr>
              <p:nvPr/>
            </p:nvSpPr>
            <p:spPr bwMode="auto">
              <a:xfrm>
                <a:off x="833" y="1500"/>
                <a:ext cx="91" cy="1"/>
              </a:xfrm>
              <a:prstGeom prst="rect">
                <a:avLst/>
              </a:prstGeom>
              <a:solidFill>
                <a:srgbClr val="E1E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30" name="Rectangle 472"/>
              <p:cNvSpPr>
                <a:spLocks noChangeArrowheads="1"/>
              </p:cNvSpPr>
              <p:nvPr/>
            </p:nvSpPr>
            <p:spPr bwMode="auto">
              <a:xfrm>
                <a:off x="833" y="1501"/>
                <a:ext cx="91" cy="1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31" name="Rectangle 473"/>
              <p:cNvSpPr>
                <a:spLocks noChangeArrowheads="1"/>
              </p:cNvSpPr>
              <p:nvPr/>
            </p:nvSpPr>
            <p:spPr bwMode="auto">
              <a:xfrm>
                <a:off x="833" y="1502"/>
                <a:ext cx="91" cy="1"/>
              </a:xfrm>
              <a:prstGeom prst="rect">
                <a:avLst/>
              </a:prstGeom>
              <a:solidFill>
                <a:srgbClr val="DFD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32" name="Rectangle 474"/>
              <p:cNvSpPr>
                <a:spLocks noChangeArrowheads="1"/>
              </p:cNvSpPr>
              <p:nvPr/>
            </p:nvSpPr>
            <p:spPr bwMode="auto">
              <a:xfrm>
                <a:off x="833" y="1503"/>
                <a:ext cx="91" cy="1"/>
              </a:xfrm>
              <a:prstGeom prst="rect">
                <a:avLst/>
              </a:prstGeom>
              <a:solidFill>
                <a:srgbClr val="DED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33" name="Rectangle 475"/>
              <p:cNvSpPr>
                <a:spLocks noChangeArrowheads="1"/>
              </p:cNvSpPr>
              <p:nvPr/>
            </p:nvSpPr>
            <p:spPr bwMode="auto">
              <a:xfrm>
                <a:off x="833" y="1504"/>
                <a:ext cx="91" cy="2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34" name="Rectangle 476"/>
              <p:cNvSpPr>
                <a:spLocks noChangeArrowheads="1"/>
              </p:cNvSpPr>
              <p:nvPr/>
            </p:nvSpPr>
            <p:spPr bwMode="auto">
              <a:xfrm>
                <a:off x="833" y="1506"/>
                <a:ext cx="91" cy="1"/>
              </a:xfrm>
              <a:prstGeom prst="rect">
                <a:avLst/>
              </a:prstGeom>
              <a:solidFill>
                <a:srgbClr val="DCDC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35" name="Rectangle 477"/>
              <p:cNvSpPr>
                <a:spLocks noChangeArrowheads="1"/>
              </p:cNvSpPr>
              <p:nvPr/>
            </p:nvSpPr>
            <p:spPr bwMode="auto">
              <a:xfrm>
                <a:off x="833" y="1507"/>
                <a:ext cx="91" cy="1"/>
              </a:xfrm>
              <a:prstGeom prst="rect">
                <a:avLst/>
              </a:pr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36" name="Rectangle 478"/>
              <p:cNvSpPr>
                <a:spLocks noChangeArrowheads="1"/>
              </p:cNvSpPr>
              <p:nvPr/>
            </p:nvSpPr>
            <p:spPr bwMode="auto">
              <a:xfrm>
                <a:off x="833" y="1508"/>
                <a:ext cx="91" cy="1"/>
              </a:xfrm>
              <a:prstGeom prst="rect">
                <a:avLst/>
              </a:prstGeom>
              <a:solidFill>
                <a:srgbClr val="DADA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37" name="Rectangle 479"/>
              <p:cNvSpPr>
                <a:spLocks noChangeArrowheads="1"/>
              </p:cNvSpPr>
              <p:nvPr/>
            </p:nvSpPr>
            <p:spPr bwMode="auto">
              <a:xfrm>
                <a:off x="833" y="1509"/>
                <a:ext cx="91" cy="2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38" name="Rectangle 480"/>
              <p:cNvSpPr>
                <a:spLocks noChangeArrowheads="1"/>
              </p:cNvSpPr>
              <p:nvPr/>
            </p:nvSpPr>
            <p:spPr bwMode="auto">
              <a:xfrm>
                <a:off x="833" y="1511"/>
                <a:ext cx="91" cy="2"/>
              </a:xfrm>
              <a:prstGeom prst="rect">
                <a:avLst/>
              </a:prstGeom>
              <a:solidFill>
                <a:srgbClr val="D8D8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39" name="Rectangle 481"/>
              <p:cNvSpPr>
                <a:spLocks noChangeArrowheads="1"/>
              </p:cNvSpPr>
              <p:nvPr/>
            </p:nvSpPr>
            <p:spPr bwMode="auto">
              <a:xfrm>
                <a:off x="833" y="1513"/>
                <a:ext cx="91" cy="1"/>
              </a:xfrm>
              <a:prstGeom prst="rect">
                <a:avLst/>
              </a:prstGeom>
              <a:solidFill>
                <a:srgbClr val="D7D7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40" name="Rectangle 482"/>
              <p:cNvSpPr>
                <a:spLocks noChangeArrowheads="1"/>
              </p:cNvSpPr>
              <p:nvPr/>
            </p:nvSpPr>
            <p:spPr bwMode="auto">
              <a:xfrm>
                <a:off x="833" y="1514"/>
                <a:ext cx="91" cy="2"/>
              </a:xfrm>
              <a:prstGeom prst="rect">
                <a:avLst/>
              </a:prstGeom>
              <a:solidFill>
                <a:srgbClr val="D6D6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41" name="Rectangle 483"/>
              <p:cNvSpPr>
                <a:spLocks noChangeArrowheads="1"/>
              </p:cNvSpPr>
              <p:nvPr/>
            </p:nvSpPr>
            <p:spPr bwMode="auto">
              <a:xfrm>
                <a:off x="833" y="1516"/>
                <a:ext cx="91" cy="1"/>
              </a:xfrm>
              <a:prstGeom prst="rect">
                <a:avLst/>
              </a:prstGeom>
              <a:solidFill>
                <a:srgbClr val="D5D5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42" name="Rectangle 484"/>
              <p:cNvSpPr>
                <a:spLocks noChangeArrowheads="1"/>
              </p:cNvSpPr>
              <p:nvPr/>
            </p:nvSpPr>
            <p:spPr bwMode="auto">
              <a:xfrm>
                <a:off x="833" y="1517"/>
                <a:ext cx="91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43" name="Rectangle 485"/>
              <p:cNvSpPr>
                <a:spLocks noChangeArrowheads="1"/>
              </p:cNvSpPr>
              <p:nvPr/>
            </p:nvSpPr>
            <p:spPr bwMode="auto">
              <a:xfrm>
                <a:off x="833" y="1518"/>
                <a:ext cx="91" cy="1"/>
              </a:xfrm>
              <a:prstGeom prst="rect">
                <a:avLst/>
              </a:prstGeom>
              <a:solidFill>
                <a:srgbClr val="D3D3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44" name="Rectangle 486"/>
              <p:cNvSpPr>
                <a:spLocks noChangeArrowheads="1"/>
              </p:cNvSpPr>
              <p:nvPr/>
            </p:nvSpPr>
            <p:spPr bwMode="auto">
              <a:xfrm>
                <a:off x="833" y="1519"/>
                <a:ext cx="91" cy="1"/>
              </a:xfrm>
              <a:prstGeom prst="rect">
                <a:avLst/>
              </a:prstGeom>
              <a:solidFill>
                <a:srgbClr val="D2D2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45" name="Rectangle 487"/>
              <p:cNvSpPr>
                <a:spLocks noChangeArrowheads="1"/>
              </p:cNvSpPr>
              <p:nvPr/>
            </p:nvSpPr>
            <p:spPr bwMode="auto">
              <a:xfrm>
                <a:off x="833" y="1520"/>
                <a:ext cx="91" cy="1"/>
              </a:xfrm>
              <a:prstGeom prst="rect">
                <a:avLst/>
              </a:prstGeom>
              <a:solidFill>
                <a:srgbClr val="D1D1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46" name="Rectangle 488"/>
              <p:cNvSpPr>
                <a:spLocks noChangeArrowheads="1"/>
              </p:cNvSpPr>
              <p:nvPr/>
            </p:nvSpPr>
            <p:spPr bwMode="auto">
              <a:xfrm>
                <a:off x="833" y="1521"/>
                <a:ext cx="91" cy="2"/>
              </a:xfrm>
              <a:prstGeom prst="rect">
                <a:avLst/>
              </a:prstGeom>
              <a:solidFill>
                <a:srgbClr val="D0D0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47" name="Rectangle 489"/>
              <p:cNvSpPr>
                <a:spLocks noChangeArrowheads="1"/>
              </p:cNvSpPr>
              <p:nvPr/>
            </p:nvSpPr>
            <p:spPr bwMode="auto">
              <a:xfrm>
                <a:off x="833" y="1523"/>
                <a:ext cx="91" cy="1"/>
              </a:xfrm>
              <a:prstGeom prst="rect">
                <a:avLst/>
              </a:prstGeom>
              <a:solidFill>
                <a:srgbClr val="CFCF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48" name="Rectangle 490"/>
              <p:cNvSpPr>
                <a:spLocks noChangeArrowheads="1"/>
              </p:cNvSpPr>
              <p:nvPr/>
            </p:nvSpPr>
            <p:spPr bwMode="auto">
              <a:xfrm>
                <a:off x="833" y="1524"/>
                <a:ext cx="91" cy="1"/>
              </a:xfrm>
              <a:prstGeom prst="rect">
                <a:avLst/>
              </a:prstGeom>
              <a:solidFill>
                <a:srgbClr val="CE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49" name="Rectangle 491"/>
              <p:cNvSpPr>
                <a:spLocks noChangeArrowheads="1"/>
              </p:cNvSpPr>
              <p:nvPr/>
            </p:nvSpPr>
            <p:spPr bwMode="auto">
              <a:xfrm>
                <a:off x="833" y="1525"/>
                <a:ext cx="91" cy="1"/>
              </a:xfrm>
              <a:prstGeom prst="rect">
                <a:avLst/>
              </a:prstGeom>
              <a:solidFill>
                <a:srgbClr val="CDCD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50" name="Rectangle 492"/>
              <p:cNvSpPr>
                <a:spLocks noChangeArrowheads="1"/>
              </p:cNvSpPr>
              <p:nvPr/>
            </p:nvSpPr>
            <p:spPr bwMode="auto">
              <a:xfrm>
                <a:off x="833" y="1526"/>
                <a:ext cx="91" cy="1"/>
              </a:xfrm>
              <a:prstGeom prst="rect">
                <a:avLst/>
              </a:pr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51" name="Rectangle 493"/>
              <p:cNvSpPr>
                <a:spLocks noChangeArrowheads="1"/>
              </p:cNvSpPr>
              <p:nvPr/>
            </p:nvSpPr>
            <p:spPr bwMode="auto">
              <a:xfrm>
                <a:off x="833" y="1527"/>
                <a:ext cx="91" cy="1"/>
              </a:xfrm>
              <a:prstGeom prst="rect">
                <a:avLst/>
              </a:prstGeom>
              <a:solidFill>
                <a:srgbClr val="CB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52" name="Rectangle 494"/>
              <p:cNvSpPr>
                <a:spLocks noChangeArrowheads="1"/>
              </p:cNvSpPr>
              <p:nvPr/>
            </p:nvSpPr>
            <p:spPr bwMode="auto">
              <a:xfrm>
                <a:off x="833" y="1527"/>
                <a:ext cx="91" cy="1"/>
              </a:xfrm>
              <a:prstGeom prst="rect">
                <a:avLst/>
              </a:prstGeom>
              <a:solidFill>
                <a:srgbClr val="CACA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53" name="Rectangle 495"/>
              <p:cNvSpPr>
                <a:spLocks noChangeArrowheads="1"/>
              </p:cNvSpPr>
              <p:nvPr/>
            </p:nvSpPr>
            <p:spPr bwMode="auto">
              <a:xfrm>
                <a:off x="833" y="1528"/>
                <a:ext cx="91" cy="2"/>
              </a:xfrm>
              <a:prstGeom prst="rect">
                <a:avLst/>
              </a:prstGeom>
              <a:solidFill>
                <a:srgbClr val="C9C9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54" name="Rectangle 496"/>
              <p:cNvSpPr>
                <a:spLocks noChangeArrowheads="1"/>
              </p:cNvSpPr>
              <p:nvPr/>
            </p:nvSpPr>
            <p:spPr bwMode="auto">
              <a:xfrm>
                <a:off x="833" y="1530"/>
                <a:ext cx="91" cy="1"/>
              </a:xfrm>
              <a:prstGeom prst="rect">
                <a:avLst/>
              </a:prstGeom>
              <a:solidFill>
                <a:srgbClr val="C8C8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55" name="Rectangle 497"/>
              <p:cNvSpPr>
                <a:spLocks noChangeArrowheads="1"/>
              </p:cNvSpPr>
              <p:nvPr/>
            </p:nvSpPr>
            <p:spPr bwMode="auto">
              <a:xfrm>
                <a:off x="833" y="1531"/>
                <a:ext cx="91" cy="1"/>
              </a:xfrm>
              <a:prstGeom prst="rect">
                <a:avLst/>
              </a:prstGeom>
              <a:solidFill>
                <a:srgbClr val="C7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56" name="Rectangle 498"/>
              <p:cNvSpPr>
                <a:spLocks noChangeArrowheads="1"/>
              </p:cNvSpPr>
              <p:nvPr/>
            </p:nvSpPr>
            <p:spPr bwMode="auto">
              <a:xfrm>
                <a:off x="833" y="1532"/>
                <a:ext cx="91" cy="1"/>
              </a:xfrm>
              <a:prstGeom prst="rect">
                <a:avLst/>
              </a:prstGeom>
              <a:solidFill>
                <a:srgbClr val="C6C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57" name="Rectangle 499"/>
              <p:cNvSpPr>
                <a:spLocks noChangeArrowheads="1"/>
              </p:cNvSpPr>
              <p:nvPr/>
            </p:nvSpPr>
            <p:spPr bwMode="auto">
              <a:xfrm>
                <a:off x="833" y="1533"/>
                <a:ext cx="91" cy="1"/>
              </a:xfrm>
              <a:prstGeom prst="rect">
                <a:avLst/>
              </a:prstGeom>
              <a:solidFill>
                <a:srgbClr val="C5C5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58" name="Rectangle 500"/>
              <p:cNvSpPr>
                <a:spLocks noChangeArrowheads="1"/>
              </p:cNvSpPr>
              <p:nvPr/>
            </p:nvSpPr>
            <p:spPr bwMode="auto">
              <a:xfrm>
                <a:off x="833" y="1534"/>
                <a:ext cx="91" cy="1"/>
              </a:xfrm>
              <a:prstGeom prst="rect">
                <a:avLst/>
              </a:prstGeom>
              <a:solidFill>
                <a:srgbClr val="C4C4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59" name="Rectangle 501"/>
              <p:cNvSpPr>
                <a:spLocks noChangeArrowheads="1"/>
              </p:cNvSpPr>
              <p:nvPr/>
            </p:nvSpPr>
            <p:spPr bwMode="auto">
              <a:xfrm>
                <a:off x="833" y="1535"/>
                <a:ext cx="91" cy="1"/>
              </a:xfrm>
              <a:prstGeom prst="rect">
                <a:avLst/>
              </a:prstGeom>
              <a:solidFill>
                <a:srgbClr val="C3C3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60" name="Rectangle 502"/>
              <p:cNvSpPr>
                <a:spLocks noChangeArrowheads="1"/>
              </p:cNvSpPr>
              <p:nvPr/>
            </p:nvSpPr>
            <p:spPr bwMode="auto">
              <a:xfrm>
                <a:off x="833" y="1536"/>
                <a:ext cx="91" cy="1"/>
              </a:xfrm>
              <a:prstGeom prst="rect">
                <a:avLst/>
              </a:prstGeom>
              <a:solidFill>
                <a:srgbClr val="C2C2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61" name="Rectangle 503"/>
              <p:cNvSpPr>
                <a:spLocks noChangeArrowheads="1"/>
              </p:cNvSpPr>
              <p:nvPr/>
            </p:nvSpPr>
            <p:spPr bwMode="auto">
              <a:xfrm>
                <a:off x="833" y="1537"/>
                <a:ext cx="91" cy="1"/>
              </a:xfrm>
              <a:prstGeom prst="rect">
                <a:avLst/>
              </a:prstGeom>
              <a:solidFill>
                <a:srgbClr val="C1C1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62" name="Rectangle 504"/>
              <p:cNvSpPr>
                <a:spLocks noChangeArrowheads="1"/>
              </p:cNvSpPr>
              <p:nvPr/>
            </p:nvSpPr>
            <p:spPr bwMode="auto">
              <a:xfrm>
                <a:off x="833" y="1538"/>
                <a:ext cx="91" cy="1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63" name="Rectangle 505"/>
              <p:cNvSpPr>
                <a:spLocks noChangeArrowheads="1"/>
              </p:cNvSpPr>
              <p:nvPr/>
            </p:nvSpPr>
            <p:spPr bwMode="auto">
              <a:xfrm>
                <a:off x="833" y="1539"/>
                <a:ext cx="91" cy="1"/>
              </a:xfrm>
              <a:prstGeom prst="rect">
                <a:avLst/>
              </a:pr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64" name="Rectangle 506"/>
              <p:cNvSpPr>
                <a:spLocks noChangeArrowheads="1"/>
              </p:cNvSpPr>
              <p:nvPr/>
            </p:nvSpPr>
            <p:spPr bwMode="auto">
              <a:xfrm>
                <a:off x="833" y="1540"/>
                <a:ext cx="91" cy="1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65" name="Rectangle 507"/>
              <p:cNvSpPr>
                <a:spLocks noChangeArrowheads="1"/>
              </p:cNvSpPr>
              <p:nvPr/>
            </p:nvSpPr>
            <p:spPr bwMode="auto">
              <a:xfrm>
                <a:off x="833" y="1541"/>
                <a:ext cx="91" cy="1"/>
              </a:xfrm>
              <a:prstGeom prst="rect">
                <a:avLst/>
              </a:prstGeom>
              <a:solidFill>
                <a:srgbClr val="BDBDB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66" name="Rectangle 508"/>
              <p:cNvSpPr>
                <a:spLocks noChangeArrowheads="1"/>
              </p:cNvSpPr>
              <p:nvPr/>
            </p:nvSpPr>
            <p:spPr bwMode="auto">
              <a:xfrm>
                <a:off x="833" y="1542"/>
                <a:ext cx="91" cy="1"/>
              </a:xfrm>
              <a:prstGeom prst="rect">
                <a:avLst/>
              </a:prstGeom>
              <a:solidFill>
                <a:srgbClr val="BCBC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67" name="Freeform 509"/>
              <p:cNvSpPr>
                <a:spLocks noEditPoints="1"/>
              </p:cNvSpPr>
              <p:nvPr/>
            </p:nvSpPr>
            <p:spPr bwMode="auto">
              <a:xfrm>
                <a:off x="832" y="1483"/>
                <a:ext cx="93" cy="61"/>
              </a:xfrm>
              <a:custGeom>
                <a:avLst/>
                <a:gdLst>
                  <a:gd name="T0" fmla="*/ 0 w 1399"/>
                  <a:gd name="T1" fmla="*/ 0 h 960"/>
                  <a:gd name="T2" fmla="*/ 0 w 1399"/>
                  <a:gd name="T3" fmla="*/ 0 h 960"/>
                  <a:gd name="T4" fmla="*/ 0 w 1399"/>
                  <a:gd name="T5" fmla="*/ 0 h 960"/>
                  <a:gd name="T6" fmla="*/ 0 w 1399"/>
                  <a:gd name="T7" fmla="*/ 0 h 960"/>
                  <a:gd name="T8" fmla="*/ 0 w 1399"/>
                  <a:gd name="T9" fmla="*/ 0 h 960"/>
                  <a:gd name="T10" fmla="*/ 0 w 1399"/>
                  <a:gd name="T11" fmla="*/ 0 h 960"/>
                  <a:gd name="T12" fmla="*/ 0 w 1399"/>
                  <a:gd name="T13" fmla="*/ 0 h 960"/>
                  <a:gd name="T14" fmla="*/ 0 w 1399"/>
                  <a:gd name="T15" fmla="*/ 0 h 960"/>
                  <a:gd name="T16" fmla="*/ 0 w 1399"/>
                  <a:gd name="T17" fmla="*/ 0 h 960"/>
                  <a:gd name="T18" fmla="*/ 0 w 1399"/>
                  <a:gd name="T19" fmla="*/ 0 h 960"/>
                  <a:gd name="T20" fmla="*/ 0 w 1399"/>
                  <a:gd name="T21" fmla="*/ 0 h 960"/>
                  <a:gd name="T22" fmla="*/ 0 w 1399"/>
                  <a:gd name="T23" fmla="*/ 0 h 960"/>
                  <a:gd name="T24" fmla="*/ 0 w 1399"/>
                  <a:gd name="T25" fmla="*/ 0 h 960"/>
                  <a:gd name="T26" fmla="*/ 0 w 1399"/>
                  <a:gd name="T27" fmla="*/ 0 h 960"/>
                  <a:gd name="T28" fmla="*/ 0 w 1399"/>
                  <a:gd name="T29" fmla="*/ 0 h 960"/>
                  <a:gd name="T30" fmla="*/ 0 w 1399"/>
                  <a:gd name="T31" fmla="*/ 0 h 960"/>
                  <a:gd name="T32" fmla="*/ 0 w 1399"/>
                  <a:gd name="T33" fmla="*/ 0 h 960"/>
                  <a:gd name="T34" fmla="*/ 0 w 1399"/>
                  <a:gd name="T35" fmla="*/ 0 h 960"/>
                  <a:gd name="T36" fmla="*/ 0 w 1399"/>
                  <a:gd name="T37" fmla="*/ 0 h 960"/>
                  <a:gd name="T38" fmla="*/ 0 w 1399"/>
                  <a:gd name="T39" fmla="*/ 0 h 960"/>
                  <a:gd name="T40" fmla="*/ 0 w 1399"/>
                  <a:gd name="T41" fmla="*/ 0 h 960"/>
                  <a:gd name="T42" fmla="*/ 0 w 1399"/>
                  <a:gd name="T43" fmla="*/ 0 h 960"/>
                  <a:gd name="T44" fmla="*/ 0 w 1399"/>
                  <a:gd name="T45" fmla="*/ 0 h 960"/>
                  <a:gd name="T46" fmla="*/ 0 w 1399"/>
                  <a:gd name="T47" fmla="*/ 0 h 960"/>
                  <a:gd name="T48" fmla="*/ 0 w 1399"/>
                  <a:gd name="T49" fmla="*/ 0 h 960"/>
                  <a:gd name="T50" fmla="*/ 0 w 1399"/>
                  <a:gd name="T51" fmla="*/ 0 h 960"/>
                  <a:gd name="T52" fmla="*/ 0 w 1399"/>
                  <a:gd name="T53" fmla="*/ 0 h 960"/>
                  <a:gd name="T54" fmla="*/ 0 w 1399"/>
                  <a:gd name="T55" fmla="*/ 0 h 960"/>
                  <a:gd name="T56" fmla="*/ 0 w 1399"/>
                  <a:gd name="T57" fmla="*/ 0 h 960"/>
                  <a:gd name="T58" fmla="*/ 0 w 1399"/>
                  <a:gd name="T59" fmla="*/ 0 h 960"/>
                  <a:gd name="T60" fmla="*/ 0 w 1399"/>
                  <a:gd name="T61" fmla="*/ 0 h 960"/>
                  <a:gd name="T62" fmla="*/ 0 w 1399"/>
                  <a:gd name="T63" fmla="*/ 0 h 960"/>
                  <a:gd name="T64" fmla="*/ 0 w 1399"/>
                  <a:gd name="T65" fmla="*/ 0 h 960"/>
                  <a:gd name="T66" fmla="*/ 0 w 1399"/>
                  <a:gd name="T67" fmla="*/ 0 h 960"/>
                  <a:gd name="T68" fmla="*/ 0 w 1399"/>
                  <a:gd name="T69" fmla="*/ 0 h 960"/>
                  <a:gd name="T70" fmla="*/ 0 w 1399"/>
                  <a:gd name="T71" fmla="*/ 0 h 960"/>
                  <a:gd name="T72" fmla="*/ 0 w 1399"/>
                  <a:gd name="T73" fmla="*/ 0 h 960"/>
                  <a:gd name="T74" fmla="*/ 0 w 1399"/>
                  <a:gd name="T75" fmla="*/ 0 h 960"/>
                  <a:gd name="T76" fmla="*/ 0 w 1399"/>
                  <a:gd name="T77" fmla="*/ 0 h 960"/>
                  <a:gd name="T78" fmla="*/ 0 w 1399"/>
                  <a:gd name="T79" fmla="*/ 0 h 960"/>
                  <a:gd name="T80" fmla="*/ 0 w 1399"/>
                  <a:gd name="T81" fmla="*/ 0 h 960"/>
                  <a:gd name="T82" fmla="*/ 0 w 1399"/>
                  <a:gd name="T83" fmla="*/ 0 h 960"/>
                  <a:gd name="T84" fmla="*/ 0 w 1399"/>
                  <a:gd name="T85" fmla="*/ 0 h 960"/>
                  <a:gd name="T86" fmla="*/ 0 w 1399"/>
                  <a:gd name="T87" fmla="*/ 0 h 960"/>
                  <a:gd name="T88" fmla="*/ 0 w 1399"/>
                  <a:gd name="T89" fmla="*/ 0 h 960"/>
                  <a:gd name="T90" fmla="*/ 0 w 1399"/>
                  <a:gd name="T91" fmla="*/ 0 h 960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0" t="0" r="r" b="b"/>
                <a:pathLst>
                  <a:path w="1399" h="960">
                    <a:moveTo>
                      <a:pt x="10" y="498"/>
                    </a:moveTo>
                    <a:cubicBezTo>
                      <a:pt x="0" y="488"/>
                      <a:pt x="0" y="472"/>
                      <a:pt x="10" y="463"/>
                    </a:cubicBezTo>
                    <a:lnTo>
                      <a:pt x="463" y="9"/>
                    </a:lnTo>
                    <a:cubicBezTo>
                      <a:pt x="471" y="2"/>
                      <a:pt x="481" y="0"/>
                      <a:pt x="491" y="4"/>
                    </a:cubicBezTo>
                    <a:cubicBezTo>
                      <a:pt x="500" y="8"/>
                      <a:pt x="506" y="17"/>
                      <a:pt x="506" y="27"/>
                    </a:cubicBezTo>
                    <a:lnTo>
                      <a:pt x="506" y="254"/>
                    </a:lnTo>
                    <a:lnTo>
                      <a:pt x="481" y="229"/>
                    </a:lnTo>
                    <a:lnTo>
                      <a:pt x="918" y="229"/>
                    </a:lnTo>
                    <a:lnTo>
                      <a:pt x="893" y="254"/>
                    </a:lnTo>
                    <a:lnTo>
                      <a:pt x="893" y="27"/>
                    </a:lnTo>
                    <a:cubicBezTo>
                      <a:pt x="893" y="17"/>
                      <a:pt x="899" y="8"/>
                      <a:pt x="908" y="4"/>
                    </a:cubicBezTo>
                    <a:cubicBezTo>
                      <a:pt x="918" y="0"/>
                      <a:pt x="928" y="2"/>
                      <a:pt x="935" y="9"/>
                    </a:cubicBezTo>
                    <a:lnTo>
                      <a:pt x="1389" y="463"/>
                    </a:lnTo>
                    <a:cubicBezTo>
                      <a:pt x="1399" y="472"/>
                      <a:pt x="1399" y="488"/>
                      <a:pt x="1389" y="498"/>
                    </a:cubicBezTo>
                    <a:lnTo>
                      <a:pt x="935" y="951"/>
                    </a:lnTo>
                    <a:cubicBezTo>
                      <a:pt x="928" y="958"/>
                      <a:pt x="918" y="960"/>
                      <a:pt x="908" y="957"/>
                    </a:cubicBezTo>
                    <a:cubicBezTo>
                      <a:pt x="899" y="953"/>
                      <a:pt x="893" y="944"/>
                      <a:pt x="893" y="934"/>
                    </a:cubicBezTo>
                    <a:lnTo>
                      <a:pt x="893" y="707"/>
                    </a:lnTo>
                    <a:lnTo>
                      <a:pt x="918" y="732"/>
                    </a:lnTo>
                    <a:lnTo>
                      <a:pt x="481" y="732"/>
                    </a:lnTo>
                    <a:lnTo>
                      <a:pt x="506" y="707"/>
                    </a:lnTo>
                    <a:lnTo>
                      <a:pt x="506" y="934"/>
                    </a:lnTo>
                    <a:cubicBezTo>
                      <a:pt x="506" y="944"/>
                      <a:pt x="500" y="953"/>
                      <a:pt x="491" y="957"/>
                    </a:cubicBezTo>
                    <a:cubicBezTo>
                      <a:pt x="481" y="960"/>
                      <a:pt x="471" y="958"/>
                      <a:pt x="463" y="951"/>
                    </a:cubicBezTo>
                    <a:lnTo>
                      <a:pt x="10" y="498"/>
                    </a:lnTo>
                    <a:close/>
                    <a:moveTo>
                      <a:pt x="499" y="916"/>
                    </a:moveTo>
                    <a:lnTo>
                      <a:pt x="456" y="934"/>
                    </a:lnTo>
                    <a:lnTo>
                      <a:pt x="456" y="707"/>
                    </a:lnTo>
                    <a:cubicBezTo>
                      <a:pt x="456" y="693"/>
                      <a:pt x="467" y="682"/>
                      <a:pt x="481" y="682"/>
                    </a:cubicBezTo>
                    <a:lnTo>
                      <a:pt x="918" y="682"/>
                    </a:lnTo>
                    <a:cubicBezTo>
                      <a:pt x="932" y="682"/>
                      <a:pt x="943" y="693"/>
                      <a:pt x="943" y="707"/>
                    </a:cubicBezTo>
                    <a:lnTo>
                      <a:pt x="943" y="934"/>
                    </a:lnTo>
                    <a:lnTo>
                      <a:pt x="900" y="916"/>
                    </a:lnTo>
                    <a:lnTo>
                      <a:pt x="1353" y="463"/>
                    </a:lnTo>
                    <a:lnTo>
                      <a:pt x="1353" y="498"/>
                    </a:lnTo>
                    <a:lnTo>
                      <a:pt x="900" y="45"/>
                    </a:lnTo>
                    <a:lnTo>
                      <a:pt x="943" y="27"/>
                    </a:lnTo>
                    <a:lnTo>
                      <a:pt x="943" y="254"/>
                    </a:lnTo>
                    <a:cubicBezTo>
                      <a:pt x="943" y="267"/>
                      <a:pt x="932" y="279"/>
                      <a:pt x="918" y="279"/>
                    </a:cubicBezTo>
                    <a:lnTo>
                      <a:pt x="481" y="279"/>
                    </a:lnTo>
                    <a:cubicBezTo>
                      <a:pt x="467" y="279"/>
                      <a:pt x="456" y="267"/>
                      <a:pt x="456" y="254"/>
                    </a:cubicBezTo>
                    <a:lnTo>
                      <a:pt x="456" y="27"/>
                    </a:lnTo>
                    <a:lnTo>
                      <a:pt x="499" y="45"/>
                    </a:lnTo>
                    <a:lnTo>
                      <a:pt x="45" y="498"/>
                    </a:lnTo>
                    <a:lnTo>
                      <a:pt x="45" y="463"/>
                    </a:lnTo>
                    <a:lnTo>
                      <a:pt x="499" y="916"/>
                    </a:lnTo>
                    <a:close/>
                  </a:path>
                </a:pathLst>
              </a:custGeom>
              <a:solidFill>
                <a:srgbClr val="000000"/>
              </a:solidFill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pic>
            <p:nvPicPr>
              <p:cNvPr id="23668" name="Picture 510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01" y="1515"/>
                <a:ext cx="123" cy="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669" name="Picture 511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01" y="1515"/>
                <a:ext cx="123" cy="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3670" name="Rectangle 512"/>
              <p:cNvSpPr>
                <a:spLocks noChangeArrowheads="1"/>
              </p:cNvSpPr>
              <p:nvPr/>
            </p:nvSpPr>
            <p:spPr bwMode="auto">
              <a:xfrm>
                <a:off x="2317" y="1524"/>
                <a:ext cx="90" cy="1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71" name="Rectangle 513"/>
              <p:cNvSpPr>
                <a:spLocks noChangeArrowheads="1"/>
              </p:cNvSpPr>
              <p:nvPr/>
            </p:nvSpPr>
            <p:spPr bwMode="auto">
              <a:xfrm>
                <a:off x="2317" y="1524"/>
                <a:ext cx="90" cy="2"/>
              </a:xfrm>
              <a:prstGeom prst="rect">
                <a:avLst/>
              </a:prstGeom>
              <a:solidFill>
                <a:srgbClr val="ECEC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72" name="Rectangle 514"/>
              <p:cNvSpPr>
                <a:spLocks noChangeArrowheads="1"/>
              </p:cNvSpPr>
              <p:nvPr/>
            </p:nvSpPr>
            <p:spPr bwMode="auto">
              <a:xfrm>
                <a:off x="2317" y="1526"/>
                <a:ext cx="90" cy="1"/>
              </a:xfrm>
              <a:prstGeom prst="rect">
                <a:avLst/>
              </a:prstGeom>
              <a:solidFill>
                <a:srgbClr val="EBEB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73" name="Rectangle 515"/>
              <p:cNvSpPr>
                <a:spLocks noChangeArrowheads="1"/>
              </p:cNvSpPr>
              <p:nvPr/>
            </p:nvSpPr>
            <p:spPr bwMode="auto">
              <a:xfrm>
                <a:off x="2317" y="1527"/>
                <a:ext cx="90" cy="1"/>
              </a:xfrm>
              <a:prstGeom prst="rect">
                <a:avLst/>
              </a:pr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74" name="Rectangle 516"/>
              <p:cNvSpPr>
                <a:spLocks noChangeArrowheads="1"/>
              </p:cNvSpPr>
              <p:nvPr/>
            </p:nvSpPr>
            <p:spPr bwMode="auto">
              <a:xfrm>
                <a:off x="2317" y="1528"/>
                <a:ext cx="90" cy="1"/>
              </a:xfrm>
              <a:prstGeom prst="rect">
                <a:avLst/>
              </a:prstGeom>
              <a:solidFill>
                <a:srgbClr val="E9E9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75" name="Rectangle 517"/>
              <p:cNvSpPr>
                <a:spLocks noChangeArrowheads="1"/>
              </p:cNvSpPr>
              <p:nvPr/>
            </p:nvSpPr>
            <p:spPr bwMode="auto">
              <a:xfrm>
                <a:off x="2317" y="1529"/>
                <a:ext cx="90" cy="1"/>
              </a:xfrm>
              <a:prstGeom prst="rect">
                <a:avLst/>
              </a:pr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76" name="Rectangle 518"/>
              <p:cNvSpPr>
                <a:spLocks noChangeArrowheads="1"/>
              </p:cNvSpPr>
              <p:nvPr/>
            </p:nvSpPr>
            <p:spPr bwMode="auto">
              <a:xfrm>
                <a:off x="2317" y="1530"/>
                <a:ext cx="90" cy="2"/>
              </a:xfrm>
              <a:prstGeom prst="rect">
                <a:avLst/>
              </a:prstGeom>
              <a:solidFill>
                <a:srgbClr val="E7E7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77" name="Rectangle 519"/>
              <p:cNvSpPr>
                <a:spLocks noChangeArrowheads="1"/>
              </p:cNvSpPr>
              <p:nvPr/>
            </p:nvSpPr>
            <p:spPr bwMode="auto">
              <a:xfrm>
                <a:off x="2317" y="1532"/>
                <a:ext cx="90" cy="1"/>
              </a:xfrm>
              <a:prstGeom prst="rect">
                <a:avLst/>
              </a:pr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78" name="Rectangle 520"/>
              <p:cNvSpPr>
                <a:spLocks noChangeArrowheads="1"/>
              </p:cNvSpPr>
              <p:nvPr/>
            </p:nvSpPr>
            <p:spPr bwMode="auto">
              <a:xfrm>
                <a:off x="2317" y="1533"/>
                <a:ext cx="90" cy="2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79" name="Rectangle 521"/>
              <p:cNvSpPr>
                <a:spLocks noChangeArrowheads="1"/>
              </p:cNvSpPr>
              <p:nvPr/>
            </p:nvSpPr>
            <p:spPr bwMode="auto">
              <a:xfrm>
                <a:off x="2317" y="1535"/>
                <a:ext cx="90" cy="1"/>
              </a:xfrm>
              <a:prstGeom prst="rect">
                <a:avLst/>
              </a:prstGeom>
              <a:solidFill>
                <a:srgbClr val="E4E4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80" name="Rectangle 522"/>
              <p:cNvSpPr>
                <a:spLocks noChangeArrowheads="1"/>
              </p:cNvSpPr>
              <p:nvPr/>
            </p:nvSpPr>
            <p:spPr bwMode="auto">
              <a:xfrm>
                <a:off x="2317" y="1536"/>
                <a:ext cx="90" cy="1"/>
              </a:xfrm>
              <a:prstGeom prst="rect">
                <a:avLst/>
              </a:prstGeom>
              <a:solidFill>
                <a:srgbClr val="E3E3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81" name="Rectangle 523"/>
              <p:cNvSpPr>
                <a:spLocks noChangeArrowheads="1"/>
              </p:cNvSpPr>
              <p:nvPr/>
            </p:nvSpPr>
            <p:spPr bwMode="auto">
              <a:xfrm>
                <a:off x="2317" y="1537"/>
                <a:ext cx="90" cy="1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82" name="Rectangle 524"/>
              <p:cNvSpPr>
                <a:spLocks noChangeArrowheads="1"/>
              </p:cNvSpPr>
              <p:nvPr/>
            </p:nvSpPr>
            <p:spPr bwMode="auto">
              <a:xfrm>
                <a:off x="2317" y="1538"/>
                <a:ext cx="90" cy="2"/>
              </a:xfrm>
              <a:prstGeom prst="rect">
                <a:avLst/>
              </a:prstGeom>
              <a:solidFill>
                <a:srgbClr val="E1E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83" name="Rectangle 525"/>
              <p:cNvSpPr>
                <a:spLocks noChangeArrowheads="1"/>
              </p:cNvSpPr>
              <p:nvPr/>
            </p:nvSpPr>
            <p:spPr bwMode="auto">
              <a:xfrm>
                <a:off x="2317" y="1540"/>
                <a:ext cx="90" cy="1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84" name="Rectangle 526"/>
              <p:cNvSpPr>
                <a:spLocks noChangeArrowheads="1"/>
              </p:cNvSpPr>
              <p:nvPr/>
            </p:nvSpPr>
            <p:spPr bwMode="auto">
              <a:xfrm>
                <a:off x="2317" y="1541"/>
                <a:ext cx="90" cy="1"/>
              </a:xfrm>
              <a:prstGeom prst="rect">
                <a:avLst/>
              </a:prstGeom>
              <a:solidFill>
                <a:srgbClr val="DFD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85" name="Rectangle 527"/>
              <p:cNvSpPr>
                <a:spLocks noChangeArrowheads="1"/>
              </p:cNvSpPr>
              <p:nvPr/>
            </p:nvSpPr>
            <p:spPr bwMode="auto">
              <a:xfrm>
                <a:off x="2317" y="1542"/>
                <a:ext cx="90" cy="1"/>
              </a:xfrm>
              <a:prstGeom prst="rect">
                <a:avLst/>
              </a:prstGeom>
              <a:solidFill>
                <a:srgbClr val="DED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86" name="Rectangle 528"/>
              <p:cNvSpPr>
                <a:spLocks noChangeArrowheads="1"/>
              </p:cNvSpPr>
              <p:nvPr/>
            </p:nvSpPr>
            <p:spPr bwMode="auto">
              <a:xfrm>
                <a:off x="2317" y="1543"/>
                <a:ext cx="90" cy="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87" name="Rectangle 529"/>
              <p:cNvSpPr>
                <a:spLocks noChangeArrowheads="1"/>
              </p:cNvSpPr>
              <p:nvPr/>
            </p:nvSpPr>
            <p:spPr bwMode="auto">
              <a:xfrm>
                <a:off x="2317" y="1544"/>
                <a:ext cx="90" cy="2"/>
              </a:xfrm>
              <a:prstGeom prst="rect">
                <a:avLst/>
              </a:prstGeom>
              <a:solidFill>
                <a:srgbClr val="DCDC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88" name="Rectangle 530"/>
              <p:cNvSpPr>
                <a:spLocks noChangeArrowheads="1"/>
              </p:cNvSpPr>
              <p:nvPr/>
            </p:nvSpPr>
            <p:spPr bwMode="auto">
              <a:xfrm>
                <a:off x="2317" y="1546"/>
                <a:ext cx="90" cy="1"/>
              </a:xfrm>
              <a:prstGeom prst="rect">
                <a:avLst/>
              </a:pr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89" name="Rectangle 531"/>
              <p:cNvSpPr>
                <a:spLocks noChangeArrowheads="1"/>
              </p:cNvSpPr>
              <p:nvPr/>
            </p:nvSpPr>
            <p:spPr bwMode="auto">
              <a:xfrm>
                <a:off x="2317" y="1547"/>
                <a:ext cx="90" cy="1"/>
              </a:xfrm>
              <a:prstGeom prst="rect">
                <a:avLst/>
              </a:prstGeom>
              <a:solidFill>
                <a:srgbClr val="DADA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90" name="Rectangle 532"/>
              <p:cNvSpPr>
                <a:spLocks noChangeArrowheads="1"/>
              </p:cNvSpPr>
              <p:nvPr/>
            </p:nvSpPr>
            <p:spPr bwMode="auto">
              <a:xfrm>
                <a:off x="2317" y="1548"/>
                <a:ext cx="90" cy="1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91" name="Rectangle 533"/>
              <p:cNvSpPr>
                <a:spLocks noChangeArrowheads="1"/>
              </p:cNvSpPr>
              <p:nvPr/>
            </p:nvSpPr>
            <p:spPr bwMode="auto">
              <a:xfrm>
                <a:off x="2317" y="1549"/>
                <a:ext cx="90" cy="2"/>
              </a:xfrm>
              <a:prstGeom prst="rect">
                <a:avLst/>
              </a:prstGeom>
              <a:solidFill>
                <a:srgbClr val="D8D8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92" name="Rectangle 534"/>
              <p:cNvSpPr>
                <a:spLocks noChangeArrowheads="1"/>
              </p:cNvSpPr>
              <p:nvPr/>
            </p:nvSpPr>
            <p:spPr bwMode="auto">
              <a:xfrm>
                <a:off x="2317" y="1551"/>
                <a:ext cx="90" cy="2"/>
              </a:xfrm>
              <a:prstGeom prst="rect">
                <a:avLst/>
              </a:prstGeom>
              <a:solidFill>
                <a:srgbClr val="D7D7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93" name="Rectangle 535"/>
              <p:cNvSpPr>
                <a:spLocks noChangeArrowheads="1"/>
              </p:cNvSpPr>
              <p:nvPr/>
            </p:nvSpPr>
            <p:spPr bwMode="auto">
              <a:xfrm>
                <a:off x="2317" y="1553"/>
                <a:ext cx="90" cy="1"/>
              </a:xfrm>
              <a:prstGeom prst="rect">
                <a:avLst/>
              </a:prstGeom>
              <a:solidFill>
                <a:srgbClr val="D6D6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94" name="Rectangle 536"/>
              <p:cNvSpPr>
                <a:spLocks noChangeArrowheads="1"/>
              </p:cNvSpPr>
              <p:nvPr/>
            </p:nvSpPr>
            <p:spPr bwMode="auto">
              <a:xfrm>
                <a:off x="2317" y="1554"/>
                <a:ext cx="90" cy="2"/>
              </a:xfrm>
              <a:prstGeom prst="rect">
                <a:avLst/>
              </a:prstGeom>
              <a:solidFill>
                <a:srgbClr val="D5D5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95" name="Rectangle 537"/>
              <p:cNvSpPr>
                <a:spLocks noChangeArrowheads="1"/>
              </p:cNvSpPr>
              <p:nvPr/>
            </p:nvSpPr>
            <p:spPr bwMode="auto">
              <a:xfrm>
                <a:off x="2317" y="1556"/>
                <a:ext cx="90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96" name="Rectangle 538"/>
              <p:cNvSpPr>
                <a:spLocks noChangeArrowheads="1"/>
              </p:cNvSpPr>
              <p:nvPr/>
            </p:nvSpPr>
            <p:spPr bwMode="auto">
              <a:xfrm>
                <a:off x="2317" y="1557"/>
                <a:ext cx="90" cy="1"/>
              </a:xfrm>
              <a:prstGeom prst="rect">
                <a:avLst/>
              </a:prstGeom>
              <a:solidFill>
                <a:srgbClr val="D3D3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97" name="Rectangle 539"/>
              <p:cNvSpPr>
                <a:spLocks noChangeArrowheads="1"/>
              </p:cNvSpPr>
              <p:nvPr/>
            </p:nvSpPr>
            <p:spPr bwMode="auto">
              <a:xfrm>
                <a:off x="2317" y="1558"/>
                <a:ext cx="90" cy="1"/>
              </a:xfrm>
              <a:prstGeom prst="rect">
                <a:avLst/>
              </a:prstGeom>
              <a:solidFill>
                <a:srgbClr val="D2D2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98" name="Rectangle 540"/>
              <p:cNvSpPr>
                <a:spLocks noChangeArrowheads="1"/>
              </p:cNvSpPr>
              <p:nvPr/>
            </p:nvSpPr>
            <p:spPr bwMode="auto">
              <a:xfrm>
                <a:off x="2317" y="1559"/>
                <a:ext cx="90" cy="1"/>
              </a:xfrm>
              <a:prstGeom prst="rect">
                <a:avLst/>
              </a:prstGeom>
              <a:solidFill>
                <a:srgbClr val="D1D1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699" name="Rectangle 541"/>
              <p:cNvSpPr>
                <a:spLocks noChangeArrowheads="1"/>
              </p:cNvSpPr>
              <p:nvPr/>
            </p:nvSpPr>
            <p:spPr bwMode="auto">
              <a:xfrm>
                <a:off x="2317" y="1560"/>
                <a:ext cx="90" cy="1"/>
              </a:xfrm>
              <a:prstGeom prst="rect">
                <a:avLst/>
              </a:prstGeom>
              <a:solidFill>
                <a:srgbClr val="D0D0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00" name="Rectangle 542"/>
              <p:cNvSpPr>
                <a:spLocks noChangeArrowheads="1"/>
              </p:cNvSpPr>
              <p:nvPr/>
            </p:nvSpPr>
            <p:spPr bwMode="auto">
              <a:xfrm>
                <a:off x="2317" y="1561"/>
                <a:ext cx="90" cy="2"/>
              </a:xfrm>
              <a:prstGeom prst="rect">
                <a:avLst/>
              </a:prstGeom>
              <a:solidFill>
                <a:srgbClr val="CFCF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01" name="Rectangle 543"/>
              <p:cNvSpPr>
                <a:spLocks noChangeArrowheads="1"/>
              </p:cNvSpPr>
              <p:nvPr/>
            </p:nvSpPr>
            <p:spPr bwMode="auto">
              <a:xfrm>
                <a:off x="2317" y="1563"/>
                <a:ext cx="90" cy="1"/>
              </a:xfrm>
              <a:prstGeom prst="rect">
                <a:avLst/>
              </a:prstGeom>
              <a:solidFill>
                <a:srgbClr val="CE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02" name="Rectangle 544"/>
              <p:cNvSpPr>
                <a:spLocks noChangeArrowheads="1"/>
              </p:cNvSpPr>
              <p:nvPr/>
            </p:nvSpPr>
            <p:spPr bwMode="auto">
              <a:xfrm>
                <a:off x="2317" y="1564"/>
                <a:ext cx="90" cy="1"/>
              </a:xfrm>
              <a:prstGeom prst="rect">
                <a:avLst/>
              </a:prstGeom>
              <a:solidFill>
                <a:srgbClr val="CDCD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03" name="Rectangle 545"/>
              <p:cNvSpPr>
                <a:spLocks noChangeArrowheads="1"/>
              </p:cNvSpPr>
              <p:nvPr/>
            </p:nvSpPr>
            <p:spPr bwMode="auto">
              <a:xfrm>
                <a:off x="2317" y="1565"/>
                <a:ext cx="90" cy="1"/>
              </a:xfrm>
              <a:prstGeom prst="rect">
                <a:avLst/>
              </a:pr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04" name="Rectangle 546"/>
              <p:cNvSpPr>
                <a:spLocks noChangeArrowheads="1"/>
              </p:cNvSpPr>
              <p:nvPr/>
            </p:nvSpPr>
            <p:spPr bwMode="auto">
              <a:xfrm>
                <a:off x="2317" y="1565"/>
                <a:ext cx="90" cy="1"/>
              </a:xfrm>
              <a:prstGeom prst="rect">
                <a:avLst/>
              </a:prstGeom>
              <a:solidFill>
                <a:srgbClr val="CB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05" name="Rectangle 547"/>
              <p:cNvSpPr>
                <a:spLocks noChangeArrowheads="1"/>
              </p:cNvSpPr>
              <p:nvPr/>
            </p:nvSpPr>
            <p:spPr bwMode="auto">
              <a:xfrm>
                <a:off x="2317" y="1566"/>
                <a:ext cx="90" cy="1"/>
              </a:xfrm>
              <a:prstGeom prst="rect">
                <a:avLst/>
              </a:prstGeom>
              <a:solidFill>
                <a:srgbClr val="CACA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06" name="Rectangle 548"/>
              <p:cNvSpPr>
                <a:spLocks noChangeArrowheads="1"/>
              </p:cNvSpPr>
              <p:nvPr/>
            </p:nvSpPr>
            <p:spPr bwMode="auto">
              <a:xfrm>
                <a:off x="2317" y="1567"/>
                <a:ext cx="90" cy="2"/>
              </a:xfrm>
              <a:prstGeom prst="rect">
                <a:avLst/>
              </a:prstGeom>
              <a:solidFill>
                <a:srgbClr val="C9C9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07" name="Rectangle 549"/>
              <p:cNvSpPr>
                <a:spLocks noChangeArrowheads="1"/>
              </p:cNvSpPr>
              <p:nvPr/>
            </p:nvSpPr>
            <p:spPr bwMode="auto">
              <a:xfrm>
                <a:off x="2317" y="1569"/>
                <a:ext cx="90" cy="1"/>
              </a:xfrm>
              <a:prstGeom prst="rect">
                <a:avLst/>
              </a:prstGeom>
              <a:solidFill>
                <a:srgbClr val="C8C8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08" name="Rectangle 550"/>
              <p:cNvSpPr>
                <a:spLocks noChangeArrowheads="1"/>
              </p:cNvSpPr>
              <p:nvPr/>
            </p:nvSpPr>
            <p:spPr bwMode="auto">
              <a:xfrm>
                <a:off x="2317" y="1570"/>
                <a:ext cx="90" cy="1"/>
              </a:xfrm>
              <a:prstGeom prst="rect">
                <a:avLst/>
              </a:prstGeom>
              <a:solidFill>
                <a:srgbClr val="C7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09" name="Rectangle 551"/>
              <p:cNvSpPr>
                <a:spLocks noChangeArrowheads="1"/>
              </p:cNvSpPr>
              <p:nvPr/>
            </p:nvSpPr>
            <p:spPr bwMode="auto">
              <a:xfrm>
                <a:off x="2317" y="1571"/>
                <a:ext cx="90" cy="1"/>
              </a:xfrm>
              <a:prstGeom prst="rect">
                <a:avLst/>
              </a:prstGeom>
              <a:solidFill>
                <a:srgbClr val="C6C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10" name="Rectangle 552"/>
              <p:cNvSpPr>
                <a:spLocks noChangeArrowheads="1"/>
              </p:cNvSpPr>
              <p:nvPr/>
            </p:nvSpPr>
            <p:spPr bwMode="auto">
              <a:xfrm>
                <a:off x="2317" y="1572"/>
                <a:ext cx="90" cy="1"/>
              </a:xfrm>
              <a:prstGeom prst="rect">
                <a:avLst/>
              </a:prstGeom>
              <a:solidFill>
                <a:srgbClr val="C5C5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11" name="Rectangle 553"/>
              <p:cNvSpPr>
                <a:spLocks noChangeArrowheads="1"/>
              </p:cNvSpPr>
              <p:nvPr/>
            </p:nvSpPr>
            <p:spPr bwMode="auto">
              <a:xfrm>
                <a:off x="2317" y="1573"/>
                <a:ext cx="90" cy="1"/>
              </a:xfrm>
              <a:prstGeom prst="rect">
                <a:avLst/>
              </a:prstGeom>
              <a:solidFill>
                <a:srgbClr val="C4C4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12" name="Rectangle 554"/>
              <p:cNvSpPr>
                <a:spLocks noChangeArrowheads="1"/>
              </p:cNvSpPr>
              <p:nvPr/>
            </p:nvSpPr>
            <p:spPr bwMode="auto">
              <a:xfrm>
                <a:off x="2317" y="1573"/>
                <a:ext cx="90" cy="1"/>
              </a:xfrm>
              <a:prstGeom prst="rect">
                <a:avLst/>
              </a:prstGeom>
              <a:solidFill>
                <a:srgbClr val="C3C3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13" name="Rectangle 555"/>
              <p:cNvSpPr>
                <a:spLocks noChangeArrowheads="1"/>
              </p:cNvSpPr>
              <p:nvPr/>
            </p:nvSpPr>
            <p:spPr bwMode="auto">
              <a:xfrm>
                <a:off x="2317" y="1574"/>
                <a:ext cx="90" cy="2"/>
              </a:xfrm>
              <a:prstGeom prst="rect">
                <a:avLst/>
              </a:prstGeom>
              <a:solidFill>
                <a:srgbClr val="C2C2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14" name="Rectangle 556"/>
              <p:cNvSpPr>
                <a:spLocks noChangeArrowheads="1"/>
              </p:cNvSpPr>
              <p:nvPr/>
            </p:nvSpPr>
            <p:spPr bwMode="auto">
              <a:xfrm>
                <a:off x="2317" y="1576"/>
                <a:ext cx="90" cy="1"/>
              </a:xfrm>
              <a:prstGeom prst="rect">
                <a:avLst/>
              </a:prstGeom>
              <a:solidFill>
                <a:srgbClr val="C1C1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15" name="Rectangle 557"/>
              <p:cNvSpPr>
                <a:spLocks noChangeArrowheads="1"/>
              </p:cNvSpPr>
              <p:nvPr/>
            </p:nvSpPr>
            <p:spPr bwMode="auto">
              <a:xfrm>
                <a:off x="2317" y="1577"/>
                <a:ext cx="90" cy="1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16" name="Rectangle 558"/>
              <p:cNvSpPr>
                <a:spLocks noChangeArrowheads="1"/>
              </p:cNvSpPr>
              <p:nvPr/>
            </p:nvSpPr>
            <p:spPr bwMode="auto">
              <a:xfrm>
                <a:off x="2317" y="1578"/>
                <a:ext cx="90" cy="1"/>
              </a:xfrm>
              <a:prstGeom prst="rect">
                <a:avLst/>
              </a:pr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17" name="Rectangle 559"/>
              <p:cNvSpPr>
                <a:spLocks noChangeArrowheads="1"/>
              </p:cNvSpPr>
              <p:nvPr/>
            </p:nvSpPr>
            <p:spPr bwMode="auto">
              <a:xfrm>
                <a:off x="2317" y="1579"/>
                <a:ext cx="90" cy="1"/>
              </a:xfrm>
              <a:prstGeom prst="rect">
                <a:avLst/>
              </a:prstGeom>
              <a:solidFill>
                <a:srgbClr val="BEBE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18" name="Rectangle 560"/>
              <p:cNvSpPr>
                <a:spLocks noChangeArrowheads="1"/>
              </p:cNvSpPr>
              <p:nvPr/>
            </p:nvSpPr>
            <p:spPr bwMode="auto">
              <a:xfrm>
                <a:off x="2317" y="1580"/>
                <a:ext cx="90" cy="1"/>
              </a:xfrm>
              <a:prstGeom prst="rect">
                <a:avLst/>
              </a:prstGeom>
              <a:solidFill>
                <a:srgbClr val="BDBDB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19" name="Rectangle 561"/>
              <p:cNvSpPr>
                <a:spLocks noChangeArrowheads="1"/>
              </p:cNvSpPr>
              <p:nvPr/>
            </p:nvSpPr>
            <p:spPr bwMode="auto">
              <a:xfrm>
                <a:off x="2317" y="1580"/>
                <a:ext cx="90" cy="1"/>
              </a:xfrm>
              <a:prstGeom prst="rect">
                <a:avLst/>
              </a:prstGeom>
              <a:solidFill>
                <a:srgbClr val="BCBC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20" name="Rectangle 562"/>
              <p:cNvSpPr>
                <a:spLocks noChangeArrowheads="1"/>
              </p:cNvSpPr>
              <p:nvPr/>
            </p:nvSpPr>
            <p:spPr bwMode="auto">
              <a:xfrm>
                <a:off x="2317" y="1581"/>
                <a:ext cx="90" cy="1"/>
              </a:xfrm>
              <a:prstGeom prst="rect">
                <a:avLst/>
              </a:prstGeom>
              <a:solidFill>
                <a:srgbClr val="BDBDB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21" name="Freeform 563"/>
              <p:cNvSpPr>
                <a:spLocks noEditPoints="1"/>
              </p:cNvSpPr>
              <p:nvPr/>
            </p:nvSpPr>
            <p:spPr bwMode="auto">
              <a:xfrm>
                <a:off x="2315" y="1522"/>
                <a:ext cx="94" cy="61"/>
              </a:xfrm>
              <a:custGeom>
                <a:avLst/>
                <a:gdLst>
                  <a:gd name="T0" fmla="*/ 0 w 699"/>
                  <a:gd name="T1" fmla="*/ 0 h 480"/>
                  <a:gd name="T2" fmla="*/ 0 w 699"/>
                  <a:gd name="T3" fmla="*/ 0 h 480"/>
                  <a:gd name="T4" fmla="*/ 0 w 699"/>
                  <a:gd name="T5" fmla="*/ 0 h 480"/>
                  <a:gd name="T6" fmla="*/ 0 w 699"/>
                  <a:gd name="T7" fmla="*/ 0 h 480"/>
                  <a:gd name="T8" fmla="*/ 0 w 699"/>
                  <a:gd name="T9" fmla="*/ 0 h 480"/>
                  <a:gd name="T10" fmla="*/ 0 w 699"/>
                  <a:gd name="T11" fmla="*/ 0 h 480"/>
                  <a:gd name="T12" fmla="*/ 0 w 699"/>
                  <a:gd name="T13" fmla="*/ 0 h 480"/>
                  <a:gd name="T14" fmla="*/ 0 w 699"/>
                  <a:gd name="T15" fmla="*/ 0 h 480"/>
                  <a:gd name="T16" fmla="*/ 0 w 699"/>
                  <a:gd name="T17" fmla="*/ 0 h 480"/>
                  <a:gd name="T18" fmla="*/ 0 w 699"/>
                  <a:gd name="T19" fmla="*/ 0 h 480"/>
                  <a:gd name="T20" fmla="*/ 0 w 699"/>
                  <a:gd name="T21" fmla="*/ 0 h 480"/>
                  <a:gd name="T22" fmla="*/ 0 w 699"/>
                  <a:gd name="T23" fmla="*/ 0 h 480"/>
                  <a:gd name="T24" fmla="*/ 0 w 699"/>
                  <a:gd name="T25" fmla="*/ 0 h 480"/>
                  <a:gd name="T26" fmla="*/ 0 w 699"/>
                  <a:gd name="T27" fmla="*/ 0 h 480"/>
                  <a:gd name="T28" fmla="*/ 0 w 699"/>
                  <a:gd name="T29" fmla="*/ 0 h 480"/>
                  <a:gd name="T30" fmla="*/ 0 w 699"/>
                  <a:gd name="T31" fmla="*/ 0 h 480"/>
                  <a:gd name="T32" fmla="*/ 0 w 699"/>
                  <a:gd name="T33" fmla="*/ 0 h 480"/>
                  <a:gd name="T34" fmla="*/ 0 w 699"/>
                  <a:gd name="T35" fmla="*/ 0 h 480"/>
                  <a:gd name="T36" fmla="*/ 0 w 699"/>
                  <a:gd name="T37" fmla="*/ 0 h 480"/>
                  <a:gd name="T38" fmla="*/ 0 w 699"/>
                  <a:gd name="T39" fmla="*/ 0 h 480"/>
                  <a:gd name="T40" fmla="*/ 0 w 699"/>
                  <a:gd name="T41" fmla="*/ 0 h 480"/>
                  <a:gd name="T42" fmla="*/ 0 w 699"/>
                  <a:gd name="T43" fmla="*/ 0 h 480"/>
                  <a:gd name="T44" fmla="*/ 0 w 699"/>
                  <a:gd name="T45" fmla="*/ 0 h 480"/>
                  <a:gd name="T46" fmla="*/ 0 w 699"/>
                  <a:gd name="T47" fmla="*/ 0 h 480"/>
                  <a:gd name="T48" fmla="*/ 0 w 699"/>
                  <a:gd name="T49" fmla="*/ 0 h 480"/>
                  <a:gd name="T50" fmla="*/ 0 w 699"/>
                  <a:gd name="T51" fmla="*/ 0 h 480"/>
                  <a:gd name="T52" fmla="*/ 0 w 699"/>
                  <a:gd name="T53" fmla="*/ 0 h 480"/>
                  <a:gd name="T54" fmla="*/ 0 w 699"/>
                  <a:gd name="T55" fmla="*/ 0 h 480"/>
                  <a:gd name="T56" fmla="*/ 0 w 699"/>
                  <a:gd name="T57" fmla="*/ 0 h 480"/>
                  <a:gd name="T58" fmla="*/ 0 w 699"/>
                  <a:gd name="T59" fmla="*/ 0 h 480"/>
                  <a:gd name="T60" fmla="*/ 0 w 699"/>
                  <a:gd name="T61" fmla="*/ 0 h 480"/>
                  <a:gd name="T62" fmla="*/ 0 w 699"/>
                  <a:gd name="T63" fmla="*/ 0 h 480"/>
                  <a:gd name="T64" fmla="*/ 0 w 699"/>
                  <a:gd name="T65" fmla="*/ 0 h 480"/>
                  <a:gd name="T66" fmla="*/ 0 w 699"/>
                  <a:gd name="T67" fmla="*/ 0 h 480"/>
                  <a:gd name="T68" fmla="*/ 0 w 699"/>
                  <a:gd name="T69" fmla="*/ 0 h 480"/>
                  <a:gd name="T70" fmla="*/ 0 w 699"/>
                  <a:gd name="T71" fmla="*/ 0 h 480"/>
                  <a:gd name="T72" fmla="*/ 0 w 699"/>
                  <a:gd name="T73" fmla="*/ 0 h 480"/>
                  <a:gd name="T74" fmla="*/ 0 w 699"/>
                  <a:gd name="T75" fmla="*/ 0 h 480"/>
                  <a:gd name="T76" fmla="*/ 0 w 699"/>
                  <a:gd name="T77" fmla="*/ 0 h 480"/>
                  <a:gd name="T78" fmla="*/ 0 w 699"/>
                  <a:gd name="T79" fmla="*/ 0 h 480"/>
                  <a:gd name="T80" fmla="*/ 0 w 699"/>
                  <a:gd name="T81" fmla="*/ 0 h 480"/>
                  <a:gd name="T82" fmla="*/ 0 w 699"/>
                  <a:gd name="T83" fmla="*/ 0 h 480"/>
                  <a:gd name="T84" fmla="*/ 0 w 699"/>
                  <a:gd name="T85" fmla="*/ 0 h 480"/>
                  <a:gd name="T86" fmla="*/ 0 w 699"/>
                  <a:gd name="T87" fmla="*/ 0 h 480"/>
                  <a:gd name="T88" fmla="*/ 0 w 699"/>
                  <a:gd name="T89" fmla="*/ 0 h 480"/>
                  <a:gd name="T90" fmla="*/ 0 w 699"/>
                  <a:gd name="T91" fmla="*/ 0 h 480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0" t="0" r="r" b="b"/>
                <a:pathLst>
                  <a:path w="699" h="480">
                    <a:moveTo>
                      <a:pt x="5" y="249"/>
                    </a:moveTo>
                    <a:cubicBezTo>
                      <a:pt x="0" y="244"/>
                      <a:pt x="0" y="236"/>
                      <a:pt x="5" y="231"/>
                    </a:cubicBezTo>
                    <a:lnTo>
                      <a:pt x="231" y="4"/>
                    </a:lnTo>
                    <a:cubicBezTo>
                      <a:pt x="235" y="1"/>
                      <a:pt x="240" y="0"/>
                      <a:pt x="245" y="2"/>
                    </a:cubicBezTo>
                    <a:cubicBezTo>
                      <a:pt x="250" y="4"/>
                      <a:pt x="253" y="8"/>
                      <a:pt x="253" y="13"/>
                    </a:cubicBezTo>
                    <a:lnTo>
                      <a:pt x="253" y="127"/>
                    </a:lnTo>
                    <a:lnTo>
                      <a:pt x="240" y="114"/>
                    </a:lnTo>
                    <a:lnTo>
                      <a:pt x="458" y="114"/>
                    </a:lnTo>
                    <a:lnTo>
                      <a:pt x="446" y="127"/>
                    </a:lnTo>
                    <a:lnTo>
                      <a:pt x="446" y="13"/>
                    </a:lnTo>
                    <a:cubicBezTo>
                      <a:pt x="446" y="8"/>
                      <a:pt x="449" y="4"/>
                      <a:pt x="454" y="2"/>
                    </a:cubicBezTo>
                    <a:cubicBezTo>
                      <a:pt x="458" y="0"/>
                      <a:pt x="464" y="1"/>
                      <a:pt x="467" y="4"/>
                    </a:cubicBezTo>
                    <a:lnTo>
                      <a:pt x="694" y="231"/>
                    </a:lnTo>
                    <a:cubicBezTo>
                      <a:pt x="699" y="236"/>
                      <a:pt x="699" y="244"/>
                      <a:pt x="694" y="249"/>
                    </a:cubicBezTo>
                    <a:lnTo>
                      <a:pt x="467" y="476"/>
                    </a:lnTo>
                    <a:cubicBezTo>
                      <a:pt x="464" y="479"/>
                      <a:pt x="458" y="480"/>
                      <a:pt x="454" y="478"/>
                    </a:cubicBezTo>
                    <a:cubicBezTo>
                      <a:pt x="449" y="476"/>
                      <a:pt x="446" y="472"/>
                      <a:pt x="446" y="467"/>
                    </a:cubicBezTo>
                    <a:lnTo>
                      <a:pt x="446" y="353"/>
                    </a:lnTo>
                    <a:lnTo>
                      <a:pt x="458" y="366"/>
                    </a:lnTo>
                    <a:lnTo>
                      <a:pt x="240" y="366"/>
                    </a:lnTo>
                    <a:lnTo>
                      <a:pt x="253" y="353"/>
                    </a:lnTo>
                    <a:lnTo>
                      <a:pt x="253" y="467"/>
                    </a:lnTo>
                    <a:cubicBezTo>
                      <a:pt x="253" y="472"/>
                      <a:pt x="250" y="476"/>
                      <a:pt x="245" y="478"/>
                    </a:cubicBezTo>
                    <a:cubicBezTo>
                      <a:pt x="240" y="480"/>
                      <a:pt x="235" y="479"/>
                      <a:pt x="231" y="476"/>
                    </a:cubicBezTo>
                    <a:lnTo>
                      <a:pt x="5" y="249"/>
                    </a:lnTo>
                    <a:close/>
                    <a:moveTo>
                      <a:pt x="249" y="458"/>
                    </a:moveTo>
                    <a:lnTo>
                      <a:pt x="228" y="467"/>
                    </a:lnTo>
                    <a:lnTo>
                      <a:pt x="228" y="353"/>
                    </a:lnTo>
                    <a:cubicBezTo>
                      <a:pt x="228" y="346"/>
                      <a:pt x="233" y="341"/>
                      <a:pt x="240" y="341"/>
                    </a:cubicBezTo>
                    <a:lnTo>
                      <a:pt x="458" y="341"/>
                    </a:lnTo>
                    <a:cubicBezTo>
                      <a:pt x="465" y="341"/>
                      <a:pt x="471" y="346"/>
                      <a:pt x="471" y="353"/>
                    </a:cubicBezTo>
                    <a:lnTo>
                      <a:pt x="471" y="467"/>
                    </a:lnTo>
                    <a:lnTo>
                      <a:pt x="450" y="458"/>
                    </a:lnTo>
                    <a:lnTo>
                      <a:pt x="676" y="231"/>
                    </a:lnTo>
                    <a:lnTo>
                      <a:pt x="676" y="249"/>
                    </a:lnTo>
                    <a:lnTo>
                      <a:pt x="450" y="22"/>
                    </a:lnTo>
                    <a:lnTo>
                      <a:pt x="471" y="13"/>
                    </a:lnTo>
                    <a:lnTo>
                      <a:pt x="471" y="127"/>
                    </a:lnTo>
                    <a:cubicBezTo>
                      <a:pt x="471" y="134"/>
                      <a:pt x="465" y="139"/>
                      <a:pt x="458" y="139"/>
                    </a:cubicBezTo>
                    <a:lnTo>
                      <a:pt x="240" y="139"/>
                    </a:lnTo>
                    <a:cubicBezTo>
                      <a:pt x="233" y="139"/>
                      <a:pt x="228" y="134"/>
                      <a:pt x="228" y="127"/>
                    </a:cubicBezTo>
                    <a:lnTo>
                      <a:pt x="228" y="13"/>
                    </a:lnTo>
                    <a:lnTo>
                      <a:pt x="249" y="22"/>
                    </a:lnTo>
                    <a:lnTo>
                      <a:pt x="22" y="249"/>
                    </a:lnTo>
                    <a:lnTo>
                      <a:pt x="22" y="231"/>
                    </a:lnTo>
                    <a:lnTo>
                      <a:pt x="249" y="458"/>
                    </a:lnTo>
                    <a:close/>
                  </a:path>
                </a:pathLst>
              </a:custGeom>
              <a:solidFill>
                <a:srgbClr val="000000"/>
              </a:solidFill>
              <a:ln w="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pic>
            <p:nvPicPr>
              <p:cNvPr id="23722" name="Picture 564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5" y="634"/>
                <a:ext cx="123" cy="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723" name="Picture 565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5" y="634"/>
                <a:ext cx="123" cy="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3724" name="Rectangle 566"/>
              <p:cNvSpPr>
                <a:spLocks noChangeArrowheads="1"/>
              </p:cNvSpPr>
              <p:nvPr/>
            </p:nvSpPr>
            <p:spPr bwMode="auto">
              <a:xfrm>
                <a:off x="831" y="643"/>
                <a:ext cx="90" cy="1"/>
              </a:xfrm>
              <a:prstGeom prst="rect">
                <a:avLst/>
              </a:pr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25" name="Rectangle 567"/>
              <p:cNvSpPr>
                <a:spLocks noChangeArrowheads="1"/>
              </p:cNvSpPr>
              <p:nvPr/>
            </p:nvSpPr>
            <p:spPr bwMode="auto">
              <a:xfrm>
                <a:off x="831" y="644"/>
                <a:ext cx="90" cy="1"/>
              </a:xfrm>
              <a:prstGeom prst="rect">
                <a:avLst/>
              </a:prstGeom>
              <a:solidFill>
                <a:srgbClr val="ECEC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26" name="Rectangle 568"/>
              <p:cNvSpPr>
                <a:spLocks noChangeArrowheads="1"/>
              </p:cNvSpPr>
              <p:nvPr/>
            </p:nvSpPr>
            <p:spPr bwMode="auto">
              <a:xfrm>
                <a:off x="831" y="645"/>
                <a:ext cx="90" cy="1"/>
              </a:xfrm>
              <a:prstGeom prst="rect">
                <a:avLst/>
              </a:prstGeom>
              <a:solidFill>
                <a:srgbClr val="EBEB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27" name="Rectangle 569"/>
              <p:cNvSpPr>
                <a:spLocks noChangeArrowheads="1"/>
              </p:cNvSpPr>
              <p:nvPr/>
            </p:nvSpPr>
            <p:spPr bwMode="auto">
              <a:xfrm>
                <a:off x="831" y="646"/>
                <a:ext cx="90" cy="1"/>
              </a:xfrm>
              <a:prstGeom prst="rect">
                <a:avLst/>
              </a:pr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28" name="Rectangle 570"/>
              <p:cNvSpPr>
                <a:spLocks noChangeArrowheads="1"/>
              </p:cNvSpPr>
              <p:nvPr/>
            </p:nvSpPr>
            <p:spPr bwMode="auto">
              <a:xfrm>
                <a:off x="831" y="647"/>
                <a:ext cx="90" cy="1"/>
              </a:xfrm>
              <a:prstGeom prst="rect">
                <a:avLst/>
              </a:prstGeom>
              <a:solidFill>
                <a:srgbClr val="E9E9E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29" name="Rectangle 571"/>
              <p:cNvSpPr>
                <a:spLocks noChangeArrowheads="1"/>
              </p:cNvSpPr>
              <p:nvPr/>
            </p:nvSpPr>
            <p:spPr bwMode="auto">
              <a:xfrm>
                <a:off x="831" y="648"/>
                <a:ext cx="90" cy="1"/>
              </a:xfrm>
              <a:prstGeom prst="rect">
                <a:avLst/>
              </a:prstGeom>
              <a:solidFill>
                <a:srgbClr val="E8E8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30" name="Rectangle 572"/>
              <p:cNvSpPr>
                <a:spLocks noChangeArrowheads="1"/>
              </p:cNvSpPr>
              <p:nvPr/>
            </p:nvSpPr>
            <p:spPr bwMode="auto">
              <a:xfrm>
                <a:off x="831" y="649"/>
                <a:ext cx="90" cy="2"/>
              </a:xfrm>
              <a:prstGeom prst="rect">
                <a:avLst/>
              </a:prstGeom>
              <a:solidFill>
                <a:srgbClr val="E7E7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31" name="Rectangle 573"/>
              <p:cNvSpPr>
                <a:spLocks noChangeArrowheads="1"/>
              </p:cNvSpPr>
              <p:nvPr/>
            </p:nvSpPr>
            <p:spPr bwMode="auto">
              <a:xfrm>
                <a:off x="831" y="651"/>
                <a:ext cx="90" cy="2"/>
              </a:xfrm>
              <a:prstGeom prst="rect">
                <a:avLst/>
              </a:pr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32" name="Rectangle 574"/>
              <p:cNvSpPr>
                <a:spLocks noChangeArrowheads="1"/>
              </p:cNvSpPr>
              <p:nvPr/>
            </p:nvSpPr>
            <p:spPr bwMode="auto">
              <a:xfrm>
                <a:off x="831" y="653"/>
                <a:ext cx="90" cy="2"/>
              </a:xfrm>
              <a:prstGeom prst="rect">
                <a:avLst/>
              </a:pr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33" name="Rectangle 575"/>
              <p:cNvSpPr>
                <a:spLocks noChangeArrowheads="1"/>
              </p:cNvSpPr>
              <p:nvPr/>
            </p:nvSpPr>
            <p:spPr bwMode="auto">
              <a:xfrm>
                <a:off x="831" y="655"/>
                <a:ext cx="90" cy="1"/>
              </a:xfrm>
              <a:prstGeom prst="rect">
                <a:avLst/>
              </a:prstGeom>
              <a:solidFill>
                <a:srgbClr val="E4E4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34" name="Rectangle 576"/>
              <p:cNvSpPr>
                <a:spLocks noChangeArrowheads="1"/>
              </p:cNvSpPr>
              <p:nvPr/>
            </p:nvSpPr>
            <p:spPr bwMode="auto">
              <a:xfrm>
                <a:off x="831" y="656"/>
                <a:ext cx="90" cy="1"/>
              </a:xfrm>
              <a:prstGeom prst="rect">
                <a:avLst/>
              </a:prstGeom>
              <a:solidFill>
                <a:srgbClr val="E3E3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35" name="Rectangle 577"/>
              <p:cNvSpPr>
                <a:spLocks noChangeArrowheads="1"/>
              </p:cNvSpPr>
              <p:nvPr/>
            </p:nvSpPr>
            <p:spPr bwMode="auto">
              <a:xfrm>
                <a:off x="831" y="657"/>
                <a:ext cx="90" cy="1"/>
              </a:xfrm>
              <a:prstGeom prst="rect">
                <a:avLst/>
              </a:prstGeom>
              <a:solidFill>
                <a:srgbClr val="E2E2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36" name="Rectangle 578"/>
              <p:cNvSpPr>
                <a:spLocks noChangeArrowheads="1"/>
              </p:cNvSpPr>
              <p:nvPr/>
            </p:nvSpPr>
            <p:spPr bwMode="auto">
              <a:xfrm>
                <a:off x="831" y="658"/>
                <a:ext cx="90" cy="1"/>
              </a:xfrm>
              <a:prstGeom prst="rect">
                <a:avLst/>
              </a:prstGeom>
              <a:solidFill>
                <a:srgbClr val="E1E1E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37" name="Rectangle 579"/>
              <p:cNvSpPr>
                <a:spLocks noChangeArrowheads="1"/>
              </p:cNvSpPr>
              <p:nvPr/>
            </p:nvSpPr>
            <p:spPr bwMode="auto">
              <a:xfrm>
                <a:off x="831" y="659"/>
                <a:ext cx="90" cy="2"/>
              </a:xfrm>
              <a:prstGeom prst="rect">
                <a:avLst/>
              </a:pr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38" name="Rectangle 580"/>
              <p:cNvSpPr>
                <a:spLocks noChangeArrowheads="1"/>
              </p:cNvSpPr>
              <p:nvPr/>
            </p:nvSpPr>
            <p:spPr bwMode="auto">
              <a:xfrm>
                <a:off x="831" y="661"/>
                <a:ext cx="90" cy="1"/>
              </a:xfrm>
              <a:prstGeom prst="rect">
                <a:avLst/>
              </a:prstGeom>
              <a:solidFill>
                <a:srgbClr val="DFD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39" name="Rectangle 581"/>
              <p:cNvSpPr>
                <a:spLocks noChangeArrowheads="1"/>
              </p:cNvSpPr>
              <p:nvPr/>
            </p:nvSpPr>
            <p:spPr bwMode="auto">
              <a:xfrm>
                <a:off x="831" y="662"/>
                <a:ext cx="90" cy="1"/>
              </a:xfrm>
              <a:prstGeom prst="rect">
                <a:avLst/>
              </a:prstGeom>
              <a:solidFill>
                <a:srgbClr val="DED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40" name="Rectangle 582"/>
              <p:cNvSpPr>
                <a:spLocks noChangeArrowheads="1"/>
              </p:cNvSpPr>
              <p:nvPr/>
            </p:nvSpPr>
            <p:spPr bwMode="auto">
              <a:xfrm>
                <a:off x="831" y="663"/>
                <a:ext cx="90" cy="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41" name="Rectangle 583"/>
              <p:cNvSpPr>
                <a:spLocks noChangeArrowheads="1"/>
              </p:cNvSpPr>
              <p:nvPr/>
            </p:nvSpPr>
            <p:spPr bwMode="auto">
              <a:xfrm>
                <a:off x="831" y="664"/>
                <a:ext cx="90" cy="1"/>
              </a:xfrm>
              <a:prstGeom prst="rect">
                <a:avLst/>
              </a:prstGeom>
              <a:solidFill>
                <a:srgbClr val="DCDC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42" name="Rectangle 584"/>
              <p:cNvSpPr>
                <a:spLocks noChangeArrowheads="1"/>
              </p:cNvSpPr>
              <p:nvPr/>
            </p:nvSpPr>
            <p:spPr bwMode="auto">
              <a:xfrm>
                <a:off x="831" y="665"/>
                <a:ext cx="90" cy="1"/>
              </a:xfrm>
              <a:prstGeom prst="rect">
                <a:avLst/>
              </a:pr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43" name="Rectangle 585"/>
              <p:cNvSpPr>
                <a:spLocks noChangeArrowheads="1"/>
              </p:cNvSpPr>
              <p:nvPr/>
            </p:nvSpPr>
            <p:spPr bwMode="auto">
              <a:xfrm>
                <a:off x="831" y="666"/>
                <a:ext cx="90" cy="2"/>
              </a:xfrm>
              <a:prstGeom prst="rect">
                <a:avLst/>
              </a:prstGeom>
              <a:solidFill>
                <a:srgbClr val="DADA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44" name="Rectangle 586"/>
              <p:cNvSpPr>
                <a:spLocks noChangeArrowheads="1"/>
              </p:cNvSpPr>
              <p:nvPr/>
            </p:nvSpPr>
            <p:spPr bwMode="auto">
              <a:xfrm>
                <a:off x="831" y="668"/>
                <a:ext cx="90" cy="1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45" name="Rectangle 587"/>
              <p:cNvSpPr>
                <a:spLocks noChangeArrowheads="1"/>
              </p:cNvSpPr>
              <p:nvPr/>
            </p:nvSpPr>
            <p:spPr bwMode="auto">
              <a:xfrm>
                <a:off x="831" y="669"/>
                <a:ext cx="90" cy="2"/>
              </a:xfrm>
              <a:prstGeom prst="rect">
                <a:avLst/>
              </a:prstGeom>
              <a:solidFill>
                <a:srgbClr val="D8D8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46" name="Rectangle 588"/>
              <p:cNvSpPr>
                <a:spLocks noChangeArrowheads="1"/>
              </p:cNvSpPr>
              <p:nvPr/>
            </p:nvSpPr>
            <p:spPr bwMode="auto">
              <a:xfrm>
                <a:off x="831" y="671"/>
                <a:ext cx="90" cy="1"/>
              </a:xfrm>
              <a:prstGeom prst="rect">
                <a:avLst/>
              </a:prstGeom>
              <a:solidFill>
                <a:srgbClr val="D7D7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47" name="Rectangle 589"/>
              <p:cNvSpPr>
                <a:spLocks noChangeArrowheads="1"/>
              </p:cNvSpPr>
              <p:nvPr/>
            </p:nvSpPr>
            <p:spPr bwMode="auto">
              <a:xfrm>
                <a:off x="831" y="672"/>
                <a:ext cx="90" cy="2"/>
              </a:xfrm>
              <a:prstGeom prst="rect">
                <a:avLst/>
              </a:prstGeom>
              <a:solidFill>
                <a:srgbClr val="D6D6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48" name="Rectangle 590"/>
              <p:cNvSpPr>
                <a:spLocks noChangeArrowheads="1"/>
              </p:cNvSpPr>
              <p:nvPr/>
            </p:nvSpPr>
            <p:spPr bwMode="auto">
              <a:xfrm>
                <a:off x="831" y="674"/>
                <a:ext cx="90" cy="1"/>
              </a:xfrm>
              <a:prstGeom prst="rect">
                <a:avLst/>
              </a:prstGeom>
              <a:solidFill>
                <a:srgbClr val="D5D5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49" name="Rectangle 591"/>
              <p:cNvSpPr>
                <a:spLocks noChangeArrowheads="1"/>
              </p:cNvSpPr>
              <p:nvPr/>
            </p:nvSpPr>
            <p:spPr bwMode="auto">
              <a:xfrm>
                <a:off x="831" y="675"/>
                <a:ext cx="90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50" name="Rectangle 592"/>
              <p:cNvSpPr>
                <a:spLocks noChangeArrowheads="1"/>
              </p:cNvSpPr>
              <p:nvPr/>
            </p:nvSpPr>
            <p:spPr bwMode="auto">
              <a:xfrm>
                <a:off x="831" y="676"/>
                <a:ext cx="90" cy="1"/>
              </a:xfrm>
              <a:prstGeom prst="rect">
                <a:avLst/>
              </a:prstGeom>
              <a:solidFill>
                <a:srgbClr val="D3D3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51" name="Rectangle 593"/>
              <p:cNvSpPr>
                <a:spLocks noChangeArrowheads="1"/>
              </p:cNvSpPr>
              <p:nvPr/>
            </p:nvSpPr>
            <p:spPr bwMode="auto">
              <a:xfrm>
                <a:off x="831" y="677"/>
                <a:ext cx="90" cy="1"/>
              </a:xfrm>
              <a:prstGeom prst="rect">
                <a:avLst/>
              </a:prstGeom>
              <a:solidFill>
                <a:srgbClr val="D2D2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52" name="Rectangle 594"/>
              <p:cNvSpPr>
                <a:spLocks noChangeArrowheads="1"/>
              </p:cNvSpPr>
              <p:nvPr/>
            </p:nvSpPr>
            <p:spPr bwMode="auto">
              <a:xfrm>
                <a:off x="831" y="678"/>
                <a:ext cx="90" cy="1"/>
              </a:xfrm>
              <a:prstGeom prst="rect">
                <a:avLst/>
              </a:prstGeom>
              <a:solidFill>
                <a:srgbClr val="D1D1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53" name="Rectangle 595"/>
              <p:cNvSpPr>
                <a:spLocks noChangeArrowheads="1"/>
              </p:cNvSpPr>
              <p:nvPr/>
            </p:nvSpPr>
            <p:spPr bwMode="auto">
              <a:xfrm>
                <a:off x="831" y="679"/>
                <a:ext cx="90" cy="2"/>
              </a:xfrm>
              <a:prstGeom prst="rect">
                <a:avLst/>
              </a:prstGeom>
              <a:solidFill>
                <a:srgbClr val="D0D0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54" name="Rectangle 596"/>
              <p:cNvSpPr>
                <a:spLocks noChangeArrowheads="1"/>
              </p:cNvSpPr>
              <p:nvPr/>
            </p:nvSpPr>
            <p:spPr bwMode="auto">
              <a:xfrm>
                <a:off x="831" y="681"/>
                <a:ext cx="90" cy="1"/>
              </a:xfrm>
              <a:prstGeom prst="rect">
                <a:avLst/>
              </a:prstGeom>
              <a:solidFill>
                <a:srgbClr val="CFCF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55" name="Rectangle 597"/>
              <p:cNvSpPr>
                <a:spLocks noChangeArrowheads="1"/>
              </p:cNvSpPr>
              <p:nvPr/>
            </p:nvSpPr>
            <p:spPr bwMode="auto">
              <a:xfrm>
                <a:off x="831" y="682"/>
                <a:ext cx="90" cy="1"/>
              </a:xfrm>
              <a:prstGeom prst="rect">
                <a:avLst/>
              </a:prstGeom>
              <a:solidFill>
                <a:srgbClr val="CE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56" name="Rectangle 598"/>
              <p:cNvSpPr>
                <a:spLocks noChangeArrowheads="1"/>
              </p:cNvSpPr>
              <p:nvPr/>
            </p:nvSpPr>
            <p:spPr bwMode="auto">
              <a:xfrm>
                <a:off x="831" y="683"/>
                <a:ext cx="90" cy="1"/>
              </a:xfrm>
              <a:prstGeom prst="rect">
                <a:avLst/>
              </a:prstGeom>
              <a:solidFill>
                <a:srgbClr val="CDCD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57" name="Rectangle 599"/>
              <p:cNvSpPr>
                <a:spLocks noChangeArrowheads="1"/>
              </p:cNvSpPr>
              <p:nvPr/>
            </p:nvSpPr>
            <p:spPr bwMode="auto">
              <a:xfrm>
                <a:off x="831" y="684"/>
                <a:ext cx="90" cy="1"/>
              </a:xfrm>
              <a:prstGeom prst="rect">
                <a:avLst/>
              </a:pr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58" name="Rectangle 600"/>
              <p:cNvSpPr>
                <a:spLocks noChangeArrowheads="1"/>
              </p:cNvSpPr>
              <p:nvPr/>
            </p:nvSpPr>
            <p:spPr bwMode="auto">
              <a:xfrm>
                <a:off x="831" y="685"/>
                <a:ext cx="90" cy="1"/>
              </a:xfrm>
              <a:prstGeom prst="rect">
                <a:avLst/>
              </a:prstGeom>
              <a:solidFill>
                <a:srgbClr val="CB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59" name="Rectangle 601"/>
              <p:cNvSpPr>
                <a:spLocks noChangeArrowheads="1"/>
              </p:cNvSpPr>
              <p:nvPr/>
            </p:nvSpPr>
            <p:spPr bwMode="auto">
              <a:xfrm>
                <a:off x="831" y="685"/>
                <a:ext cx="90" cy="2"/>
              </a:xfrm>
              <a:prstGeom prst="rect">
                <a:avLst/>
              </a:prstGeom>
              <a:solidFill>
                <a:srgbClr val="CACA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60" name="Rectangle 602"/>
              <p:cNvSpPr>
                <a:spLocks noChangeArrowheads="1"/>
              </p:cNvSpPr>
              <p:nvPr/>
            </p:nvSpPr>
            <p:spPr bwMode="auto">
              <a:xfrm>
                <a:off x="831" y="687"/>
                <a:ext cx="90" cy="1"/>
              </a:xfrm>
              <a:prstGeom prst="rect">
                <a:avLst/>
              </a:prstGeom>
              <a:solidFill>
                <a:srgbClr val="C9C9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61" name="Rectangle 603"/>
              <p:cNvSpPr>
                <a:spLocks noChangeArrowheads="1"/>
              </p:cNvSpPr>
              <p:nvPr/>
            </p:nvSpPr>
            <p:spPr bwMode="auto">
              <a:xfrm>
                <a:off x="831" y="688"/>
                <a:ext cx="90" cy="1"/>
              </a:xfrm>
              <a:prstGeom prst="rect">
                <a:avLst/>
              </a:prstGeom>
              <a:solidFill>
                <a:srgbClr val="C8C8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62" name="Rectangle 604"/>
              <p:cNvSpPr>
                <a:spLocks noChangeArrowheads="1"/>
              </p:cNvSpPr>
              <p:nvPr/>
            </p:nvSpPr>
            <p:spPr bwMode="auto">
              <a:xfrm>
                <a:off x="831" y="689"/>
                <a:ext cx="90" cy="1"/>
              </a:xfrm>
              <a:prstGeom prst="rect">
                <a:avLst/>
              </a:prstGeom>
              <a:solidFill>
                <a:srgbClr val="C7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63" name="Rectangle 605"/>
              <p:cNvSpPr>
                <a:spLocks noChangeArrowheads="1"/>
              </p:cNvSpPr>
              <p:nvPr/>
            </p:nvSpPr>
            <p:spPr bwMode="auto">
              <a:xfrm>
                <a:off x="831" y="690"/>
                <a:ext cx="90" cy="1"/>
              </a:xfrm>
              <a:prstGeom prst="rect">
                <a:avLst/>
              </a:prstGeom>
              <a:solidFill>
                <a:srgbClr val="C6C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64" name="Rectangle 606"/>
              <p:cNvSpPr>
                <a:spLocks noChangeArrowheads="1"/>
              </p:cNvSpPr>
              <p:nvPr/>
            </p:nvSpPr>
            <p:spPr bwMode="auto">
              <a:xfrm>
                <a:off x="831" y="691"/>
                <a:ext cx="90" cy="1"/>
              </a:xfrm>
              <a:prstGeom prst="rect">
                <a:avLst/>
              </a:prstGeom>
              <a:solidFill>
                <a:srgbClr val="C5C5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65" name="Rectangle 607"/>
              <p:cNvSpPr>
                <a:spLocks noChangeArrowheads="1"/>
              </p:cNvSpPr>
              <p:nvPr/>
            </p:nvSpPr>
            <p:spPr bwMode="auto">
              <a:xfrm>
                <a:off x="831" y="692"/>
                <a:ext cx="90" cy="1"/>
              </a:xfrm>
              <a:prstGeom prst="rect">
                <a:avLst/>
              </a:prstGeom>
              <a:solidFill>
                <a:srgbClr val="C4C4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66" name="Rectangle 608"/>
              <p:cNvSpPr>
                <a:spLocks noChangeArrowheads="1"/>
              </p:cNvSpPr>
              <p:nvPr/>
            </p:nvSpPr>
            <p:spPr bwMode="auto">
              <a:xfrm>
                <a:off x="831" y="693"/>
                <a:ext cx="90" cy="1"/>
              </a:xfrm>
              <a:prstGeom prst="rect">
                <a:avLst/>
              </a:prstGeom>
              <a:solidFill>
                <a:srgbClr val="C3C3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23767" name="Rectangle 609"/>
              <p:cNvSpPr>
                <a:spLocks noChangeArrowheads="1"/>
              </p:cNvSpPr>
              <p:nvPr/>
            </p:nvSpPr>
            <p:spPr bwMode="auto">
              <a:xfrm>
                <a:off x="831" y="694"/>
                <a:ext cx="90" cy="1"/>
              </a:xfrm>
              <a:prstGeom prst="rect">
                <a:avLst/>
              </a:prstGeom>
              <a:solidFill>
                <a:srgbClr val="C2C2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>
                  <a:latin typeface="標楷體" pitchFamily="65" charset="-120"/>
                  <a:ea typeface="標楷體" pitchFamily="65" charset="-120"/>
                </a:endParaRPr>
              </a:p>
            </p:txBody>
          </p:sp>
        </p:grpSp>
        <p:sp>
          <p:nvSpPr>
            <p:cNvPr id="23561" name="Rectangle 611"/>
            <p:cNvSpPr>
              <a:spLocks noChangeArrowheads="1"/>
            </p:cNvSpPr>
            <p:nvPr/>
          </p:nvSpPr>
          <p:spPr bwMode="auto">
            <a:xfrm>
              <a:off x="831" y="695"/>
              <a:ext cx="90" cy="1"/>
            </a:xfrm>
            <a:prstGeom prst="rect">
              <a:avLst/>
            </a:prstGeom>
            <a:solidFill>
              <a:srgbClr val="C1C1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3562" name="Rectangle 612"/>
            <p:cNvSpPr>
              <a:spLocks noChangeArrowheads="1"/>
            </p:cNvSpPr>
            <p:nvPr/>
          </p:nvSpPr>
          <p:spPr bwMode="auto">
            <a:xfrm>
              <a:off x="831" y="696"/>
              <a:ext cx="90" cy="2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3563" name="Rectangle 613"/>
            <p:cNvSpPr>
              <a:spLocks noChangeArrowheads="1"/>
            </p:cNvSpPr>
            <p:nvPr/>
          </p:nvSpPr>
          <p:spPr bwMode="auto">
            <a:xfrm>
              <a:off x="831" y="698"/>
              <a:ext cx="90" cy="1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3564" name="Rectangle 614"/>
            <p:cNvSpPr>
              <a:spLocks noChangeArrowheads="1"/>
            </p:cNvSpPr>
            <p:nvPr/>
          </p:nvSpPr>
          <p:spPr bwMode="auto">
            <a:xfrm>
              <a:off x="831" y="698"/>
              <a:ext cx="90" cy="1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3565" name="Rectangle 615"/>
            <p:cNvSpPr>
              <a:spLocks noChangeArrowheads="1"/>
            </p:cNvSpPr>
            <p:nvPr/>
          </p:nvSpPr>
          <p:spPr bwMode="auto">
            <a:xfrm>
              <a:off x="831" y="699"/>
              <a:ext cx="90" cy="1"/>
            </a:xfrm>
            <a:prstGeom prst="rect">
              <a:avLst/>
            </a:prstGeom>
            <a:solidFill>
              <a:srgbClr val="BDBD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3566" name="Rectangle 616"/>
            <p:cNvSpPr>
              <a:spLocks noChangeArrowheads="1"/>
            </p:cNvSpPr>
            <p:nvPr/>
          </p:nvSpPr>
          <p:spPr bwMode="auto">
            <a:xfrm>
              <a:off x="831" y="700"/>
              <a:ext cx="90" cy="1"/>
            </a:xfrm>
            <a:prstGeom prst="rect">
              <a:avLst/>
            </a:prstGeom>
            <a:solidFill>
              <a:srgbClr val="BCBC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3567" name="Freeform 617"/>
            <p:cNvSpPr>
              <a:spLocks noEditPoints="1"/>
            </p:cNvSpPr>
            <p:nvPr/>
          </p:nvSpPr>
          <p:spPr bwMode="auto">
            <a:xfrm>
              <a:off x="829" y="641"/>
              <a:ext cx="94" cy="61"/>
            </a:xfrm>
            <a:custGeom>
              <a:avLst/>
              <a:gdLst>
                <a:gd name="T0" fmla="*/ 0 w 2796"/>
                <a:gd name="T1" fmla="*/ 0 h 1921"/>
                <a:gd name="T2" fmla="*/ 0 w 2796"/>
                <a:gd name="T3" fmla="*/ 0 h 1921"/>
                <a:gd name="T4" fmla="*/ 0 w 2796"/>
                <a:gd name="T5" fmla="*/ 0 h 1921"/>
                <a:gd name="T6" fmla="*/ 0 w 2796"/>
                <a:gd name="T7" fmla="*/ 0 h 1921"/>
                <a:gd name="T8" fmla="*/ 0 w 2796"/>
                <a:gd name="T9" fmla="*/ 0 h 1921"/>
                <a:gd name="T10" fmla="*/ 0 w 2796"/>
                <a:gd name="T11" fmla="*/ 0 h 1921"/>
                <a:gd name="T12" fmla="*/ 0 w 2796"/>
                <a:gd name="T13" fmla="*/ 0 h 1921"/>
                <a:gd name="T14" fmla="*/ 0 w 2796"/>
                <a:gd name="T15" fmla="*/ 0 h 1921"/>
                <a:gd name="T16" fmla="*/ 0 w 2796"/>
                <a:gd name="T17" fmla="*/ 0 h 1921"/>
                <a:gd name="T18" fmla="*/ 0 w 2796"/>
                <a:gd name="T19" fmla="*/ 0 h 1921"/>
                <a:gd name="T20" fmla="*/ 0 w 2796"/>
                <a:gd name="T21" fmla="*/ 0 h 1921"/>
                <a:gd name="T22" fmla="*/ 0 w 2796"/>
                <a:gd name="T23" fmla="*/ 0 h 1921"/>
                <a:gd name="T24" fmla="*/ 0 w 2796"/>
                <a:gd name="T25" fmla="*/ 0 h 1921"/>
                <a:gd name="T26" fmla="*/ 0 w 2796"/>
                <a:gd name="T27" fmla="*/ 0 h 1921"/>
                <a:gd name="T28" fmla="*/ 0 w 2796"/>
                <a:gd name="T29" fmla="*/ 0 h 1921"/>
                <a:gd name="T30" fmla="*/ 0 w 2796"/>
                <a:gd name="T31" fmla="*/ 0 h 1921"/>
                <a:gd name="T32" fmla="*/ 0 w 2796"/>
                <a:gd name="T33" fmla="*/ 0 h 1921"/>
                <a:gd name="T34" fmla="*/ 0 w 2796"/>
                <a:gd name="T35" fmla="*/ 0 h 1921"/>
                <a:gd name="T36" fmla="*/ 0 w 2796"/>
                <a:gd name="T37" fmla="*/ 0 h 1921"/>
                <a:gd name="T38" fmla="*/ 0 w 2796"/>
                <a:gd name="T39" fmla="*/ 0 h 1921"/>
                <a:gd name="T40" fmla="*/ 0 w 2796"/>
                <a:gd name="T41" fmla="*/ 0 h 1921"/>
                <a:gd name="T42" fmla="*/ 0 w 2796"/>
                <a:gd name="T43" fmla="*/ 0 h 1921"/>
                <a:gd name="T44" fmla="*/ 0 w 2796"/>
                <a:gd name="T45" fmla="*/ 0 h 1921"/>
                <a:gd name="T46" fmla="*/ 0 w 2796"/>
                <a:gd name="T47" fmla="*/ 0 h 1921"/>
                <a:gd name="T48" fmla="*/ 0 w 2796"/>
                <a:gd name="T49" fmla="*/ 0 h 1921"/>
                <a:gd name="T50" fmla="*/ 0 w 2796"/>
                <a:gd name="T51" fmla="*/ 0 h 1921"/>
                <a:gd name="T52" fmla="*/ 0 w 2796"/>
                <a:gd name="T53" fmla="*/ 0 h 1921"/>
                <a:gd name="T54" fmla="*/ 0 w 2796"/>
                <a:gd name="T55" fmla="*/ 0 h 1921"/>
                <a:gd name="T56" fmla="*/ 0 w 2796"/>
                <a:gd name="T57" fmla="*/ 0 h 1921"/>
                <a:gd name="T58" fmla="*/ 0 w 2796"/>
                <a:gd name="T59" fmla="*/ 0 h 1921"/>
                <a:gd name="T60" fmla="*/ 0 w 2796"/>
                <a:gd name="T61" fmla="*/ 0 h 1921"/>
                <a:gd name="T62" fmla="*/ 0 w 2796"/>
                <a:gd name="T63" fmla="*/ 0 h 1921"/>
                <a:gd name="T64" fmla="*/ 0 w 2796"/>
                <a:gd name="T65" fmla="*/ 0 h 1921"/>
                <a:gd name="T66" fmla="*/ 0 w 2796"/>
                <a:gd name="T67" fmla="*/ 0 h 1921"/>
                <a:gd name="T68" fmla="*/ 0 w 2796"/>
                <a:gd name="T69" fmla="*/ 0 h 1921"/>
                <a:gd name="T70" fmla="*/ 0 w 2796"/>
                <a:gd name="T71" fmla="*/ 0 h 1921"/>
                <a:gd name="T72" fmla="*/ 0 w 2796"/>
                <a:gd name="T73" fmla="*/ 0 h 1921"/>
                <a:gd name="T74" fmla="*/ 0 w 2796"/>
                <a:gd name="T75" fmla="*/ 0 h 1921"/>
                <a:gd name="T76" fmla="*/ 0 w 2796"/>
                <a:gd name="T77" fmla="*/ 0 h 1921"/>
                <a:gd name="T78" fmla="*/ 0 w 2796"/>
                <a:gd name="T79" fmla="*/ 0 h 1921"/>
                <a:gd name="T80" fmla="*/ 0 w 2796"/>
                <a:gd name="T81" fmla="*/ 0 h 1921"/>
                <a:gd name="T82" fmla="*/ 0 w 2796"/>
                <a:gd name="T83" fmla="*/ 0 h 1921"/>
                <a:gd name="T84" fmla="*/ 0 w 2796"/>
                <a:gd name="T85" fmla="*/ 0 h 1921"/>
                <a:gd name="T86" fmla="*/ 0 w 2796"/>
                <a:gd name="T87" fmla="*/ 0 h 1921"/>
                <a:gd name="T88" fmla="*/ 0 w 2796"/>
                <a:gd name="T89" fmla="*/ 0 h 1921"/>
                <a:gd name="T90" fmla="*/ 0 w 2796"/>
                <a:gd name="T91" fmla="*/ 0 h 1921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2796" h="1921">
                  <a:moveTo>
                    <a:pt x="19" y="996"/>
                  </a:moveTo>
                  <a:cubicBezTo>
                    <a:pt x="0" y="977"/>
                    <a:pt x="0" y="945"/>
                    <a:pt x="19" y="925"/>
                  </a:cubicBezTo>
                  <a:lnTo>
                    <a:pt x="926" y="19"/>
                  </a:lnTo>
                  <a:cubicBezTo>
                    <a:pt x="940" y="4"/>
                    <a:pt x="962" y="0"/>
                    <a:pt x="980" y="8"/>
                  </a:cubicBezTo>
                  <a:cubicBezTo>
                    <a:pt x="999" y="16"/>
                    <a:pt x="1011" y="34"/>
                    <a:pt x="1011" y="54"/>
                  </a:cubicBezTo>
                  <a:lnTo>
                    <a:pt x="1011" y="507"/>
                  </a:lnTo>
                  <a:lnTo>
                    <a:pt x="961" y="457"/>
                  </a:lnTo>
                  <a:lnTo>
                    <a:pt x="1834" y="457"/>
                  </a:lnTo>
                  <a:lnTo>
                    <a:pt x="1784" y="507"/>
                  </a:lnTo>
                  <a:lnTo>
                    <a:pt x="1784" y="54"/>
                  </a:lnTo>
                  <a:cubicBezTo>
                    <a:pt x="1784" y="34"/>
                    <a:pt x="1797" y="16"/>
                    <a:pt x="1815" y="8"/>
                  </a:cubicBezTo>
                  <a:cubicBezTo>
                    <a:pt x="1834" y="0"/>
                    <a:pt x="1855" y="4"/>
                    <a:pt x="1870" y="19"/>
                  </a:cubicBezTo>
                  <a:lnTo>
                    <a:pt x="2776" y="925"/>
                  </a:lnTo>
                  <a:cubicBezTo>
                    <a:pt x="2796" y="945"/>
                    <a:pt x="2796" y="977"/>
                    <a:pt x="2776" y="996"/>
                  </a:cubicBezTo>
                  <a:lnTo>
                    <a:pt x="1870" y="1903"/>
                  </a:lnTo>
                  <a:cubicBezTo>
                    <a:pt x="1855" y="1917"/>
                    <a:pt x="1834" y="1921"/>
                    <a:pt x="1815" y="1914"/>
                  </a:cubicBezTo>
                  <a:cubicBezTo>
                    <a:pt x="1797" y="1906"/>
                    <a:pt x="1784" y="1888"/>
                    <a:pt x="1784" y="1867"/>
                  </a:cubicBezTo>
                  <a:lnTo>
                    <a:pt x="1784" y="1414"/>
                  </a:lnTo>
                  <a:lnTo>
                    <a:pt x="1834" y="1464"/>
                  </a:lnTo>
                  <a:lnTo>
                    <a:pt x="961" y="1464"/>
                  </a:lnTo>
                  <a:lnTo>
                    <a:pt x="1011" y="1414"/>
                  </a:lnTo>
                  <a:lnTo>
                    <a:pt x="1011" y="1867"/>
                  </a:lnTo>
                  <a:cubicBezTo>
                    <a:pt x="1011" y="1888"/>
                    <a:pt x="999" y="1906"/>
                    <a:pt x="980" y="1914"/>
                  </a:cubicBezTo>
                  <a:cubicBezTo>
                    <a:pt x="962" y="1921"/>
                    <a:pt x="940" y="1917"/>
                    <a:pt x="926" y="1903"/>
                  </a:cubicBezTo>
                  <a:lnTo>
                    <a:pt x="19" y="996"/>
                  </a:lnTo>
                  <a:close/>
                  <a:moveTo>
                    <a:pt x="996" y="1832"/>
                  </a:moveTo>
                  <a:lnTo>
                    <a:pt x="911" y="1867"/>
                  </a:lnTo>
                  <a:lnTo>
                    <a:pt x="911" y="1414"/>
                  </a:lnTo>
                  <a:cubicBezTo>
                    <a:pt x="911" y="1386"/>
                    <a:pt x="933" y="1364"/>
                    <a:pt x="961" y="1364"/>
                  </a:cubicBezTo>
                  <a:lnTo>
                    <a:pt x="1834" y="1364"/>
                  </a:lnTo>
                  <a:cubicBezTo>
                    <a:pt x="1862" y="1364"/>
                    <a:pt x="1884" y="1386"/>
                    <a:pt x="1884" y="1414"/>
                  </a:cubicBezTo>
                  <a:lnTo>
                    <a:pt x="1884" y="1867"/>
                  </a:lnTo>
                  <a:lnTo>
                    <a:pt x="1799" y="1832"/>
                  </a:lnTo>
                  <a:lnTo>
                    <a:pt x="2706" y="925"/>
                  </a:lnTo>
                  <a:lnTo>
                    <a:pt x="2706" y="996"/>
                  </a:lnTo>
                  <a:lnTo>
                    <a:pt x="1799" y="89"/>
                  </a:lnTo>
                  <a:lnTo>
                    <a:pt x="1884" y="54"/>
                  </a:lnTo>
                  <a:lnTo>
                    <a:pt x="1884" y="507"/>
                  </a:lnTo>
                  <a:cubicBezTo>
                    <a:pt x="1884" y="535"/>
                    <a:pt x="1862" y="557"/>
                    <a:pt x="1834" y="557"/>
                  </a:cubicBezTo>
                  <a:lnTo>
                    <a:pt x="961" y="557"/>
                  </a:lnTo>
                  <a:cubicBezTo>
                    <a:pt x="933" y="557"/>
                    <a:pt x="911" y="535"/>
                    <a:pt x="911" y="507"/>
                  </a:cubicBezTo>
                  <a:lnTo>
                    <a:pt x="911" y="54"/>
                  </a:lnTo>
                  <a:lnTo>
                    <a:pt x="996" y="89"/>
                  </a:lnTo>
                  <a:lnTo>
                    <a:pt x="90" y="996"/>
                  </a:lnTo>
                  <a:lnTo>
                    <a:pt x="90" y="925"/>
                  </a:lnTo>
                  <a:lnTo>
                    <a:pt x="996" y="183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1263650" indent="-485775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946275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2724150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3502025" indent="-388938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39592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44164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48736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5330825" indent="-3889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fld id="{3A2A7C12-0832-472A-B62F-7B0FA083DCAA}" type="slidenum">
              <a:rPr kumimoji="0" lang="en-US" altLang="zh-TW">
                <a:solidFill>
                  <a:srgbClr val="FF7C80"/>
                </a:solidFill>
              </a:rPr>
              <a:pPr/>
              <a:t>9</a:t>
            </a:fld>
            <a:endParaRPr kumimoji="0" lang="en-US" altLang="zh-TW">
              <a:solidFill>
                <a:srgbClr val="FF7C80"/>
              </a:solidFill>
            </a:endParaRPr>
          </a:p>
        </p:txBody>
      </p:sp>
      <p:sp>
        <p:nvSpPr>
          <p:cNvPr id="24579" name="標題 4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925512"/>
          </a:xfrm>
        </p:spPr>
        <p:txBody>
          <a:bodyPr/>
          <a:lstStyle/>
          <a:p>
            <a:r>
              <a:rPr lang="en-US" altLang="zh-TW" smtClean="0"/>
              <a:t>3 </a:t>
            </a:r>
            <a:r>
              <a:rPr lang="zh-TW" altLang="en-US" smtClean="0"/>
              <a:t>學校重要工作與時程</a:t>
            </a:r>
          </a:p>
        </p:txBody>
      </p:sp>
      <p:pic>
        <p:nvPicPr>
          <p:cNvPr id="24580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13" r="6297" b="3612"/>
          <a:stretch>
            <a:fillRect/>
          </a:stretch>
        </p:blipFill>
        <p:spPr bwMode="auto">
          <a:xfrm>
            <a:off x="249238" y="1285875"/>
            <a:ext cx="8758237" cy="488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80TGp_general_light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EF8E9"/>
        </a:accent3>
        <a:accent4>
          <a:srgbClr val="000000"/>
        </a:accent4>
        <a:accent5>
          <a:srgbClr val="FFDEAB"/>
        </a:accent5>
        <a:accent6>
          <a:srgbClr val="98BC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EF2EC"/>
        </a:accent3>
        <a:accent4>
          <a:srgbClr val="000000"/>
        </a:accent4>
        <a:accent5>
          <a:srgbClr val="B5D5FE"/>
        </a:accent5>
        <a:accent6>
          <a:srgbClr val="E76969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580TGp_general_light</Template>
  <TotalTime>1590</TotalTime>
  <Words>1113</Words>
  <Application>Microsoft Office PowerPoint</Application>
  <PresentationFormat>如螢幕大小 (4:3)</PresentationFormat>
  <Paragraphs>313</Paragraphs>
  <Slides>12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580TGp_general_light</vt:lpstr>
      <vt:lpstr>PowerPoint 簡報</vt:lpstr>
      <vt:lpstr>報告大綱</vt:lpstr>
      <vt:lpstr>1 推動組織與任務</vt:lpstr>
      <vt:lpstr>1 推動組織與任務</vt:lpstr>
      <vt:lpstr>2 申請流程</vt:lpstr>
      <vt:lpstr>3 學校重要工作與時程</vt:lpstr>
      <vt:lpstr>3 學校重要工作與時程</vt:lpstr>
      <vt:lpstr>3 學校重要工作與時程</vt:lpstr>
      <vt:lpstr>3 學校重要工作與時程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ThemeGallery PowerTemplate</dc:title>
  <dc:creator>NTNU</dc:creator>
  <cp:lastModifiedBy>pc</cp:lastModifiedBy>
  <cp:revision>109</cp:revision>
  <cp:lastPrinted>2017-01-20T11:15:07Z</cp:lastPrinted>
  <dcterms:created xsi:type="dcterms:W3CDTF">2013-04-18T01:42:14Z</dcterms:created>
  <dcterms:modified xsi:type="dcterms:W3CDTF">2017-02-09T10:10:51Z</dcterms:modified>
</cp:coreProperties>
</file>