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5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3150" y="9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C15B3-FE8B-47A7-96A7-DA672AB16F54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3FEE8-61E3-4391-B52B-EDFCCDBE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704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13FEE8-61E3-4391-B52B-EDFCCDBEE65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0576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3632202"/>
            <a:ext cx="4950338" cy="326846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6900661"/>
            <a:ext cx="4950338" cy="162685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23789" y="6241674"/>
            <a:ext cx="1046605" cy="112923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6542671"/>
            <a:ext cx="438734" cy="527403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8786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80533"/>
            <a:ext cx="4943989" cy="4502391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7487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5063067"/>
            <a:ext cx="4240416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9740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522136"/>
            <a:ext cx="4943989" cy="393588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2986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6273800"/>
            <a:ext cx="501621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7484534"/>
            <a:ext cx="501621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1653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906255"/>
            <a:ext cx="4943988" cy="4160029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6273800"/>
            <a:ext cx="494398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210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0113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906254"/>
            <a:ext cx="1242099" cy="7632180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906254"/>
            <a:ext cx="3537261" cy="763218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6147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901492"/>
            <a:ext cx="4941899" cy="185017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081867"/>
            <a:ext cx="4943989" cy="545656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5366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2996590"/>
            <a:ext cx="4943989" cy="212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5173133"/>
            <a:ext cx="4943989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9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086354"/>
            <a:ext cx="2398148" cy="544179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086354"/>
            <a:ext cx="2397820" cy="544179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1378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216238"/>
            <a:ext cx="2155947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048617"/>
            <a:ext cx="2398149" cy="448601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211575"/>
            <a:ext cx="2154929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043954"/>
            <a:ext cx="2396760" cy="448601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953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5606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859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644350"/>
            <a:ext cx="1972188" cy="1410228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644352"/>
            <a:ext cx="2843180" cy="782161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309108"/>
            <a:ext cx="1972188" cy="615685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915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6934200"/>
            <a:ext cx="4943989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917172"/>
            <a:ext cx="4943989" cy="556829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752821"/>
            <a:ext cx="4943989" cy="71314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8854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330200"/>
            <a:ext cx="1485900" cy="9589129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295"/>
            <a:ext cx="1464204" cy="98988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990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081867"/>
            <a:ext cx="4943989" cy="561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8861796"/>
            <a:ext cx="574785" cy="534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2016/7/5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8862836"/>
            <a:ext cx="4287366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3421" y="1137909"/>
            <a:ext cx="43873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738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  <p:sldLayoutId id="2147483898" r:id="rId13"/>
    <p:sldLayoutId id="2147483899" r:id="rId14"/>
    <p:sldLayoutId id="2147483900" r:id="rId15"/>
    <p:sldLayoutId id="214748390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56456"/>
            <a:ext cx="6858000" cy="648072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 smtClean="0">
                <a:latin typeface="華康中特圓體(P)" pitchFamily="34" charset="-120"/>
                <a:ea typeface="華康中特圓體(P)" pitchFamily="34" charset="-120"/>
              </a:rPr>
              <a:t>105</a:t>
            </a:r>
            <a:r>
              <a:rPr lang="zh-TW" altLang="en-US" sz="3200" dirty="0" smtClean="0">
                <a:latin typeface="華康中特圓體(P)" pitchFamily="34" charset="-120"/>
                <a:ea typeface="華康中特圓體(P)" pitchFamily="34" charset="-120"/>
              </a:rPr>
              <a:t>免試</a:t>
            </a:r>
            <a:r>
              <a:rPr lang="zh-TW" altLang="en-US" sz="3200" dirty="0" smtClean="0">
                <a:latin typeface="華康中特圓體(P)" pitchFamily="34" charset="-120"/>
                <a:ea typeface="華康中特圓體(P)" pitchFamily="34" charset="-120"/>
              </a:rPr>
              <a:t>入學新生</a:t>
            </a:r>
            <a:r>
              <a:rPr lang="zh-TW" altLang="en-US" sz="3200" dirty="0" smtClean="0">
                <a:latin typeface="華康中特圓體(P)" pitchFamily="34" charset="-120"/>
                <a:ea typeface="華康中特圓體(P)" pitchFamily="34" charset="-120"/>
              </a:rPr>
              <a:t>報到教室配置</a:t>
            </a:r>
            <a:r>
              <a:rPr lang="zh-TW" altLang="en-US" sz="3200" dirty="0" smtClean="0">
                <a:latin typeface="華康中特圓體(P)" pitchFamily="34" charset="-120"/>
                <a:ea typeface="華康中特圓體(P)" pitchFamily="34" charset="-120"/>
              </a:rPr>
              <a:t>表</a:t>
            </a:r>
            <a:endParaRPr lang="zh-TW" altLang="en-US" sz="3200" dirty="0">
              <a:latin typeface="華康中特圓體(P)" pitchFamily="34" charset="-120"/>
              <a:ea typeface="華康中特圓體(P)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6328" y="704528"/>
            <a:ext cx="6691672" cy="9201472"/>
          </a:xfrm>
        </p:spPr>
        <p:txBody>
          <a:bodyPr>
            <a:noAutofit/>
          </a:bodyPr>
          <a:lstStyle/>
          <a:p>
            <a:r>
              <a:rPr lang="en-US" altLang="zh-TW" sz="1800" b="1" u="sng" dirty="0">
                <a:solidFill>
                  <a:schemeClr val="tx1"/>
                </a:solidFill>
              </a:rPr>
              <a:t>101</a:t>
            </a:r>
            <a:r>
              <a:rPr lang="zh-TW" altLang="en-US" sz="1800" b="1" u="sng" dirty="0" smtClean="0">
                <a:solidFill>
                  <a:schemeClr val="tx1"/>
                </a:solidFill>
              </a:rPr>
              <a:t>教室</a:t>
            </a:r>
            <a:r>
              <a:rPr lang="zh-TW" altLang="en-US" sz="1800" b="1" dirty="0" smtClean="0">
                <a:solidFill>
                  <a:schemeClr val="tx1"/>
                </a:solidFill>
              </a:rPr>
              <a:t>   </a:t>
            </a:r>
            <a:r>
              <a:rPr lang="zh-TW" altLang="en-US" sz="1800" dirty="0" smtClean="0">
                <a:solidFill>
                  <a:schemeClr val="tx1"/>
                </a:solidFill>
              </a:rPr>
              <a:t>龍華</a:t>
            </a:r>
            <a:r>
              <a:rPr lang="zh-TW" altLang="en-US" sz="1800" dirty="0">
                <a:solidFill>
                  <a:schemeClr val="tx1"/>
                </a:solidFill>
              </a:rPr>
              <a:t>國中</a:t>
            </a:r>
            <a:endParaRPr lang="zh-TW" altLang="zh-TW" sz="1800" dirty="0">
              <a:solidFill>
                <a:schemeClr val="tx1"/>
              </a:solidFill>
            </a:endParaRPr>
          </a:p>
          <a:p>
            <a:r>
              <a:rPr lang="en-US" altLang="zh-TW" sz="1800" b="1" u="sng" dirty="0" smtClean="0">
                <a:solidFill>
                  <a:schemeClr val="tx1"/>
                </a:solidFill>
              </a:rPr>
              <a:t>102</a:t>
            </a:r>
            <a:r>
              <a:rPr lang="zh-TW" altLang="en-US" sz="1800" b="1" u="sng" dirty="0">
                <a:solidFill>
                  <a:schemeClr val="tx1"/>
                </a:solidFill>
              </a:rPr>
              <a:t>教室</a:t>
            </a:r>
            <a:r>
              <a:rPr lang="zh-TW" altLang="en-US" sz="1800" b="1" dirty="0">
                <a:solidFill>
                  <a:schemeClr val="tx1"/>
                </a:solidFill>
              </a:rPr>
              <a:t>   </a:t>
            </a:r>
            <a:r>
              <a:rPr lang="zh-TW" altLang="zh-TW" sz="1800" dirty="0">
                <a:solidFill>
                  <a:schemeClr val="tx1"/>
                </a:solidFill>
              </a:rPr>
              <a:t>大義國中</a:t>
            </a:r>
            <a:r>
              <a:rPr lang="zh-TW" altLang="en-US" sz="1800" dirty="0" smtClean="0">
                <a:solidFill>
                  <a:schemeClr val="tx1"/>
                </a:solidFill>
              </a:rPr>
              <a:t>、福</a:t>
            </a:r>
            <a:r>
              <a:rPr lang="zh-TW" altLang="en-US" sz="1800" dirty="0">
                <a:solidFill>
                  <a:schemeClr val="tx1"/>
                </a:solidFill>
              </a:rPr>
              <a:t>山國中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en-US" altLang="zh-TW" sz="1800" b="1" u="sng" dirty="0" smtClean="0">
                <a:solidFill>
                  <a:schemeClr val="tx1"/>
                </a:solidFill>
              </a:rPr>
              <a:t>103</a:t>
            </a:r>
            <a:r>
              <a:rPr lang="zh-TW" altLang="en-US" sz="1800" b="1" u="sng" dirty="0" smtClean="0">
                <a:solidFill>
                  <a:schemeClr val="tx1"/>
                </a:solidFill>
              </a:rPr>
              <a:t>教室</a:t>
            </a:r>
            <a:r>
              <a:rPr lang="zh-TW" altLang="en-US" sz="1800" b="1" dirty="0" smtClean="0">
                <a:solidFill>
                  <a:schemeClr val="tx1"/>
                </a:solidFill>
              </a:rPr>
              <a:t>   </a:t>
            </a:r>
            <a:r>
              <a:rPr lang="zh-TW" altLang="en-US" sz="1800" dirty="0" smtClean="0">
                <a:solidFill>
                  <a:schemeClr val="tx1"/>
                </a:solidFill>
              </a:rPr>
              <a:t>楠梓國中、</a:t>
            </a:r>
            <a:r>
              <a:rPr lang="zh-TW" altLang="en-US" sz="1800" dirty="0">
                <a:solidFill>
                  <a:schemeClr val="tx1"/>
                </a:solidFill>
              </a:rPr>
              <a:t>國昌</a:t>
            </a:r>
            <a:r>
              <a:rPr lang="zh-TW" altLang="en-US" sz="1800" dirty="0" smtClean="0">
                <a:solidFill>
                  <a:schemeClr val="tx1"/>
                </a:solidFill>
              </a:rPr>
              <a:t>國中、中山國中、白河國中、那瑪夏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國中、杉林國中</a:t>
            </a:r>
            <a:endParaRPr lang="en-US" altLang="zh-TW" sz="1800" b="1" dirty="0" smtClean="0">
              <a:solidFill>
                <a:schemeClr val="tx1"/>
              </a:solidFill>
            </a:endParaRPr>
          </a:p>
          <a:p>
            <a:r>
              <a:rPr lang="en-US" altLang="zh-TW" sz="1800" b="1" u="sng" dirty="0" smtClean="0">
                <a:solidFill>
                  <a:schemeClr val="tx1"/>
                </a:solidFill>
              </a:rPr>
              <a:t>104</a:t>
            </a:r>
            <a:r>
              <a:rPr lang="zh-TW" altLang="en-US" sz="1800" b="1" u="sng" dirty="0" smtClean="0">
                <a:solidFill>
                  <a:schemeClr val="tx1"/>
                </a:solidFill>
              </a:rPr>
              <a:t>教室</a:t>
            </a:r>
            <a:r>
              <a:rPr lang="zh-TW" altLang="en-US" sz="1800" b="1" dirty="0" smtClean="0">
                <a:solidFill>
                  <a:schemeClr val="tx1"/>
                </a:solidFill>
              </a:rPr>
              <a:t>   </a:t>
            </a:r>
            <a:r>
              <a:rPr lang="zh-TW" altLang="en-US" sz="1800" dirty="0" smtClean="0">
                <a:solidFill>
                  <a:schemeClr val="tx1"/>
                </a:solidFill>
              </a:rPr>
              <a:t>左營國中</a:t>
            </a:r>
            <a:r>
              <a:rPr lang="zh-TW" altLang="en-US" sz="1800" dirty="0">
                <a:solidFill>
                  <a:schemeClr val="tx1"/>
                </a:solidFill>
              </a:rPr>
              <a:t>、梓</a:t>
            </a:r>
            <a:r>
              <a:rPr lang="zh-TW" altLang="en-US" sz="1800" dirty="0" smtClean="0">
                <a:solidFill>
                  <a:schemeClr val="tx1"/>
                </a:solidFill>
              </a:rPr>
              <a:t>官國中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en-US" altLang="zh-TW" sz="1800" b="1" u="sng" dirty="0" smtClean="0">
                <a:solidFill>
                  <a:schemeClr val="tx1"/>
                </a:solidFill>
              </a:rPr>
              <a:t>105</a:t>
            </a:r>
            <a:r>
              <a:rPr lang="zh-TW" altLang="en-US" sz="1800" b="1" u="sng" dirty="0" smtClean="0">
                <a:solidFill>
                  <a:schemeClr val="tx1"/>
                </a:solidFill>
              </a:rPr>
              <a:t>教室</a:t>
            </a:r>
            <a:r>
              <a:rPr lang="zh-TW" altLang="en-US" sz="1800" b="1" dirty="0" smtClean="0">
                <a:solidFill>
                  <a:schemeClr val="tx1"/>
                </a:solidFill>
              </a:rPr>
              <a:t>   </a:t>
            </a:r>
            <a:r>
              <a:rPr lang="zh-TW" altLang="zh-TW" sz="1800" dirty="0" smtClean="0">
                <a:solidFill>
                  <a:schemeClr val="tx1"/>
                </a:solidFill>
              </a:rPr>
              <a:t>五福</a:t>
            </a:r>
            <a:r>
              <a:rPr lang="zh-TW" altLang="zh-TW" sz="1800" dirty="0">
                <a:solidFill>
                  <a:schemeClr val="tx1"/>
                </a:solidFill>
              </a:rPr>
              <a:t>國中</a:t>
            </a:r>
            <a:r>
              <a:rPr lang="zh-TW" altLang="en-US" sz="1800" dirty="0" smtClean="0">
                <a:solidFill>
                  <a:schemeClr val="tx1"/>
                </a:solidFill>
              </a:rPr>
              <a:t>、</a:t>
            </a:r>
            <a:r>
              <a:rPr lang="zh-TW" altLang="en-US" sz="1800" dirty="0">
                <a:solidFill>
                  <a:schemeClr val="tx1"/>
                </a:solidFill>
              </a:rPr>
              <a:t>橋頭國中</a:t>
            </a:r>
            <a:r>
              <a:rPr lang="zh-TW" altLang="en-US" sz="1800" dirty="0" smtClean="0">
                <a:solidFill>
                  <a:schemeClr val="tx1"/>
                </a:solidFill>
              </a:rPr>
              <a:t>、</a:t>
            </a:r>
            <a:r>
              <a:rPr lang="zh-TW" altLang="en-US" sz="1800" dirty="0">
                <a:solidFill>
                  <a:schemeClr val="tx1"/>
                </a:solidFill>
              </a:rPr>
              <a:t>大社</a:t>
            </a:r>
            <a:r>
              <a:rPr lang="zh-TW" altLang="en-US" sz="1800" dirty="0" smtClean="0">
                <a:solidFill>
                  <a:schemeClr val="tx1"/>
                </a:solidFill>
              </a:rPr>
              <a:t>國中、</a:t>
            </a:r>
            <a:r>
              <a:rPr lang="zh-TW" altLang="zh-TW" sz="1800" dirty="0">
                <a:solidFill>
                  <a:schemeClr val="tx1"/>
                </a:solidFill>
              </a:rPr>
              <a:t>大灣</a:t>
            </a:r>
            <a:r>
              <a:rPr lang="zh-TW" altLang="zh-TW" sz="1800" dirty="0" smtClean="0">
                <a:solidFill>
                  <a:schemeClr val="tx1"/>
                </a:solidFill>
              </a:rPr>
              <a:t>國中</a:t>
            </a:r>
            <a:r>
              <a:rPr lang="zh-TW" altLang="en-US" sz="1800" dirty="0" smtClean="0">
                <a:solidFill>
                  <a:schemeClr val="tx1"/>
                </a:solidFill>
              </a:rPr>
              <a:t>、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正興國中</a:t>
            </a:r>
            <a:endParaRPr lang="en-US" altLang="zh-TW" sz="1800" b="1" dirty="0" smtClean="0">
              <a:solidFill>
                <a:schemeClr val="tx1"/>
              </a:solidFill>
            </a:endParaRPr>
          </a:p>
          <a:p>
            <a:r>
              <a:rPr lang="en-US" altLang="zh-TW" sz="1800" b="1" u="sng" dirty="0" smtClean="0">
                <a:solidFill>
                  <a:schemeClr val="tx1"/>
                </a:solidFill>
              </a:rPr>
              <a:t>106</a:t>
            </a:r>
            <a:r>
              <a:rPr lang="zh-TW" altLang="en-US" sz="1800" b="1" u="sng" dirty="0" smtClean="0">
                <a:solidFill>
                  <a:schemeClr val="tx1"/>
                </a:solidFill>
              </a:rPr>
              <a:t>教室</a:t>
            </a:r>
            <a:r>
              <a:rPr lang="zh-TW" altLang="en-US" sz="1800" b="1" dirty="0" smtClean="0">
                <a:solidFill>
                  <a:schemeClr val="tx1"/>
                </a:solidFill>
              </a:rPr>
              <a:t>   </a:t>
            </a:r>
            <a:r>
              <a:rPr lang="zh-TW" altLang="en-US" sz="1800" dirty="0" smtClean="0">
                <a:solidFill>
                  <a:schemeClr val="tx1"/>
                </a:solidFill>
              </a:rPr>
              <a:t>後勁國中</a:t>
            </a:r>
            <a:r>
              <a:rPr lang="zh-TW" altLang="en-US" sz="1800" dirty="0">
                <a:solidFill>
                  <a:schemeClr val="tx1"/>
                </a:solidFill>
              </a:rPr>
              <a:t>、明華國中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en-US" altLang="zh-TW" sz="1800" b="1" u="sng" dirty="0" smtClean="0">
                <a:solidFill>
                  <a:schemeClr val="tx1"/>
                </a:solidFill>
              </a:rPr>
              <a:t>107</a:t>
            </a:r>
            <a:r>
              <a:rPr lang="zh-TW" altLang="en-US" sz="1800" b="1" u="sng" dirty="0" smtClean="0">
                <a:solidFill>
                  <a:schemeClr val="tx1"/>
                </a:solidFill>
              </a:rPr>
              <a:t>教室</a:t>
            </a:r>
            <a:r>
              <a:rPr lang="zh-TW" altLang="en-US" sz="1800" b="1" dirty="0" smtClean="0">
                <a:solidFill>
                  <a:schemeClr val="tx1"/>
                </a:solidFill>
              </a:rPr>
              <a:t>   </a:t>
            </a:r>
            <a:r>
              <a:rPr lang="zh-TW" altLang="zh-TW" sz="1800" dirty="0" smtClean="0">
                <a:solidFill>
                  <a:schemeClr val="tx1"/>
                </a:solidFill>
              </a:rPr>
              <a:t>三民</a:t>
            </a:r>
            <a:r>
              <a:rPr lang="zh-TW" altLang="zh-TW" sz="1800" dirty="0">
                <a:solidFill>
                  <a:schemeClr val="tx1"/>
                </a:solidFill>
              </a:rPr>
              <a:t>國中</a:t>
            </a:r>
            <a:r>
              <a:rPr lang="zh-TW" altLang="en-US" sz="1800" dirty="0" smtClean="0">
                <a:solidFill>
                  <a:schemeClr val="tx1"/>
                </a:solidFill>
              </a:rPr>
              <a:t>、</a:t>
            </a:r>
            <a:r>
              <a:rPr lang="zh-TW" altLang="en-US" sz="1800" dirty="0">
                <a:solidFill>
                  <a:schemeClr val="tx1"/>
                </a:solidFill>
              </a:rPr>
              <a:t>前峰國中</a:t>
            </a:r>
            <a:r>
              <a:rPr lang="zh-TW" altLang="en-US" sz="1800" dirty="0" smtClean="0">
                <a:solidFill>
                  <a:schemeClr val="tx1"/>
                </a:solidFill>
              </a:rPr>
              <a:t>、</a:t>
            </a:r>
            <a:r>
              <a:rPr lang="zh-TW" altLang="en-US" sz="1800" dirty="0">
                <a:solidFill>
                  <a:schemeClr val="tx1"/>
                </a:solidFill>
              </a:rPr>
              <a:t>明誠高中</a:t>
            </a:r>
            <a:r>
              <a:rPr lang="en-US" altLang="zh-TW" sz="1800" dirty="0">
                <a:solidFill>
                  <a:schemeClr val="tx1"/>
                </a:solidFill>
              </a:rPr>
              <a:t>(</a:t>
            </a:r>
            <a:r>
              <a:rPr lang="zh-TW" altLang="en-US" sz="1800" dirty="0" smtClean="0">
                <a:solidFill>
                  <a:schemeClr val="tx1"/>
                </a:solidFill>
              </a:rPr>
              <a:t>國中部</a:t>
            </a:r>
            <a:r>
              <a:rPr lang="en-US" altLang="zh-TW" sz="1800" dirty="0">
                <a:solidFill>
                  <a:schemeClr val="tx1"/>
                </a:solidFill>
              </a:rPr>
              <a:t>)</a:t>
            </a:r>
            <a:r>
              <a:rPr lang="zh-TW" altLang="en-US" sz="1800" dirty="0" smtClean="0">
                <a:solidFill>
                  <a:schemeClr val="tx1"/>
                </a:solidFill>
              </a:rPr>
              <a:t>、立志高中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</a:t>
            </a:r>
            <a:r>
              <a:rPr lang="en-US" altLang="zh-TW" sz="1800" dirty="0" smtClean="0">
                <a:solidFill>
                  <a:schemeClr val="tx1"/>
                </a:solidFill>
              </a:rPr>
              <a:t>(</a:t>
            </a:r>
            <a:r>
              <a:rPr lang="zh-TW" altLang="en-US" sz="1800" dirty="0">
                <a:solidFill>
                  <a:schemeClr val="tx1"/>
                </a:solidFill>
              </a:rPr>
              <a:t>國中部</a:t>
            </a:r>
            <a:r>
              <a:rPr lang="en-US" altLang="zh-TW" sz="1800" dirty="0" smtClean="0">
                <a:solidFill>
                  <a:schemeClr val="tx1"/>
                </a:solidFill>
              </a:rPr>
              <a:t>)</a:t>
            </a:r>
            <a:r>
              <a:rPr lang="zh-TW" altLang="en-US" sz="1800" dirty="0" smtClean="0">
                <a:solidFill>
                  <a:schemeClr val="tx1"/>
                </a:solidFill>
              </a:rPr>
              <a:t> 、</a:t>
            </a:r>
            <a:r>
              <a:rPr lang="zh-TW" altLang="en-US" sz="1800" dirty="0">
                <a:solidFill>
                  <a:schemeClr val="tx1"/>
                </a:solidFill>
              </a:rPr>
              <a:t>鳳山</a:t>
            </a:r>
            <a:r>
              <a:rPr lang="zh-TW" altLang="en-US" sz="1800" dirty="0" smtClean="0">
                <a:solidFill>
                  <a:schemeClr val="tx1"/>
                </a:solidFill>
              </a:rPr>
              <a:t>國中、青年國中、鼓山高中</a:t>
            </a:r>
            <a:r>
              <a:rPr lang="en-US" altLang="zh-TW" sz="1800" dirty="0" smtClean="0">
                <a:solidFill>
                  <a:schemeClr val="tx1"/>
                </a:solidFill>
              </a:rPr>
              <a:t>(</a:t>
            </a:r>
            <a:r>
              <a:rPr lang="zh-TW" altLang="en-US" sz="1800" dirty="0" smtClean="0">
                <a:solidFill>
                  <a:schemeClr val="tx1"/>
                </a:solidFill>
              </a:rPr>
              <a:t>國中部</a:t>
            </a:r>
            <a:r>
              <a:rPr lang="en-US" altLang="zh-TW" sz="1800" dirty="0" smtClean="0">
                <a:solidFill>
                  <a:schemeClr val="tx1"/>
                </a:solidFill>
              </a:rPr>
              <a:t>)</a:t>
            </a:r>
            <a:r>
              <a:rPr lang="zh-TW" altLang="en-US" sz="1800" dirty="0" smtClean="0">
                <a:solidFill>
                  <a:schemeClr val="tx1"/>
                </a:solidFill>
              </a:rPr>
              <a:t> 、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英明國中、前</a:t>
            </a:r>
            <a:r>
              <a:rPr lang="zh-TW" altLang="en-US" sz="1800" dirty="0">
                <a:solidFill>
                  <a:schemeClr val="tx1"/>
                </a:solidFill>
              </a:rPr>
              <a:t>金國中</a:t>
            </a:r>
            <a:endParaRPr lang="en-US" altLang="zh-TW" sz="1800" dirty="0">
              <a:solidFill>
                <a:schemeClr val="tx1"/>
              </a:solidFill>
            </a:endParaRPr>
          </a:p>
          <a:p>
            <a:r>
              <a:rPr lang="en-US" altLang="zh-TW" sz="1800" b="1" u="sng" dirty="0" smtClean="0">
                <a:solidFill>
                  <a:schemeClr val="tx1"/>
                </a:solidFill>
              </a:rPr>
              <a:t>108</a:t>
            </a:r>
            <a:r>
              <a:rPr lang="zh-TW" altLang="en-US" sz="1800" b="1" u="sng" dirty="0" smtClean="0">
                <a:solidFill>
                  <a:schemeClr val="tx1"/>
                </a:solidFill>
              </a:rPr>
              <a:t>教室</a:t>
            </a:r>
            <a:r>
              <a:rPr lang="zh-TW" altLang="en-US" sz="1800" b="1" dirty="0" smtClean="0">
                <a:solidFill>
                  <a:schemeClr val="tx1"/>
                </a:solidFill>
              </a:rPr>
              <a:t>  </a:t>
            </a:r>
            <a:r>
              <a:rPr lang="zh-TW" altLang="zh-TW" sz="1800" dirty="0" smtClean="0">
                <a:solidFill>
                  <a:schemeClr val="tx1"/>
                </a:solidFill>
              </a:rPr>
              <a:t>七</a:t>
            </a:r>
            <a:r>
              <a:rPr lang="zh-TW" altLang="zh-TW" sz="1800" dirty="0">
                <a:solidFill>
                  <a:schemeClr val="tx1"/>
                </a:solidFill>
              </a:rPr>
              <a:t>賢國中</a:t>
            </a:r>
            <a:r>
              <a:rPr lang="zh-TW" altLang="en-US" sz="1800" dirty="0">
                <a:solidFill>
                  <a:schemeClr val="tx1"/>
                </a:solidFill>
              </a:rPr>
              <a:t>、陽明國中、立德國中、道明中學</a:t>
            </a:r>
            <a:r>
              <a:rPr lang="en-US" altLang="zh-TW" sz="1800" dirty="0">
                <a:solidFill>
                  <a:schemeClr val="tx1"/>
                </a:solidFill>
              </a:rPr>
              <a:t>(</a:t>
            </a:r>
            <a:r>
              <a:rPr lang="zh-TW" altLang="en-US" sz="1800" dirty="0">
                <a:solidFill>
                  <a:schemeClr val="tx1"/>
                </a:solidFill>
              </a:rPr>
              <a:t>國中部</a:t>
            </a:r>
            <a:r>
              <a:rPr lang="en-US" altLang="zh-TW" sz="1800" dirty="0" smtClean="0">
                <a:solidFill>
                  <a:schemeClr val="tx1"/>
                </a:solidFill>
              </a:rPr>
              <a:t>)</a:t>
            </a:r>
            <a:endParaRPr lang="en-US" altLang="zh-TW" sz="1800" b="1" dirty="0" smtClean="0">
              <a:solidFill>
                <a:schemeClr val="tx1"/>
              </a:solidFill>
            </a:endParaRPr>
          </a:p>
          <a:p>
            <a:r>
              <a:rPr lang="en-US" altLang="zh-TW" sz="1800" b="1" u="sng" dirty="0" smtClean="0">
                <a:solidFill>
                  <a:schemeClr val="tx1"/>
                </a:solidFill>
              </a:rPr>
              <a:t>109</a:t>
            </a:r>
            <a:r>
              <a:rPr lang="zh-TW" altLang="en-US" sz="1800" b="1" u="sng" dirty="0" smtClean="0">
                <a:solidFill>
                  <a:schemeClr val="tx1"/>
                </a:solidFill>
              </a:rPr>
              <a:t>教室</a:t>
            </a:r>
            <a:r>
              <a:rPr lang="zh-TW" altLang="en-US" sz="1800" b="1" dirty="0" smtClean="0">
                <a:solidFill>
                  <a:schemeClr val="tx1"/>
                </a:solidFill>
              </a:rPr>
              <a:t>   </a:t>
            </a:r>
            <a:r>
              <a:rPr lang="zh-TW" altLang="en-US" sz="1800" dirty="0" smtClean="0">
                <a:solidFill>
                  <a:schemeClr val="tx1"/>
                </a:solidFill>
              </a:rPr>
              <a:t>中山大學</a:t>
            </a:r>
            <a:r>
              <a:rPr lang="zh-TW" altLang="en-US" sz="1800" dirty="0">
                <a:solidFill>
                  <a:schemeClr val="tx1"/>
                </a:solidFill>
              </a:rPr>
              <a:t>附中、鼎金國中、</a:t>
            </a:r>
            <a:r>
              <a:rPr lang="zh-TW" altLang="zh-TW" sz="1800" dirty="0">
                <a:solidFill>
                  <a:schemeClr val="tx1"/>
                </a:solidFill>
              </a:rPr>
              <a:t>右昌</a:t>
            </a:r>
            <a:r>
              <a:rPr lang="zh-TW" altLang="zh-TW" sz="1800" dirty="0" smtClean="0">
                <a:solidFill>
                  <a:schemeClr val="tx1"/>
                </a:solidFill>
              </a:rPr>
              <a:t>國中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en-US" altLang="zh-TW" sz="1800" b="1" u="sng" dirty="0" smtClean="0">
                <a:solidFill>
                  <a:schemeClr val="tx1"/>
                </a:solidFill>
              </a:rPr>
              <a:t>110</a:t>
            </a:r>
            <a:r>
              <a:rPr lang="zh-TW" altLang="en-US" sz="1800" b="1" u="sng" dirty="0" smtClean="0">
                <a:solidFill>
                  <a:schemeClr val="tx1"/>
                </a:solidFill>
              </a:rPr>
              <a:t>教室</a:t>
            </a:r>
            <a:r>
              <a:rPr lang="zh-TW" altLang="en-US" sz="1800" b="1" dirty="0" smtClean="0">
                <a:solidFill>
                  <a:schemeClr val="tx1"/>
                </a:solidFill>
              </a:rPr>
              <a:t>   </a:t>
            </a:r>
            <a:r>
              <a:rPr lang="zh-TW" altLang="en-US" sz="1800" dirty="0" smtClean="0">
                <a:solidFill>
                  <a:schemeClr val="tx1"/>
                </a:solidFill>
              </a:rPr>
              <a:t>岡山國中、林口國中、美濃國中、獅甲國中、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 smtClean="0">
                <a:solidFill>
                  <a:schemeClr val="tx1"/>
                </a:solidFill>
              </a:rPr>
              <a:t>                瑞祥高中</a:t>
            </a:r>
            <a:r>
              <a:rPr lang="en-US" altLang="zh-TW" sz="1800" dirty="0" smtClean="0">
                <a:solidFill>
                  <a:schemeClr val="tx1"/>
                </a:solidFill>
              </a:rPr>
              <a:t>(</a:t>
            </a:r>
            <a:r>
              <a:rPr lang="zh-TW" altLang="en-US" sz="1800" dirty="0">
                <a:solidFill>
                  <a:schemeClr val="tx1"/>
                </a:solidFill>
              </a:rPr>
              <a:t>國中部</a:t>
            </a:r>
            <a:r>
              <a:rPr lang="en-US" altLang="zh-TW" sz="1800" dirty="0" smtClean="0">
                <a:solidFill>
                  <a:schemeClr val="tx1"/>
                </a:solidFill>
              </a:rPr>
              <a:t>)</a:t>
            </a:r>
            <a:r>
              <a:rPr lang="zh-TW" altLang="en-US" sz="1800" dirty="0" smtClean="0">
                <a:solidFill>
                  <a:schemeClr val="tx1"/>
                </a:solidFill>
              </a:rPr>
              <a:t>、路竹國中、旗山國中、福誠國中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翠屏國中小、鳳翔國中、私立淵明國中、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私立復華高中附設國中、高師大附中、私立大武國中、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私立池上國中、縣立新湖國中、縣立鶴聲國中、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市立大仁國中、市立大樹國中、市立小港國中、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市立鳳甲國中、私立彌陀國中、私立大榮高中</a:t>
            </a:r>
            <a:r>
              <a:rPr lang="en-US" altLang="zh-TW" sz="1800" dirty="0" smtClean="0">
                <a:solidFill>
                  <a:schemeClr val="tx1"/>
                </a:solidFill>
              </a:rPr>
              <a:t>(</a:t>
            </a:r>
            <a:r>
              <a:rPr lang="zh-TW" altLang="en-US" sz="1800" dirty="0" smtClean="0">
                <a:solidFill>
                  <a:schemeClr val="tx1"/>
                </a:solidFill>
              </a:rPr>
              <a:t>國中部</a:t>
            </a:r>
            <a:r>
              <a:rPr lang="en-US" altLang="zh-TW" sz="1800" dirty="0" smtClean="0">
                <a:solidFill>
                  <a:schemeClr val="tx1"/>
                </a:solidFill>
              </a:rPr>
              <a:t>)</a:t>
            </a: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市立民族國中、市立苓雅國中、私立南榮國中、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市立仁武國中、市立壽山國中、市立鳳西國中、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               市立鹽埕國中。</a:t>
            </a:r>
            <a:endParaRPr lang="en-US" altLang="zh-TW" sz="1800" dirty="0" smtClean="0">
              <a:solidFill>
                <a:schemeClr val="tx1"/>
              </a:solidFill>
            </a:endParaRPr>
          </a:p>
        </p:txBody>
      </p:sp>
      <p:pic>
        <p:nvPicPr>
          <p:cNvPr id="4" name="圖片 3" descr="吉祥物-0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98" y="8913440"/>
            <a:ext cx="1199950" cy="9822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995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455</TotalTime>
  <Words>300</Words>
  <Application>Microsoft Office PowerPoint</Application>
  <PresentationFormat>A4 紙張 (210x297 公釐)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華康中特圓體(P)</vt:lpstr>
      <vt:lpstr>微軟正黑體</vt:lpstr>
      <vt:lpstr>新細明體</vt:lpstr>
      <vt:lpstr>Arial</vt:lpstr>
      <vt:lpstr>Calibri</vt:lpstr>
      <vt:lpstr>Century Gothic</vt:lpstr>
      <vt:lpstr>Wingdings 3</vt:lpstr>
      <vt:lpstr>絲縷</vt:lpstr>
      <vt:lpstr>105免試入學新生報到教室配置表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102申請入學 新生報到 請由中央樓梯上樓</dc:title>
  <dc:creator>tyhs</dc:creator>
  <cp:lastModifiedBy>Joyce Chen</cp:lastModifiedBy>
  <cp:revision>52</cp:revision>
  <cp:lastPrinted>2015-07-02T01:33:42Z</cp:lastPrinted>
  <dcterms:modified xsi:type="dcterms:W3CDTF">2016-07-05T07:33:18Z</dcterms:modified>
</cp:coreProperties>
</file>