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20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58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80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1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28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393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4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0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5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60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7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96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3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48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10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1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30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91B1A0-E3BE-4A68-BAF9-CABDC00E3FED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EED827-424F-4146-862E-19D41D5FEA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7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 smtClean="0"/>
              <a:t>大學申請說明會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教務處註冊組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058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8779" y="1389413"/>
            <a:ext cx="96783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一、旨揭第二階段「書面審查資料上傳系統」於</a:t>
            </a:r>
            <a:r>
              <a:rPr lang="en-US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104</a:t>
            </a:r>
            <a:r>
              <a:rPr lang="zh-TW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年</a:t>
            </a:r>
            <a:r>
              <a:rPr lang="en-US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3</a:t>
            </a:r>
            <a:r>
              <a:rPr lang="zh-TW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月</a:t>
            </a:r>
            <a:r>
              <a:rPr lang="en-US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20</a:t>
            </a:r>
            <a:r>
              <a:rPr lang="zh-TW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日起至</a:t>
            </a:r>
            <a:r>
              <a:rPr lang="en-US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104</a:t>
            </a:r>
            <a:r>
              <a:rPr lang="zh-TW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年</a:t>
            </a:r>
            <a:r>
              <a:rPr lang="en-US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3</a:t>
            </a:r>
            <a:r>
              <a:rPr lang="zh-TW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月</a:t>
            </a:r>
            <a:r>
              <a:rPr lang="en-US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24</a:t>
            </a:r>
            <a:r>
              <a:rPr lang="zh-TW" altLang="zh-TW" sz="48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日開放練習版供申請生熟悉「書面審查資料上傳系統」之操作。</a:t>
            </a:r>
            <a:endParaRPr lang="zh-TW" altLang="zh-TW" sz="4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4412" y="1211283"/>
            <a:ext cx="100821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二、系統每日開放練習時間為上午</a:t>
            </a:r>
            <a:r>
              <a:rPr lang="en-US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8</a:t>
            </a: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：</a:t>
            </a:r>
            <a:r>
              <a:rPr lang="en-US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00</a:t>
            </a: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起至晚間</a:t>
            </a:r>
            <a:r>
              <a:rPr lang="en-US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22</a:t>
            </a: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：</a:t>
            </a:r>
            <a:r>
              <a:rPr lang="en-US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00</a:t>
            </a: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止，申請生可於練習期間至</a:t>
            </a:r>
            <a:r>
              <a:rPr lang="en-US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104</a:t>
            </a: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學年度四技申請入學網站（</a:t>
            </a:r>
            <a:r>
              <a:rPr lang="en-US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http://caac.jctv.ntut.edu.tw</a:t>
            </a: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），「考生作業系統」點選「書面審查資料上傳系統（練習版）」進行練習。</a:t>
            </a:r>
            <a:endParaRPr lang="zh-TW" altLang="zh-TW" sz="4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275" y="901029"/>
            <a:ext cx="97140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5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三、上傳項目須分項製作為</a:t>
            </a:r>
            <a:r>
              <a:rPr lang="en-US" altLang="zh-TW" sz="5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PDF</a:t>
            </a:r>
            <a:r>
              <a:rPr lang="zh-TW" altLang="zh-TW" sz="5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格式檔案，並逐一上傳，單一項目以</a:t>
            </a:r>
            <a:r>
              <a:rPr lang="en-US" altLang="zh-TW" sz="5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5MB</a:t>
            </a:r>
            <a:r>
              <a:rPr lang="zh-TW" altLang="zh-TW" sz="5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為限，每</a:t>
            </a:r>
            <a:r>
              <a:rPr lang="en-US" altLang="zh-TW" sz="5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</a:t>
            </a:r>
            <a:r>
              <a:rPr lang="zh-TW" altLang="zh-TW" sz="5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校系（組）、學程所有審查項目之檔案大小總和以</a:t>
            </a:r>
            <a:r>
              <a:rPr lang="en-US" altLang="zh-TW" sz="5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10MB</a:t>
            </a:r>
            <a:r>
              <a:rPr lang="zh-TW" altLang="zh-TW" sz="5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為限。</a:t>
            </a:r>
            <a:endParaRPr lang="zh-TW" altLang="zh-TW" sz="5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5034" y="1358282"/>
            <a:ext cx="97377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四、書面審查資料上傳後，務必「檢視」所有資料，確定無誤後，最後完成「確認」動作，才算完成資料上傳作業；只有上傳資料未完成「確認」動作者，於學校規定截止日前仍可完成「確認」作業，逾期者將無法再進行「確認」作業。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4410" y="1241546"/>
            <a:ext cx="96071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五、「書面審查資料上傳系統」正式版依簡章規定將於</a:t>
            </a:r>
            <a:r>
              <a:rPr lang="en-US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104</a:t>
            </a:r>
            <a:r>
              <a:rPr lang="zh-TW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年</a:t>
            </a:r>
            <a:r>
              <a:rPr lang="en-US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3</a:t>
            </a:r>
            <a:r>
              <a:rPr lang="zh-TW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月</a:t>
            </a:r>
            <a:r>
              <a:rPr lang="en-US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26</a:t>
            </a:r>
            <a:r>
              <a:rPr lang="zh-TW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日</a:t>
            </a:r>
            <a:r>
              <a:rPr lang="en-US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10</a:t>
            </a:r>
            <a:r>
              <a:rPr lang="zh-TW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：</a:t>
            </a:r>
            <a:r>
              <a:rPr lang="en-US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00</a:t>
            </a:r>
            <a:r>
              <a:rPr lang="zh-TW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開放。</a:t>
            </a:r>
            <a:endParaRPr lang="zh-TW" altLang="zh-TW" sz="4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六、系統操作如有疑問，請至本會旨揭招生網頁「下載專區」</a:t>
            </a:r>
            <a:endParaRPr lang="zh-TW" altLang="zh-TW" sz="4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下載「書面審查資料上傳系統」操作手冊參閱。</a:t>
            </a:r>
            <a:endParaRPr lang="zh-TW" altLang="zh-TW" sz="4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4000" dirty="0"/>
              <a:t>大學個人申請入學招生「第二階段審查資料上傳系統</a:t>
            </a:r>
            <a:r>
              <a:rPr lang="zh-TW" altLang="zh-TW" sz="4000" dirty="0" smtClean="0"/>
              <a:t>」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zh-TW" sz="4400" dirty="0"/>
              <a:t>（測試系統）開放測試事宜</a:t>
            </a:r>
            <a:br>
              <a:rPr lang="zh-TW" altLang="zh-TW" sz="4400" dirty="0"/>
            </a:b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283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6914" y="1318162"/>
            <a:ext cx="91083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4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通過第一階段學科能力測驗、術科考試篩選之考生，須於各校系規定繳交截止日前，至甄選委員會「第二階段審查資料上傳系統」，完成審查資料上傳作業，始得參加指定項目甄試。</a:t>
            </a:r>
            <a:endParaRPr lang="zh-TW" altLang="zh-TW" sz="4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6286" y="1431966"/>
            <a:ext cx="94527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二、為使考生預先瞭解並熟悉第二階段審查資料上傳作業流程</a:t>
            </a:r>
            <a:endParaRPr lang="zh-TW" altLang="zh-TW" sz="3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，本會特開放「第二階段審查資料上傳系統」（測試系統）供考生使用；測試系統開放資訊如下：</a:t>
            </a:r>
            <a:endParaRPr lang="zh-TW" altLang="zh-TW" sz="3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600" kern="0" dirty="0">
                <a:latin typeface="標楷體" panose="03000509000000000000" pitchFamily="65" charset="-120"/>
                <a:cs typeface="DFKaiShu-SB-Estd-BF"/>
              </a:rPr>
              <a:t>(</a:t>
            </a:r>
            <a:r>
              <a:rPr lang="zh-TW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一</a:t>
            </a:r>
            <a:r>
              <a:rPr lang="en-US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)</a:t>
            </a:r>
            <a:r>
              <a:rPr lang="zh-TW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使用對象：參加</a:t>
            </a:r>
            <a:r>
              <a:rPr lang="en-US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104</a:t>
            </a:r>
            <a:r>
              <a:rPr lang="zh-TW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學年度學科能力測驗之高級中等學校（暨附設進修學校）應屆畢業或已畢業生。</a:t>
            </a:r>
            <a:endParaRPr lang="zh-TW" altLang="zh-TW" sz="3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8785" y="1004178"/>
            <a:ext cx="93815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600" kern="0" dirty="0" smtClean="0">
                <a:latin typeface="標楷體" panose="03000509000000000000" pitchFamily="65" charset="-120"/>
                <a:cs typeface="DFKaiShu-SB-Estd-BF"/>
              </a:rPr>
              <a:t>(</a:t>
            </a:r>
            <a:r>
              <a:rPr lang="zh-TW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二</a:t>
            </a:r>
            <a:r>
              <a:rPr lang="en-US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)</a:t>
            </a:r>
            <a:r>
              <a:rPr lang="zh-TW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開放時間：</a:t>
            </a:r>
            <a:r>
              <a:rPr lang="en-US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104</a:t>
            </a:r>
            <a:r>
              <a:rPr lang="zh-TW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年</a:t>
            </a:r>
            <a:r>
              <a:rPr lang="en-US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3</a:t>
            </a:r>
            <a:r>
              <a:rPr lang="zh-TW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月</a:t>
            </a:r>
            <a:r>
              <a:rPr lang="en-US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11</a:t>
            </a:r>
            <a:r>
              <a:rPr lang="zh-TW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日至</a:t>
            </a:r>
            <a:r>
              <a:rPr lang="en-US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104</a:t>
            </a:r>
            <a:r>
              <a:rPr lang="zh-TW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年</a:t>
            </a:r>
            <a:r>
              <a:rPr lang="en-US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3</a:t>
            </a:r>
            <a:r>
              <a:rPr lang="zh-TW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月</a:t>
            </a:r>
            <a:r>
              <a:rPr lang="en-US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13</a:t>
            </a:r>
            <a:r>
              <a:rPr lang="zh-TW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日每日上午</a:t>
            </a:r>
            <a:r>
              <a:rPr lang="en-US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8</a:t>
            </a:r>
            <a:r>
              <a:rPr lang="zh-TW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時至下午</a:t>
            </a:r>
            <a:r>
              <a:rPr lang="en-US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10</a:t>
            </a:r>
            <a:r>
              <a:rPr lang="zh-TW" altLang="zh-TW" sz="3600" u="sng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時止。</a:t>
            </a:r>
            <a:endParaRPr lang="zh-TW" altLang="zh-TW" sz="3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600" kern="0" dirty="0" smtClean="0">
                <a:latin typeface="標楷體" panose="03000509000000000000" pitchFamily="65" charset="-120"/>
                <a:cs typeface="DFKaiShu-SB-Estd-BF"/>
              </a:rPr>
              <a:t>(</a:t>
            </a:r>
            <a:r>
              <a:rPr lang="zh-TW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三</a:t>
            </a:r>
            <a:r>
              <a:rPr lang="en-US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)</a:t>
            </a:r>
            <a:r>
              <a:rPr lang="zh-TW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登錄網址：</a:t>
            </a:r>
            <a:r>
              <a:rPr lang="en-US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https://www.caac.ccu.edu.tw/</a:t>
            </a:r>
            <a:r>
              <a:rPr lang="zh-TW" altLang="zh-TW" sz="36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，請選擇網頁內「個人申請」，進入後選擇「審查資料上傳」之「測試專區」選項，再點選「第二階段審查資料上傳系統」（測試系統）功能，即可上網進行審查資料上傳測試作業。※測試系統內考生所有校系，一經確認上傳，即不得再進行測試。</a:t>
            </a:r>
            <a:endParaRPr lang="zh-TW" altLang="zh-TW" sz="3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532" y="724395"/>
            <a:ext cx="10129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三、本測試系統內，已匯入由高中</a:t>
            </a:r>
            <a:r>
              <a:rPr lang="en-US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(</a:t>
            </a: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職</a:t>
            </a:r>
            <a:r>
              <a:rPr lang="en-US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)</a:t>
            </a: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所上傳之考生「高中職</a:t>
            </a:r>
            <a:r>
              <a:rPr lang="en-US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)</a:t>
            </a:r>
            <a:r>
              <a:rPr lang="zh-TW" altLang="zh-TW" sz="48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在校成績證明」，考生亦可透過本測試系統查詢，請務必輔導 貴校所屬學生使用本測試系統，若有問題，請盡早向本會反映，以維護學生甄試權益</a:t>
            </a:r>
            <a:r>
              <a:rPr lang="zh-TW" altLang="zh-TW" sz="4000" kern="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DFKaiShu-SB-Estd-BF"/>
              </a:rPr>
              <a:t>。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0016" y="683545"/>
            <a:ext cx="108659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800" kern="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四、於個人申請網站公告「第二階段審查資料上傳系統作業流程與影音教學檔」。本測試系統僅供考生測試及練習使用，系統內除「高中</a:t>
            </a:r>
            <a:r>
              <a:rPr lang="en-US" altLang="zh-TW" sz="4800" kern="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(</a:t>
            </a:r>
            <a:r>
              <a:rPr lang="zh-TW" altLang="zh-TW" sz="4800" kern="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職</a:t>
            </a:r>
            <a:r>
              <a:rPr lang="en-US" altLang="zh-TW" sz="4800" kern="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)</a:t>
            </a:r>
            <a:r>
              <a:rPr lang="zh-TW" altLang="zh-TW" sz="4800" kern="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在校成績證明」外，所有考生資料（含通過篩選校系等）均非正式資料；考生於該測試系統所上傳之審查資料亦不列入正式資料。</a:t>
            </a:r>
            <a:endParaRPr lang="zh-TW" altLang="zh-TW" sz="4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3777" y="627896"/>
            <a:ext cx="100346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5400" kern="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嗣後，考生仍須依</a:t>
            </a:r>
            <a:r>
              <a:rPr lang="en-US" altLang="zh-TW" sz="5400" kern="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104</a:t>
            </a:r>
            <a:r>
              <a:rPr lang="zh-TW" altLang="zh-TW" sz="5400" kern="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DFKaiShu-SB-Estd-BF"/>
              </a:rPr>
              <a:t>學年度大學個人申請入學招生簡章及各校系分則相關規定及時程，完成第一階段繳費、報名暨第二階段指定項目甄試繳費、報名及審查資料上傳作業。</a:t>
            </a:r>
            <a:endParaRPr lang="zh-TW" altLang="zh-TW" sz="54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四技個人申請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4000" dirty="0"/>
              <a:t>「書面審查資料上傳</a:t>
            </a:r>
            <a:r>
              <a:rPr lang="zh-TW" altLang="zh-TW" sz="4000" dirty="0" smtClean="0"/>
              <a:t>系統</a:t>
            </a:r>
            <a:endParaRPr lang="en-US" altLang="zh-TW" sz="4000" dirty="0" smtClean="0"/>
          </a:p>
          <a:p>
            <a:r>
              <a:rPr lang="zh-TW" altLang="zh-TW" sz="4000" dirty="0" smtClean="0"/>
              <a:t>（</a:t>
            </a:r>
            <a:r>
              <a:rPr lang="zh-TW" altLang="zh-TW" sz="4000" dirty="0"/>
              <a:t>練習版）」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110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759</Words>
  <Application>Microsoft Office PowerPoint</Application>
  <PresentationFormat>寬螢幕</PresentationFormat>
  <Paragraphs>23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DFKaiShu-SB-Estd-BF</vt:lpstr>
      <vt:lpstr>微軟正黑體</vt:lpstr>
      <vt:lpstr>新細明體</vt:lpstr>
      <vt:lpstr>標楷體</vt:lpstr>
      <vt:lpstr>Arial</vt:lpstr>
      <vt:lpstr>Calibri</vt:lpstr>
      <vt:lpstr>Garamond</vt:lpstr>
      <vt:lpstr>Times New Roman</vt:lpstr>
      <vt:lpstr>有機</vt:lpstr>
      <vt:lpstr>大學申請說明會</vt:lpstr>
      <vt:lpstr>大學個人申請入學招生「第二階段審查資料上傳系統」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四技個人申請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大學申請說明會</dc:title>
  <dc:creator>tyhs</dc:creator>
  <cp:lastModifiedBy>tyhs</cp:lastModifiedBy>
  <cp:revision>18</cp:revision>
  <dcterms:created xsi:type="dcterms:W3CDTF">2015-03-10T08:36:03Z</dcterms:created>
  <dcterms:modified xsi:type="dcterms:W3CDTF">2015-03-10T08:57:54Z</dcterms:modified>
</cp:coreProperties>
</file>