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miMFTG7j4T4COOK6TR37eRw82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55" name="Google Shape;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60" name="Google Shape;6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73" name="Google Shape;7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中世紀的西方醫學界認為霍亂、黑死病等傳染病都是由空氣中的「瘴氣」產生的，所以為了抵禦「瘴氣」，當時的一些醫生在診斷呼吸疾病的時候都會帶一個鳥嘴面具，這些面罩裡會放置一些香料和草藥；儘管不懂其中原理，但的確從一定程度上阻斷疾病傳播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以此為基礎，德國外科醫學家米庫里茲在同年提出：醫務人員施行手術時，應戴上可遮住口鼻的消毒紗布口罩，這樣的口罩被稱為「米庫里茲氏口罩」（Mikulicz′s mask），這是現代意義上有記載的首款醫用口罩，自此以後「戴口罩」成了醫護人員的標準形象。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此期間，為阻擋鼠疫的飛沫傳播，他發明了一種用兩層紗布製作的口罩，被稱之為「伍氏口罩」這種口罩製造簡單，材料易獲得，製作成本只需要國幣兩分半；在1911年4月的「萬國鼠疫研究會」上，「伍氏口罩」被各國專家稱讚——「伍連德發明之面具，式樣簡單，製造費輕，但服之效力，亦頗佳善。」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TW"/>
              <a:t>提醒學生製作PPT的注意事項</a:t>
            </a:r>
            <a:endParaRPr/>
          </a:p>
        </p:txBody>
      </p:sp>
      <p:sp>
        <p:nvSpPr>
          <p:cNvPr id="104" name="Google Shape;1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f8debfff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g10f8debfff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中世紀的西方醫學界認為霍亂、黑死病等傳染病都是由空氣中的「瘴氣」產生的，所以為了抵禦「瘴氣」，當時的一些醫生在診斷呼吸疾病的時候都會帶一個鳥嘴面具，這些面罩裡會放置一些香料和草藥；儘管不懂其中原理，但的確從一定程度上阻斷疾病傳播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以此為基礎，德國外科醫學家米庫里茲在同年提出：醫務人員施行手術時，應戴上可遮住口鼻的消毒紗布口罩，這樣的口罩被稱為「米庫里茲氏口罩」（Mikulicz′s mask），這是現代意義上有記載的首款醫用口罩，自此以後「戴口罩」成了醫護人員的標準形象。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此期間，為阻擋鼠疫的飛沫傳播，他發明了一種用兩層紗布製作的口罩，被稱之為「伍氏口罩」這種口罩製造簡單，材料易獲得，製作成本只需要國幣兩分半；在1911年4月的「萬國鼠疫研究會」上，「伍氏口罩」被各國專家稱讚——「伍連德發明之面具，式樣簡單，製造費輕，但服之效力，亦頗佳善。」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f8debfff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g10f8debfff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中世紀的西方醫學界認為霍亂、黑死病等傳染病都是由空氣中的「瘴氣」產生的，所以為了抵禦「瘴氣」，當時的一些醫生在診斷呼吸疾病的時候都會帶一個鳥嘴面具，這些面罩裡會放置一些香料和草藥；儘管不懂其中原理，但的確從一定程度上阻斷疾病傳播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以此為基礎，德國外科醫學家米庫里茲在同年提出：醫務人員施行手術時，應戴上可遮住口鼻的消毒紗布口罩，這樣的口罩被稱為「米庫里茲氏口罩」（Mikulicz′s mask），這是現代意義上有記載的首款醫用口罩，自此以後「戴口罩」成了醫護人員的標準形象。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此期間，為阻擋鼠疫的飛沫傳播，他發明了一種用兩層紗布製作的口罩，被稱之為「伍氏口罩」這種口罩製造簡單，材料易獲得，製作成本只需要國幣兩分半；在1911年4月的「萬國鼠疫研究會」上，「伍氏口罩」被各國專家稱讚——「伍連德發明之面具，式樣簡單，製造費輕，但服之效力，亦頗佳善。」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0f8debfff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g10f8debfff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中世紀的西方醫學界認為霍亂、黑死病等傳染病都是由空氣中的「瘴氣」產生的，所以為了抵禦「瘴氣」，當時的一些醫生在診斷呼吸疾病的時候都會帶一個鳥嘴面具，這些面罩裡會放置一些香料和草藥；儘管不懂其中原理，但的確從一定程度上阻斷疾病傳播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以此為基礎，德國外科醫學家米庫里茲在同年提出：醫務人員施行手術時，應戴上可遮住口鼻的消毒紗布口罩，這樣的口罩被稱為「米庫里茲氏口罩」（Mikulicz′s mask），這是現代意義上有記載的首款醫用口罩，自此以後「戴口罩」成了醫護人員的標準形象。</a:t>
            </a:r>
            <a:endParaRPr b="0" i="0">
              <a:solidFill>
                <a:srgbClr val="333333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zh-TW" b="0" i="0">
                <a:solidFill>
                  <a:srgbClr val="333333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此期間，為阻擋鼠疫的飛沫傳播，他發明了一種用兩層紗布製作的口罩，被稱之為「伍氏口罩」這種口罩製造簡單，材料易獲得，製作成本只需要國幣兩分半；在1911年4月的「萬國鼠疫研究會」上，「伍氏口罩」被各國專家稱讚——「伍連德發明之面具，式樣簡單，製造費輕，但服之效力，亦頗佳善。」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6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6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8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8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8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8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1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內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6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6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8db8c035fa45776a">
  <p:cSld name="BLANK_8db8c035fa45776a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" name="Google Shape;35;p8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" name="Google Shape;39;p8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dltd.ncl.edu.tw/cgi-bin/gs32/gsweb.cgi/ccd=_KRU.D/search?q=auc=%22%E5%91%82%E6%B7%91%E7%8F%8D%22.&amp;searchmode=basi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month.com.tw/catalog.php?arid=436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"/>
          <p:cNvSpPr/>
          <p:nvPr/>
        </p:nvSpPr>
        <p:spPr>
          <a:xfrm>
            <a:off x="2674044" y="1938669"/>
            <a:ext cx="4680755" cy="864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zh-TW" sz="72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簡報要求</a:t>
            </a:r>
            <a:endParaRPr sz="72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zh-TW" sz="72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(模板)</a:t>
            </a:r>
            <a:endParaRPr sz="72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/>
          <p:nvPr/>
        </p:nvSpPr>
        <p:spPr>
          <a:xfrm>
            <a:off x="308141" y="190113"/>
            <a:ext cx="31011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結語、探究成果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9"/>
          <p:cNvSpPr txBox="1"/>
          <p:nvPr/>
        </p:nvSpPr>
        <p:spPr>
          <a:xfrm>
            <a:off x="218008" y="1028147"/>
            <a:ext cx="8803047" cy="22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AutoNum type="arabicPeriod"/>
            </a:pPr>
            <a:r>
              <a:rPr lang="zh-TW" sz="2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充分討論前面所提各個面向，歸納整理，完成結語</a:t>
            </a:r>
            <a:endParaRPr sz="28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2. 結語必須扣緊並重申動機與目的</a:t>
            </a:r>
            <a:endParaRPr sz="28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/>
          <p:nvPr/>
        </p:nvSpPr>
        <p:spPr>
          <a:xfrm>
            <a:off x="85724" y="0"/>
            <a:ext cx="18312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參考資料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0"/>
          <p:cNvSpPr txBox="1"/>
          <p:nvPr/>
        </p:nvSpPr>
        <p:spPr>
          <a:xfrm>
            <a:off x="351376" y="429086"/>
            <a:ext cx="8706900" cy="39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2400" b="1" i="0" u="sng" strike="noStrike" cap="none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書籍格式：</a:t>
            </a:r>
            <a:endParaRPr sz="2400" b="1" i="0" u="sng" strike="noStrike" cap="none">
              <a:solidFill>
                <a:srgbClr val="C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</a:t>
            </a: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、張春興(2001) 。教育心理學(修訂版)。臺北市：東華。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2、林翠湄（譯）（ 1995）。社會與人格發展。臺北市﹕心理出版社。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2400" b="1" i="0" u="sng" strike="noStrike" cap="none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論文格式：</a:t>
            </a:r>
            <a:endParaRPr sz="2400" b="1" i="0" u="sng" strike="noStrike" cap="none">
              <a:solidFill>
                <a:srgbClr val="C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uFill>
                  <a:noFill/>
                </a:uFill>
                <a:latin typeface="Microsoft JhengHei"/>
                <a:ea typeface="Microsoft JhengHei"/>
                <a:cs typeface="Microsoft JhengHei"/>
                <a:sym typeface="Microsoft JhengHei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呂淑珍</a:t>
            </a: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(2004)。高雄市高中(職)學校學生校服現況之研究(碩士論文)。國立臺灣師範大學。取自臺灣博碩士論文系統。</a:t>
            </a:r>
            <a:endParaRPr sz="1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sng" strike="noStrike" cap="none">
              <a:solidFill>
                <a:srgbClr val="C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2400" b="1" i="0" u="sng" strike="noStrike" cap="none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期刊格式：</a:t>
            </a:r>
            <a:endParaRPr sz="2400" b="1" i="0" u="sng" strike="noStrike" cap="none">
              <a:solidFill>
                <a:srgbClr val="C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林生傳（1994）。實習教師的困擾問題與輔導之研究。教育學刊，10， 33-103。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2400" b="1" i="0" u="sng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網路資源格式(含線上文章與影片)：</a:t>
            </a:r>
            <a:endParaRPr sz="2400" b="1" i="0" u="sng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林基興(2003)。老化面面觀專輯。科學月刊，402，472-473。2003年6月24日，取自 </a:t>
            </a:r>
            <a:r>
              <a:rPr lang="zh-TW" sz="18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http://www.scimonth.com.tw/catalog.php?arid=436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zh-TW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"/>
          <p:cNvSpPr/>
          <p:nvPr/>
        </p:nvSpPr>
        <p:spPr>
          <a:xfrm>
            <a:off x="-18099" y="-56"/>
            <a:ext cx="9144000" cy="7101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1"/>
          <p:cNvSpPr/>
          <p:nvPr/>
        </p:nvSpPr>
        <p:spPr>
          <a:xfrm>
            <a:off x="18099" y="66450"/>
            <a:ext cx="3916125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參考資料注意事項.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1"/>
          <p:cNvSpPr/>
          <p:nvPr/>
        </p:nvSpPr>
        <p:spPr>
          <a:xfrm>
            <a:off x="90484" y="710044"/>
            <a:ext cx="8963100" cy="40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1.附上的參考資料至少</a:t>
            </a:r>
            <a:r>
              <a:rPr lang="en-US" altLang="zh-TW" sz="3300" b="1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6</a:t>
            </a: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筆</a:t>
            </a:r>
            <a:r>
              <a:rPr lang="zh-TW" sz="18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(書籍、論文、期刊最具有參考價值)</a:t>
            </a:r>
            <a:endParaRPr sz="18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2.網路資料必須打出</a:t>
            </a:r>
            <a:r>
              <a:rPr lang="zh-TW" sz="3300" b="1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文章標題</a:t>
            </a: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，不可以只貼連結</a:t>
            </a:r>
            <a:endParaRPr sz="33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3.網路資料的來源必須是有</a:t>
            </a:r>
            <a:r>
              <a:rPr lang="zh-TW" sz="3300" b="1" i="0" u="none" strike="noStrike" cap="none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可信度的網站</a:t>
            </a:r>
            <a:endParaRPr sz="3300" b="1" i="0" u="none" strike="noStrike" cap="none" dirty="0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zh-TW" sz="27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例如：</a:t>
            </a:r>
            <a:endParaRPr sz="27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zh-TW" sz="27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天下雜誌 ‧ 今周刊 ‧ 換日線 ‧ 獨立評論 ‧ 報導者‧關鍵評論</a:t>
            </a:r>
            <a:endParaRPr sz="27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7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zh-TW" sz="27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zh-TW" sz="27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......善用「聯合知識庫」、「天下知識庫」網站</a:t>
            </a:r>
            <a:endParaRPr sz="27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>
            <a:spLocks noGrp="1"/>
          </p:cNvSpPr>
          <p:nvPr>
            <p:ph type="ctrTitle"/>
          </p:nvPr>
        </p:nvSpPr>
        <p:spPr>
          <a:xfrm>
            <a:off x="1569587" y="399254"/>
            <a:ext cx="66756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icrosoft JhengHei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</a:t>
            </a:r>
            <a:r>
              <a:rPr lang="en-US" alt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11</a:t>
            </a:r>
            <a:r>
              <a:rPr lang="zh-TW" altLang="en-US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</a:t>
            </a: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年度 第</a:t>
            </a:r>
            <a:r>
              <a:rPr lang="zh-TW" altLang="en-US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</a:t>
            </a: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學期 閱讀與專題</a:t>
            </a:r>
            <a:endParaRPr sz="3600" b="1" dirty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2109612" y="1313115"/>
            <a:ext cx="5017713" cy="11613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zh-TW" sz="2400" b="0" i="0" u="none" strike="noStrike" cap="none" dirty="0">
                <a:solidFill>
                  <a:srgbClr val="FFFFFF"/>
                </a:solidFill>
                <a:latin typeface="BiauKai"/>
                <a:ea typeface="BiauKai"/>
                <a:cs typeface="BiauKai"/>
                <a:sym typeface="BiauKai"/>
              </a:rPr>
              <a:t>                  </a:t>
            </a:r>
            <a:r>
              <a:rPr lang="zh-TW" sz="5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口罩知多少少?</a:t>
            </a:r>
            <a:endParaRPr sz="5400" b="0" i="0" u="none" strike="noStrike" cap="none" dirty="0">
              <a:solidFill>
                <a:schemeClr val="dk1"/>
              </a:solidFill>
              <a:latin typeface="BiauKai"/>
              <a:ea typeface="BiauKai"/>
              <a:cs typeface="BiauKai"/>
              <a:sym typeface="BiauKai"/>
            </a:endParaRPr>
          </a:p>
        </p:txBody>
      </p:sp>
      <p:sp>
        <p:nvSpPr>
          <p:cNvPr id="64" name="Google Shape;64;p4"/>
          <p:cNvSpPr txBox="1">
            <a:spLocks noGrp="1"/>
          </p:cNvSpPr>
          <p:nvPr>
            <p:ph type="sldNum" idx="12"/>
          </p:nvPr>
        </p:nvSpPr>
        <p:spPr>
          <a:xfrm>
            <a:off x="8245187" y="4835128"/>
            <a:ext cx="585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altLang="zh-TW"/>
              <a:t>2</a:t>
            </a:fld>
            <a:endParaRPr/>
          </a:p>
        </p:txBody>
      </p:sp>
      <p:sp>
        <p:nvSpPr>
          <p:cNvPr id="65" name="Google Shape;65;p4"/>
          <p:cNvSpPr/>
          <p:nvPr/>
        </p:nvSpPr>
        <p:spPr>
          <a:xfrm>
            <a:off x="4764685" y="3811831"/>
            <a:ext cx="3632958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icrosoft JhengHei"/>
              <a:buNone/>
            </a:pPr>
            <a:r>
              <a:rPr lang="zh-TW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班級：</a:t>
            </a:r>
            <a:r>
              <a:rPr lang="zh-TW" altLang="en-US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</a:t>
            </a:r>
            <a:r>
              <a:rPr lang="zh-TW" altLang="en-US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座號</a:t>
            </a:r>
            <a:r>
              <a:rPr lang="zh-TW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r>
              <a:rPr lang="zh-TW" altLang="en-US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姓名</a:t>
            </a:r>
            <a:r>
              <a:rPr lang="zh-TW" sz="24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 </a:t>
            </a:r>
            <a:endParaRPr sz="24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66" name="Google Shape;66;p4" descr="疫情之下的日本新潮流！口罩、收納夾全都變成時尚配件！ | MATCHA - 日本線上旅遊觀光雜誌"/>
          <p:cNvPicPr preferRelativeResize="0"/>
          <p:nvPr/>
        </p:nvPicPr>
        <p:blipFill rotWithShape="1">
          <a:blip r:embed="rId3">
            <a:alphaModFix/>
          </a:blip>
          <a:srcRect l="11905" t="10054" r="50224" b="71045"/>
          <a:stretch/>
        </p:blipFill>
        <p:spPr>
          <a:xfrm rot="-401944">
            <a:off x="39747" y="1594125"/>
            <a:ext cx="2558783" cy="831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4" descr="疫情之下的日本新潮流！口罩、收納夾全都變成時尚配件！ | MATCHA - 日本線上旅遊觀光雜誌"/>
          <p:cNvPicPr preferRelativeResize="0"/>
          <p:nvPr/>
        </p:nvPicPr>
        <p:blipFill rotWithShape="1">
          <a:blip r:embed="rId4">
            <a:alphaModFix/>
          </a:blip>
          <a:srcRect l="26022" t="37630" r="26834" b="7597"/>
          <a:stretch/>
        </p:blipFill>
        <p:spPr>
          <a:xfrm>
            <a:off x="313813" y="1893765"/>
            <a:ext cx="4018394" cy="298956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4"/>
          <p:cNvSpPr/>
          <p:nvPr/>
        </p:nvSpPr>
        <p:spPr>
          <a:xfrm>
            <a:off x="333014" y="153995"/>
            <a:ext cx="1131597" cy="104611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課程名稱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7406090" y="1463784"/>
            <a:ext cx="1131597" cy="71710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題目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>
            <a:spLocks noGrp="1"/>
          </p:cNvSpPr>
          <p:nvPr>
            <p:ph type="title"/>
          </p:nvPr>
        </p:nvSpPr>
        <p:spPr>
          <a:xfrm>
            <a:off x="293446" y="1977688"/>
            <a:ext cx="2749431" cy="6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icrosoft JhengHei"/>
              <a:buNone/>
            </a:pPr>
            <a:r>
              <a:rPr lang="zh-TW" sz="4800" b="1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主題綱要</a:t>
            </a:r>
            <a:endParaRPr sz="4800" b="1">
              <a:solidFill>
                <a:srgbClr val="00206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76" name="Google Shape;76;p5"/>
          <p:cNvSpPr txBox="1">
            <a:spLocks noGrp="1"/>
          </p:cNvSpPr>
          <p:nvPr>
            <p:ph type="sldNum" idx="12"/>
          </p:nvPr>
        </p:nvSpPr>
        <p:spPr>
          <a:xfrm>
            <a:off x="8245187" y="4835128"/>
            <a:ext cx="585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700"/>
              <a:buFont typeface="Calibri"/>
              <a:buNone/>
            </a:pPr>
            <a:fld id="{00000000-1234-1234-1234-123412341234}" type="slidenum">
              <a:rPr lang="en-US" altLang="zh-TW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 txBox="1">
            <a:spLocks noGrp="1"/>
          </p:cNvSpPr>
          <p:nvPr>
            <p:ph type="body" idx="1"/>
          </p:nvPr>
        </p:nvSpPr>
        <p:spPr>
          <a:xfrm>
            <a:off x="3361956" y="162088"/>
            <a:ext cx="4883231" cy="3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75" rIns="0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前言</a:t>
            </a:r>
            <a:endParaRPr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一、</a:t>
            </a:r>
            <a:r>
              <a:rPr lang="zh-TW" sz="3600" b="1" dirty="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口罩的歷史演變</a:t>
            </a:r>
            <a:endParaRPr sz="3600" b="1" dirty="0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二、 口罩的功用與樣式</a:t>
            </a:r>
            <a:endParaRPr sz="3600" b="1" dirty="0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三、 口罩的銷售與價格</a:t>
            </a:r>
            <a:endParaRPr sz="3600" b="1" dirty="0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四、 口罩的過去與現在</a:t>
            </a:r>
            <a:endParaRPr sz="3600" b="1" dirty="0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結語</a:t>
            </a:r>
            <a:endParaRPr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zh-TW" sz="36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參考資料</a:t>
            </a:r>
            <a:endParaRPr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lvl="0" indent="-165100" algn="l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500" dirty="0">
              <a:solidFill>
                <a:srgbClr val="FFFFF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342900" lvl="0" indent="-165100" algn="l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500" dirty="0"/>
          </a:p>
        </p:txBody>
      </p:sp>
      <p:sp>
        <p:nvSpPr>
          <p:cNvPr id="78" name="Google Shape;78;p5"/>
          <p:cNvSpPr/>
          <p:nvPr/>
        </p:nvSpPr>
        <p:spPr>
          <a:xfrm>
            <a:off x="1102362" y="560241"/>
            <a:ext cx="1131597" cy="71710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目錄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/>
          <p:nvPr/>
        </p:nvSpPr>
        <p:spPr>
          <a:xfrm>
            <a:off x="1519164" y="397661"/>
            <a:ext cx="6372600" cy="864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None/>
            </a:pPr>
            <a:r>
              <a:rPr lang="zh-TW" sz="3300" b="1" i="0" u="none" strike="noStrike" cap="none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前言、探究主題的動機與目的</a:t>
            </a:r>
            <a:endParaRPr sz="33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"/>
          <p:cNvSpPr txBox="1">
            <a:spLocks noGrp="1"/>
          </p:cNvSpPr>
          <p:nvPr>
            <p:ph type="title"/>
          </p:nvPr>
        </p:nvSpPr>
        <p:spPr>
          <a:xfrm>
            <a:off x="227176" y="5413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zh-TW" b="1"/>
              <a:t>一、口罩的歷史演進</a:t>
            </a:r>
            <a:endParaRPr/>
          </a:p>
        </p:txBody>
      </p:sp>
      <p:grpSp>
        <p:nvGrpSpPr>
          <p:cNvPr id="89" name="Google Shape;89;p7"/>
          <p:cNvGrpSpPr/>
          <p:nvPr/>
        </p:nvGrpSpPr>
        <p:grpSpPr>
          <a:xfrm>
            <a:off x="227176" y="643033"/>
            <a:ext cx="4229108" cy="4500467"/>
            <a:chOff x="227176" y="643033"/>
            <a:chExt cx="4229108" cy="4500467"/>
          </a:xfrm>
        </p:grpSpPr>
        <p:pic>
          <p:nvPicPr>
            <p:cNvPr id="90" name="Google Shape;90;p7" descr="你知道史上第一個口罩長怎樣嗎-【人類口罩進化史】 | 雲爸的私處"/>
            <p:cNvPicPr preferRelativeResize="0"/>
            <p:nvPr/>
          </p:nvPicPr>
          <p:blipFill rotWithShape="1">
            <a:blip r:embed="rId3">
              <a:alphaModFix/>
            </a:blip>
            <a:srcRect l="2729" t="3125" r="23083" b="-3125"/>
            <a:stretch/>
          </p:blipFill>
          <p:spPr>
            <a:xfrm>
              <a:off x="1769501" y="3215128"/>
              <a:ext cx="2686783" cy="19283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7" descr="口罩簡史：口罩最早是誰發明的？它幫人類擋了哪些疾病？ | T客邦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27176" y="643033"/>
              <a:ext cx="2396089" cy="3299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2" name="Google Shape;92;p7"/>
          <p:cNvSpPr txBox="1"/>
          <p:nvPr/>
        </p:nvSpPr>
        <p:spPr>
          <a:xfrm>
            <a:off x="146493" y="4065879"/>
            <a:ext cx="169646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中世紀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鳥嘴面罩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3" name="Google Shape;93;p7"/>
          <p:cNvGrpSpPr/>
          <p:nvPr/>
        </p:nvGrpSpPr>
        <p:grpSpPr>
          <a:xfrm>
            <a:off x="3380377" y="643033"/>
            <a:ext cx="5093410" cy="2238117"/>
            <a:chOff x="3388061" y="626836"/>
            <a:chExt cx="5093410" cy="2238117"/>
          </a:xfrm>
        </p:grpSpPr>
        <p:pic>
          <p:nvPicPr>
            <p:cNvPr id="94" name="Google Shape;94;p7" descr="口罩剛發明的時候還比較粗糙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388061" y="665558"/>
              <a:ext cx="3299093" cy="2199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" name="Google Shape;95;p7"/>
            <p:cNvSpPr txBox="1"/>
            <p:nvPr/>
          </p:nvSpPr>
          <p:spPr>
            <a:xfrm>
              <a:off x="6785009" y="626836"/>
              <a:ext cx="1696462" cy="9541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zh-TW" sz="28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德國外科消毒紗布</a:t>
              </a:r>
              <a:endPara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" name="Google Shape;96;p7"/>
          <p:cNvGrpSpPr/>
          <p:nvPr/>
        </p:nvGrpSpPr>
        <p:grpSpPr>
          <a:xfrm>
            <a:off x="5036021" y="1801547"/>
            <a:ext cx="4075540" cy="3255685"/>
            <a:chOff x="5036021" y="1801547"/>
            <a:chExt cx="4075540" cy="3255685"/>
          </a:xfrm>
        </p:grpSpPr>
        <p:pic>
          <p:nvPicPr>
            <p:cNvPr id="97" name="Google Shape;97;p7" descr="伍氏口罩"/>
            <p:cNvPicPr preferRelativeResize="0"/>
            <p:nvPr/>
          </p:nvPicPr>
          <p:blipFill rotWithShape="1">
            <a:blip r:embed="rId6">
              <a:alphaModFix/>
            </a:blip>
            <a:srcRect r="7118"/>
            <a:stretch/>
          </p:blipFill>
          <p:spPr>
            <a:xfrm>
              <a:off x="5036021" y="2803498"/>
              <a:ext cx="3227309" cy="225373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Google Shape;98;p7"/>
            <p:cNvSpPr txBox="1"/>
            <p:nvPr/>
          </p:nvSpPr>
          <p:spPr>
            <a:xfrm>
              <a:off x="7415099" y="1801547"/>
              <a:ext cx="1696462" cy="9541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zh-TW" sz="28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雙層紗布</a:t>
              </a:r>
              <a:endPara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zh-TW" sz="28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伍氏口罩</a:t>
              </a:r>
              <a:endPara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" name="Google Shape;99;p7"/>
          <p:cNvSpPr/>
          <p:nvPr/>
        </p:nvSpPr>
        <p:spPr>
          <a:xfrm>
            <a:off x="2439865" y="691133"/>
            <a:ext cx="1131597" cy="104611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善用圖片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3902053" y="4179314"/>
            <a:ext cx="2431443" cy="91538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1" i="0" u="none" strike="noStrike" cap="none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說明逐字稿</a:t>
            </a:r>
            <a:endParaRPr sz="3200" b="1" i="0" u="none" strike="noStrike" cap="none">
              <a:solidFill>
                <a:srgbClr val="00206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1" i="0" u="none" strike="noStrike" cap="none">
              <a:solidFill>
                <a:srgbClr val="00206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4971988" y="4572000"/>
            <a:ext cx="329995" cy="51736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/>
          <p:nvPr/>
        </p:nvSpPr>
        <p:spPr>
          <a:xfrm>
            <a:off x="165206" y="215153"/>
            <a:ext cx="88137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sng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1.逐字稿，寫入下方「演講者備忘稿」</a:t>
            </a:r>
            <a:endParaRPr sz="2800" b="1" i="0" u="sng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(演講者備忘稿不會呈現在PPT上，但是可以提醒講者該頁PPT的內容)</a:t>
            </a: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8"/>
          <p:cNvSpPr txBox="1"/>
          <p:nvPr/>
        </p:nvSpPr>
        <p:spPr>
          <a:xfrm>
            <a:off x="225168" y="3664575"/>
            <a:ext cx="39903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sng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3. 字體大小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(1)至少28號字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(2)新細明體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8"/>
          <p:cNvSpPr/>
          <p:nvPr/>
        </p:nvSpPr>
        <p:spPr>
          <a:xfrm>
            <a:off x="1347250" y="2292950"/>
            <a:ext cx="3152400" cy="3897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2720275" y="2756153"/>
            <a:ext cx="829800" cy="3342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8"/>
          <p:cNvSpPr txBox="1"/>
          <p:nvPr/>
        </p:nvSpPr>
        <p:spPr>
          <a:xfrm>
            <a:off x="314775" y="1795100"/>
            <a:ext cx="84564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sng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2. PPT的呈現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(1)以表格/圖片/ 統計圖表整理為優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zh-TW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(2)文字敘述以標題呈現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1702675" y="4107250"/>
            <a:ext cx="829800" cy="463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8"/>
          <p:cNvSpPr txBox="1"/>
          <p:nvPr/>
        </p:nvSpPr>
        <p:spPr>
          <a:xfrm>
            <a:off x="1196675" y="4372450"/>
            <a:ext cx="758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sz="48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f8debfff7_0_0"/>
          <p:cNvSpPr txBox="1">
            <a:spLocks noGrp="1"/>
          </p:cNvSpPr>
          <p:nvPr>
            <p:ph type="title"/>
          </p:nvPr>
        </p:nvSpPr>
        <p:spPr>
          <a:xfrm>
            <a:off x="227176" y="5413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3600" b="1">
                <a:latin typeface="Microsoft JhengHei"/>
                <a:ea typeface="Microsoft JhengHei"/>
                <a:cs typeface="Microsoft JhengHei"/>
                <a:sym typeface="Microsoft JhengHei"/>
              </a:rPr>
              <a:t>二、 口罩的功用與樣式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0f8debfff7_0_21"/>
          <p:cNvSpPr txBox="1">
            <a:spLocks noGrp="1"/>
          </p:cNvSpPr>
          <p:nvPr>
            <p:ph type="title"/>
          </p:nvPr>
        </p:nvSpPr>
        <p:spPr>
          <a:xfrm>
            <a:off x="227176" y="5413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rPr lang="zh-TW" sz="3600" b="1">
                <a:latin typeface="Microsoft JhengHei"/>
                <a:ea typeface="Microsoft JhengHei"/>
                <a:cs typeface="Microsoft JhengHei"/>
                <a:sym typeface="Microsoft JhengHei"/>
              </a:rPr>
              <a:t>三、 口罩的銷售與價格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f8debfff7_0_17"/>
          <p:cNvSpPr txBox="1">
            <a:spLocks noGrp="1"/>
          </p:cNvSpPr>
          <p:nvPr>
            <p:ph type="title"/>
          </p:nvPr>
        </p:nvSpPr>
        <p:spPr>
          <a:xfrm>
            <a:off x="227176" y="5413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rPr lang="zh-TW" sz="3600" b="1">
                <a:latin typeface="Microsoft JhengHei"/>
                <a:ea typeface="Microsoft JhengHei"/>
                <a:cs typeface="Microsoft JhengHei"/>
                <a:sym typeface="Microsoft JhengHei"/>
              </a:rPr>
              <a:t>四、 口罩的過去與現在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1509</Words>
  <Application>Microsoft Office PowerPoint</Application>
  <PresentationFormat>如螢幕大小 (16:9)</PresentationFormat>
  <Paragraphs>80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BiauKai</vt:lpstr>
      <vt:lpstr>Microsoft JhengHei</vt:lpstr>
      <vt:lpstr>Arial</vt:lpstr>
      <vt:lpstr>Calibri</vt:lpstr>
      <vt:lpstr>Simple Light</vt:lpstr>
      <vt:lpstr>PowerPoint 簡報</vt:lpstr>
      <vt:lpstr>111學年度 第一學期 閱讀與專題</vt:lpstr>
      <vt:lpstr>主題綱要</vt:lpstr>
      <vt:lpstr>PowerPoint 簡報</vt:lpstr>
      <vt:lpstr>一、口罩的歷史演進</vt:lpstr>
      <vt:lpstr>PowerPoint 簡報</vt:lpstr>
      <vt:lpstr>二、 口罩的功用與樣式</vt:lpstr>
      <vt:lpstr>三、 口罩的銷售與價格</vt:lpstr>
      <vt:lpstr>四、 口罩的過去與現在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acer</dc:creator>
  <cp:lastModifiedBy>tyhs</cp:lastModifiedBy>
  <cp:revision>2</cp:revision>
  <dcterms:modified xsi:type="dcterms:W3CDTF">2023-02-03T04:07:27Z</dcterms:modified>
</cp:coreProperties>
</file>