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388388" cy="30275213"/>
  <p:notesSz cx="6858000" cy="9144000"/>
  <p:defaultTextStyle>
    <a:defPPr>
      <a:defRPr lang="zh-TW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0" d="100"/>
          <a:sy n="30" d="100"/>
        </p:scale>
        <p:origin x="1350" y="-2022"/>
      </p:cViewPr>
      <p:guideLst>
        <p:guide orient="horz" pos="9536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208258" y="17155954"/>
            <a:ext cx="14971872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883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3245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36271142" y="5354227"/>
            <a:ext cx="11254898" cy="114036636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2739" y="5354227"/>
            <a:ext cx="33411930" cy="114036636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635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421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362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02740" y="31186275"/>
            <a:ext cx="22331556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190769" y="31186275"/>
            <a:ext cx="22335271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5086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420" y="9601167"/>
            <a:ext cx="9450252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5005" y="6776884"/>
            <a:ext cx="9453965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5005" y="9601167"/>
            <a:ext cx="9453965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2373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4711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34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2266" y="1205404"/>
            <a:ext cx="11956703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421" y="6335371"/>
            <a:ext cx="7036632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020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2274" y="21192649"/>
            <a:ext cx="12833033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2274" y="2705146"/>
            <a:ext cx="12833033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2274" y="23694561"/>
            <a:ext cx="12833033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3634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419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93CB-BF59-7943-9C00-351F90847DF4}" type="datetimeFigureOut">
              <a:rPr kumimoji="1" lang="zh-TW" altLang="en-US" smtClean="0"/>
              <a:t>2018/1/29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699" y="28060639"/>
            <a:ext cx="6772990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8345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AA7F-EA7A-FD46-B981-352B190A8E8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2470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4987010" y="25082795"/>
            <a:ext cx="13193119" cy="1194173"/>
          </a:xfrm>
        </p:spPr>
        <p:txBody>
          <a:bodyPr>
            <a:normAutofit/>
          </a:bodyPr>
          <a:lstStyle/>
          <a:p>
            <a:pPr algn="l"/>
            <a:r>
              <a:rPr kumimoji="1" lang="zh-TW" altLang="en-US" sz="4400" b="1" smtClean="0">
                <a:solidFill>
                  <a:srgbClr val="5E5D5D"/>
                </a:solidFill>
                <a:latin typeface="Heiti TC Light"/>
                <a:ea typeface="Heiti TC Light"/>
                <a:cs typeface="Heiti TC Light"/>
              </a:rPr>
              <a:t>美髮</a:t>
            </a:r>
            <a:r>
              <a:rPr kumimoji="1" lang="zh-TW" altLang="en-US" sz="4400" b="1" dirty="0" smtClean="0">
                <a:solidFill>
                  <a:srgbClr val="5E5D5D"/>
                </a:solidFill>
                <a:latin typeface="Heiti TC Light"/>
                <a:ea typeface="Heiti TC Light"/>
                <a:cs typeface="Heiti TC Light"/>
              </a:rPr>
              <a:t>造型設計</a:t>
            </a:r>
            <a:r>
              <a:rPr kumimoji="1" lang="zh-TW" altLang="en-US" sz="4400" b="1" dirty="0">
                <a:solidFill>
                  <a:srgbClr val="5E5D5D"/>
                </a:solidFill>
                <a:latin typeface="Heiti TC Light"/>
                <a:ea typeface="Heiti TC Light"/>
                <a:cs typeface="Heiti TC Light"/>
              </a:rPr>
              <a:t>系</a:t>
            </a:r>
            <a:r>
              <a:rPr kumimoji="1" lang="zh-TW" altLang="en-US" sz="4400" b="1" dirty="0" smtClean="0">
                <a:solidFill>
                  <a:srgbClr val="5E5D5D"/>
                </a:solidFill>
                <a:latin typeface="Heiti TC Light"/>
                <a:ea typeface="Heiti TC Light"/>
                <a:cs typeface="Heiti TC Light"/>
              </a:rPr>
              <a:t>電話：</a:t>
            </a:r>
            <a:r>
              <a:rPr kumimoji="1" lang="en-US" altLang="zh-TW" sz="4400" b="1" dirty="0" smtClean="0">
                <a:solidFill>
                  <a:srgbClr val="5E5D5D"/>
                </a:solidFill>
                <a:latin typeface="Heiti TC Light"/>
                <a:ea typeface="Heiti TC Light"/>
                <a:cs typeface="Heiti TC Light"/>
              </a:rPr>
              <a:t>04-26318652</a:t>
            </a:r>
            <a:r>
              <a:rPr kumimoji="1" lang="zh-TW" altLang="en-US" sz="4400" b="1" dirty="0" smtClean="0">
                <a:solidFill>
                  <a:srgbClr val="5E5D5D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400" b="1" dirty="0" smtClean="0">
                <a:solidFill>
                  <a:srgbClr val="5E5D5D"/>
                </a:solidFill>
                <a:latin typeface="Heiti TC Light"/>
                <a:ea typeface="Heiti TC Light"/>
                <a:cs typeface="Heiti TC Light"/>
              </a:rPr>
              <a:t>#7202</a:t>
            </a:r>
            <a:endParaRPr kumimoji="1" lang="zh-TW" altLang="en-US" sz="4400" b="1" dirty="0">
              <a:solidFill>
                <a:srgbClr val="5E5D5D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6333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</Words>
  <Application>Microsoft Office PowerPoint</Application>
  <PresentationFormat>自訂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Heiti TC Light</vt:lpstr>
      <vt:lpstr>新細明體</vt:lpstr>
      <vt:lpstr>Arial</vt:lpstr>
      <vt:lpstr>Calibri</vt:lpstr>
      <vt:lpstr>Office 佈景主題</vt:lpstr>
      <vt:lpstr>PowerPoint 簡報</vt:lpstr>
    </vt:vector>
  </TitlesOfParts>
  <Company>HK design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design center HK</dc:creator>
  <cp:lastModifiedBy>hk-0980118038</cp:lastModifiedBy>
  <cp:revision>8</cp:revision>
  <dcterms:created xsi:type="dcterms:W3CDTF">2018-01-10T07:21:21Z</dcterms:created>
  <dcterms:modified xsi:type="dcterms:W3CDTF">2018-01-29T02:41:47Z</dcterms:modified>
</cp:coreProperties>
</file>